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40"/>
  </p:notesMasterIdLst>
  <p:sldIdLst>
    <p:sldId id="256" r:id="rId4"/>
    <p:sldId id="261" r:id="rId5"/>
    <p:sldId id="264" r:id="rId6"/>
    <p:sldId id="270" r:id="rId7"/>
    <p:sldId id="265" r:id="rId8"/>
    <p:sldId id="269" r:id="rId9"/>
    <p:sldId id="271" r:id="rId10"/>
    <p:sldId id="274" r:id="rId11"/>
    <p:sldId id="300" r:id="rId12"/>
    <p:sldId id="275" r:id="rId13"/>
    <p:sldId id="281" r:id="rId14"/>
    <p:sldId id="289" r:id="rId15"/>
    <p:sldId id="276" r:id="rId16"/>
    <p:sldId id="285" r:id="rId17"/>
    <p:sldId id="293" r:id="rId18"/>
    <p:sldId id="280" r:id="rId19"/>
    <p:sldId id="273" r:id="rId20"/>
    <p:sldId id="297" r:id="rId21"/>
    <p:sldId id="326" r:id="rId22"/>
    <p:sldId id="290" r:id="rId23"/>
    <p:sldId id="298" r:id="rId24"/>
    <p:sldId id="278" r:id="rId25"/>
    <p:sldId id="328" r:id="rId26"/>
    <p:sldId id="282" r:id="rId27"/>
    <p:sldId id="279" r:id="rId28"/>
    <p:sldId id="283" r:id="rId29"/>
    <p:sldId id="327" r:id="rId30"/>
    <p:sldId id="272" r:id="rId31"/>
    <p:sldId id="262" r:id="rId32"/>
    <p:sldId id="317" r:id="rId33"/>
    <p:sldId id="318" r:id="rId34"/>
    <p:sldId id="325" r:id="rId35"/>
    <p:sldId id="324" r:id="rId36"/>
    <p:sldId id="323" r:id="rId37"/>
    <p:sldId id="320" r:id="rId38"/>
    <p:sldId id="321" r:id="rId39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D3E9"/>
    <a:srgbClr val="A4B4EA"/>
    <a:srgbClr val="98DFBB"/>
    <a:srgbClr val="F8B2A3"/>
    <a:srgbClr val="ABD2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3" d="100"/>
          <a:sy n="143" d="100"/>
        </p:scale>
        <p:origin x="684" y="120"/>
      </p:cViewPr>
      <p:guideLst>
        <p:guide orient="horz" pos="184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2" d="100"/>
        <a:sy n="6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2136169396891059E-2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B271-4EF2-B1BF-EBED1B2FFBE6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271-4EF2-B1BF-EBED1B2FFBE6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271-4EF2-B1BF-EBED1B2FFB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2136169396891059E-2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4895-4BFB-89F8-F5A89AA5A49E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895-4BFB-89F8-F5A89AA5A49E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895-4BFB-89F8-F5A89AA5A4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2136169396891059E-2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34C3-4236-B2F2-0536DA9A2F9A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4C3-4236-B2F2-0536DA9A2F9A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4C3-4236-B2F2-0536DA9A2F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2136169396891059E-2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309D-4088-B5A8-7DDAB687A4DA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309D-4088-B5A8-7DDAB687A4DA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09D-4088-B5A8-7DDAB687A4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FE4780-4742-4AF7-B9F6-29387D06C872}" type="datetimeFigureOut">
              <a:rPr lang="ko-KR" altLang="en-US" smtClean="0"/>
              <a:t>2025-11-02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0E160-F603-41F3-A192-DC95957721C3}" type="slidenum">
              <a:rPr lang="ko-KR" altLang="en-US" smtClean="0"/>
              <a:t>‹Nº›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1441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6819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6" name="Google Shape;2656;gbecaa466a9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7" name="Google Shape;2657;gbecaa466a9_0_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5334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2" name="Google Shape;1622;gbdcd260d0a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3" name="Google Shape;1623;gbdcd260d0a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5541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31135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7" name="Google Shape;2627;gbecaa466a9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8" name="Google Shape;2628;gbecaa466a9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86339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gbee43893fe_1_18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6" name="Google Shape;2966;gbee43893fe_1_18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910535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gbee43893fe_1_18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6" name="Google Shape;2966;gbee43893fe_1_18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402397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gbee43893fe_1_18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6" name="Google Shape;2966;gbee43893fe_1_18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3699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23928" y="2643759"/>
            <a:ext cx="5220072" cy="1080120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sz="3600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23928" y="3723878"/>
            <a:ext cx="5219924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 OF YOUR </a:t>
            </a:r>
          </a:p>
          <a:p>
            <a:pPr lvl="0"/>
            <a:r>
              <a:rPr lang="en-US" altLang="ko-KR" dirty="0"/>
              <a:t>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63568" y="1599822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827011" y="1599822"/>
            <a:ext cx="1440000" cy="14400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Block Arc 1"/>
          <p:cNvSpPr/>
          <p:nvPr userDrawn="1"/>
        </p:nvSpPr>
        <p:spPr>
          <a:xfrm>
            <a:off x="683568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Block Arc 13"/>
          <p:cNvSpPr/>
          <p:nvPr userDrawn="1"/>
        </p:nvSpPr>
        <p:spPr>
          <a:xfrm>
            <a:off x="6647011" y="1419822"/>
            <a:ext cx="1800000" cy="1800000"/>
          </a:xfrm>
          <a:prstGeom prst="blockArc">
            <a:avLst>
              <a:gd name="adj1" fmla="val 10800000"/>
              <a:gd name="adj2" fmla="val 94979"/>
              <a:gd name="adj3" fmla="val 540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EDBECCA6-8618-46C3-A8D4-3B6399CCEF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1D40A599-6D66-4DC9-82BB-52C171B56B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3499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27877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829404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771800" y="1404764"/>
            <a:ext cx="6372200" cy="30243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A6C3AF05-0B8F-485E-983F-1B40340199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D183D1CC-DF98-45E3-B7CE-601603E40D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919319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3059832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084000" y="2947500"/>
            <a:ext cx="3060000" cy="21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44796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528392" y="0"/>
            <a:ext cx="2123728" cy="32198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020272" y="1923678"/>
            <a:ext cx="2123728" cy="32198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80251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717858" y="1275606"/>
            <a:ext cx="2448545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339542" y="1275606"/>
            <a:ext cx="2448273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960954" y="1275606"/>
            <a:ext cx="2448273" cy="202405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DDA4CE02-F7F3-4BCD-B8DB-4DFD03965E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9A54B34-6F96-4E3E-B72E-E680E3CE27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4839971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286" y="1275606"/>
            <a:ext cx="2923753" cy="251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646" y="1275606"/>
            <a:ext cx="2923753" cy="251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582656" y="1374406"/>
            <a:ext cx="2700000" cy="15848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820964" y="1374406"/>
            <a:ext cx="2736000" cy="15848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2F3CBFE9-6225-4EAB-9415-3558F6BE9A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9E9189EF-3C10-45A2-8749-4187192ACE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08940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nut 3"/>
          <p:cNvSpPr/>
          <p:nvPr userDrawn="1"/>
        </p:nvSpPr>
        <p:spPr>
          <a:xfrm>
            <a:off x="2847111" y="1179745"/>
            <a:ext cx="3401564" cy="3401564"/>
          </a:xfrm>
          <a:prstGeom prst="donut">
            <a:avLst>
              <a:gd name="adj" fmla="val 135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9B4F25E9-AA8C-4BD3-BF1F-56D20DF8DD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40BDE80-4E1C-47DE-8168-381888FDC3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2192049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bg>
      <p:bgPr>
        <a:solidFill>
          <a:schemeClr val="bg1"/>
        </a:solidFill>
        <a:effectLst/>
      </p:bgPr>
    </p:bg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9"/>
          <p:cNvSpPr txBox="1">
            <a:spLocks noGrp="1"/>
          </p:cNvSpPr>
          <p:nvPr>
            <p:ph type="subTitle" idx="1"/>
          </p:nvPr>
        </p:nvSpPr>
        <p:spPr>
          <a:xfrm flipH="1">
            <a:off x="4876599" y="2885100"/>
            <a:ext cx="3137100" cy="67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 b="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70" name="Google Shape;670;p19"/>
          <p:cNvSpPr txBox="1">
            <a:spLocks noGrp="1"/>
          </p:cNvSpPr>
          <p:nvPr>
            <p:ph type="ctrTitle"/>
          </p:nvPr>
        </p:nvSpPr>
        <p:spPr>
          <a:xfrm flipH="1">
            <a:off x="4876800" y="1073400"/>
            <a:ext cx="3547200" cy="188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4155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03848" y="1923678"/>
            <a:ext cx="2736303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03700" y="2499742"/>
            <a:ext cx="2736303" cy="43204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</a:t>
            </a:r>
          </a:p>
          <a:p>
            <a:pPr lvl="0"/>
            <a:r>
              <a:rPr lang="en-US" altLang="ko-KR" dirty="0"/>
              <a:t>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bg>
      <p:bgPr>
        <a:solidFill>
          <a:schemeClr val="bg1"/>
        </a:solidFill>
        <a:effectLst/>
      </p:bgPr>
    </p:bg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18"/>
          <p:cNvSpPr txBox="1">
            <a:spLocks noGrp="1"/>
          </p:cNvSpPr>
          <p:nvPr>
            <p:ph type="ctrTitle"/>
          </p:nvPr>
        </p:nvSpPr>
        <p:spPr>
          <a:xfrm flipH="1">
            <a:off x="1158900" y="1971707"/>
            <a:ext cx="25380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19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41" name="Google Shape;641;p18"/>
          <p:cNvSpPr txBox="1">
            <a:spLocks noGrp="1"/>
          </p:cNvSpPr>
          <p:nvPr>
            <p:ph type="subTitle" idx="1"/>
          </p:nvPr>
        </p:nvSpPr>
        <p:spPr>
          <a:xfrm flipH="1">
            <a:off x="1158950" y="2908875"/>
            <a:ext cx="2185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400" b="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529698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bg>
      <p:bgPr>
        <a:solidFill>
          <a:srgbClr val="F6FAFF"/>
        </a:solidFill>
        <a:effectLst/>
      </p:bgPr>
    </p:bg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8"/>
          <p:cNvSpPr txBox="1">
            <a:spLocks noGrp="1"/>
          </p:cNvSpPr>
          <p:nvPr>
            <p:ph type="title"/>
          </p:nvPr>
        </p:nvSpPr>
        <p:spPr>
          <a:xfrm flipH="1">
            <a:off x="1330050" y="1481838"/>
            <a:ext cx="6367800" cy="29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3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19" name="Google Shape;319;p8"/>
          <p:cNvSpPr txBox="1">
            <a:spLocks noGrp="1"/>
          </p:cNvSpPr>
          <p:nvPr>
            <p:ph type="subTitle" idx="1"/>
          </p:nvPr>
        </p:nvSpPr>
        <p:spPr>
          <a:xfrm>
            <a:off x="2871000" y="4131425"/>
            <a:ext cx="3285900" cy="63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grpSp>
        <p:nvGrpSpPr>
          <p:cNvPr id="320" name="Google Shape;320;p8"/>
          <p:cNvGrpSpPr/>
          <p:nvPr/>
        </p:nvGrpSpPr>
        <p:grpSpPr>
          <a:xfrm>
            <a:off x="2509475" y="278750"/>
            <a:ext cx="6427775" cy="3307475"/>
            <a:chOff x="89875" y="1135100"/>
            <a:chExt cx="6427775" cy="3307475"/>
          </a:xfrm>
        </p:grpSpPr>
        <p:sp>
          <p:nvSpPr>
            <p:cNvPr id="321" name="Google Shape;321;p8"/>
            <p:cNvSpPr/>
            <p:nvPr/>
          </p:nvSpPr>
          <p:spPr>
            <a:xfrm>
              <a:off x="6216950" y="2849025"/>
              <a:ext cx="44650" cy="44650"/>
            </a:xfrm>
            <a:custGeom>
              <a:avLst/>
              <a:gdLst/>
              <a:ahLst/>
              <a:cxnLst/>
              <a:rect l="l" t="t" r="r" b="b"/>
              <a:pathLst>
                <a:path w="1786" h="1786" extrusionOk="0">
                  <a:moveTo>
                    <a:pt x="893" y="0"/>
                  </a:moveTo>
                  <a:cubicBezTo>
                    <a:pt x="401" y="0"/>
                    <a:pt x="1" y="400"/>
                    <a:pt x="1" y="893"/>
                  </a:cubicBezTo>
                  <a:cubicBezTo>
                    <a:pt x="1" y="1386"/>
                    <a:pt x="401" y="1786"/>
                    <a:pt x="893" y="1786"/>
                  </a:cubicBezTo>
                  <a:cubicBezTo>
                    <a:pt x="1386" y="1786"/>
                    <a:pt x="1786" y="1386"/>
                    <a:pt x="1786" y="893"/>
                  </a:cubicBezTo>
                  <a:cubicBezTo>
                    <a:pt x="1786" y="400"/>
                    <a:pt x="1386" y="0"/>
                    <a:pt x="8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8"/>
            <p:cNvSpPr/>
            <p:nvPr/>
          </p:nvSpPr>
          <p:spPr>
            <a:xfrm>
              <a:off x="166775" y="1833375"/>
              <a:ext cx="30550" cy="27100"/>
            </a:xfrm>
            <a:custGeom>
              <a:avLst/>
              <a:gdLst/>
              <a:ahLst/>
              <a:cxnLst/>
              <a:rect l="l" t="t" r="r" b="b"/>
              <a:pathLst>
                <a:path w="1222" h="1084" extrusionOk="0">
                  <a:moveTo>
                    <a:pt x="606" y="1"/>
                  </a:moveTo>
                  <a:cubicBezTo>
                    <a:pt x="443" y="1"/>
                    <a:pt x="284" y="74"/>
                    <a:pt x="179" y="217"/>
                  </a:cubicBezTo>
                  <a:cubicBezTo>
                    <a:pt x="0" y="460"/>
                    <a:pt x="43" y="796"/>
                    <a:pt x="286" y="974"/>
                  </a:cubicBezTo>
                  <a:cubicBezTo>
                    <a:pt x="383" y="1048"/>
                    <a:pt x="498" y="1084"/>
                    <a:pt x="612" y="1084"/>
                  </a:cubicBezTo>
                  <a:cubicBezTo>
                    <a:pt x="776" y="1084"/>
                    <a:pt x="938" y="1010"/>
                    <a:pt x="1043" y="867"/>
                  </a:cubicBezTo>
                  <a:cubicBezTo>
                    <a:pt x="1221" y="624"/>
                    <a:pt x="1179" y="289"/>
                    <a:pt x="936" y="110"/>
                  </a:cubicBezTo>
                  <a:cubicBezTo>
                    <a:pt x="836" y="37"/>
                    <a:pt x="720" y="1"/>
                    <a:pt x="606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8"/>
            <p:cNvSpPr/>
            <p:nvPr/>
          </p:nvSpPr>
          <p:spPr>
            <a:xfrm>
              <a:off x="6418550" y="4343475"/>
              <a:ext cx="99100" cy="99100"/>
            </a:xfrm>
            <a:custGeom>
              <a:avLst/>
              <a:gdLst/>
              <a:ahLst/>
              <a:cxnLst/>
              <a:rect l="l" t="t" r="r" b="b"/>
              <a:pathLst>
                <a:path w="3964" h="3964" extrusionOk="0">
                  <a:moveTo>
                    <a:pt x="1986" y="0"/>
                  </a:moveTo>
                  <a:cubicBezTo>
                    <a:pt x="886" y="0"/>
                    <a:pt x="1" y="886"/>
                    <a:pt x="1" y="1985"/>
                  </a:cubicBezTo>
                  <a:cubicBezTo>
                    <a:pt x="1" y="3078"/>
                    <a:pt x="886" y="3963"/>
                    <a:pt x="1986" y="3963"/>
                  </a:cubicBezTo>
                  <a:cubicBezTo>
                    <a:pt x="3078" y="3963"/>
                    <a:pt x="3964" y="3078"/>
                    <a:pt x="3964" y="1985"/>
                  </a:cubicBezTo>
                  <a:cubicBezTo>
                    <a:pt x="3964" y="886"/>
                    <a:pt x="3078" y="0"/>
                    <a:pt x="1986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8"/>
            <p:cNvSpPr/>
            <p:nvPr/>
          </p:nvSpPr>
          <p:spPr>
            <a:xfrm>
              <a:off x="5494700" y="3406175"/>
              <a:ext cx="10925" cy="9650"/>
            </a:xfrm>
            <a:custGeom>
              <a:avLst/>
              <a:gdLst/>
              <a:ahLst/>
              <a:cxnLst/>
              <a:rect l="l" t="t" r="r" b="b"/>
              <a:pathLst>
                <a:path w="437" h="386" extrusionOk="0">
                  <a:moveTo>
                    <a:pt x="226" y="0"/>
                  </a:moveTo>
                  <a:cubicBezTo>
                    <a:pt x="159" y="0"/>
                    <a:pt x="91" y="32"/>
                    <a:pt x="58" y="89"/>
                  </a:cubicBezTo>
                  <a:cubicBezTo>
                    <a:pt x="1" y="182"/>
                    <a:pt x="29" y="303"/>
                    <a:pt x="115" y="361"/>
                  </a:cubicBezTo>
                  <a:cubicBezTo>
                    <a:pt x="146" y="377"/>
                    <a:pt x="180" y="385"/>
                    <a:pt x="214" y="385"/>
                  </a:cubicBezTo>
                  <a:cubicBezTo>
                    <a:pt x="281" y="385"/>
                    <a:pt x="348" y="353"/>
                    <a:pt x="386" y="296"/>
                  </a:cubicBezTo>
                  <a:cubicBezTo>
                    <a:pt x="436" y="203"/>
                    <a:pt x="415" y="82"/>
                    <a:pt x="322" y="25"/>
                  </a:cubicBezTo>
                  <a:cubicBezTo>
                    <a:pt x="293" y="8"/>
                    <a:pt x="260" y="0"/>
                    <a:pt x="226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8"/>
            <p:cNvSpPr/>
            <p:nvPr/>
          </p:nvSpPr>
          <p:spPr>
            <a:xfrm>
              <a:off x="5761600" y="3427225"/>
              <a:ext cx="18400" cy="15975"/>
            </a:xfrm>
            <a:custGeom>
              <a:avLst/>
              <a:gdLst/>
              <a:ahLst/>
              <a:cxnLst/>
              <a:rect l="l" t="t" r="r" b="b"/>
              <a:pathLst>
                <a:path w="736" h="639" extrusionOk="0">
                  <a:moveTo>
                    <a:pt x="366" y="0"/>
                  </a:moveTo>
                  <a:cubicBezTo>
                    <a:pt x="264" y="0"/>
                    <a:pt x="164" y="52"/>
                    <a:pt x="100" y="147"/>
                  </a:cubicBezTo>
                  <a:cubicBezTo>
                    <a:pt x="0" y="290"/>
                    <a:pt x="43" y="490"/>
                    <a:pt x="200" y="590"/>
                  </a:cubicBezTo>
                  <a:cubicBezTo>
                    <a:pt x="251" y="623"/>
                    <a:pt x="308" y="639"/>
                    <a:pt x="365" y="639"/>
                  </a:cubicBezTo>
                  <a:cubicBezTo>
                    <a:pt x="468" y="639"/>
                    <a:pt x="571" y="586"/>
                    <a:pt x="636" y="490"/>
                  </a:cubicBezTo>
                  <a:cubicBezTo>
                    <a:pt x="736" y="347"/>
                    <a:pt x="679" y="147"/>
                    <a:pt x="536" y="54"/>
                  </a:cubicBezTo>
                  <a:cubicBezTo>
                    <a:pt x="483" y="17"/>
                    <a:pt x="424" y="0"/>
                    <a:pt x="366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8"/>
            <p:cNvSpPr/>
            <p:nvPr/>
          </p:nvSpPr>
          <p:spPr>
            <a:xfrm>
              <a:off x="5677500" y="3231200"/>
              <a:ext cx="18250" cy="15850"/>
            </a:xfrm>
            <a:custGeom>
              <a:avLst/>
              <a:gdLst/>
              <a:ahLst/>
              <a:cxnLst/>
              <a:rect l="l" t="t" r="r" b="b"/>
              <a:pathLst>
                <a:path w="730" h="634" extrusionOk="0">
                  <a:moveTo>
                    <a:pt x="366" y="1"/>
                  </a:moveTo>
                  <a:cubicBezTo>
                    <a:pt x="263" y="1"/>
                    <a:pt x="160" y="54"/>
                    <a:pt x="101" y="154"/>
                  </a:cubicBezTo>
                  <a:cubicBezTo>
                    <a:pt x="1" y="297"/>
                    <a:pt x="44" y="490"/>
                    <a:pt x="194" y="590"/>
                  </a:cubicBezTo>
                  <a:cubicBezTo>
                    <a:pt x="248" y="620"/>
                    <a:pt x="307" y="634"/>
                    <a:pt x="364" y="634"/>
                  </a:cubicBezTo>
                  <a:cubicBezTo>
                    <a:pt x="472" y="634"/>
                    <a:pt x="576" y="583"/>
                    <a:pt x="636" y="490"/>
                  </a:cubicBezTo>
                  <a:cubicBezTo>
                    <a:pt x="729" y="347"/>
                    <a:pt x="686" y="154"/>
                    <a:pt x="536" y="54"/>
                  </a:cubicBezTo>
                  <a:cubicBezTo>
                    <a:pt x="485" y="18"/>
                    <a:pt x="425" y="1"/>
                    <a:pt x="366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8"/>
            <p:cNvSpPr/>
            <p:nvPr/>
          </p:nvSpPr>
          <p:spPr>
            <a:xfrm>
              <a:off x="5513800" y="3305875"/>
              <a:ext cx="28775" cy="25200"/>
            </a:xfrm>
            <a:custGeom>
              <a:avLst/>
              <a:gdLst/>
              <a:ahLst/>
              <a:cxnLst/>
              <a:rect l="l" t="t" r="r" b="b"/>
              <a:pathLst>
                <a:path w="1151" h="1008" extrusionOk="0">
                  <a:moveTo>
                    <a:pt x="578" y="0"/>
                  </a:moveTo>
                  <a:cubicBezTo>
                    <a:pt x="409" y="0"/>
                    <a:pt x="246" y="84"/>
                    <a:pt x="144" y="238"/>
                  </a:cubicBezTo>
                  <a:cubicBezTo>
                    <a:pt x="1" y="481"/>
                    <a:pt x="79" y="781"/>
                    <a:pt x="308" y="931"/>
                  </a:cubicBezTo>
                  <a:cubicBezTo>
                    <a:pt x="390" y="982"/>
                    <a:pt x="486" y="1008"/>
                    <a:pt x="582" y="1008"/>
                  </a:cubicBezTo>
                  <a:cubicBezTo>
                    <a:pt x="750" y="1008"/>
                    <a:pt x="916" y="929"/>
                    <a:pt x="1008" y="774"/>
                  </a:cubicBezTo>
                  <a:cubicBezTo>
                    <a:pt x="1150" y="531"/>
                    <a:pt x="1072" y="231"/>
                    <a:pt x="843" y="74"/>
                  </a:cubicBezTo>
                  <a:cubicBezTo>
                    <a:pt x="759" y="24"/>
                    <a:pt x="668" y="0"/>
                    <a:pt x="578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8"/>
            <p:cNvSpPr/>
            <p:nvPr/>
          </p:nvSpPr>
          <p:spPr>
            <a:xfrm>
              <a:off x="5127650" y="3521950"/>
              <a:ext cx="21275" cy="18675"/>
            </a:xfrm>
            <a:custGeom>
              <a:avLst/>
              <a:gdLst/>
              <a:ahLst/>
              <a:cxnLst/>
              <a:rect l="l" t="t" r="r" b="b"/>
              <a:pathLst>
                <a:path w="851" h="747" extrusionOk="0">
                  <a:moveTo>
                    <a:pt x="421" y="1"/>
                  </a:moveTo>
                  <a:cubicBezTo>
                    <a:pt x="297" y="1"/>
                    <a:pt x="177" y="61"/>
                    <a:pt x="108" y="171"/>
                  </a:cubicBezTo>
                  <a:cubicBezTo>
                    <a:pt x="1" y="350"/>
                    <a:pt x="51" y="585"/>
                    <a:pt x="222" y="692"/>
                  </a:cubicBezTo>
                  <a:cubicBezTo>
                    <a:pt x="281" y="729"/>
                    <a:pt x="347" y="747"/>
                    <a:pt x="413" y="747"/>
                  </a:cubicBezTo>
                  <a:cubicBezTo>
                    <a:pt x="538" y="747"/>
                    <a:pt x="664" y="683"/>
                    <a:pt x="744" y="571"/>
                  </a:cubicBezTo>
                  <a:cubicBezTo>
                    <a:pt x="851" y="393"/>
                    <a:pt x="794" y="164"/>
                    <a:pt x="622" y="57"/>
                  </a:cubicBezTo>
                  <a:cubicBezTo>
                    <a:pt x="559" y="19"/>
                    <a:pt x="489" y="1"/>
                    <a:pt x="421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8"/>
            <p:cNvSpPr/>
            <p:nvPr/>
          </p:nvSpPr>
          <p:spPr>
            <a:xfrm>
              <a:off x="5277275" y="3748900"/>
              <a:ext cx="21250" cy="18650"/>
            </a:xfrm>
            <a:custGeom>
              <a:avLst/>
              <a:gdLst/>
              <a:ahLst/>
              <a:cxnLst/>
              <a:rect l="l" t="t" r="r" b="b"/>
              <a:pathLst>
                <a:path w="850" h="746" extrusionOk="0">
                  <a:moveTo>
                    <a:pt x="430" y="0"/>
                  </a:moveTo>
                  <a:cubicBezTo>
                    <a:pt x="302" y="0"/>
                    <a:pt x="177" y="62"/>
                    <a:pt x="107" y="169"/>
                  </a:cubicBezTo>
                  <a:cubicBezTo>
                    <a:pt x="0" y="348"/>
                    <a:pt x="57" y="583"/>
                    <a:pt x="229" y="691"/>
                  </a:cubicBezTo>
                  <a:cubicBezTo>
                    <a:pt x="288" y="728"/>
                    <a:pt x="354" y="745"/>
                    <a:pt x="420" y="745"/>
                  </a:cubicBezTo>
                  <a:cubicBezTo>
                    <a:pt x="545" y="745"/>
                    <a:pt x="668" y="684"/>
                    <a:pt x="743" y="576"/>
                  </a:cubicBezTo>
                  <a:cubicBezTo>
                    <a:pt x="850" y="398"/>
                    <a:pt x="800" y="162"/>
                    <a:pt x="628" y="55"/>
                  </a:cubicBezTo>
                  <a:cubicBezTo>
                    <a:pt x="566" y="18"/>
                    <a:pt x="498" y="0"/>
                    <a:pt x="430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8"/>
            <p:cNvSpPr/>
            <p:nvPr/>
          </p:nvSpPr>
          <p:spPr>
            <a:xfrm>
              <a:off x="5303675" y="3289650"/>
              <a:ext cx="16825" cy="14625"/>
            </a:xfrm>
            <a:custGeom>
              <a:avLst/>
              <a:gdLst/>
              <a:ahLst/>
              <a:cxnLst/>
              <a:rect l="l" t="t" r="r" b="b"/>
              <a:pathLst>
                <a:path w="673" h="585" extrusionOk="0">
                  <a:moveTo>
                    <a:pt x="341" y="0"/>
                  </a:moveTo>
                  <a:cubicBezTo>
                    <a:pt x="244" y="0"/>
                    <a:pt x="149" y="49"/>
                    <a:pt x="94" y="137"/>
                  </a:cubicBezTo>
                  <a:cubicBezTo>
                    <a:pt x="1" y="273"/>
                    <a:pt x="44" y="451"/>
                    <a:pt x="179" y="537"/>
                  </a:cubicBezTo>
                  <a:cubicBezTo>
                    <a:pt x="227" y="570"/>
                    <a:pt x="281" y="585"/>
                    <a:pt x="333" y="585"/>
                  </a:cubicBezTo>
                  <a:cubicBezTo>
                    <a:pt x="430" y="585"/>
                    <a:pt x="524" y="535"/>
                    <a:pt x="579" y="451"/>
                  </a:cubicBezTo>
                  <a:cubicBezTo>
                    <a:pt x="672" y="316"/>
                    <a:pt x="629" y="137"/>
                    <a:pt x="494" y="44"/>
                  </a:cubicBezTo>
                  <a:cubicBezTo>
                    <a:pt x="446" y="14"/>
                    <a:pt x="393" y="0"/>
                    <a:pt x="341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8"/>
            <p:cNvSpPr/>
            <p:nvPr/>
          </p:nvSpPr>
          <p:spPr>
            <a:xfrm>
              <a:off x="89875" y="1567825"/>
              <a:ext cx="21450" cy="21450"/>
            </a:xfrm>
            <a:custGeom>
              <a:avLst/>
              <a:gdLst/>
              <a:ahLst/>
              <a:cxnLst/>
              <a:rect l="l" t="t" r="r" b="b"/>
              <a:pathLst>
                <a:path w="858" h="858" extrusionOk="0">
                  <a:moveTo>
                    <a:pt x="429" y="1"/>
                  </a:moveTo>
                  <a:cubicBezTo>
                    <a:pt x="194" y="1"/>
                    <a:pt x="1" y="194"/>
                    <a:pt x="1" y="429"/>
                  </a:cubicBezTo>
                  <a:cubicBezTo>
                    <a:pt x="1" y="665"/>
                    <a:pt x="194" y="858"/>
                    <a:pt x="429" y="858"/>
                  </a:cubicBezTo>
                  <a:cubicBezTo>
                    <a:pt x="665" y="858"/>
                    <a:pt x="858" y="665"/>
                    <a:pt x="858" y="429"/>
                  </a:cubicBezTo>
                  <a:cubicBezTo>
                    <a:pt x="858" y="194"/>
                    <a:pt x="665" y="1"/>
                    <a:pt x="429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8"/>
            <p:cNvSpPr/>
            <p:nvPr/>
          </p:nvSpPr>
          <p:spPr>
            <a:xfrm>
              <a:off x="2756875" y="1719575"/>
              <a:ext cx="15200" cy="15200"/>
            </a:xfrm>
            <a:custGeom>
              <a:avLst/>
              <a:gdLst/>
              <a:ahLst/>
              <a:cxnLst/>
              <a:rect l="l" t="t" r="r" b="b"/>
              <a:pathLst>
                <a:path w="608" h="608" extrusionOk="0">
                  <a:moveTo>
                    <a:pt x="301" y="1"/>
                  </a:moveTo>
                  <a:cubicBezTo>
                    <a:pt x="137" y="1"/>
                    <a:pt x="1" y="136"/>
                    <a:pt x="1" y="308"/>
                  </a:cubicBezTo>
                  <a:cubicBezTo>
                    <a:pt x="1" y="465"/>
                    <a:pt x="137" y="608"/>
                    <a:pt x="301" y="608"/>
                  </a:cubicBezTo>
                  <a:cubicBezTo>
                    <a:pt x="472" y="608"/>
                    <a:pt x="608" y="472"/>
                    <a:pt x="608" y="308"/>
                  </a:cubicBezTo>
                  <a:cubicBezTo>
                    <a:pt x="608" y="136"/>
                    <a:pt x="472" y="1"/>
                    <a:pt x="301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8"/>
            <p:cNvSpPr/>
            <p:nvPr/>
          </p:nvSpPr>
          <p:spPr>
            <a:xfrm>
              <a:off x="3965300" y="1585875"/>
              <a:ext cx="27700" cy="27675"/>
            </a:xfrm>
            <a:custGeom>
              <a:avLst/>
              <a:gdLst/>
              <a:ahLst/>
              <a:cxnLst/>
              <a:rect l="l" t="t" r="r" b="b"/>
              <a:pathLst>
                <a:path w="1108" h="1107" extrusionOk="0">
                  <a:moveTo>
                    <a:pt x="550" y="0"/>
                  </a:moveTo>
                  <a:cubicBezTo>
                    <a:pt x="251" y="0"/>
                    <a:pt x="1" y="250"/>
                    <a:pt x="1" y="557"/>
                  </a:cubicBezTo>
                  <a:cubicBezTo>
                    <a:pt x="1" y="857"/>
                    <a:pt x="251" y="1107"/>
                    <a:pt x="550" y="1107"/>
                  </a:cubicBezTo>
                  <a:cubicBezTo>
                    <a:pt x="857" y="1107"/>
                    <a:pt x="1107" y="857"/>
                    <a:pt x="1107" y="557"/>
                  </a:cubicBezTo>
                  <a:cubicBezTo>
                    <a:pt x="1107" y="250"/>
                    <a:pt x="857" y="0"/>
                    <a:pt x="550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8"/>
            <p:cNvSpPr/>
            <p:nvPr/>
          </p:nvSpPr>
          <p:spPr>
            <a:xfrm>
              <a:off x="4954500" y="2617550"/>
              <a:ext cx="23575" cy="23575"/>
            </a:xfrm>
            <a:custGeom>
              <a:avLst/>
              <a:gdLst/>
              <a:ahLst/>
              <a:cxnLst/>
              <a:rect l="l" t="t" r="r" b="b"/>
              <a:pathLst>
                <a:path w="943" h="943" extrusionOk="0">
                  <a:moveTo>
                    <a:pt x="472" y="0"/>
                  </a:moveTo>
                  <a:cubicBezTo>
                    <a:pt x="215" y="0"/>
                    <a:pt x="0" y="214"/>
                    <a:pt x="0" y="471"/>
                  </a:cubicBezTo>
                  <a:cubicBezTo>
                    <a:pt x="0" y="736"/>
                    <a:pt x="215" y="943"/>
                    <a:pt x="472" y="943"/>
                  </a:cubicBezTo>
                  <a:cubicBezTo>
                    <a:pt x="729" y="943"/>
                    <a:pt x="943" y="736"/>
                    <a:pt x="943" y="471"/>
                  </a:cubicBezTo>
                  <a:cubicBezTo>
                    <a:pt x="943" y="214"/>
                    <a:pt x="729" y="0"/>
                    <a:pt x="472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8"/>
            <p:cNvSpPr/>
            <p:nvPr/>
          </p:nvSpPr>
          <p:spPr>
            <a:xfrm>
              <a:off x="2775975" y="1203650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extrusionOk="0">
                  <a:moveTo>
                    <a:pt x="472" y="1"/>
                  </a:moveTo>
                  <a:cubicBezTo>
                    <a:pt x="215" y="1"/>
                    <a:pt x="1" y="215"/>
                    <a:pt x="1" y="472"/>
                  </a:cubicBezTo>
                  <a:cubicBezTo>
                    <a:pt x="1" y="736"/>
                    <a:pt x="215" y="950"/>
                    <a:pt x="472" y="950"/>
                  </a:cubicBezTo>
                  <a:cubicBezTo>
                    <a:pt x="736" y="950"/>
                    <a:pt x="951" y="729"/>
                    <a:pt x="951" y="472"/>
                  </a:cubicBezTo>
                  <a:cubicBezTo>
                    <a:pt x="951" y="215"/>
                    <a:pt x="736" y="1"/>
                    <a:pt x="472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8"/>
            <p:cNvSpPr/>
            <p:nvPr/>
          </p:nvSpPr>
          <p:spPr>
            <a:xfrm>
              <a:off x="2944700" y="1135100"/>
              <a:ext cx="16975" cy="16975"/>
            </a:xfrm>
            <a:custGeom>
              <a:avLst/>
              <a:gdLst/>
              <a:ahLst/>
              <a:cxnLst/>
              <a:rect l="l" t="t" r="r" b="b"/>
              <a:pathLst>
                <a:path w="679" h="679" extrusionOk="0">
                  <a:moveTo>
                    <a:pt x="343" y="0"/>
                  </a:moveTo>
                  <a:cubicBezTo>
                    <a:pt x="157" y="0"/>
                    <a:pt x="0" y="158"/>
                    <a:pt x="0" y="343"/>
                  </a:cubicBezTo>
                  <a:cubicBezTo>
                    <a:pt x="0" y="529"/>
                    <a:pt x="157" y="679"/>
                    <a:pt x="343" y="679"/>
                  </a:cubicBezTo>
                  <a:cubicBezTo>
                    <a:pt x="529" y="679"/>
                    <a:pt x="678" y="529"/>
                    <a:pt x="678" y="343"/>
                  </a:cubicBezTo>
                  <a:cubicBezTo>
                    <a:pt x="678" y="158"/>
                    <a:pt x="529" y="0"/>
                    <a:pt x="34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8"/>
            <p:cNvSpPr/>
            <p:nvPr/>
          </p:nvSpPr>
          <p:spPr>
            <a:xfrm>
              <a:off x="3196400" y="1397525"/>
              <a:ext cx="14325" cy="14300"/>
            </a:xfrm>
            <a:custGeom>
              <a:avLst/>
              <a:gdLst/>
              <a:ahLst/>
              <a:cxnLst/>
              <a:rect l="l" t="t" r="r" b="b"/>
              <a:pathLst>
                <a:path w="573" h="572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cubicBezTo>
                    <a:pt x="1" y="450"/>
                    <a:pt x="129" y="572"/>
                    <a:pt x="286" y="572"/>
                  </a:cubicBezTo>
                  <a:cubicBezTo>
                    <a:pt x="451" y="572"/>
                    <a:pt x="572" y="450"/>
                    <a:pt x="572" y="286"/>
                  </a:cubicBezTo>
                  <a:cubicBezTo>
                    <a:pt x="572" y="129"/>
                    <a:pt x="451" y="1"/>
                    <a:pt x="286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8"/>
            <p:cNvSpPr/>
            <p:nvPr/>
          </p:nvSpPr>
          <p:spPr>
            <a:xfrm>
              <a:off x="3440975" y="2308975"/>
              <a:ext cx="18775" cy="16725"/>
            </a:xfrm>
            <a:custGeom>
              <a:avLst/>
              <a:gdLst/>
              <a:ahLst/>
              <a:cxnLst/>
              <a:rect l="l" t="t" r="r" b="b"/>
              <a:pathLst>
                <a:path w="751" h="669" extrusionOk="0">
                  <a:moveTo>
                    <a:pt x="387" y="0"/>
                  </a:moveTo>
                  <a:cubicBezTo>
                    <a:pt x="309" y="0"/>
                    <a:pt x="230" y="27"/>
                    <a:pt x="165" y="82"/>
                  </a:cubicBezTo>
                  <a:cubicBezTo>
                    <a:pt x="22" y="204"/>
                    <a:pt x="1" y="418"/>
                    <a:pt x="129" y="554"/>
                  </a:cubicBezTo>
                  <a:cubicBezTo>
                    <a:pt x="191" y="631"/>
                    <a:pt x="282" y="669"/>
                    <a:pt x="376" y="669"/>
                  </a:cubicBezTo>
                  <a:cubicBezTo>
                    <a:pt x="455" y="669"/>
                    <a:pt x="535" y="642"/>
                    <a:pt x="601" y="589"/>
                  </a:cubicBezTo>
                  <a:cubicBezTo>
                    <a:pt x="743" y="475"/>
                    <a:pt x="751" y="261"/>
                    <a:pt x="636" y="118"/>
                  </a:cubicBezTo>
                  <a:cubicBezTo>
                    <a:pt x="574" y="40"/>
                    <a:pt x="481" y="0"/>
                    <a:pt x="387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8"/>
            <p:cNvSpPr/>
            <p:nvPr/>
          </p:nvSpPr>
          <p:spPr>
            <a:xfrm>
              <a:off x="4737600" y="3217125"/>
              <a:ext cx="28575" cy="25150"/>
            </a:xfrm>
            <a:custGeom>
              <a:avLst/>
              <a:gdLst/>
              <a:ahLst/>
              <a:cxnLst/>
              <a:rect l="l" t="t" r="r" b="b"/>
              <a:pathLst>
                <a:path w="1143" h="1006" extrusionOk="0">
                  <a:moveTo>
                    <a:pt x="572" y="1"/>
                  </a:moveTo>
                  <a:cubicBezTo>
                    <a:pt x="406" y="1"/>
                    <a:pt x="245" y="80"/>
                    <a:pt x="150" y="225"/>
                  </a:cubicBezTo>
                  <a:cubicBezTo>
                    <a:pt x="0" y="460"/>
                    <a:pt x="64" y="767"/>
                    <a:pt x="293" y="925"/>
                  </a:cubicBezTo>
                  <a:cubicBezTo>
                    <a:pt x="376" y="979"/>
                    <a:pt x="471" y="1006"/>
                    <a:pt x="566" y="1006"/>
                  </a:cubicBezTo>
                  <a:cubicBezTo>
                    <a:pt x="730" y="1006"/>
                    <a:pt x="893" y="927"/>
                    <a:pt x="993" y="782"/>
                  </a:cubicBezTo>
                  <a:cubicBezTo>
                    <a:pt x="1143" y="546"/>
                    <a:pt x="1078" y="232"/>
                    <a:pt x="850" y="82"/>
                  </a:cubicBezTo>
                  <a:cubicBezTo>
                    <a:pt x="764" y="27"/>
                    <a:pt x="667" y="1"/>
                    <a:pt x="572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8"/>
            <p:cNvSpPr/>
            <p:nvPr/>
          </p:nvSpPr>
          <p:spPr>
            <a:xfrm>
              <a:off x="4932000" y="3253900"/>
              <a:ext cx="20550" cy="18250"/>
            </a:xfrm>
            <a:custGeom>
              <a:avLst/>
              <a:gdLst/>
              <a:ahLst/>
              <a:cxnLst/>
              <a:rect l="l" t="t" r="r" b="b"/>
              <a:pathLst>
                <a:path w="822" h="730" extrusionOk="0">
                  <a:moveTo>
                    <a:pt x="399" y="1"/>
                  </a:moveTo>
                  <a:cubicBezTo>
                    <a:pt x="283" y="1"/>
                    <a:pt x="170" y="60"/>
                    <a:pt x="108" y="168"/>
                  </a:cubicBezTo>
                  <a:cubicBezTo>
                    <a:pt x="1" y="332"/>
                    <a:pt x="43" y="560"/>
                    <a:pt x="200" y="660"/>
                  </a:cubicBezTo>
                  <a:cubicBezTo>
                    <a:pt x="267" y="707"/>
                    <a:pt x="340" y="730"/>
                    <a:pt x="412" y="730"/>
                  </a:cubicBezTo>
                  <a:cubicBezTo>
                    <a:pt x="526" y="730"/>
                    <a:pt x="635" y="673"/>
                    <a:pt x="700" y="567"/>
                  </a:cubicBezTo>
                  <a:cubicBezTo>
                    <a:pt x="822" y="396"/>
                    <a:pt x="772" y="175"/>
                    <a:pt x="600" y="68"/>
                  </a:cubicBezTo>
                  <a:cubicBezTo>
                    <a:pt x="539" y="22"/>
                    <a:pt x="468" y="1"/>
                    <a:pt x="399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8"/>
            <p:cNvSpPr/>
            <p:nvPr/>
          </p:nvSpPr>
          <p:spPr>
            <a:xfrm>
              <a:off x="4922725" y="3445000"/>
              <a:ext cx="15725" cy="1572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4" y="0"/>
                  </a:moveTo>
                  <a:cubicBezTo>
                    <a:pt x="136" y="0"/>
                    <a:pt x="0" y="143"/>
                    <a:pt x="0" y="314"/>
                  </a:cubicBezTo>
                  <a:cubicBezTo>
                    <a:pt x="0" y="486"/>
                    <a:pt x="143" y="614"/>
                    <a:pt x="314" y="628"/>
                  </a:cubicBezTo>
                  <a:cubicBezTo>
                    <a:pt x="493" y="628"/>
                    <a:pt x="629" y="486"/>
                    <a:pt x="629" y="314"/>
                  </a:cubicBezTo>
                  <a:cubicBezTo>
                    <a:pt x="629" y="136"/>
                    <a:pt x="486" y="0"/>
                    <a:pt x="314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8"/>
            <p:cNvSpPr/>
            <p:nvPr/>
          </p:nvSpPr>
          <p:spPr>
            <a:xfrm>
              <a:off x="5754275" y="4298275"/>
              <a:ext cx="17350" cy="15350"/>
            </a:xfrm>
            <a:custGeom>
              <a:avLst/>
              <a:gdLst/>
              <a:ahLst/>
              <a:cxnLst/>
              <a:rect l="l" t="t" r="r" b="b"/>
              <a:pathLst>
                <a:path w="694" h="614" extrusionOk="0">
                  <a:moveTo>
                    <a:pt x="349" y="1"/>
                  </a:moveTo>
                  <a:cubicBezTo>
                    <a:pt x="259" y="1"/>
                    <a:pt x="170" y="42"/>
                    <a:pt x="108" y="117"/>
                  </a:cubicBezTo>
                  <a:cubicBezTo>
                    <a:pt x="0" y="252"/>
                    <a:pt x="22" y="438"/>
                    <a:pt x="158" y="545"/>
                  </a:cubicBezTo>
                  <a:cubicBezTo>
                    <a:pt x="215" y="591"/>
                    <a:pt x="282" y="613"/>
                    <a:pt x="349" y="613"/>
                  </a:cubicBezTo>
                  <a:cubicBezTo>
                    <a:pt x="437" y="613"/>
                    <a:pt x="525" y="573"/>
                    <a:pt x="586" y="495"/>
                  </a:cubicBezTo>
                  <a:cubicBezTo>
                    <a:pt x="693" y="359"/>
                    <a:pt x="672" y="174"/>
                    <a:pt x="536" y="67"/>
                  </a:cubicBezTo>
                  <a:cubicBezTo>
                    <a:pt x="479" y="22"/>
                    <a:pt x="414" y="1"/>
                    <a:pt x="349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7" name="Google Shape;347;p8"/>
          <p:cNvSpPr/>
          <p:nvPr/>
        </p:nvSpPr>
        <p:spPr>
          <a:xfrm>
            <a:off x="802125" y="4390225"/>
            <a:ext cx="124150" cy="124175"/>
          </a:xfrm>
          <a:custGeom>
            <a:avLst/>
            <a:gdLst/>
            <a:ahLst/>
            <a:cxnLst/>
            <a:rect l="l" t="t" r="r" b="b"/>
            <a:pathLst>
              <a:path w="4966" h="4967" extrusionOk="0">
                <a:moveTo>
                  <a:pt x="2483" y="1"/>
                </a:moveTo>
                <a:cubicBezTo>
                  <a:pt x="1129" y="1"/>
                  <a:pt x="0" y="1130"/>
                  <a:pt x="0" y="2484"/>
                </a:cubicBezTo>
                <a:cubicBezTo>
                  <a:pt x="0" y="3838"/>
                  <a:pt x="1129" y="4967"/>
                  <a:pt x="2483" y="4967"/>
                </a:cubicBezTo>
                <a:cubicBezTo>
                  <a:pt x="3837" y="4967"/>
                  <a:pt x="4966" y="3838"/>
                  <a:pt x="4966" y="2484"/>
                </a:cubicBezTo>
                <a:cubicBezTo>
                  <a:pt x="4966" y="1130"/>
                  <a:pt x="3837" y="1"/>
                  <a:pt x="2483" y="1"/>
                </a:cubicBezTo>
                <a:close/>
              </a:path>
            </a:pathLst>
          </a:custGeom>
          <a:solidFill>
            <a:schemeClr val="bg2">
              <a:lumMod val="90000"/>
              <a:alpha val="490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8"/>
          <p:cNvSpPr/>
          <p:nvPr/>
        </p:nvSpPr>
        <p:spPr>
          <a:xfrm>
            <a:off x="8621025" y="3791675"/>
            <a:ext cx="124150" cy="124175"/>
          </a:xfrm>
          <a:custGeom>
            <a:avLst/>
            <a:gdLst/>
            <a:ahLst/>
            <a:cxnLst/>
            <a:rect l="l" t="t" r="r" b="b"/>
            <a:pathLst>
              <a:path w="4966" h="4967" extrusionOk="0">
                <a:moveTo>
                  <a:pt x="2483" y="1"/>
                </a:moveTo>
                <a:cubicBezTo>
                  <a:pt x="1129" y="1"/>
                  <a:pt x="0" y="1130"/>
                  <a:pt x="0" y="2484"/>
                </a:cubicBezTo>
                <a:cubicBezTo>
                  <a:pt x="0" y="3838"/>
                  <a:pt x="1129" y="4967"/>
                  <a:pt x="2483" y="4967"/>
                </a:cubicBezTo>
                <a:cubicBezTo>
                  <a:pt x="3837" y="4967"/>
                  <a:pt x="4966" y="3838"/>
                  <a:pt x="4966" y="2484"/>
                </a:cubicBezTo>
                <a:cubicBezTo>
                  <a:pt x="4966" y="1130"/>
                  <a:pt x="3837" y="1"/>
                  <a:pt x="2483" y="1"/>
                </a:cubicBezTo>
                <a:close/>
              </a:path>
            </a:pathLst>
          </a:custGeom>
          <a:solidFill>
            <a:schemeClr val="bg2">
              <a:lumMod val="90000"/>
              <a:alpha val="490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38232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213800" y="2230378"/>
            <a:ext cx="4930200" cy="47357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213800" y="2703954"/>
            <a:ext cx="49302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userDrawn="1">
  <p:cSld name="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/>
          <p:cNvSpPr txBox="1">
            <a:spLocks noGrp="1"/>
          </p:cNvSpPr>
          <p:nvPr>
            <p:ph type="ctrTitle"/>
          </p:nvPr>
        </p:nvSpPr>
        <p:spPr>
          <a:xfrm>
            <a:off x="988067" y="98855"/>
            <a:ext cx="7169308" cy="649291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>
                <a:solidFill>
                  <a:srgbClr val="27348B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26435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rgbClr val="F6FAFF"/>
        </a:solidFill>
        <a:effectLst/>
      </p:bgPr>
    </p:bg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6"/>
          <p:cNvSpPr txBox="1">
            <a:spLocks noGrp="1"/>
          </p:cNvSpPr>
          <p:nvPr>
            <p:ph type="title"/>
          </p:nvPr>
        </p:nvSpPr>
        <p:spPr>
          <a:xfrm>
            <a:off x="663025" y="445025"/>
            <a:ext cx="776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62386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07" y="848693"/>
            <a:ext cx="2670575" cy="4051921"/>
          </a:xfrm>
          <a:prstGeom prst="roundRect">
            <a:avLst>
              <a:gd name="adj" fmla="val 3968"/>
            </a:avLst>
          </a:prstGeom>
          <a:solidFill>
            <a:srgbClr val="ABD2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 dirty="0"/>
          </a:p>
        </p:txBody>
      </p:sp>
      <p:sp>
        <p:nvSpPr>
          <p:cNvPr id="4" name="Rounded Rectangle 3"/>
          <p:cNvSpPr/>
          <p:nvPr userDrawn="1"/>
        </p:nvSpPr>
        <p:spPr>
          <a:xfrm>
            <a:off x="342358" y="972504"/>
            <a:ext cx="98156" cy="3199323"/>
          </a:xfrm>
          <a:prstGeom prst="roundRect">
            <a:avLst>
              <a:gd name="adj" fmla="val 50000"/>
            </a:avLst>
          </a:prstGeom>
          <a:solidFill>
            <a:schemeClr val="bg1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047037" y="1366628"/>
            <a:ext cx="1674186" cy="1419104"/>
            <a:chOff x="1476865" y="1865995"/>
            <a:chExt cx="2232248" cy="133787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644E8BB-F13A-4AE0-889E-633DE4143787}"/>
                </a:ext>
              </a:extLst>
            </p:cNvPr>
            <p:cNvSpPr txBox="1"/>
            <p:nvPr userDrawn="1"/>
          </p:nvSpPr>
          <p:spPr>
            <a:xfrm>
              <a:off x="1476865" y="1865995"/>
              <a:ext cx="2232248" cy="7399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Resize without losing quality</a:t>
              </a:r>
              <a:endParaRPr lang="ko-KR" alt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2CE2B8B-ED32-491A-95B2-D28904BC432C}"/>
                </a:ext>
              </a:extLst>
            </p:cNvPr>
            <p:cNvSpPr txBox="1"/>
            <p:nvPr userDrawn="1"/>
          </p:nvSpPr>
          <p:spPr>
            <a:xfrm>
              <a:off x="1476865" y="2463965"/>
              <a:ext cx="2232248" cy="7399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Change Fill Color &amp;</a:t>
              </a:r>
            </a:p>
            <a:p>
              <a:pPr algn="r"/>
              <a:r>
                <a:rPr lang="en-US" altLang="ko-KR" sz="15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Line Color</a:t>
              </a:r>
              <a:endParaRPr lang="ko-KR" alt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683251" y="3016435"/>
            <a:ext cx="2037972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GOOGLE </a:t>
            </a:r>
            <a:r>
              <a:rPr lang="en-US" altLang="ko-KR" sz="1800" b="1" baseline="0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SLIDES AND </a:t>
            </a:r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</a:t>
            </a:r>
          </a:p>
          <a:p>
            <a:pPr algn="r"/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TEMPLATES  </a:t>
            </a:r>
          </a:p>
        </p:txBody>
      </p:sp>
      <p:sp>
        <p:nvSpPr>
          <p:cNvPr id="25" name="Rounded Rectangle 3"/>
          <p:cNvSpPr/>
          <p:nvPr userDrawn="1"/>
        </p:nvSpPr>
        <p:spPr>
          <a:xfrm rot="5400000">
            <a:off x="1948929" y="3912557"/>
            <a:ext cx="76235" cy="1668469"/>
          </a:xfrm>
          <a:prstGeom prst="roundRect">
            <a:avLst>
              <a:gd name="adj" fmla="val 50000"/>
            </a:avLst>
          </a:prstGeom>
          <a:solidFill>
            <a:schemeClr val="bg1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7EDC76E3-3725-C0E3-A193-518C5F245457}"/>
              </a:ext>
            </a:extLst>
          </p:cNvPr>
          <p:cNvGrpSpPr/>
          <p:nvPr userDrawn="1"/>
        </p:nvGrpSpPr>
        <p:grpSpPr>
          <a:xfrm>
            <a:off x="2141949" y="972504"/>
            <a:ext cx="679333" cy="682777"/>
            <a:chOff x="2844390" y="1337313"/>
            <a:chExt cx="905777" cy="910369"/>
          </a:xfrm>
          <a:solidFill>
            <a:schemeClr val="bg1">
              <a:alpha val="32000"/>
            </a:schemeClr>
          </a:solidFill>
        </p:grpSpPr>
        <p:sp>
          <p:nvSpPr>
            <p:cNvPr id="34" name="Rounded Rectangle 3"/>
            <p:cNvSpPr/>
            <p:nvPr userDrawn="1"/>
          </p:nvSpPr>
          <p:spPr>
            <a:xfrm rot="10800000">
              <a:off x="3620828" y="1341905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13">
                <a:solidFill>
                  <a:schemeClr val="bg1"/>
                </a:solidFill>
              </a:endParaRPr>
            </a:p>
          </p:txBody>
        </p:sp>
        <p:sp>
          <p:nvSpPr>
            <p:cNvPr id="35" name="Rounded Rectangle 3"/>
            <p:cNvSpPr/>
            <p:nvPr userDrawn="1"/>
          </p:nvSpPr>
          <p:spPr>
            <a:xfrm rot="5400000">
              <a:off x="3232609" y="949094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13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34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73AEE53F-957C-EB0D-D9BF-40CFA899D095}"/>
              </a:ext>
            </a:extLst>
          </p:cNvPr>
          <p:cNvGrpSpPr/>
          <p:nvPr userDrawn="1"/>
        </p:nvGrpSpPr>
        <p:grpSpPr>
          <a:xfrm>
            <a:off x="2843808" y="377122"/>
            <a:ext cx="3456385" cy="3465247"/>
            <a:chOff x="2843808" y="377122"/>
            <a:chExt cx="3456385" cy="3465247"/>
          </a:xfrm>
        </p:grpSpPr>
        <p:pic>
          <p:nvPicPr>
            <p:cNvPr id="5" name="Picture 2" descr="E:\002-KIMS BUSINESS\007-02-Googleslidesppt\02-GSppt-Contents-Kim\20170215\03-abs\item01-png.png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43808" y="377122"/>
              <a:ext cx="3456385" cy="34652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Oval 5"/>
            <p:cNvSpPr/>
            <p:nvPr userDrawn="1"/>
          </p:nvSpPr>
          <p:spPr>
            <a:xfrm>
              <a:off x="3753816" y="1291562"/>
              <a:ext cx="1636368" cy="163636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38100" dir="18900000">
                <a:prstClr val="black">
                  <a:alpha val="2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Text Placeholder 9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829098" y="3829794"/>
            <a:ext cx="3456384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Welcome!!</a:t>
            </a:r>
          </a:p>
        </p:txBody>
      </p:sp>
      <p:sp>
        <p:nvSpPr>
          <p:cNvPr id="8" name="Text Placeholder 9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828950" y="4443958"/>
            <a:ext cx="3456384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37620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90409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solidFill>
          <a:srgbClr val="F6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81" r:id="rId3"/>
    <p:sldLayoutId id="2147483682" r:id="rId4"/>
    <p:sldLayoutId id="2147483683" r:id="rId5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2" r:id="rId3"/>
    <p:sldLayoutId id="2147483652" r:id="rId4"/>
    <p:sldLayoutId id="2147483661" r:id="rId5"/>
    <p:sldLayoutId id="2147483656" r:id="rId6"/>
    <p:sldLayoutId id="2147483671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84" r:id="rId14"/>
    <p:sldLayoutId id="2147483685" r:id="rId15"/>
    <p:sldLayoutId id="2147483686" r:id="rId16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0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3.emf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emf"/><Relationship Id="rId5" Type="http://schemas.openxmlformats.org/officeDocument/2006/relationships/image" Target="../media/image12.emf"/><Relationship Id="rId4" Type="http://schemas.openxmlformats.org/officeDocument/2006/relationships/image" Target="../media/image14.e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pintura abstracta azul y blanca">
            <a:extLst>
              <a:ext uri="{FF2B5EF4-FFF2-40B4-BE49-F238E27FC236}">
                <a16:creationId xmlns:a16="http://schemas.microsoft.com/office/drawing/2014/main" id="{F88FE478-D33D-44C9-8E85-187CC314D1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464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6F953127-0F8B-435D-8250-FC545ADDCE4C}"/>
              </a:ext>
            </a:extLst>
          </p:cNvPr>
          <p:cNvSpPr/>
          <p:nvPr/>
        </p:nvSpPr>
        <p:spPr>
          <a:xfrm>
            <a:off x="0" y="-1"/>
            <a:ext cx="9144000" cy="5160977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6" name="Group 5"/>
          <p:cNvGrpSpPr/>
          <p:nvPr/>
        </p:nvGrpSpPr>
        <p:grpSpPr>
          <a:xfrm rot="5400000">
            <a:off x="4438253" y="437753"/>
            <a:ext cx="267495" cy="9144000"/>
            <a:chOff x="3424672" y="2643758"/>
            <a:chExt cx="283232" cy="1584176"/>
          </a:xfrm>
        </p:grpSpPr>
        <p:sp>
          <p:nvSpPr>
            <p:cNvPr id="7" name="Rectangle 6"/>
            <p:cNvSpPr/>
            <p:nvPr userDrawn="1"/>
          </p:nvSpPr>
          <p:spPr>
            <a:xfrm>
              <a:off x="3635896" y="2643758"/>
              <a:ext cx="72008" cy="15841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3565490" y="2643758"/>
              <a:ext cx="72007" cy="15841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3495081" y="2643758"/>
              <a:ext cx="72007" cy="15841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3424672" y="2643758"/>
              <a:ext cx="72008" cy="158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107481" y="3323079"/>
            <a:ext cx="7149485" cy="1080120"/>
          </a:xfrm>
        </p:spPr>
        <p:txBody>
          <a:bodyPr/>
          <a:lstStyle/>
          <a:p>
            <a:pPr lvl="0" algn="ctr"/>
            <a:r>
              <a:rPr lang="en-US" altLang="ko-KR" sz="4400" dirty="0">
                <a:solidFill>
                  <a:srgbClr val="A4B4EA"/>
                </a:solidFill>
                <a:ea typeface="맑은 고딕" pitchFamily="50" charset="-127"/>
              </a:rPr>
              <a:t>ABSTRACT LEAVES</a:t>
            </a:r>
            <a:endParaRPr lang="en-US" altLang="ko-KR" sz="4400" dirty="0">
              <a:solidFill>
                <a:srgbClr val="A4B4EA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123193" y="4190227"/>
            <a:ext cx="5219924" cy="504056"/>
          </a:xfrm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1" dirty="0">
                <a:solidFill>
                  <a:srgbClr val="98DFBB"/>
                </a:solidFill>
              </a:rPr>
              <a:t>Free Template</a:t>
            </a:r>
          </a:p>
        </p:txBody>
      </p:sp>
      <p:grpSp>
        <p:nvGrpSpPr>
          <p:cNvPr id="59" name="Grupo 58">
            <a:extLst>
              <a:ext uri="{FF2B5EF4-FFF2-40B4-BE49-F238E27FC236}">
                <a16:creationId xmlns:a16="http://schemas.microsoft.com/office/drawing/2014/main" id="{8994167D-0E3E-4C13-87D2-FEB4B878840D}"/>
              </a:ext>
            </a:extLst>
          </p:cNvPr>
          <p:cNvGrpSpPr/>
          <p:nvPr/>
        </p:nvGrpSpPr>
        <p:grpSpPr>
          <a:xfrm rot="21004301">
            <a:off x="3111501" y="297296"/>
            <a:ext cx="3998949" cy="3046249"/>
            <a:chOff x="55349" y="264298"/>
            <a:chExt cx="5958270" cy="4538786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C4B4A62C-0108-4A13-84C4-32FEA3D1D28A}"/>
                </a:ext>
              </a:extLst>
            </p:cNvPr>
            <p:cNvSpPr>
              <a:spLocks/>
            </p:cNvSpPr>
            <p:nvPr/>
          </p:nvSpPr>
          <p:spPr bwMode="auto">
            <a:xfrm rot="20759127">
              <a:off x="1846203" y="3575881"/>
              <a:ext cx="1025525" cy="1060450"/>
            </a:xfrm>
            <a:custGeom>
              <a:avLst/>
              <a:gdLst>
                <a:gd name="T0" fmla="*/ 280 w 436"/>
                <a:gd name="T1" fmla="*/ 16 h 452"/>
                <a:gd name="T2" fmla="*/ 403 w 436"/>
                <a:gd name="T3" fmla="*/ 133 h 452"/>
                <a:gd name="T4" fmla="*/ 436 w 436"/>
                <a:gd name="T5" fmla="*/ 254 h 452"/>
                <a:gd name="T6" fmla="*/ 356 w 436"/>
                <a:gd name="T7" fmla="*/ 407 h 452"/>
                <a:gd name="T8" fmla="*/ 238 w 436"/>
                <a:gd name="T9" fmla="*/ 452 h 452"/>
                <a:gd name="T10" fmla="*/ 66 w 436"/>
                <a:gd name="T11" fmla="*/ 382 h 452"/>
                <a:gd name="T12" fmla="*/ 13 w 436"/>
                <a:gd name="T13" fmla="*/ 286 h 452"/>
                <a:gd name="T14" fmla="*/ 41 w 436"/>
                <a:gd name="T15" fmla="*/ 108 h 452"/>
                <a:gd name="T16" fmla="*/ 209 w 436"/>
                <a:gd name="T17" fmla="*/ 4 h 452"/>
                <a:gd name="T18" fmla="*/ 247 w 436"/>
                <a:gd name="T19" fmla="*/ 3 h 452"/>
                <a:gd name="T20" fmla="*/ 254 w 436"/>
                <a:gd name="T21" fmla="*/ 23 h 452"/>
                <a:gd name="T22" fmla="*/ 236 w 436"/>
                <a:gd name="T23" fmla="*/ 149 h 452"/>
                <a:gd name="T24" fmla="*/ 226 w 436"/>
                <a:gd name="T25" fmla="*/ 210 h 452"/>
                <a:gd name="T26" fmla="*/ 186 w 436"/>
                <a:gd name="T27" fmla="*/ 343 h 452"/>
                <a:gd name="T28" fmla="*/ 256 w 436"/>
                <a:gd name="T29" fmla="*/ 126 h 452"/>
                <a:gd name="T30" fmla="*/ 267 w 436"/>
                <a:gd name="T31" fmla="*/ 37 h 452"/>
                <a:gd name="T32" fmla="*/ 280 w 436"/>
                <a:gd name="T33" fmla="*/ 16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36" h="452">
                  <a:moveTo>
                    <a:pt x="280" y="16"/>
                  </a:moveTo>
                  <a:cubicBezTo>
                    <a:pt x="330" y="46"/>
                    <a:pt x="374" y="82"/>
                    <a:pt x="403" y="133"/>
                  </a:cubicBezTo>
                  <a:cubicBezTo>
                    <a:pt x="424" y="171"/>
                    <a:pt x="436" y="211"/>
                    <a:pt x="436" y="254"/>
                  </a:cubicBezTo>
                  <a:cubicBezTo>
                    <a:pt x="436" y="319"/>
                    <a:pt x="411" y="370"/>
                    <a:pt x="356" y="407"/>
                  </a:cubicBezTo>
                  <a:cubicBezTo>
                    <a:pt x="320" y="431"/>
                    <a:pt x="283" y="452"/>
                    <a:pt x="238" y="452"/>
                  </a:cubicBezTo>
                  <a:cubicBezTo>
                    <a:pt x="171" y="452"/>
                    <a:pt x="113" y="433"/>
                    <a:pt x="66" y="382"/>
                  </a:cubicBezTo>
                  <a:cubicBezTo>
                    <a:pt x="40" y="353"/>
                    <a:pt x="20" y="323"/>
                    <a:pt x="13" y="286"/>
                  </a:cubicBezTo>
                  <a:cubicBezTo>
                    <a:pt x="2" y="224"/>
                    <a:pt x="0" y="162"/>
                    <a:pt x="41" y="108"/>
                  </a:cubicBezTo>
                  <a:cubicBezTo>
                    <a:pt x="84" y="53"/>
                    <a:pt x="136" y="11"/>
                    <a:pt x="209" y="4"/>
                  </a:cubicBezTo>
                  <a:cubicBezTo>
                    <a:pt x="221" y="2"/>
                    <a:pt x="234" y="0"/>
                    <a:pt x="247" y="3"/>
                  </a:cubicBezTo>
                  <a:cubicBezTo>
                    <a:pt x="254" y="8"/>
                    <a:pt x="255" y="15"/>
                    <a:pt x="254" y="23"/>
                  </a:cubicBezTo>
                  <a:cubicBezTo>
                    <a:pt x="248" y="65"/>
                    <a:pt x="246" y="108"/>
                    <a:pt x="236" y="149"/>
                  </a:cubicBezTo>
                  <a:cubicBezTo>
                    <a:pt x="231" y="169"/>
                    <a:pt x="228" y="190"/>
                    <a:pt x="226" y="210"/>
                  </a:cubicBezTo>
                  <a:cubicBezTo>
                    <a:pt x="220" y="258"/>
                    <a:pt x="195" y="301"/>
                    <a:pt x="186" y="343"/>
                  </a:cubicBezTo>
                  <a:cubicBezTo>
                    <a:pt x="225" y="279"/>
                    <a:pt x="244" y="204"/>
                    <a:pt x="256" y="126"/>
                  </a:cubicBezTo>
                  <a:cubicBezTo>
                    <a:pt x="260" y="97"/>
                    <a:pt x="261" y="67"/>
                    <a:pt x="267" y="37"/>
                  </a:cubicBezTo>
                  <a:cubicBezTo>
                    <a:pt x="269" y="29"/>
                    <a:pt x="271" y="20"/>
                    <a:pt x="280" y="16"/>
                  </a:cubicBezTo>
                  <a:close/>
                </a:path>
              </a:pathLst>
            </a:custGeom>
            <a:solidFill>
              <a:srgbClr val="F8B2A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grpSp>
          <p:nvGrpSpPr>
            <p:cNvPr id="26" name="Grupo 25">
              <a:extLst>
                <a:ext uri="{FF2B5EF4-FFF2-40B4-BE49-F238E27FC236}">
                  <a16:creationId xmlns:a16="http://schemas.microsoft.com/office/drawing/2014/main" id="{29D2C418-4B08-49AD-98A1-0F6E0E673F0C}"/>
                </a:ext>
              </a:extLst>
            </p:cNvPr>
            <p:cNvGrpSpPr/>
            <p:nvPr/>
          </p:nvGrpSpPr>
          <p:grpSpPr>
            <a:xfrm>
              <a:off x="939802" y="264298"/>
              <a:ext cx="1623118" cy="4193165"/>
              <a:chOff x="939802" y="264298"/>
              <a:chExt cx="1623118" cy="4193165"/>
            </a:xfrm>
          </p:grpSpPr>
          <p:sp>
            <p:nvSpPr>
              <p:cNvPr id="18" name="Freeform 6">
                <a:extLst>
                  <a:ext uri="{FF2B5EF4-FFF2-40B4-BE49-F238E27FC236}">
                    <a16:creationId xmlns:a16="http://schemas.microsoft.com/office/drawing/2014/main" id="{FC92211B-6C3F-426B-AD37-A2DCF0C303DC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772345" y="569676"/>
                <a:ext cx="790575" cy="3887787"/>
              </a:xfrm>
              <a:custGeom>
                <a:avLst/>
                <a:gdLst>
                  <a:gd name="T0" fmla="*/ 145 w 336"/>
                  <a:gd name="T1" fmla="*/ 1297 h 1657"/>
                  <a:gd name="T2" fmla="*/ 108 w 336"/>
                  <a:gd name="T3" fmla="*/ 1516 h 1657"/>
                  <a:gd name="T4" fmla="*/ 54 w 336"/>
                  <a:gd name="T5" fmla="*/ 1637 h 1657"/>
                  <a:gd name="T6" fmla="*/ 33 w 336"/>
                  <a:gd name="T7" fmla="*/ 1657 h 1657"/>
                  <a:gd name="T8" fmla="*/ 85 w 336"/>
                  <a:gd name="T9" fmla="*/ 1473 h 1657"/>
                  <a:gd name="T10" fmla="*/ 112 w 336"/>
                  <a:gd name="T11" fmla="*/ 1284 h 1657"/>
                  <a:gd name="T12" fmla="*/ 120 w 336"/>
                  <a:gd name="T13" fmla="*/ 1218 h 1657"/>
                  <a:gd name="T14" fmla="*/ 117 w 336"/>
                  <a:gd name="T15" fmla="*/ 1076 h 1657"/>
                  <a:gd name="T16" fmla="*/ 106 w 336"/>
                  <a:gd name="T17" fmla="*/ 1056 h 1657"/>
                  <a:gd name="T18" fmla="*/ 18 w 336"/>
                  <a:gd name="T19" fmla="*/ 931 h 1657"/>
                  <a:gd name="T20" fmla="*/ 14 w 336"/>
                  <a:gd name="T21" fmla="*/ 895 h 1657"/>
                  <a:gd name="T22" fmla="*/ 47 w 336"/>
                  <a:gd name="T23" fmla="*/ 906 h 1657"/>
                  <a:gd name="T24" fmla="*/ 94 w 336"/>
                  <a:gd name="T25" fmla="*/ 960 h 1657"/>
                  <a:gd name="T26" fmla="*/ 107 w 336"/>
                  <a:gd name="T27" fmla="*/ 973 h 1657"/>
                  <a:gd name="T28" fmla="*/ 103 w 336"/>
                  <a:gd name="T29" fmla="*/ 902 h 1657"/>
                  <a:gd name="T30" fmla="*/ 67 w 336"/>
                  <a:gd name="T31" fmla="*/ 733 h 1657"/>
                  <a:gd name="T32" fmla="*/ 36 w 336"/>
                  <a:gd name="T33" fmla="*/ 598 h 1657"/>
                  <a:gd name="T34" fmla="*/ 5 w 336"/>
                  <a:gd name="T35" fmla="*/ 346 h 1657"/>
                  <a:gd name="T36" fmla="*/ 10 w 336"/>
                  <a:gd name="T37" fmla="*/ 238 h 1657"/>
                  <a:gd name="T38" fmla="*/ 50 w 336"/>
                  <a:gd name="T39" fmla="*/ 44 h 1657"/>
                  <a:gd name="T40" fmla="*/ 68 w 336"/>
                  <a:gd name="T41" fmla="*/ 0 h 1657"/>
                  <a:gd name="T42" fmla="*/ 74 w 336"/>
                  <a:gd name="T43" fmla="*/ 21 h 1657"/>
                  <a:gd name="T44" fmla="*/ 55 w 336"/>
                  <a:gd name="T45" fmla="*/ 165 h 1657"/>
                  <a:gd name="T46" fmla="*/ 51 w 336"/>
                  <a:gd name="T47" fmla="*/ 319 h 1657"/>
                  <a:gd name="T48" fmla="*/ 52 w 336"/>
                  <a:gd name="T49" fmla="*/ 362 h 1657"/>
                  <a:gd name="T50" fmla="*/ 66 w 336"/>
                  <a:gd name="T51" fmla="*/ 537 h 1657"/>
                  <a:gd name="T52" fmla="*/ 53 w 336"/>
                  <a:gd name="T53" fmla="*/ 289 h 1657"/>
                  <a:gd name="T54" fmla="*/ 80 w 336"/>
                  <a:gd name="T55" fmla="*/ 24 h 1657"/>
                  <a:gd name="T56" fmla="*/ 96 w 336"/>
                  <a:gd name="T57" fmla="*/ 0 h 1657"/>
                  <a:gd name="T58" fmla="*/ 108 w 336"/>
                  <a:gd name="T59" fmla="*/ 66 h 1657"/>
                  <a:gd name="T60" fmla="*/ 116 w 336"/>
                  <a:gd name="T61" fmla="*/ 153 h 1657"/>
                  <a:gd name="T62" fmla="*/ 114 w 336"/>
                  <a:gd name="T63" fmla="*/ 306 h 1657"/>
                  <a:gd name="T64" fmla="*/ 104 w 336"/>
                  <a:gd name="T65" fmla="*/ 453 h 1657"/>
                  <a:gd name="T66" fmla="*/ 103 w 336"/>
                  <a:gd name="T67" fmla="*/ 480 h 1657"/>
                  <a:gd name="T68" fmla="*/ 109 w 336"/>
                  <a:gd name="T69" fmla="*/ 473 h 1657"/>
                  <a:gd name="T70" fmla="*/ 184 w 336"/>
                  <a:gd name="T71" fmla="*/ 306 h 1657"/>
                  <a:gd name="T72" fmla="*/ 249 w 336"/>
                  <a:gd name="T73" fmla="*/ 223 h 1657"/>
                  <a:gd name="T74" fmla="*/ 320 w 336"/>
                  <a:gd name="T75" fmla="*/ 172 h 1657"/>
                  <a:gd name="T76" fmla="*/ 319 w 336"/>
                  <a:gd name="T77" fmla="*/ 192 h 1657"/>
                  <a:gd name="T78" fmla="*/ 214 w 336"/>
                  <a:gd name="T79" fmla="*/ 375 h 1657"/>
                  <a:gd name="T80" fmla="*/ 119 w 336"/>
                  <a:gd name="T81" fmla="*/ 581 h 1657"/>
                  <a:gd name="T82" fmla="*/ 189 w 336"/>
                  <a:gd name="T83" fmla="*/ 420 h 1657"/>
                  <a:gd name="T84" fmla="*/ 304 w 336"/>
                  <a:gd name="T85" fmla="*/ 220 h 1657"/>
                  <a:gd name="T86" fmla="*/ 328 w 336"/>
                  <a:gd name="T87" fmla="*/ 199 h 1657"/>
                  <a:gd name="T88" fmla="*/ 328 w 336"/>
                  <a:gd name="T89" fmla="*/ 246 h 1657"/>
                  <a:gd name="T90" fmla="*/ 285 w 336"/>
                  <a:gd name="T91" fmla="*/ 391 h 1657"/>
                  <a:gd name="T92" fmla="*/ 241 w 336"/>
                  <a:gd name="T93" fmla="*/ 487 h 1657"/>
                  <a:gd name="T94" fmla="*/ 187 w 336"/>
                  <a:gd name="T95" fmla="*/ 586 h 1657"/>
                  <a:gd name="T96" fmla="*/ 137 w 336"/>
                  <a:gd name="T97" fmla="*/ 663 h 1657"/>
                  <a:gd name="T98" fmla="*/ 127 w 336"/>
                  <a:gd name="T99" fmla="*/ 675 h 1657"/>
                  <a:gd name="T100" fmla="*/ 105 w 336"/>
                  <a:gd name="T101" fmla="*/ 760 h 1657"/>
                  <a:gd name="T102" fmla="*/ 140 w 336"/>
                  <a:gd name="T103" fmla="*/ 996 h 1657"/>
                  <a:gd name="T104" fmla="*/ 151 w 336"/>
                  <a:gd name="T105" fmla="*/ 1198 h 1657"/>
                  <a:gd name="T106" fmla="*/ 145 w 336"/>
                  <a:gd name="T107" fmla="*/ 1297 h 16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36" h="1657">
                    <a:moveTo>
                      <a:pt x="145" y="1297"/>
                    </a:moveTo>
                    <a:cubicBezTo>
                      <a:pt x="134" y="1370"/>
                      <a:pt x="128" y="1444"/>
                      <a:pt x="108" y="1516"/>
                    </a:cubicBezTo>
                    <a:cubicBezTo>
                      <a:pt x="96" y="1558"/>
                      <a:pt x="77" y="1599"/>
                      <a:pt x="54" y="1637"/>
                    </a:cubicBezTo>
                    <a:cubicBezTo>
                      <a:pt x="50" y="1644"/>
                      <a:pt x="46" y="1652"/>
                      <a:pt x="33" y="1657"/>
                    </a:cubicBezTo>
                    <a:cubicBezTo>
                      <a:pt x="46" y="1592"/>
                      <a:pt x="78" y="1536"/>
                      <a:pt x="85" y="1473"/>
                    </a:cubicBezTo>
                    <a:cubicBezTo>
                      <a:pt x="93" y="1410"/>
                      <a:pt x="108" y="1348"/>
                      <a:pt x="112" y="1284"/>
                    </a:cubicBezTo>
                    <a:cubicBezTo>
                      <a:pt x="119" y="1263"/>
                      <a:pt x="120" y="1240"/>
                      <a:pt x="120" y="1218"/>
                    </a:cubicBezTo>
                    <a:cubicBezTo>
                      <a:pt x="121" y="1171"/>
                      <a:pt x="122" y="1123"/>
                      <a:pt x="117" y="1076"/>
                    </a:cubicBezTo>
                    <a:cubicBezTo>
                      <a:pt x="116" y="1068"/>
                      <a:pt x="112" y="1062"/>
                      <a:pt x="106" y="1056"/>
                    </a:cubicBezTo>
                    <a:cubicBezTo>
                      <a:pt x="74" y="1017"/>
                      <a:pt x="40" y="978"/>
                      <a:pt x="18" y="931"/>
                    </a:cubicBezTo>
                    <a:cubicBezTo>
                      <a:pt x="13" y="920"/>
                      <a:pt x="0" y="906"/>
                      <a:pt x="14" y="895"/>
                    </a:cubicBezTo>
                    <a:cubicBezTo>
                      <a:pt x="26" y="885"/>
                      <a:pt x="37" y="900"/>
                      <a:pt x="47" y="906"/>
                    </a:cubicBezTo>
                    <a:cubicBezTo>
                      <a:pt x="67" y="920"/>
                      <a:pt x="80" y="940"/>
                      <a:pt x="94" y="960"/>
                    </a:cubicBezTo>
                    <a:cubicBezTo>
                      <a:pt x="98" y="964"/>
                      <a:pt x="99" y="971"/>
                      <a:pt x="107" y="973"/>
                    </a:cubicBezTo>
                    <a:cubicBezTo>
                      <a:pt x="115" y="949"/>
                      <a:pt x="105" y="925"/>
                      <a:pt x="103" y="902"/>
                    </a:cubicBezTo>
                    <a:cubicBezTo>
                      <a:pt x="97" y="844"/>
                      <a:pt x="84" y="788"/>
                      <a:pt x="67" y="733"/>
                    </a:cubicBezTo>
                    <a:cubicBezTo>
                      <a:pt x="54" y="689"/>
                      <a:pt x="42" y="644"/>
                      <a:pt x="36" y="598"/>
                    </a:cubicBezTo>
                    <a:cubicBezTo>
                      <a:pt x="24" y="514"/>
                      <a:pt x="13" y="430"/>
                      <a:pt x="5" y="346"/>
                    </a:cubicBezTo>
                    <a:cubicBezTo>
                      <a:pt x="2" y="310"/>
                      <a:pt x="8" y="274"/>
                      <a:pt x="10" y="238"/>
                    </a:cubicBezTo>
                    <a:cubicBezTo>
                      <a:pt x="15" y="172"/>
                      <a:pt x="35" y="108"/>
                      <a:pt x="50" y="44"/>
                    </a:cubicBezTo>
                    <a:cubicBezTo>
                      <a:pt x="53" y="29"/>
                      <a:pt x="62" y="15"/>
                      <a:pt x="68" y="0"/>
                    </a:cubicBezTo>
                    <a:cubicBezTo>
                      <a:pt x="76" y="5"/>
                      <a:pt x="75" y="13"/>
                      <a:pt x="74" y="21"/>
                    </a:cubicBezTo>
                    <a:cubicBezTo>
                      <a:pt x="66" y="69"/>
                      <a:pt x="58" y="117"/>
                      <a:pt x="55" y="165"/>
                    </a:cubicBezTo>
                    <a:cubicBezTo>
                      <a:pt x="52" y="216"/>
                      <a:pt x="45" y="267"/>
                      <a:pt x="51" y="319"/>
                    </a:cubicBezTo>
                    <a:cubicBezTo>
                      <a:pt x="52" y="333"/>
                      <a:pt x="52" y="348"/>
                      <a:pt x="52" y="362"/>
                    </a:cubicBezTo>
                    <a:cubicBezTo>
                      <a:pt x="54" y="425"/>
                      <a:pt x="57" y="488"/>
                      <a:pt x="66" y="537"/>
                    </a:cubicBezTo>
                    <a:cubicBezTo>
                      <a:pt x="54" y="464"/>
                      <a:pt x="51" y="376"/>
                      <a:pt x="53" y="289"/>
                    </a:cubicBezTo>
                    <a:cubicBezTo>
                      <a:pt x="55" y="200"/>
                      <a:pt x="61" y="111"/>
                      <a:pt x="80" y="24"/>
                    </a:cubicBezTo>
                    <a:cubicBezTo>
                      <a:pt x="82" y="14"/>
                      <a:pt x="82" y="2"/>
                      <a:pt x="96" y="0"/>
                    </a:cubicBezTo>
                    <a:cubicBezTo>
                      <a:pt x="94" y="23"/>
                      <a:pt x="106" y="43"/>
                      <a:pt x="108" y="66"/>
                    </a:cubicBezTo>
                    <a:cubicBezTo>
                      <a:pt x="110" y="95"/>
                      <a:pt x="115" y="124"/>
                      <a:pt x="116" y="153"/>
                    </a:cubicBezTo>
                    <a:cubicBezTo>
                      <a:pt x="117" y="204"/>
                      <a:pt x="120" y="255"/>
                      <a:pt x="114" y="306"/>
                    </a:cubicBezTo>
                    <a:cubicBezTo>
                      <a:pt x="109" y="355"/>
                      <a:pt x="107" y="404"/>
                      <a:pt x="104" y="453"/>
                    </a:cubicBezTo>
                    <a:cubicBezTo>
                      <a:pt x="104" y="462"/>
                      <a:pt x="103" y="471"/>
                      <a:pt x="103" y="480"/>
                    </a:cubicBezTo>
                    <a:cubicBezTo>
                      <a:pt x="109" y="480"/>
                      <a:pt x="109" y="476"/>
                      <a:pt x="109" y="473"/>
                    </a:cubicBezTo>
                    <a:cubicBezTo>
                      <a:pt x="118" y="410"/>
                      <a:pt x="150" y="358"/>
                      <a:pt x="184" y="306"/>
                    </a:cubicBezTo>
                    <a:cubicBezTo>
                      <a:pt x="203" y="276"/>
                      <a:pt x="226" y="249"/>
                      <a:pt x="249" y="223"/>
                    </a:cubicBezTo>
                    <a:cubicBezTo>
                      <a:pt x="268" y="201"/>
                      <a:pt x="288" y="177"/>
                      <a:pt x="320" y="172"/>
                    </a:cubicBezTo>
                    <a:cubicBezTo>
                      <a:pt x="327" y="179"/>
                      <a:pt x="323" y="186"/>
                      <a:pt x="319" y="192"/>
                    </a:cubicBezTo>
                    <a:cubicBezTo>
                      <a:pt x="283" y="252"/>
                      <a:pt x="251" y="315"/>
                      <a:pt x="214" y="375"/>
                    </a:cubicBezTo>
                    <a:cubicBezTo>
                      <a:pt x="172" y="444"/>
                      <a:pt x="136" y="517"/>
                      <a:pt x="119" y="581"/>
                    </a:cubicBezTo>
                    <a:cubicBezTo>
                      <a:pt x="131" y="533"/>
                      <a:pt x="159" y="476"/>
                      <a:pt x="189" y="420"/>
                    </a:cubicBezTo>
                    <a:cubicBezTo>
                      <a:pt x="226" y="353"/>
                      <a:pt x="268" y="288"/>
                      <a:pt x="304" y="220"/>
                    </a:cubicBezTo>
                    <a:cubicBezTo>
                      <a:pt x="309" y="210"/>
                      <a:pt x="313" y="198"/>
                      <a:pt x="328" y="199"/>
                    </a:cubicBezTo>
                    <a:cubicBezTo>
                      <a:pt x="336" y="215"/>
                      <a:pt x="329" y="231"/>
                      <a:pt x="328" y="246"/>
                    </a:cubicBezTo>
                    <a:cubicBezTo>
                      <a:pt x="322" y="297"/>
                      <a:pt x="307" y="345"/>
                      <a:pt x="285" y="391"/>
                    </a:cubicBezTo>
                    <a:cubicBezTo>
                      <a:pt x="269" y="422"/>
                      <a:pt x="254" y="454"/>
                      <a:pt x="241" y="487"/>
                    </a:cubicBezTo>
                    <a:cubicBezTo>
                      <a:pt x="227" y="522"/>
                      <a:pt x="208" y="554"/>
                      <a:pt x="187" y="586"/>
                    </a:cubicBezTo>
                    <a:cubicBezTo>
                      <a:pt x="169" y="611"/>
                      <a:pt x="156" y="639"/>
                      <a:pt x="137" y="663"/>
                    </a:cubicBezTo>
                    <a:cubicBezTo>
                      <a:pt x="134" y="667"/>
                      <a:pt x="131" y="672"/>
                      <a:pt x="127" y="675"/>
                    </a:cubicBezTo>
                    <a:cubicBezTo>
                      <a:pt x="96" y="698"/>
                      <a:pt x="95" y="727"/>
                      <a:pt x="105" y="760"/>
                    </a:cubicBezTo>
                    <a:cubicBezTo>
                      <a:pt x="130" y="837"/>
                      <a:pt x="134" y="917"/>
                      <a:pt x="140" y="996"/>
                    </a:cubicBezTo>
                    <a:cubicBezTo>
                      <a:pt x="145" y="1063"/>
                      <a:pt x="149" y="1130"/>
                      <a:pt x="151" y="1198"/>
                    </a:cubicBezTo>
                    <a:cubicBezTo>
                      <a:pt x="152" y="1231"/>
                      <a:pt x="147" y="1264"/>
                      <a:pt x="145" y="1297"/>
                    </a:cubicBezTo>
                    <a:close/>
                  </a:path>
                </a:pathLst>
              </a:custGeom>
              <a:solidFill>
                <a:srgbClr val="A4B4E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9" name="Freeform 7">
                <a:extLst>
                  <a:ext uri="{FF2B5EF4-FFF2-40B4-BE49-F238E27FC236}">
                    <a16:creationId xmlns:a16="http://schemas.microsoft.com/office/drawing/2014/main" id="{9A325F7E-F3DA-45AC-8944-61231D6C8662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939802" y="1587379"/>
                <a:ext cx="742950" cy="1152525"/>
              </a:xfrm>
              <a:custGeom>
                <a:avLst/>
                <a:gdLst>
                  <a:gd name="T0" fmla="*/ 275 w 316"/>
                  <a:gd name="T1" fmla="*/ 490 h 491"/>
                  <a:gd name="T2" fmla="*/ 192 w 316"/>
                  <a:gd name="T3" fmla="*/ 465 h 491"/>
                  <a:gd name="T4" fmla="*/ 51 w 316"/>
                  <a:gd name="T5" fmla="*/ 365 h 491"/>
                  <a:gd name="T6" fmla="*/ 26 w 316"/>
                  <a:gd name="T7" fmla="*/ 179 h 491"/>
                  <a:gd name="T8" fmla="*/ 80 w 316"/>
                  <a:gd name="T9" fmla="*/ 85 h 491"/>
                  <a:gd name="T10" fmla="*/ 204 w 316"/>
                  <a:gd name="T11" fmla="*/ 11 h 491"/>
                  <a:gd name="T12" fmla="*/ 273 w 316"/>
                  <a:gd name="T13" fmla="*/ 44 h 491"/>
                  <a:gd name="T14" fmla="*/ 278 w 316"/>
                  <a:gd name="T15" fmla="*/ 89 h 491"/>
                  <a:gd name="T16" fmla="*/ 263 w 316"/>
                  <a:gd name="T17" fmla="*/ 182 h 491"/>
                  <a:gd name="T18" fmla="*/ 269 w 316"/>
                  <a:gd name="T19" fmla="*/ 292 h 491"/>
                  <a:gd name="T20" fmla="*/ 308 w 316"/>
                  <a:gd name="T21" fmla="*/ 430 h 491"/>
                  <a:gd name="T22" fmla="*/ 314 w 316"/>
                  <a:gd name="T23" fmla="*/ 470 h 491"/>
                  <a:gd name="T24" fmla="*/ 294 w 316"/>
                  <a:gd name="T25" fmla="*/ 490 h 491"/>
                  <a:gd name="T26" fmla="*/ 275 w 316"/>
                  <a:gd name="T27" fmla="*/ 490 h 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6" h="491">
                    <a:moveTo>
                      <a:pt x="275" y="490"/>
                    </a:moveTo>
                    <a:cubicBezTo>
                      <a:pt x="244" y="491"/>
                      <a:pt x="218" y="477"/>
                      <a:pt x="192" y="465"/>
                    </a:cubicBezTo>
                    <a:cubicBezTo>
                      <a:pt x="139" y="441"/>
                      <a:pt x="87" y="414"/>
                      <a:pt x="51" y="365"/>
                    </a:cubicBezTo>
                    <a:cubicBezTo>
                      <a:pt x="9" y="308"/>
                      <a:pt x="0" y="245"/>
                      <a:pt x="26" y="179"/>
                    </a:cubicBezTo>
                    <a:cubicBezTo>
                      <a:pt x="38" y="144"/>
                      <a:pt x="54" y="111"/>
                      <a:pt x="80" y="85"/>
                    </a:cubicBezTo>
                    <a:cubicBezTo>
                      <a:pt x="114" y="49"/>
                      <a:pt x="157" y="26"/>
                      <a:pt x="204" y="11"/>
                    </a:cubicBezTo>
                    <a:cubicBezTo>
                      <a:pt x="237" y="0"/>
                      <a:pt x="266" y="21"/>
                      <a:pt x="273" y="44"/>
                    </a:cubicBezTo>
                    <a:cubicBezTo>
                      <a:pt x="278" y="58"/>
                      <a:pt x="279" y="74"/>
                      <a:pt x="278" y="89"/>
                    </a:cubicBezTo>
                    <a:cubicBezTo>
                      <a:pt x="277" y="121"/>
                      <a:pt x="268" y="151"/>
                      <a:pt x="263" y="182"/>
                    </a:cubicBezTo>
                    <a:cubicBezTo>
                      <a:pt x="257" y="219"/>
                      <a:pt x="260" y="256"/>
                      <a:pt x="269" y="292"/>
                    </a:cubicBezTo>
                    <a:cubicBezTo>
                      <a:pt x="281" y="338"/>
                      <a:pt x="294" y="384"/>
                      <a:pt x="308" y="430"/>
                    </a:cubicBezTo>
                    <a:cubicBezTo>
                      <a:pt x="312" y="443"/>
                      <a:pt x="312" y="457"/>
                      <a:pt x="314" y="470"/>
                    </a:cubicBezTo>
                    <a:cubicBezTo>
                      <a:pt x="316" y="482"/>
                      <a:pt x="305" y="488"/>
                      <a:pt x="294" y="490"/>
                    </a:cubicBezTo>
                    <a:cubicBezTo>
                      <a:pt x="288" y="491"/>
                      <a:pt x="281" y="490"/>
                      <a:pt x="275" y="490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0" name="Freeform 8">
                <a:extLst>
                  <a:ext uri="{FF2B5EF4-FFF2-40B4-BE49-F238E27FC236}">
                    <a16:creationId xmlns:a16="http://schemas.microsoft.com/office/drawing/2014/main" id="{CC241D99-0490-421A-B048-40A64EC13F19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375696" y="2669298"/>
                <a:ext cx="687388" cy="1098550"/>
              </a:xfrm>
              <a:custGeom>
                <a:avLst/>
                <a:gdLst>
                  <a:gd name="T0" fmla="*/ 36 w 292"/>
                  <a:gd name="T1" fmla="*/ 404 h 468"/>
                  <a:gd name="T2" fmla="*/ 34 w 292"/>
                  <a:gd name="T3" fmla="*/ 249 h 468"/>
                  <a:gd name="T4" fmla="*/ 6 w 292"/>
                  <a:gd name="T5" fmla="*/ 93 h 468"/>
                  <a:gd name="T6" fmla="*/ 1 w 292"/>
                  <a:gd name="T7" fmla="*/ 45 h 468"/>
                  <a:gd name="T8" fmla="*/ 66 w 292"/>
                  <a:gd name="T9" fmla="*/ 8 h 468"/>
                  <a:gd name="T10" fmla="*/ 245 w 292"/>
                  <a:gd name="T11" fmla="*/ 141 h 468"/>
                  <a:gd name="T12" fmla="*/ 216 w 292"/>
                  <a:gd name="T13" fmla="*/ 386 h 468"/>
                  <a:gd name="T14" fmla="*/ 111 w 292"/>
                  <a:gd name="T15" fmla="*/ 462 h 468"/>
                  <a:gd name="T16" fmla="*/ 62 w 292"/>
                  <a:gd name="T17" fmla="*/ 462 h 468"/>
                  <a:gd name="T18" fmla="*/ 36 w 292"/>
                  <a:gd name="T19" fmla="*/ 404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92" h="468">
                    <a:moveTo>
                      <a:pt x="36" y="404"/>
                    </a:moveTo>
                    <a:cubicBezTo>
                      <a:pt x="47" y="356"/>
                      <a:pt x="39" y="302"/>
                      <a:pt x="34" y="249"/>
                    </a:cubicBezTo>
                    <a:cubicBezTo>
                      <a:pt x="28" y="197"/>
                      <a:pt x="21" y="144"/>
                      <a:pt x="6" y="93"/>
                    </a:cubicBezTo>
                    <a:cubicBezTo>
                      <a:pt x="2" y="77"/>
                      <a:pt x="0" y="61"/>
                      <a:pt x="1" y="45"/>
                    </a:cubicBezTo>
                    <a:cubicBezTo>
                      <a:pt x="3" y="13"/>
                      <a:pt x="28" y="0"/>
                      <a:pt x="66" y="8"/>
                    </a:cubicBezTo>
                    <a:cubicBezTo>
                      <a:pt x="147" y="24"/>
                      <a:pt x="207" y="73"/>
                      <a:pt x="245" y="141"/>
                    </a:cubicBezTo>
                    <a:cubicBezTo>
                      <a:pt x="292" y="227"/>
                      <a:pt x="287" y="303"/>
                      <a:pt x="216" y="386"/>
                    </a:cubicBezTo>
                    <a:cubicBezTo>
                      <a:pt x="187" y="420"/>
                      <a:pt x="154" y="447"/>
                      <a:pt x="111" y="462"/>
                    </a:cubicBezTo>
                    <a:cubicBezTo>
                      <a:pt x="94" y="468"/>
                      <a:pt x="78" y="467"/>
                      <a:pt x="62" y="462"/>
                    </a:cubicBezTo>
                    <a:cubicBezTo>
                      <a:pt x="43" y="456"/>
                      <a:pt x="34" y="437"/>
                      <a:pt x="36" y="404"/>
                    </a:cubicBezTo>
                    <a:close/>
                  </a:path>
                </a:pathLst>
              </a:custGeom>
              <a:solidFill>
                <a:srgbClr val="98DFBB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1" name="Freeform 9">
                <a:extLst>
                  <a:ext uri="{FF2B5EF4-FFF2-40B4-BE49-F238E27FC236}">
                    <a16:creationId xmlns:a16="http://schemas.microsoft.com/office/drawing/2014/main" id="{0738A458-EFBB-4030-8DE6-DF6C3BE44B33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2143748" y="1896601"/>
                <a:ext cx="390525" cy="1020762"/>
              </a:xfrm>
              <a:custGeom>
                <a:avLst/>
                <a:gdLst>
                  <a:gd name="T0" fmla="*/ 27 w 166"/>
                  <a:gd name="T1" fmla="*/ 435 h 435"/>
                  <a:gd name="T2" fmla="*/ 14 w 166"/>
                  <a:gd name="T3" fmla="*/ 391 h 435"/>
                  <a:gd name="T4" fmla="*/ 4 w 166"/>
                  <a:gd name="T5" fmla="*/ 250 h 435"/>
                  <a:gd name="T6" fmla="*/ 50 w 166"/>
                  <a:gd name="T7" fmla="*/ 103 h 435"/>
                  <a:gd name="T8" fmla="*/ 99 w 166"/>
                  <a:gd name="T9" fmla="*/ 23 h 435"/>
                  <a:gd name="T10" fmla="*/ 125 w 166"/>
                  <a:gd name="T11" fmla="*/ 2 h 435"/>
                  <a:gd name="T12" fmla="*/ 149 w 166"/>
                  <a:gd name="T13" fmla="*/ 20 h 435"/>
                  <a:gd name="T14" fmla="*/ 104 w 166"/>
                  <a:gd name="T15" fmla="*/ 306 h 435"/>
                  <a:gd name="T16" fmla="*/ 54 w 166"/>
                  <a:gd name="T17" fmla="*/ 403 h 435"/>
                  <a:gd name="T18" fmla="*/ 27 w 166"/>
                  <a:gd name="T19" fmla="*/ 435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6" h="435">
                    <a:moveTo>
                      <a:pt x="27" y="435"/>
                    </a:moveTo>
                    <a:cubicBezTo>
                      <a:pt x="13" y="422"/>
                      <a:pt x="15" y="405"/>
                      <a:pt x="14" y="391"/>
                    </a:cubicBezTo>
                    <a:cubicBezTo>
                      <a:pt x="7" y="345"/>
                      <a:pt x="0" y="298"/>
                      <a:pt x="4" y="250"/>
                    </a:cubicBezTo>
                    <a:cubicBezTo>
                      <a:pt x="9" y="197"/>
                      <a:pt x="27" y="150"/>
                      <a:pt x="50" y="103"/>
                    </a:cubicBezTo>
                    <a:cubicBezTo>
                      <a:pt x="64" y="75"/>
                      <a:pt x="84" y="50"/>
                      <a:pt x="99" y="23"/>
                    </a:cubicBezTo>
                    <a:cubicBezTo>
                      <a:pt x="105" y="13"/>
                      <a:pt x="112" y="5"/>
                      <a:pt x="125" y="2"/>
                    </a:cubicBezTo>
                    <a:cubicBezTo>
                      <a:pt x="140" y="0"/>
                      <a:pt x="147" y="8"/>
                      <a:pt x="149" y="20"/>
                    </a:cubicBezTo>
                    <a:cubicBezTo>
                      <a:pt x="166" y="120"/>
                      <a:pt x="146" y="215"/>
                      <a:pt x="104" y="306"/>
                    </a:cubicBezTo>
                    <a:cubicBezTo>
                      <a:pt x="89" y="339"/>
                      <a:pt x="72" y="371"/>
                      <a:pt x="54" y="403"/>
                    </a:cubicBezTo>
                    <a:cubicBezTo>
                      <a:pt x="47" y="415"/>
                      <a:pt x="33" y="421"/>
                      <a:pt x="27" y="435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2" name="Freeform 10">
                <a:extLst>
                  <a:ext uri="{FF2B5EF4-FFF2-40B4-BE49-F238E27FC236}">
                    <a16:creationId xmlns:a16="http://schemas.microsoft.com/office/drawing/2014/main" id="{FC6F4217-86A8-4329-85E0-FD08587A4477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665216" y="264298"/>
                <a:ext cx="327025" cy="865187"/>
              </a:xfrm>
              <a:custGeom>
                <a:avLst/>
                <a:gdLst>
                  <a:gd name="T0" fmla="*/ 4 w 139"/>
                  <a:gd name="T1" fmla="*/ 298 h 369"/>
                  <a:gd name="T2" fmla="*/ 12 w 139"/>
                  <a:gd name="T3" fmla="*/ 187 h 369"/>
                  <a:gd name="T4" fmla="*/ 86 w 139"/>
                  <a:gd name="T5" fmla="*/ 39 h 369"/>
                  <a:gd name="T6" fmla="*/ 107 w 139"/>
                  <a:gd name="T7" fmla="*/ 10 h 369"/>
                  <a:gd name="T8" fmla="*/ 126 w 139"/>
                  <a:gd name="T9" fmla="*/ 3 h 369"/>
                  <a:gd name="T10" fmla="*/ 138 w 139"/>
                  <a:gd name="T11" fmla="*/ 22 h 369"/>
                  <a:gd name="T12" fmla="*/ 128 w 139"/>
                  <a:gd name="T13" fmla="*/ 159 h 369"/>
                  <a:gd name="T14" fmla="*/ 105 w 139"/>
                  <a:gd name="T15" fmla="*/ 245 h 369"/>
                  <a:gd name="T16" fmla="*/ 48 w 139"/>
                  <a:gd name="T17" fmla="*/ 350 h 369"/>
                  <a:gd name="T18" fmla="*/ 34 w 139"/>
                  <a:gd name="T19" fmla="*/ 364 h 369"/>
                  <a:gd name="T20" fmla="*/ 12 w 139"/>
                  <a:gd name="T21" fmla="*/ 357 h 369"/>
                  <a:gd name="T22" fmla="*/ 4 w 139"/>
                  <a:gd name="T23" fmla="*/ 298 h 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9" h="369">
                    <a:moveTo>
                      <a:pt x="4" y="298"/>
                    </a:moveTo>
                    <a:cubicBezTo>
                      <a:pt x="0" y="264"/>
                      <a:pt x="6" y="225"/>
                      <a:pt x="12" y="187"/>
                    </a:cubicBezTo>
                    <a:cubicBezTo>
                      <a:pt x="22" y="131"/>
                      <a:pt x="51" y="83"/>
                      <a:pt x="86" y="39"/>
                    </a:cubicBezTo>
                    <a:cubicBezTo>
                      <a:pt x="93" y="29"/>
                      <a:pt x="97" y="17"/>
                      <a:pt x="107" y="10"/>
                    </a:cubicBezTo>
                    <a:cubicBezTo>
                      <a:pt x="113" y="6"/>
                      <a:pt x="118" y="0"/>
                      <a:pt x="126" y="3"/>
                    </a:cubicBezTo>
                    <a:cubicBezTo>
                      <a:pt x="135" y="6"/>
                      <a:pt x="138" y="14"/>
                      <a:pt x="138" y="22"/>
                    </a:cubicBezTo>
                    <a:cubicBezTo>
                      <a:pt x="139" y="68"/>
                      <a:pt x="138" y="114"/>
                      <a:pt x="128" y="159"/>
                    </a:cubicBezTo>
                    <a:cubicBezTo>
                      <a:pt x="121" y="188"/>
                      <a:pt x="114" y="216"/>
                      <a:pt x="105" y="245"/>
                    </a:cubicBezTo>
                    <a:cubicBezTo>
                      <a:pt x="92" y="283"/>
                      <a:pt x="70" y="316"/>
                      <a:pt x="48" y="350"/>
                    </a:cubicBezTo>
                    <a:cubicBezTo>
                      <a:pt x="45" y="355"/>
                      <a:pt x="40" y="361"/>
                      <a:pt x="34" y="364"/>
                    </a:cubicBezTo>
                    <a:cubicBezTo>
                      <a:pt x="25" y="369"/>
                      <a:pt x="15" y="369"/>
                      <a:pt x="12" y="357"/>
                    </a:cubicBezTo>
                    <a:cubicBezTo>
                      <a:pt x="8" y="339"/>
                      <a:pt x="2" y="322"/>
                      <a:pt x="4" y="298"/>
                    </a:cubicBezTo>
                    <a:close/>
                  </a:path>
                </a:pathLst>
              </a:custGeom>
              <a:solidFill>
                <a:srgbClr val="98DFBB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" name="Freeform 11">
                <a:extLst>
                  <a:ext uri="{FF2B5EF4-FFF2-40B4-BE49-F238E27FC236}">
                    <a16:creationId xmlns:a16="http://schemas.microsoft.com/office/drawing/2014/main" id="{74911408-CD48-4252-8C8D-A43184320056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536311" y="395571"/>
                <a:ext cx="166688" cy="1647825"/>
              </a:xfrm>
              <a:custGeom>
                <a:avLst/>
                <a:gdLst>
                  <a:gd name="T0" fmla="*/ 56 w 71"/>
                  <a:gd name="T1" fmla="*/ 114 h 702"/>
                  <a:gd name="T2" fmla="*/ 34 w 71"/>
                  <a:gd name="T3" fmla="*/ 223 h 702"/>
                  <a:gd name="T4" fmla="*/ 23 w 71"/>
                  <a:gd name="T5" fmla="*/ 353 h 702"/>
                  <a:gd name="T6" fmla="*/ 22 w 71"/>
                  <a:gd name="T7" fmla="*/ 489 h 702"/>
                  <a:gd name="T8" fmla="*/ 36 w 71"/>
                  <a:gd name="T9" fmla="*/ 702 h 702"/>
                  <a:gd name="T10" fmla="*/ 21 w 71"/>
                  <a:gd name="T11" fmla="*/ 657 h 702"/>
                  <a:gd name="T12" fmla="*/ 4 w 71"/>
                  <a:gd name="T13" fmla="*/ 495 h 702"/>
                  <a:gd name="T14" fmla="*/ 1 w 71"/>
                  <a:gd name="T15" fmla="*/ 368 h 702"/>
                  <a:gd name="T16" fmla="*/ 28 w 71"/>
                  <a:gd name="T17" fmla="*/ 128 h 702"/>
                  <a:gd name="T18" fmla="*/ 28 w 71"/>
                  <a:gd name="T19" fmla="*/ 114 h 702"/>
                  <a:gd name="T20" fmla="*/ 39 w 71"/>
                  <a:gd name="T21" fmla="*/ 44 h 702"/>
                  <a:gd name="T22" fmla="*/ 48 w 71"/>
                  <a:gd name="T23" fmla="*/ 9 h 702"/>
                  <a:gd name="T24" fmla="*/ 64 w 71"/>
                  <a:gd name="T25" fmla="*/ 2 h 702"/>
                  <a:gd name="T26" fmla="*/ 70 w 71"/>
                  <a:gd name="T27" fmla="*/ 17 h 702"/>
                  <a:gd name="T28" fmla="*/ 56 w 71"/>
                  <a:gd name="T29" fmla="*/ 114 h 7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1" h="702">
                    <a:moveTo>
                      <a:pt x="56" y="114"/>
                    </a:moveTo>
                    <a:cubicBezTo>
                      <a:pt x="44" y="149"/>
                      <a:pt x="38" y="186"/>
                      <a:pt x="34" y="223"/>
                    </a:cubicBezTo>
                    <a:cubicBezTo>
                      <a:pt x="29" y="266"/>
                      <a:pt x="24" y="309"/>
                      <a:pt x="23" y="353"/>
                    </a:cubicBezTo>
                    <a:cubicBezTo>
                      <a:pt x="21" y="398"/>
                      <a:pt x="22" y="444"/>
                      <a:pt x="22" y="489"/>
                    </a:cubicBezTo>
                    <a:cubicBezTo>
                      <a:pt x="23" y="559"/>
                      <a:pt x="28" y="629"/>
                      <a:pt x="36" y="702"/>
                    </a:cubicBezTo>
                    <a:cubicBezTo>
                      <a:pt x="23" y="687"/>
                      <a:pt x="24" y="671"/>
                      <a:pt x="21" y="657"/>
                    </a:cubicBezTo>
                    <a:cubicBezTo>
                      <a:pt x="11" y="604"/>
                      <a:pt x="5" y="550"/>
                      <a:pt x="4" y="495"/>
                    </a:cubicBezTo>
                    <a:cubicBezTo>
                      <a:pt x="4" y="453"/>
                      <a:pt x="0" y="411"/>
                      <a:pt x="1" y="368"/>
                    </a:cubicBezTo>
                    <a:cubicBezTo>
                      <a:pt x="4" y="287"/>
                      <a:pt x="10" y="207"/>
                      <a:pt x="28" y="128"/>
                    </a:cubicBezTo>
                    <a:cubicBezTo>
                      <a:pt x="28" y="123"/>
                      <a:pt x="28" y="119"/>
                      <a:pt x="28" y="114"/>
                    </a:cubicBezTo>
                    <a:cubicBezTo>
                      <a:pt x="36" y="92"/>
                      <a:pt x="37" y="68"/>
                      <a:pt x="39" y="44"/>
                    </a:cubicBezTo>
                    <a:cubicBezTo>
                      <a:pt x="40" y="32"/>
                      <a:pt x="41" y="19"/>
                      <a:pt x="48" y="9"/>
                    </a:cubicBezTo>
                    <a:cubicBezTo>
                      <a:pt x="52" y="3"/>
                      <a:pt x="57" y="0"/>
                      <a:pt x="64" y="2"/>
                    </a:cubicBezTo>
                    <a:cubicBezTo>
                      <a:pt x="70" y="5"/>
                      <a:pt x="71" y="10"/>
                      <a:pt x="70" y="17"/>
                    </a:cubicBezTo>
                    <a:cubicBezTo>
                      <a:pt x="65" y="49"/>
                      <a:pt x="61" y="82"/>
                      <a:pt x="56" y="114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" name="Freeform 12">
                <a:extLst>
                  <a:ext uri="{FF2B5EF4-FFF2-40B4-BE49-F238E27FC236}">
                    <a16:creationId xmlns:a16="http://schemas.microsoft.com/office/drawing/2014/main" id="{D992CC74-AF9A-4A68-B228-4811D47B06E7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729019" y="616505"/>
                <a:ext cx="744538" cy="1381125"/>
              </a:xfrm>
              <a:custGeom>
                <a:avLst/>
                <a:gdLst>
                  <a:gd name="T0" fmla="*/ 221 w 316"/>
                  <a:gd name="T1" fmla="*/ 170 h 588"/>
                  <a:gd name="T2" fmla="*/ 172 w 316"/>
                  <a:gd name="T3" fmla="*/ 254 h 588"/>
                  <a:gd name="T4" fmla="*/ 65 w 316"/>
                  <a:gd name="T5" fmla="*/ 440 h 588"/>
                  <a:gd name="T6" fmla="*/ 13 w 316"/>
                  <a:gd name="T7" fmla="*/ 564 h 588"/>
                  <a:gd name="T8" fmla="*/ 5 w 316"/>
                  <a:gd name="T9" fmla="*/ 588 h 588"/>
                  <a:gd name="T10" fmla="*/ 3 w 316"/>
                  <a:gd name="T11" fmla="*/ 569 h 588"/>
                  <a:gd name="T12" fmla="*/ 83 w 316"/>
                  <a:gd name="T13" fmla="*/ 375 h 588"/>
                  <a:gd name="T14" fmla="*/ 209 w 316"/>
                  <a:gd name="T15" fmla="*/ 154 h 588"/>
                  <a:gd name="T16" fmla="*/ 213 w 316"/>
                  <a:gd name="T17" fmla="*/ 143 h 588"/>
                  <a:gd name="T18" fmla="*/ 285 w 316"/>
                  <a:gd name="T19" fmla="*/ 22 h 588"/>
                  <a:gd name="T20" fmla="*/ 306 w 316"/>
                  <a:gd name="T21" fmla="*/ 6 h 588"/>
                  <a:gd name="T22" fmla="*/ 305 w 316"/>
                  <a:gd name="T23" fmla="*/ 34 h 588"/>
                  <a:gd name="T24" fmla="*/ 221 w 316"/>
                  <a:gd name="T25" fmla="*/ 17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6" h="588">
                    <a:moveTo>
                      <a:pt x="221" y="170"/>
                    </a:moveTo>
                    <a:cubicBezTo>
                      <a:pt x="199" y="195"/>
                      <a:pt x="187" y="226"/>
                      <a:pt x="172" y="254"/>
                    </a:cubicBezTo>
                    <a:cubicBezTo>
                      <a:pt x="138" y="317"/>
                      <a:pt x="97" y="376"/>
                      <a:pt x="65" y="440"/>
                    </a:cubicBezTo>
                    <a:cubicBezTo>
                      <a:pt x="45" y="480"/>
                      <a:pt x="28" y="522"/>
                      <a:pt x="13" y="564"/>
                    </a:cubicBezTo>
                    <a:cubicBezTo>
                      <a:pt x="10" y="572"/>
                      <a:pt x="8" y="579"/>
                      <a:pt x="5" y="588"/>
                    </a:cubicBezTo>
                    <a:cubicBezTo>
                      <a:pt x="0" y="580"/>
                      <a:pt x="1" y="575"/>
                      <a:pt x="3" y="569"/>
                    </a:cubicBezTo>
                    <a:cubicBezTo>
                      <a:pt x="20" y="500"/>
                      <a:pt x="48" y="436"/>
                      <a:pt x="83" y="375"/>
                    </a:cubicBezTo>
                    <a:cubicBezTo>
                      <a:pt x="125" y="301"/>
                      <a:pt x="167" y="228"/>
                      <a:pt x="209" y="154"/>
                    </a:cubicBezTo>
                    <a:cubicBezTo>
                      <a:pt x="211" y="151"/>
                      <a:pt x="212" y="147"/>
                      <a:pt x="213" y="143"/>
                    </a:cubicBezTo>
                    <a:cubicBezTo>
                      <a:pt x="237" y="103"/>
                      <a:pt x="264" y="64"/>
                      <a:pt x="285" y="22"/>
                    </a:cubicBezTo>
                    <a:cubicBezTo>
                      <a:pt x="290" y="14"/>
                      <a:pt x="295" y="0"/>
                      <a:pt x="306" y="6"/>
                    </a:cubicBezTo>
                    <a:cubicBezTo>
                      <a:pt x="316" y="11"/>
                      <a:pt x="311" y="25"/>
                      <a:pt x="305" y="34"/>
                    </a:cubicBezTo>
                    <a:cubicBezTo>
                      <a:pt x="277" y="79"/>
                      <a:pt x="249" y="125"/>
                      <a:pt x="221" y="170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7" name="Grupo 26">
              <a:extLst>
                <a:ext uri="{FF2B5EF4-FFF2-40B4-BE49-F238E27FC236}">
                  <a16:creationId xmlns:a16="http://schemas.microsoft.com/office/drawing/2014/main" id="{467717E5-84F9-4B35-85D4-BA6C0755ECE1}"/>
                </a:ext>
              </a:extLst>
            </p:cNvPr>
            <p:cNvGrpSpPr/>
            <p:nvPr/>
          </p:nvGrpSpPr>
          <p:grpSpPr>
            <a:xfrm rot="457444" flipH="1">
              <a:off x="2399137" y="304211"/>
              <a:ext cx="1638952" cy="4234071"/>
              <a:chOff x="939802" y="264298"/>
              <a:chExt cx="1623118" cy="4193165"/>
            </a:xfrm>
          </p:grpSpPr>
          <p:sp>
            <p:nvSpPr>
              <p:cNvPr id="28" name="Freeform 6">
                <a:extLst>
                  <a:ext uri="{FF2B5EF4-FFF2-40B4-BE49-F238E27FC236}">
                    <a16:creationId xmlns:a16="http://schemas.microsoft.com/office/drawing/2014/main" id="{0C54573C-F133-410E-AF38-CF9302D47B91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772345" y="569676"/>
                <a:ext cx="790575" cy="3887787"/>
              </a:xfrm>
              <a:custGeom>
                <a:avLst/>
                <a:gdLst>
                  <a:gd name="T0" fmla="*/ 145 w 336"/>
                  <a:gd name="T1" fmla="*/ 1297 h 1657"/>
                  <a:gd name="T2" fmla="*/ 108 w 336"/>
                  <a:gd name="T3" fmla="*/ 1516 h 1657"/>
                  <a:gd name="T4" fmla="*/ 54 w 336"/>
                  <a:gd name="T5" fmla="*/ 1637 h 1657"/>
                  <a:gd name="T6" fmla="*/ 33 w 336"/>
                  <a:gd name="T7" fmla="*/ 1657 h 1657"/>
                  <a:gd name="T8" fmla="*/ 85 w 336"/>
                  <a:gd name="T9" fmla="*/ 1473 h 1657"/>
                  <a:gd name="T10" fmla="*/ 112 w 336"/>
                  <a:gd name="T11" fmla="*/ 1284 h 1657"/>
                  <a:gd name="T12" fmla="*/ 120 w 336"/>
                  <a:gd name="T13" fmla="*/ 1218 h 1657"/>
                  <a:gd name="T14" fmla="*/ 117 w 336"/>
                  <a:gd name="T15" fmla="*/ 1076 h 1657"/>
                  <a:gd name="T16" fmla="*/ 106 w 336"/>
                  <a:gd name="T17" fmla="*/ 1056 h 1657"/>
                  <a:gd name="T18" fmla="*/ 18 w 336"/>
                  <a:gd name="T19" fmla="*/ 931 h 1657"/>
                  <a:gd name="T20" fmla="*/ 14 w 336"/>
                  <a:gd name="T21" fmla="*/ 895 h 1657"/>
                  <a:gd name="T22" fmla="*/ 47 w 336"/>
                  <a:gd name="T23" fmla="*/ 906 h 1657"/>
                  <a:gd name="T24" fmla="*/ 94 w 336"/>
                  <a:gd name="T25" fmla="*/ 960 h 1657"/>
                  <a:gd name="T26" fmla="*/ 107 w 336"/>
                  <a:gd name="T27" fmla="*/ 973 h 1657"/>
                  <a:gd name="T28" fmla="*/ 103 w 336"/>
                  <a:gd name="T29" fmla="*/ 902 h 1657"/>
                  <a:gd name="T30" fmla="*/ 67 w 336"/>
                  <a:gd name="T31" fmla="*/ 733 h 1657"/>
                  <a:gd name="T32" fmla="*/ 36 w 336"/>
                  <a:gd name="T33" fmla="*/ 598 h 1657"/>
                  <a:gd name="T34" fmla="*/ 5 w 336"/>
                  <a:gd name="T35" fmla="*/ 346 h 1657"/>
                  <a:gd name="T36" fmla="*/ 10 w 336"/>
                  <a:gd name="T37" fmla="*/ 238 h 1657"/>
                  <a:gd name="T38" fmla="*/ 50 w 336"/>
                  <a:gd name="T39" fmla="*/ 44 h 1657"/>
                  <a:gd name="T40" fmla="*/ 68 w 336"/>
                  <a:gd name="T41" fmla="*/ 0 h 1657"/>
                  <a:gd name="T42" fmla="*/ 74 w 336"/>
                  <a:gd name="T43" fmla="*/ 21 h 1657"/>
                  <a:gd name="T44" fmla="*/ 55 w 336"/>
                  <a:gd name="T45" fmla="*/ 165 h 1657"/>
                  <a:gd name="T46" fmla="*/ 51 w 336"/>
                  <a:gd name="T47" fmla="*/ 319 h 1657"/>
                  <a:gd name="T48" fmla="*/ 52 w 336"/>
                  <a:gd name="T49" fmla="*/ 362 h 1657"/>
                  <a:gd name="T50" fmla="*/ 66 w 336"/>
                  <a:gd name="T51" fmla="*/ 537 h 1657"/>
                  <a:gd name="T52" fmla="*/ 53 w 336"/>
                  <a:gd name="T53" fmla="*/ 289 h 1657"/>
                  <a:gd name="T54" fmla="*/ 80 w 336"/>
                  <a:gd name="T55" fmla="*/ 24 h 1657"/>
                  <a:gd name="T56" fmla="*/ 96 w 336"/>
                  <a:gd name="T57" fmla="*/ 0 h 1657"/>
                  <a:gd name="T58" fmla="*/ 108 w 336"/>
                  <a:gd name="T59" fmla="*/ 66 h 1657"/>
                  <a:gd name="T60" fmla="*/ 116 w 336"/>
                  <a:gd name="T61" fmla="*/ 153 h 1657"/>
                  <a:gd name="T62" fmla="*/ 114 w 336"/>
                  <a:gd name="T63" fmla="*/ 306 h 1657"/>
                  <a:gd name="T64" fmla="*/ 104 w 336"/>
                  <a:gd name="T65" fmla="*/ 453 h 1657"/>
                  <a:gd name="T66" fmla="*/ 103 w 336"/>
                  <a:gd name="T67" fmla="*/ 480 h 1657"/>
                  <a:gd name="T68" fmla="*/ 109 w 336"/>
                  <a:gd name="T69" fmla="*/ 473 h 1657"/>
                  <a:gd name="T70" fmla="*/ 184 w 336"/>
                  <a:gd name="T71" fmla="*/ 306 h 1657"/>
                  <a:gd name="T72" fmla="*/ 249 w 336"/>
                  <a:gd name="T73" fmla="*/ 223 h 1657"/>
                  <a:gd name="T74" fmla="*/ 320 w 336"/>
                  <a:gd name="T75" fmla="*/ 172 h 1657"/>
                  <a:gd name="T76" fmla="*/ 319 w 336"/>
                  <a:gd name="T77" fmla="*/ 192 h 1657"/>
                  <a:gd name="T78" fmla="*/ 214 w 336"/>
                  <a:gd name="T79" fmla="*/ 375 h 1657"/>
                  <a:gd name="T80" fmla="*/ 119 w 336"/>
                  <a:gd name="T81" fmla="*/ 581 h 1657"/>
                  <a:gd name="T82" fmla="*/ 189 w 336"/>
                  <a:gd name="T83" fmla="*/ 420 h 1657"/>
                  <a:gd name="T84" fmla="*/ 304 w 336"/>
                  <a:gd name="T85" fmla="*/ 220 h 1657"/>
                  <a:gd name="T86" fmla="*/ 328 w 336"/>
                  <a:gd name="T87" fmla="*/ 199 h 1657"/>
                  <a:gd name="T88" fmla="*/ 328 w 336"/>
                  <a:gd name="T89" fmla="*/ 246 h 1657"/>
                  <a:gd name="T90" fmla="*/ 285 w 336"/>
                  <a:gd name="T91" fmla="*/ 391 h 1657"/>
                  <a:gd name="T92" fmla="*/ 241 w 336"/>
                  <a:gd name="T93" fmla="*/ 487 h 1657"/>
                  <a:gd name="T94" fmla="*/ 187 w 336"/>
                  <a:gd name="T95" fmla="*/ 586 h 1657"/>
                  <a:gd name="T96" fmla="*/ 137 w 336"/>
                  <a:gd name="T97" fmla="*/ 663 h 1657"/>
                  <a:gd name="T98" fmla="*/ 127 w 336"/>
                  <a:gd name="T99" fmla="*/ 675 h 1657"/>
                  <a:gd name="T100" fmla="*/ 105 w 336"/>
                  <a:gd name="T101" fmla="*/ 760 h 1657"/>
                  <a:gd name="T102" fmla="*/ 140 w 336"/>
                  <a:gd name="T103" fmla="*/ 996 h 1657"/>
                  <a:gd name="T104" fmla="*/ 151 w 336"/>
                  <a:gd name="T105" fmla="*/ 1198 h 1657"/>
                  <a:gd name="T106" fmla="*/ 145 w 336"/>
                  <a:gd name="T107" fmla="*/ 1297 h 16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36" h="1657">
                    <a:moveTo>
                      <a:pt x="145" y="1297"/>
                    </a:moveTo>
                    <a:cubicBezTo>
                      <a:pt x="134" y="1370"/>
                      <a:pt x="128" y="1444"/>
                      <a:pt x="108" y="1516"/>
                    </a:cubicBezTo>
                    <a:cubicBezTo>
                      <a:pt x="96" y="1558"/>
                      <a:pt x="77" y="1599"/>
                      <a:pt x="54" y="1637"/>
                    </a:cubicBezTo>
                    <a:cubicBezTo>
                      <a:pt x="50" y="1644"/>
                      <a:pt x="46" y="1652"/>
                      <a:pt x="33" y="1657"/>
                    </a:cubicBezTo>
                    <a:cubicBezTo>
                      <a:pt x="46" y="1592"/>
                      <a:pt x="78" y="1536"/>
                      <a:pt x="85" y="1473"/>
                    </a:cubicBezTo>
                    <a:cubicBezTo>
                      <a:pt x="93" y="1410"/>
                      <a:pt x="108" y="1348"/>
                      <a:pt x="112" y="1284"/>
                    </a:cubicBezTo>
                    <a:cubicBezTo>
                      <a:pt x="119" y="1263"/>
                      <a:pt x="120" y="1240"/>
                      <a:pt x="120" y="1218"/>
                    </a:cubicBezTo>
                    <a:cubicBezTo>
                      <a:pt x="121" y="1171"/>
                      <a:pt x="122" y="1123"/>
                      <a:pt x="117" y="1076"/>
                    </a:cubicBezTo>
                    <a:cubicBezTo>
                      <a:pt x="116" y="1068"/>
                      <a:pt x="112" y="1062"/>
                      <a:pt x="106" y="1056"/>
                    </a:cubicBezTo>
                    <a:cubicBezTo>
                      <a:pt x="74" y="1017"/>
                      <a:pt x="40" y="978"/>
                      <a:pt x="18" y="931"/>
                    </a:cubicBezTo>
                    <a:cubicBezTo>
                      <a:pt x="13" y="920"/>
                      <a:pt x="0" y="906"/>
                      <a:pt x="14" y="895"/>
                    </a:cubicBezTo>
                    <a:cubicBezTo>
                      <a:pt x="26" y="885"/>
                      <a:pt x="37" y="900"/>
                      <a:pt x="47" y="906"/>
                    </a:cubicBezTo>
                    <a:cubicBezTo>
                      <a:pt x="67" y="920"/>
                      <a:pt x="80" y="940"/>
                      <a:pt x="94" y="960"/>
                    </a:cubicBezTo>
                    <a:cubicBezTo>
                      <a:pt x="98" y="964"/>
                      <a:pt x="99" y="971"/>
                      <a:pt x="107" y="973"/>
                    </a:cubicBezTo>
                    <a:cubicBezTo>
                      <a:pt x="115" y="949"/>
                      <a:pt x="105" y="925"/>
                      <a:pt x="103" y="902"/>
                    </a:cubicBezTo>
                    <a:cubicBezTo>
                      <a:pt x="97" y="844"/>
                      <a:pt x="84" y="788"/>
                      <a:pt x="67" y="733"/>
                    </a:cubicBezTo>
                    <a:cubicBezTo>
                      <a:pt x="54" y="689"/>
                      <a:pt x="42" y="644"/>
                      <a:pt x="36" y="598"/>
                    </a:cubicBezTo>
                    <a:cubicBezTo>
                      <a:pt x="24" y="514"/>
                      <a:pt x="13" y="430"/>
                      <a:pt x="5" y="346"/>
                    </a:cubicBezTo>
                    <a:cubicBezTo>
                      <a:pt x="2" y="310"/>
                      <a:pt x="8" y="274"/>
                      <a:pt x="10" y="238"/>
                    </a:cubicBezTo>
                    <a:cubicBezTo>
                      <a:pt x="15" y="172"/>
                      <a:pt x="35" y="108"/>
                      <a:pt x="50" y="44"/>
                    </a:cubicBezTo>
                    <a:cubicBezTo>
                      <a:pt x="53" y="29"/>
                      <a:pt x="62" y="15"/>
                      <a:pt x="68" y="0"/>
                    </a:cubicBezTo>
                    <a:cubicBezTo>
                      <a:pt x="76" y="5"/>
                      <a:pt x="75" y="13"/>
                      <a:pt x="74" y="21"/>
                    </a:cubicBezTo>
                    <a:cubicBezTo>
                      <a:pt x="66" y="69"/>
                      <a:pt x="58" y="117"/>
                      <a:pt x="55" y="165"/>
                    </a:cubicBezTo>
                    <a:cubicBezTo>
                      <a:pt x="52" y="216"/>
                      <a:pt x="45" y="267"/>
                      <a:pt x="51" y="319"/>
                    </a:cubicBezTo>
                    <a:cubicBezTo>
                      <a:pt x="52" y="333"/>
                      <a:pt x="52" y="348"/>
                      <a:pt x="52" y="362"/>
                    </a:cubicBezTo>
                    <a:cubicBezTo>
                      <a:pt x="54" y="425"/>
                      <a:pt x="57" y="488"/>
                      <a:pt x="66" y="537"/>
                    </a:cubicBezTo>
                    <a:cubicBezTo>
                      <a:pt x="54" y="464"/>
                      <a:pt x="51" y="376"/>
                      <a:pt x="53" y="289"/>
                    </a:cubicBezTo>
                    <a:cubicBezTo>
                      <a:pt x="55" y="200"/>
                      <a:pt x="61" y="111"/>
                      <a:pt x="80" y="24"/>
                    </a:cubicBezTo>
                    <a:cubicBezTo>
                      <a:pt x="82" y="14"/>
                      <a:pt x="82" y="2"/>
                      <a:pt x="96" y="0"/>
                    </a:cubicBezTo>
                    <a:cubicBezTo>
                      <a:pt x="94" y="23"/>
                      <a:pt x="106" y="43"/>
                      <a:pt x="108" y="66"/>
                    </a:cubicBezTo>
                    <a:cubicBezTo>
                      <a:pt x="110" y="95"/>
                      <a:pt x="115" y="124"/>
                      <a:pt x="116" y="153"/>
                    </a:cubicBezTo>
                    <a:cubicBezTo>
                      <a:pt x="117" y="204"/>
                      <a:pt x="120" y="255"/>
                      <a:pt x="114" y="306"/>
                    </a:cubicBezTo>
                    <a:cubicBezTo>
                      <a:pt x="109" y="355"/>
                      <a:pt x="107" y="404"/>
                      <a:pt x="104" y="453"/>
                    </a:cubicBezTo>
                    <a:cubicBezTo>
                      <a:pt x="104" y="462"/>
                      <a:pt x="103" y="471"/>
                      <a:pt x="103" y="480"/>
                    </a:cubicBezTo>
                    <a:cubicBezTo>
                      <a:pt x="109" y="480"/>
                      <a:pt x="109" y="476"/>
                      <a:pt x="109" y="473"/>
                    </a:cubicBezTo>
                    <a:cubicBezTo>
                      <a:pt x="118" y="410"/>
                      <a:pt x="150" y="358"/>
                      <a:pt x="184" y="306"/>
                    </a:cubicBezTo>
                    <a:cubicBezTo>
                      <a:pt x="203" y="276"/>
                      <a:pt x="226" y="249"/>
                      <a:pt x="249" y="223"/>
                    </a:cubicBezTo>
                    <a:cubicBezTo>
                      <a:pt x="268" y="201"/>
                      <a:pt x="288" y="177"/>
                      <a:pt x="320" y="172"/>
                    </a:cubicBezTo>
                    <a:cubicBezTo>
                      <a:pt x="327" y="179"/>
                      <a:pt x="323" y="186"/>
                      <a:pt x="319" y="192"/>
                    </a:cubicBezTo>
                    <a:cubicBezTo>
                      <a:pt x="283" y="252"/>
                      <a:pt x="251" y="315"/>
                      <a:pt x="214" y="375"/>
                    </a:cubicBezTo>
                    <a:cubicBezTo>
                      <a:pt x="172" y="444"/>
                      <a:pt x="136" y="517"/>
                      <a:pt x="119" y="581"/>
                    </a:cubicBezTo>
                    <a:cubicBezTo>
                      <a:pt x="131" y="533"/>
                      <a:pt x="159" y="476"/>
                      <a:pt x="189" y="420"/>
                    </a:cubicBezTo>
                    <a:cubicBezTo>
                      <a:pt x="226" y="353"/>
                      <a:pt x="268" y="288"/>
                      <a:pt x="304" y="220"/>
                    </a:cubicBezTo>
                    <a:cubicBezTo>
                      <a:pt x="309" y="210"/>
                      <a:pt x="313" y="198"/>
                      <a:pt x="328" y="199"/>
                    </a:cubicBezTo>
                    <a:cubicBezTo>
                      <a:pt x="336" y="215"/>
                      <a:pt x="329" y="231"/>
                      <a:pt x="328" y="246"/>
                    </a:cubicBezTo>
                    <a:cubicBezTo>
                      <a:pt x="322" y="297"/>
                      <a:pt x="307" y="345"/>
                      <a:pt x="285" y="391"/>
                    </a:cubicBezTo>
                    <a:cubicBezTo>
                      <a:pt x="269" y="422"/>
                      <a:pt x="254" y="454"/>
                      <a:pt x="241" y="487"/>
                    </a:cubicBezTo>
                    <a:cubicBezTo>
                      <a:pt x="227" y="522"/>
                      <a:pt x="208" y="554"/>
                      <a:pt x="187" y="586"/>
                    </a:cubicBezTo>
                    <a:cubicBezTo>
                      <a:pt x="169" y="611"/>
                      <a:pt x="156" y="639"/>
                      <a:pt x="137" y="663"/>
                    </a:cubicBezTo>
                    <a:cubicBezTo>
                      <a:pt x="134" y="667"/>
                      <a:pt x="131" y="672"/>
                      <a:pt x="127" y="675"/>
                    </a:cubicBezTo>
                    <a:cubicBezTo>
                      <a:pt x="96" y="698"/>
                      <a:pt x="95" y="727"/>
                      <a:pt x="105" y="760"/>
                    </a:cubicBezTo>
                    <a:cubicBezTo>
                      <a:pt x="130" y="837"/>
                      <a:pt x="134" y="917"/>
                      <a:pt x="140" y="996"/>
                    </a:cubicBezTo>
                    <a:cubicBezTo>
                      <a:pt x="145" y="1063"/>
                      <a:pt x="149" y="1130"/>
                      <a:pt x="151" y="1198"/>
                    </a:cubicBezTo>
                    <a:cubicBezTo>
                      <a:pt x="152" y="1231"/>
                      <a:pt x="147" y="1264"/>
                      <a:pt x="145" y="1297"/>
                    </a:cubicBezTo>
                    <a:close/>
                  </a:path>
                </a:pathLst>
              </a:custGeom>
              <a:solidFill>
                <a:srgbClr val="A4B4E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" name="Freeform 7">
                <a:extLst>
                  <a:ext uri="{FF2B5EF4-FFF2-40B4-BE49-F238E27FC236}">
                    <a16:creationId xmlns:a16="http://schemas.microsoft.com/office/drawing/2014/main" id="{CE9A787F-F889-4EF6-B1FC-216C1E6BD560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939802" y="1587379"/>
                <a:ext cx="742950" cy="1152525"/>
              </a:xfrm>
              <a:custGeom>
                <a:avLst/>
                <a:gdLst>
                  <a:gd name="T0" fmla="*/ 275 w 316"/>
                  <a:gd name="T1" fmla="*/ 490 h 491"/>
                  <a:gd name="T2" fmla="*/ 192 w 316"/>
                  <a:gd name="T3" fmla="*/ 465 h 491"/>
                  <a:gd name="T4" fmla="*/ 51 w 316"/>
                  <a:gd name="T5" fmla="*/ 365 h 491"/>
                  <a:gd name="T6" fmla="*/ 26 w 316"/>
                  <a:gd name="T7" fmla="*/ 179 h 491"/>
                  <a:gd name="T8" fmla="*/ 80 w 316"/>
                  <a:gd name="T9" fmla="*/ 85 h 491"/>
                  <a:gd name="T10" fmla="*/ 204 w 316"/>
                  <a:gd name="T11" fmla="*/ 11 h 491"/>
                  <a:gd name="T12" fmla="*/ 273 w 316"/>
                  <a:gd name="T13" fmla="*/ 44 h 491"/>
                  <a:gd name="T14" fmla="*/ 278 w 316"/>
                  <a:gd name="T15" fmla="*/ 89 h 491"/>
                  <a:gd name="T16" fmla="*/ 263 w 316"/>
                  <a:gd name="T17" fmla="*/ 182 h 491"/>
                  <a:gd name="T18" fmla="*/ 269 w 316"/>
                  <a:gd name="T19" fmla="*/ 292 h 491"/>
                  <a:gd name="T20" fmla="*/ 308 w 316"/>
                  <a:gd name="T21" fmla="*/ 430 h 491"/>
                  <a:gd name="T22" fmla="*/ 314 w 316"/>
                  <a:gd name="T23" fmla="*/ 470 h 491"/>
                  <a:gd name="T24" fmla="*/ 294 w 316"/>
                  <a:gd name="T25" fmla="*/ 490 h 491"/>
                  <a:gd name="T26" fmla="*/ 275 w 316"/>
                  <a:gd name="T27" fmla="*/ 490 h 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6" h="491">
                    <a:moveTo>
                      <a:pt x="275" y="490"/>
                    </a:moveTo>
                    <a:cubicBezTo>
                      <a:pt x="244" y="491"/>
                      <a:pt x="218" y="477"/>
                      <a:pt x="192" y="465"/>
                    </a:cubicBezTo>
                    <a:cubicBezTo>
                      <a:pt x="139" y="441"/>
                      <a:pt x="87" y="414"/>
                      <a:pt x="51" y="365"/>
                    </a:cubicBezTo>
                    <a:cubicBezTo>
                      <a:pt x="9" y="308"/>
                      <a:pt x="0" y="245"/>
                      <a:pt x="26" y="179"/>
                    </a:cubicBezTo>
                    <a:cubicBezTo>
                      <a:pt x="38" y="144"/>
                      <a:pt x="54" y="111"/>
                      <a:pt x="80" y="85"/>
                    </a:cubicBezTo>
                    <a:cubicBezTo>
                      <a:pt x="114" y="49"/>
                      <a:pt x="157" y="26"/>
                      <a:pt x="204" y="11"/>
                    </a:cubicBezTo>
                    <a:cubicBezTo>
                      <a:pt x="237" y="0"/>
                      <a:pt x="266" y="21"/>
                      <a:pt x="273" y="44"/>
                    </a:cubicBezTo>
                    <a:cubicBezTo>
                      <a:pt x="278" y="58"/>
                      <a:pt x="279" y="74"/>
                      <a:pt x="278" y="89"/>
                    </a:cubicBezTo>
                    <a:cubicBezTo>
                      <a:pt x="277" y="121"/>
                      <a:pt x="268" y="151"/>
                      <a:pt x="263" y="182"/>
                    </a:cubicBezTo>
                    <a:cubicBezTo>
                      <a:pt x="257" y="219"/>
                      <a:pt x="260" y="256"/>
                      <a:pt x="269" y="292"/>
                    </a:cubicBezTo>
                    <a:cubicBezTo>
                      <a:pt x="281" y="338"/>
                      <a:pt x="294" y="384"/>
                      <a:pt x="308" y="430"/>
                    </a:cubicBezTo>
                    <a:cubicBezTo>
                      <a:pt x="312" y="443"/>
                      <a:pt x="312" y="457"/>
                      <a:pt x="314" y="470"/>
                    </a:cubicBezTo>
                    <a:cubicBezTo>
                      <a:pt x="316" y="482"/>
                      <a:pt x="305" y="488"/>
                      <a:pt x="294" y="490"/>
                    </a:cubicBezTo>
                    <a:cubicBezTo>
                      <a:pt x="288" y="491"/>
                      <a:pt x="281" y="490"/>
                      <a:pt x="275" y="490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" name="Freeform 8">
                <a:extLst>
                  <a:ext uri="{FF2B5EF4-FFF2-40B4-BE49-F238E27FC236}">
                    <a16:creationId xmlns:a16="http://schemas.microsoft.com/office/drawing/2014/main" id="{63D43F1F-6CB6-4A23-898F-EE20152981A3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375696" y="2669298"/>
                <a:ext cx="687388" cy="1098550"/>
              </a:xfrm>
              <a:custGeom>
                <a:avLst/>
                <a:gdLst>
                  <a:gd name="T0" fmla="*/ 36 w 292"/>
                  <a:gd name="T1" fmla="*/ 404 h 468"/>
                  <a:gd name="T2" fmla="*/ 34 w 292"/>
                  <a:gd name="T3" fmla="*/ 249 h 468"/>
                  <a:gd name="T4" fmla="*/ 6 w 292"/>
                  <a:gd name="T5" fmla="*/ 93 h 468"/>
                  <a:gd name="T6" fmla="*/ 1 w 292"/>
                  <a:gd name="T7" fmla="*/ 45 h 468"/>
                  <a:gd name="T8" fmla="*/ 66 w 292"/>
                  <a:gd name="T9" fmla="*/ 8 h 468"/>
                  <a:gd name="T10" fmla="*/ 245 w 292"/>
                  <a:gd name="T11" fmla="*/ 141 h 468"/>
                  <a:gd name="T12" fmla="*/ 216 w 292"/>
                  <a:gd name="T13" fmla="*/ 386 h 468"/>
                  <a:gd name="T14" fmla="*/ 111 w 292"/>
                  <a:gd name="T15" fmla="*/ 462 h 468"/>
                  <a:gd name="T16" fmla="*/ 62 w 292"/>
                  <a:gd name="T17" fmla="*/ 462 h 468"/>
                  <a:gd name="T18" fmla="*/ 36 w 292"/>
                  <a:gd name="T19" fmla="*/ 404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92" h="468">
                    <a:moveTo>
                      <a:pt x="36" y="404"/>
                    </a:moveTo>
                    <a:cubicBezTo>
                      <a:pt x="47" y="356"/>
                      <a:pt x="39" y="302"/>
                      <a:pt x="34" y="249"/>
                    </a:cubicBezTo>
                    <a:cubicBezTo>
                      <a:pt x="28" y="197"/>
                      <a:pt x="21" y="144"/>
                      <a:pt x="6" y="93"/>
                    </a:cubicBezTo>
                    <a:cubicBezTo>
                      <a:pt x="2" y="77"/>
                      <a:pt x="0" y="61"/>
                      <a:pt x="1" y="45"/>
                    </a:cubicBezTo>
                    <a:cubicBezTo>
                      <a:pt x="3" y="13"/>
                      <a:pt x="28" y="0"/>
                      <a:pt x="66" y="8"/>
                    </a:cubicBezTo>
                    <a:cubicBezTo>
                      <a:pt x="147" y="24"/>
                      <a:pt x="207" y="73"/>
                      <a:pt x="245" y="141"/>
                    </a:cubicBezTo>
                    <a:cubicBezTo>
                      <a:pt x="292" y="227"/>
                      <a:pt x="287" y="303"/>
                      <a:pt x="216" y="386"/>
                    </a:cubicBezTo>
                    <a:cubicBezTo>
                      <a:pt x="187" y="420"/>
                      <a:pt x="154" y="447"/>
                      <a:pt x="111" y="462"/>
                    </a:cubicBezTo>
                    <a:cubicBezTo>
                      <a:pt x="94" y="468"/>
                      <a:pt x="78" y="467"/>
                      <a:pt x="62" y="462"/>
                    </a:cubicBezTo>
                    <a:cubicBezTo>
                      <a:pt x="43" y="456"/>
                      <a:pt x="34" y="437"/>
                      <a:pt x="36" y="404"/>
                    </a:cubicBezTo>
                    <a:close/>
                  </a:path>
                </a:pathLst>
              </a:custGeom>
              <a:solidFill>
                <a:srgbClr val="98DFBB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" name="Freeform 9">
                <a:extLst>
                  <a:ext uri="{FF2B5EF4-FFF2-40B4-BE49-F238E27FC236}">
                    <a16:creationId xmlns:a16="http://schemas.microsoft.com/office/drawing/2014/main" id="{9ECC7B30-FF58-4235-8A15-65808A64AD17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2143748" y="1896601"/>
                <a:ext cx="390525" cy="1020762"/>
              </a:xfrm>
              <a:custGeom>
                <a:avLst/>
                <a:gdLst>
                  <a:gd name="T0" fmla="*/ 27 w 166"/>
                  <a:gd name="T1" fmla="*/ 435 h 435"/>
                  <a:gd name="T2" fmla="*/ 14 w 166"/>
                  <a:gd name="T3" fmla="*/ 391 h 435"/>
                  <a:gd name="T4" fmla="*/ 4 w 166"/>
                  <a:gd name="T5" fmla="*/ 250 h 435"/>
                  <a:gd name="T6" fmla="*/ 50 w 166"/>
                  <a:gd name="T7" fmla="*/ 103 h 435"/>
                  <a:gd name="T8" fmla="*/ 99 w 166"/>
                  <a:gd name="T9" fmla="*/ 23 h 435"/>
                  <a:gd name="T10" fmla="*/ 125 w 166"/>
                  <a:gd name="T11" fmla="*/ 2 h 435"/>
                  <a:gd name="T12" fmla="*/ 149 w 166"/>
                  <a:gd name="T13" fmla="*/ 20 h 435"/>
                  <a:gd name="T14" fmla="*/ 104 w 166"/>
                  <a:gd name="T15" fmla="*/ 306 h 435"/>
                  <a:gd name="T16" fmla="*/ 54 w 166"/>
                  <a:gd name="T17" fmla="*/ 403 h 435"/>
                  <a:gd name="T18" fmla="*/ 27 w 166"/>
                  <a:gd name="T19" fmla="*/ 435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6" h="435">
                    <a:moveTo>
                      <a:pt x="27" y="435"/>
                    </a:moveTo>
                    <a:cubicBezTo>
                      <a:pt x="13" y="422"/>
                      <a:pt x="15" y="405"/>
                      <a:pt x="14" y="391"/>
                    </a:cubicBezTo>
                    <a:cubicBezTo>
                      <a:pt x="7" y="345"/>
                      <a:pt x="0" y="298"/>
                      <a:pt x="4" y="250"/>
                    </a:cubicBezTo>
                    <a:cubicBezTo>
                      <a:pt x="9" y="197"/>
                      <a:pt x="27" y="150"/>
                      <a:pt x="50" y="103"/>
                    </a:cubicBezTo>
                    <a:cubicBezTo>
                      <a:pt x="64" y="75"/>
                      <a:pt x="84" y="50"/>
                      <a:pt x="99" y="23"/>
                    </a:cubicBezTo>
                    <a:cubicBezTo>
                      <a:pt x="105" y="13"/>
                      <a:pt x="112" y="5"/>
                      <a:pt x="125" y="2"/>
                    </a:cubicBezTo>
                    <a:cubicBezTo>
                      <a:pt x="140" y="0"/>
                      <a:pt x="147" y="8"/>
                      <a:pt x="149" y="20"/>
                    </a:cubicBezTo>
                    <a:cubicBezTo>
                      <a:pt x="166" y="120"/>
                      <a:pt x="146" y="215"/>
                      <a:pt x="104" y="306"/>
                    </a:cubicBezTo>
                    <a:cubicBezTo>
                      <a:pt x="89" y="339"/>
                      <a:pt x="72" y="371"/>
                      <a:pt x="54" y="403"/>
                    </a:cubicBezTo>
                    <a:cubicBezTo>
                      <a:pt x="47" y="415"/>
                      <a:pt x="33" y="421"/>
                      <a:pt x="27" y="435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" name="Freeform 10">
                <a:extLst>
                  <a:ext uri="{FF2B5EF4-FFF2-40B4-BE49-F238E27FC236}">
                    <a16:creationId xmlns:a16="http://schemas.microsoft.com/office/drawing/2014/main" id="{4139F2B6-E4EB-4BA8-BE46-80653D0BAB8E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665216" y="264298"/>
                <a:ext cx="327025" cy="865187"/>
              </a:xfrm>
              <a:custGeom>
                <a:avLst/>
                <a:gdLst>
                  <a:gd name="T0" fmla="*/ 4 w 139"/>
                  <a:gd name="T1" fmla="*/ 298 h 369"/>
                  <a:gd name="T2" fmla="*/ 12 w 139"/>
                  <a:gd name="T3" fmla="*/ 187 h 369"/>
                  <a:gd name="T4" fmla="*/ 86 w 139"/>
                  <a:gd name="T5" fmla="*/ 39 h 369"/>
                  <a:gd name="T6" fmla="*/ 107 w 139"/>
                  <a:gd name="T7" fmla="*/ 10 h 369"/>
                  <a:gd name="T8" fmla="*/ 126 w 139"/>
                  <a:gd name="T9" fmla="*/ 3 h 369"/>
                  <a:gd name="T10" fmla="*/ 138 w 139"/>
                  <a:gd name="T11" fmla="*/ 22 h 369"/>
                  <a:gd name="T12" fmla="*/ 128 w 139"/>
                  <a:gd name="T13" fmla="*/ 159 h 369"/>
                  <a:gd name="T14" fmla="*/ 105 w 139"/>
                  <a:gd name="T15" fmla="*/ 245 h 369"/>
                  <a:gd name="T16" fmla="*/ 48 w 139"/>
                  <a:gd name="T17" fmla="*/ 350 h 369"/>
                  <a:gd name="T18" fmla="*/ 34 w 139"/>
                  <a:gd name="T19" fmla="*/ 364 h 369"/>
                  <a:gd name="T20" fmla="*/ 12 w 139"/>
                  <a:gd name="T21" fmla="*/ 357 h 369"/>
                  <a:gd name="T22" fmla="*/ 4 w 139"/>
                  <a:gd name="T23" fmla="*/ 298 h 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9" h="369">
                    <a:moveTo>
                      <a:pt x="4" y="298"/>
                    </a:moveTo>
                    <a:cubicBezTo>
                      <a:pt x="0" y="264"/>
                      <a:pt x="6" y="225"/>
                      <a:pt x="12" y="187"/>
                    </a:cubicBezTo>
                    <a:cubicBezTo>
                      <a:pt x="22" y="131"/>
                      <a:pt x="51" y="83"/>
                      <a:pt x="86" y="39"/>
                    </a:cubicBezTo>
                    <a:cubicBezTo>
                      <a:pt x="93" y="29"/>
                      <a:pt x="97" y="17"/>
                      <a:pt x="107" y="10"/>
                    </a:cubicBezTo>
                    <a:cubicBezTo>
                      <a:pt x="113" y="6"/>
                      <a:pt x="118" y="0"/>
                      <a:pt x="126" y="3"/>
                    </a:cubicBezTo>
                    <a:cubicBezTo>
                      <a:pt x="135" y="6"/>
                      <a:pt x="138" y="14"/>
                      <a:pt x="138" y="22"/>
                    </a:cubicBezTo>
                    <a:cubicBezTo>
                      <a:pt x="139" y="68"/>
                      <a:pt x="138" y="114"/>
                      <a:pt x="128" y="159"/>
                    </a:cubicBezTo>
                    <a:cubicBezTo>
                      <a:pt x="121" y="188"/>
                      <a:pt x="114" y="216"/>
                      <a:pt x="105" y="245"/>
                    </a:cubicBezTo>
                    <a:cubicBezTo>
                      <a:pt x="92" y="283"/>
                      <a:pt x="70" y="316"/>
                      <a:pt x="48" y="350"/>
                    </a:cubicBezTo>
                    <a:cubicBezTo>
                      <a:pt x="45" y="355"/>
                      <a:pt x="40" y="361"/>
                      <a:pt x="34" y="364"/>
                    </a:cubicBezTo>
                    <a:cubicBezTo>
                      <a:pt x="25" y="369"/>
                      <a:pt x="15" y="369"/>
                      <a:pt x="12" y="357"/>
                    </a:cubicBezTo>
                    <a:cubicBezTo>
                      <a:pt x="8" y="339"/>
                      <a:pt x="2" y="322"/>
                      <a:pt x="4" y="298"/>
                    </a:cubicBezTo>
                    <a:close/>
                  </a:path>
                </a:pathLst>
              </a:custGeom>
              <a:solidFill>
                <a:srgbClr val="98DFBB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" name="Freeform 11">
                <a:extLst>
                  <a:ext uri="{FF2B5EF4-FFF2-40B4-BE49-F238E27FC236}">
                    <a16:creationId xmlns:a16="http://schemas.microsoft.com/office/drawing/2014/main" id="{C842930B-A46D-4654-9A4E-C7F59C325789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536311" y="395571"/>
                <a:ext cx="166688" cy="1647825"/>
              </a:xfrm>
              <a:custGeom>
                <a:avLst/>
                <a:gdLst>
                  <a:gd name="T0" fmla="*/ 56 w 71"/>
                  <a:gd name="T1" fmla="*/ 114 h 702"/>
                  <a:gd name="T2" fmla="*/ 34 w 71"/>
                  <a:gd name="T3" fmla="*/ 223 h 702"/>
                  <a:gd name="T4" fmla="*/ 23 w 71"/>
                  <a:gd name="T5" fmla="*/ 353 h 702"/>
                  <a:gd name="T6" fmla="*/ 22 w 71"/>
                  <a:gd name="T7" fmla="*/ 489 h 702"/>
                  <a:gd name="T8" fmla="*/ 36 w 71"/>
                  <a:gd name="T9" fmla="*/ 702 h 702"/>
                  <a:gd name="T10" fmla="*/ 21 w 71"/>
                  <a:gd name="T11" fmla="*/ 657 h 702"/>
                  <a:gd name="T12" fmla="*/ 4 w 71"/>
                  <a:gd name="T13" fmla="*/ 495 h 702"/>
                  <a:gd name="T14" fmla="*/ 1 w 71"/>
                  <a:gd name="T15" fmla="*/ 368 h 702"/>
                  <a:gd name="T16" fmla="*/ 28 w 71"/>
                  <a:gd name="T17" fmla="*/ 128 h 702"/>
                  <a:gd name="T18" fmla="*/ 28 w 71"/>
                  <a:gd name="T19" fmla="*/ 114 h 702"/>
                  <a:gd name="T20" fmla="*/ 39 w 71"/>
                  <a:gd name="T21" fmla="*/ 44 h 702"/>
                  <a:gd name="T22" fmla="*/ 48 w 71"/>
                  <a:gd name="T23" fmla="*/ 9 h 702"/>
                  <a:gd name="T24" fmla="*/ 64 w 71"/>
                  <a:gd name="T25" fmla="*/ 2 h 702"/>
                  <a:gd name="T26" fmla="*/ 70 w 71"/>
                  <a:gd name="T27" fmla="*/ 17 h 702"/>
                  <a:gd name="T28" fmla="*/ 56 w 71"/>
                  <a:gd name="T29" fmla="*/ 114 h 7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1" h="702">
                    <a:moveTo>
                      <a:pt x="56" y="114"/>
                    </a:moveTo>
                    <a:cubicBezTo>
                      <a:pt x="44" y="149"/>
                      <a:pt x="38" y="186"/>
                      <a:pt x="34" y="223"/>
                    </a:cubicBezTo>
                    <a:cubicBezTo>
                      <a:pt x="29" y="266"/>
                      <a:pt x="24" y="309"/>
                      <a:pt x="23" y="353"/>
                    </a:cubicBezTo>
                    <a:cubicBezTo>
                      <a:pt x="21" y="398"/>
                      <a:pt x="22" y="444"/>
                      <a:pt x="22" y="489"/>
                    </a:cubicBezTo>
                    <a:cubicBezTo>
                      <a:pt x="23" y="559"/>
                      <a:pt x="28" y="629"/>
                      <a:pt x="36" y="702"/>
                    </a:cubicBezTo>
                    <a:cubicBezTo>
                      <a:pt x="23" y="687"/>
                      <a:pt x="24" y="671"/>
                      <a:pt x="21" y="657"/>
                    </a:cubicBezTo>
                    <a:cubicBezTo>
                      <a:pt x="11" y="604"/>
                      <a:pt x="5" y="550"/>
                      <a:pt x="4" y="495"/>
                    </a:cubicBezTo>
                    <a:cubicBezTo>
                      <a:pt x="4" y="453"/>
                      <a:pt x="0" y="411"/>
                      <a:pt x="1" y="368"/>
                    </a:cubicBezTo>
                    <a:cubicBezTo>
                      <a:pt x="4" y="287"/>
                      <a:pt x="10" y="207"/>
                      <a:pt x="28" y="128"/>
                    </a:cubicBezTo>
                    <a:cubicBezTo>
                      <a:pt x="28" y="123"/>
                      <a:pt x="28" y="119"/>
                      <a:pt x="28" y="114"/>
                    </a:cubicBezTo>
                    <a:cubicBezTo>
                      <a:pt x="36" y="92"/>
                      <a:pt x="37" y="68"/>
                      <a:pt x="39" y="44"/>
                    </a:cubicBezTo>
                    <a:cubicBezTo>
                      <a:pt x="40" y="32"/>
                      <a:pt x="41" y="19"/>
                      <a:pt x="48" y="9"/>
                    </a:cubicBezTo>
                    <a:cubicBezTo>
                      <a:pt x="52" y="3"/>
                      <a:pt x="57" y="0"/>
                      <a:pt x="64" y="2"/>
                    </a:cubicBezTo>
                    <a:cubicBezTo>
                      <a:pt x="70" y="5"/>
                      <a:pt x="71" y="10"/>
                      <a:pt x="70" y="17"/>
                    </a:cubicBezTo>
                    <a:cubicBezTo>
                      <a:pt x="65" y="49"/>
                      <a:pt x="61" y="82"/>
                      <a:pt x="56" y="114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" name="Freeform 12">
                <a:extLst>
                  <a:ext uri="{FF2B5EF4-FFF2-40B4-BE49-F238E27FC236}">
                    <a16:creationId xmlns:a16="http://schemas.microsoft.com/office/drawing/2014/main" id="{BEF99F35-1715-412B-A279-916D781E1367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729019" y="616505"/>
                <a:ext cx="744538" cy="1381125"/>
              </a:xfrm>
              <a:custGeom>
                <a:avLst/>
                <a:gdLst>
                  <a:gd name="T0" fmla="*/ 221 w 316"/>
                  <a:gd name="T1" fmla="*/ 170 h 588"/>
                  <a:gd name="T2" fmla="*/ 172 w 316"/>
                  <a:gd name="T3" fmla="*/ 254 h 588"/>
                  <a:gd name="T4" fmla="*/ 65 w 316"/>
                  <a:gd name="T5" fmla="*/ 440 h 588"/>
                  <a:gd name="T6" fmla="*/ 13 w 316"/>
                  <a:gd name="T7" fmla="*/ 564 h 588"/>
                  <a:gd name="T8" fmla="*/ 5 w 316"/>
                  <a:gd name="T9" fmla="*/ 588 h 588"/>
                  <a:gd name="T10" fmla="*/ 3 w 316"/>
                  <a:gd name="T11" fmla="*/ 569 h 588"/>
                  <a:gd name="T12" fmla="*/ 83 w 316"/>
                  <a:gd name="T13" fmla="*/ 375 h 588"/>
                  <a:gd name="T14" fmla="*/ 209 w 316"/>
                  <a:gd name="T15" fmla="*/ 154 h 588"/>
                  <a:gd name="T16" fmla="*/ 213 w 316"/>
                  <a:gd name="T17" fmla="*/ 143 h 588"/>
                  <a:gd name="T18" fmla="*/ 285 w 316"/>
                  <a:gd name="T19" fmla="*/ 22 h 588"/>
                  <a:gd name="T20" fmla="*/ 306 w 316"/>
                  <a:gd name="T21" fmla="*/ 6 h 588"/>
                  <a:gd name="T22" fmla="*/ 305 w 316"/>
                  <a:gd name="T23" fmla="*/ 34 h 588"/>
                  <a:gd name="T24" fmla="*/ 221 w 316"/>
                  <a:gd name="T25" fmla="*/ 17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6" h="588">
                    <a:moveTo>
                      <a:pt x="221" y="170"/>
                    </a:moveTo>
                    <a:cubicBezTo>
                      <a:pt x="199" y="195"/>
                      <a:pt x="187" y="226"/>
                      <a:pt x="172" y="254"/>
                    </a:cubicBezTo>
                    <a:cubicBezTo>
                      <a:pt x="138" y="317"/>
                      <a:pt x="97" y="376"/>
                      <a:pt x="65" y="440"/>
                    </a:cubicBezTo>
                    <a:cubicBezTo>
                      <a:pt x="45" y="480"/>
                      <a:pt x="28" y="522"/>
                      <a:pt x="13" y="564"/>
                    </a:cubicBezTo>
                    <a:cubicBezTo>
                      <a:pt x="10" y="572"/>
                      <a:pt x="8" y="579"/>
                      <a:pt x="5" y="588"/>
                    </a:cubicBezTo>
                    <a:cubicBezTo>
                      <a:pt x="0" y="580"/>
                      <a:pt x="1" y="575"/>
                      <a:pt x="3" y="569"/>
                    </a:cubicBezTo>
                    <a:cubicBezTo>
                      <a:pt x="20" y="500"/>
                      <a:pt x="48" y="436"/>
                      <a:pt x="83" y="375"/>
                    </a:cubicBezTo>
                    <a:cubicBezTo>
                      <a:pt x="125" y="301"/>
                      <a:pt x="167" y="228"/>
                      <a:pt x="209" y="154"/>
                    </a:cubicBezTo>
                    <a:cubicBezTo>
                      <a:pt x="211" y="151"/>
                      <a:pt x="212" y="147"/>
                      <a:pt x="213" y="143"/>
                    </a:cubicBezTo>
                    <a:cubicBezTo>
                      <a:pt x="237" y="103"/>
                      <a:pt x="264" y="64"/>
                      <a:pt x="285" y="22"/>
                    </a:cubicBezTo>
                    <a:cubicBezTo>
                      <a:pt x="290" y="14"/>
                      <a:pt x="295" y="0"/>
                      <a:pt x="306" y="6"/>
                    </a:cubicBezTo>
                    <a:cubicBezTo>
                      <a:pt x="316" y="11"/>
                      <a:pt x="311" y="25"/>
                      <a:pt x="305" y="34"/>
                    </a:cubicBezTo>
                    <a:cubicBezTo>
                      <a:pt x="277" y="79"/>
                      <a:pt x="249" y="125"/>
                      <a:pt x="221" y="170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5" name="Grupo 34">
              <a:extLst>
                <a:ext uri="{FF2B5EF4-FFF2-40B4-BE49-F238E27FC236}">
                  <a16:creationId xmlns:a16="http://schemas.microsoft.com/office/drawing/2014/main" id="{18C30344-FEBF-4DF2-AA6E-91B42D1A4890}"/>
                </a:ext>
              </a:extLst>
            </p:cNvPr>
            <p:cNvGrpSpPr/>
            <p:nvPr/>
          </p:nvGrpSpPr>
          <p:grpSpPr>
            <a:xfrm rot="2700000" flipH="1">
              <a:off x="3346886" y="1361391"/>
              <a:ext cx="1488381" cy="3845085"/>
              <a:chOff x="939802" y="264298"/>
              <a:chExt cx="1623118" cy="4193165"/>
            </a:xfrm>
          </p:grpSpPr>
          <p:sp>
            <p:nvSpPr>
              <p:cNvPr id="36" name="Freeform 6">
                <a:extLst>
                  <a:ext uri="{FF2B5EF4-FFF2-40B4-BE49-F238E27FC236}">
                    <a16:creationId xmlns:a16="http://schemas.microsoft.com/office/drawing/2014/main" id="{8848A784-634A-43EE-9E17-15C9575B0AEC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772345" y="569676"/>
                <a:ext cx="790575" cy="3887787"/>
              </a:xfrm>
              <a:custGeom>
                <a:avLst/>
                <a:gdLst>
                  <a:gd name="T0" fmla="*/ 145 w 336"/>
                  <a:gd name="T1" fmla="*/ 1297 h 1657"/>
                  <a:gd name="T2" fmla="*/ 108 w 336"/>
                  <a:gd name="T3" fmla="*/ 1516 h 1657"/>
                  <a:gd name="T4" fmla="*/ 54 w 336"/>
                  <a:gd name="T5" fmla="*/ 1637 h 1657"/>
                  <a:gd name="T6" fmla="*/ 33 w 336"/>
                  <a:gd name="T7" fmla="*/ 1657 h 1657"/>
                  <a:gd name="T8" fmla="*/ 85 w 336"/>
                  <a:gd name="T9" fmla="*/ 1473 h 1657"/>
                  <a:gd name="T10" fmla="*/ 112 w 336"/>
                  <a:gd name="T11" fmla="*/ 1284 h 1657"/>
                  <a:gd name="T12" fmla="*/ 120 w 336"/>
                  <a:gd name="T13" fmla="*/ 1218 h 1657"/>
                  <a:gd name="T14" fmla="*/ 117 w 336"/>
                  <a:gd name="T15" fmla="*/ 1076 h 1657"/>
                  <a:gd name="T16" fmla="*/ 106 w 336"/>
                  <a:gd name="T17" fmla="*/ 1056 h 1657"/>
                  <a:gd name="T18" fmla="*/ 18 w 336"/>
                  <a:gd name="T19" fmla="*/ 931 h 1657"/>
                  <a:gd name="T20" fmla="*/ 14 w 336"/>
                  <a:gd name="T21" fmla="*/ 895 h 1657"/>
                  <a:gd name="T22" fmla="*/ 47 w 336"/>
                  <a:gd name="T23" fmla="*/ 906 h 1657"/>
                  <a:gd name="T24" fmla="*/ 94 w 336"/>
                  <a:gd name="T25" fmla="*/ 960 h 1657"/>
                  <a:gd name="T26" fmla="*/ 107 w 336"/>
                  <a:gd name="T27" fmla="*/ 973 h 1657"/>
                  <a:gd name="T28" fmla="*/ 103 w 336"/>
                  <a:gd name="T29" fmla="*/ 902 h 1657"/>
                  <a:gd name="T30" fmla="*/ 67 w 336"/>
                  <a:gd name="T31" fmla="*/ 733 h 1657"/>
                  <a:gd name="T32" fmla="*/ 36 w 336"/>
                  <a:gd name="T33" fmla="*/ 598 h 1657"/>
                  <a:gd name="T34" fmla="*/ 5 w 336"/>
                  <a:gd name="T35" fmla="*/ 346 h 1657"/>
                  <a:gd name="T36" fmla="*/ 10 w 336"/>
                  <a:gd name="T37" fmla="*/ 238 h 1657"/>
                  <a:gd name="T38" fmla="*/ 50 w 336"/>
                  <a:gd name="T39" fmla="*/ 44 h 1657"/>
                  <a:gd name="T40" fmla="*/ 68 w 336"/>
                  <a:gd name="T41" fmla="*/ 0 h 1657"/>
                  <a:gd name="T42" fmla="*/ 74 w 336"/>
                  <a:gd name="T43" fmla="*/ 21 h 1657"/>
                  <a:gd name="T44" fmla="*/ 55 w 336"/>
                  <a:gd name="T45" fmla="*/ 165 h 1657"/>
                  <a:gd name="T46" fmla="*/ 51 w 336"/>
                  <a:gd name="T47" fmla="*/ 319 h 1657"/>
                  <a:gd name="T48" fmla="*/ 52 w 336"/>
                  <a:gd name="T49" fmla="*/ 362 h 1657"/>
                  <a:gd name="T50" fmla="*/ 66 w 336"/>
                  <a:gd name="T51" fmla="*/ 537 h 1657"/>
                  <a:gd name="T52" fmla="*/ 53 w 336"/>
                  <a:gd name="T53" fmla="*/ 289 h 1657"/>
                  <a:gd name="T54" fmla="*/ 80 w 336"/>
                  <a:gd name="T55" fmla="*/ 24 h 1657"/>
                  <a:gd name="T56" fmla="*/ 96 w 336"/>
                  <a:gd name="T57" fmla="*/ 0 h 1657"/>
                  <a:gd name="T58" fmla="*/ 108 w 336"/>
                  <a:gd name="T59" fmla="*/ 66 h 1657"/>
                  <a:gd name="T60" fmla="*/ 116 w 336"/>
                  <a:gd name="T61" fmla="*/ 153 h 1657"/>
                  <a:gd name="T62" fmla="*/ 114 w 336"/>
                  <a:gd name="T63" fmla="*/ 306 h 1657"/>
                  <a:gd name="T64" fmla="*/ 104 w 336"/>
                  <a:gd name="T65" fmla="*/ 453 h 1657"/>
                  <a:gd name="T66" fmla="*/ 103 w 336"/>
                  <a:gd name="T67" fmla="*/ 480 h 1657"/>
                  <a:gd name="T68" fmla="*/ 109 w 336"/>
                  <a:gd name="T69" fmla="*/ 473 h 1657"/>
                  <a:gd name="T70" fmla="*/ 184 w 336"/>
                  <a:gd name="T71" fmla="*/ 306 h 1657"/>
                  <a:gd name="T72" fmla="*/ 249 w 336"/>
                  <a:gd name="T73" fmla="*/ 223 h 1657"/>
                  <a:gd name="T74" fmla="*/ 320 w 336"/>
                  <a:gd name="T75" fmla="*/ 172 h 1657"/>
                  <a:gd name="T76" fmla="*/ 319 w 336"/>
                  <a:gd name="T77" fmla="*/ 192 h 1657"/>
                  <a:gd name="T78" fmla="*/ 214 w 336"/>
                  <a:gd name="T79" fmla="*/ 375 h 1657"/>
                  <a:gd name="T80" fmla="*/ 119 w 336"/>
                  <a:gd name="T81" fmla="*/ 581 h 1657"/>
                  <a:gd name="T82" fmla="*/ 189 w 336"/>
                  <a:gd name="T83" fmla="*/ 420 h 1657"/>
                  <a:gd name="T84" fmla="*/ 304 w 336"/>
                  <a:gd name="T85" fmla="*/ 220 h 1657"/>
                  <a:gd name="T86" fmla="*/ 328 w 336"/>
                  <a:gd name="T87" fmla="*/ 199 h 1657"/>
                  <a:gd name="T88" fmla="*/ 328 w 336"/>
                  <a:gd name="T89" fmla="*/ 246 h 1657"/>
                  <a:gd name="T90" fmla="*/ 285 w 336"/>
                  <a:gd name="T91" fmla="*/ 391 h 1657"/>
                  <a:gd name="T92" fmla="*/ 241 w 336"/>
                  <a:gd name="T93" fmla="*/ 487 h 1657"/>
                  <a:gd name="T94" fmla="*/ 187 w 336"/>
                  <a:gd name="T95" fmla="*/ 586 h 1657"/>
                  <a:gd name="T96" fmla="*/ 137 w 336"/>
                  <a:gd name="T97" fmla="*/ 663 h 1657"/>
                  <a:gd name="T98" fmla="*/ 127 w 336"/>
                  <a:gd name="T99" fmla="*/ 675 h 1657"/>
                  <a:gd name="T100" fmla="*/ 105 w 336"/>
                  <a:gd name="T101" fmla="*/ 760 h 1657"/>
                  <a:gd name="T102" fmla="*/ 140 w 336"/>
                  <a:gd name="T103" fmla="*/ 996 h 1657"/>
                  <a:gd name="T104" fmla="*/ 151 w 336"/>
                  <a:gd name="T105" fmla="*/ 1198 h 1657"/>
                  <a:gd name="T106" fmla="*/ 145 w 336"/>
                  <a:gd name="T107" fmla="*/ 1297 h 16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36" h="1657">
                    <a:moveTo>
                      <a:pt x="145" y="1297"/>
                    </a:moveTo>
                    <a:cubicBezTo>
                      <a:pt x="134" y="1370"/>
                      <a:pt x="128" y="1444"/>
                      <a:pt x="108" y="1516"/>
                    </a:cubicBezTo>
                    <a:cubicBezTo>
                      <a:pt x="96" y="1558"/>
                      <a:pt x="77" y="1599"/>
                      <a:pt x="54" y="1637"/>
                    </a:cubicBezTo>
                    <a:cubicBezTo>
                      <a:pt x="50" y="1644"/>
                      <a:pt x="46" y="1652"/>
                      <a:pt x="33" y="1657"/>
                    </a:cubicBezTo>
                    <a:cubicBezTo>
                      <a:pt x="46" y="1592"/>
                      <a:pt x="78" y="1536"/>
                      <a:pt x="85" y="1473"/>
                    </a:cubicBezTo>
                    <a:cubicBezTo>
                      <a:pt x="93" y="1410"/>
                      <a:pt x="108" y="1348"/>
                      <a:pt x="112" y="1284"/>
                    </a:cubicBezTo>
                    <a:cubicBezTo>
                      <a:pt x="119" y="1263"/>
                      <a:pt x="120" y="1240"/>
                      <a:pt x="120" y="1218"/>
                    </a:cubicBezTo>
                    <a:cubicBezTo>
                      <a:pt x="121" y="1171"/>
                      <a:pt x="122" y="1123"/>
                      <a:pt x="117" y="1076"/>
                    </a:cubicBezTo>
                    <a:cubicBezTo>
                      <a:pt x="116" y="1068"/>
                      <a:pt x="112" y="1062"/>
                      <a:pt x="106" y="1056"/>
                    </a:cubicBezTo>
                    <a:cubicBezTo>
                      <a:pt x="74" y="1017"/>
                      <a:pt x="40" y="978"/>
                      <a:pt x="18" y="931"/>
                    </a:cubicBezTo>
                    <a:cubicBezTo>
                      <a:pt x="13" y="920"/>
                      <a:pt x="0" y="906"/>
                      <a:pt x="14" y="895"/>
                    </a:cubicBezTo>
                    <a:cubicBezTo>
                      <a:pt x="26" y="885"/>
                      <a:pt x="37" y="900"/>
                      <a:pt x="47" y="906"/>
                    </a:cubicBezTo>
                    <a:cubicBezTo>
                      <a:pt x="67" y="920"/>
                      <a:pt x="80" y="940"/>
                      <a:pt x="94" y="960"/>
                    </a:cubicBezTo>
                    <a:cubicBezTo>
                      <a:pt x="98" y="964"/>
                      <a:pt x="99" y="971"/>
                      <a:pt x="107" y="973"/>
                    </a:cubicBezTo>
                    <a:cubicBezTo>
                      <a:pt x="115" y="949"/>
                      <a:pt x="105" y="925"/>
                      <a:pt x="103" y="902"/>
                    </a:cubicBezTo>
                    <a:cubicBezTo>
                      <a:pt x="97" y="844"/>
                      <a:pt x="84" y="788"/>
                      <a:pt x="67" y="733"/>
                    </a:cubicBezTo>
                    <a:cubicBezTo>
                      <a:pt x="54" y="689"/>
                      <a:pt x="42" y="644"/>
                      <a:pt x="36" y="598"/>
                    </a:cubicBezTo>
                    <a:cubicBezTo>
                      <a:pt x="24" y="514"/>
                      <a:pt x="13" y="430"/>
                      <a:pt x="5" y="346"/>
                    </a:cubicBezTo>
                    <a:cubicBezTo>
                      <a:pt x="2" y="310"/>
                      <a:pt x="8" y="274"/>
                      <a:pt x="10" y="238"/>
                    </a:cubicBezTo>
                    <a:cubicBezTo>
                      <a:pt x="15" y="172"/>
                      <a:pt x="35" y="108"/>
                      <a:pt x="50" y="44"/>
                    </a:cubicBezTo>
                    <a:cubicBezTo>
                      <a:pt x="53" y="29"/>
                      <a:pt x="62" y="15"/>
                      <a:pt x="68" y="0"/>
                    </a:cubicBezTo>
                    <a:cubicBezTo>
                      <a:pt x="76" y="5"/>
                      <a:pt x="75" y="13"/>
                      <a:pt x="74" y="21"/>
                    </a:cubicBezTo>
                    <a:cubicBezTo>
                      <a:pt x="66" y="69"/>
                      <a:pt x="58" y="117"/>
                      <a:pt x="55" y="165"/>
                    </a:cubicBezTo>
                    <a:cubicBezTo>
                      <a:pt x="52" y="216"/>
                      <a:pt x="45" y="267"/>
                      <a:pt x="51" y="319"/>
                    </a:cubicBezTo>
                    <a:cubicBezTo>
                      <a:pt x="52" y="333"/>
                      <a:pt x="52" y="348"/>
                      <a:pt x="52" y="362"/>
                    </a:cubicBezTo>
                    <a:cubicBezTo>
                      <a:pt x="54" y="425"/>
                      <a:pt x="57" y="488"/>
                      <a:pt x="66" y="537"/>
                    </a:cubicBezTo>
                    <a:cubicBezTo>
                      <a:pt x="54" y="464"/>
                      <a:pt x="51" y="376"/>
                      <a:pt x="53" y="289"/>
                    </a:cubicBezTo>
                    <a:cubicBezTo>
                      <a:pt x="55" y="200"/>
                      <a:pt x="61" y="111"/>
                      <a:pt x="80" y="24"/>
                    </a:cubicBezTo>
                    <a:cubicBezTo>
                      <a:pt x="82" y="14"/>
                      <a:pt x="82" y="2"/>
                      <a:pt x="96" y="0"/>
                    </a:cubicBezTo>
                    <a:cubicBezTo>
                      <a:pt x="94" y="23"/>
                      <a:pt x="106" y="43"/>
                      <a:pt x="108" y="66"/>
                    </a:cubicBezTo>
                    <a:cubicBezTo>
                      <a:pt x="110" y="95"/>
                      <a:pt x="115" y="124"/>
                      <a:pt x="116" y="153"/>
                    </a:cubicBezTo>
                    <a:cubicBezTo>
                      <a:pt x="117" y="204"/>
                      <a:pt x="120" y="255"/>
                      <a:pt x="114" y="306"/>
                    </a:cubicBezTo>
                    <a:cubicBezTo>
                      <a:pt x="109" y="355"/>
                      <a:pt x="107" y="404"/>
                      <a:pt x="104" y="453"/>
                    </a:cubicBezTo>
                    <a:cubicBezTo>
                      <a:pt x="104" y="462"/>
                      <a:pt x="103" y="471"/>
                      <a:pt x="103" y="480"/>
                    </a:cubicBezTo>
                    <a:cubicBezTo>
                      <a:pt x="109" y="480"/>
                      <a:pt x="109" y="476"/>
                      <a:pt x="109" y="473"/>
                    </a:cubicBezTo>
                    <a:cubicBezTo>
                      <a:pt x="118" y="410"/>
                      <a:pt x="150" y="358"/>
                      <a:pt x="184" y="306"/>
                    </a:cubicBezTo>
                    <a:cubicBezTo>
                      <a:pt x="203" y="276"/>
                      <a:pt x="226" y="249"/>
                      <a:pt x="249" y="223"/>
                    </a:cubicBezTo>
                    <a:cubicBezTo>
                      <a:pt x="268" y="201"/>
                      <a:pt x="288" y="177"/>
                      <a:pt x="320" y="172"/>
                    </a:cubicBezTo>
                    <a:cubicBezTo>
                      <a:pt x="327" y="179"/>
                      <a:pt x="323" y="186"/>
                      <a:pt x="319" y="192"/>
                    </a:cubicBezTo>
                    <a:cubicBezTo>
                      <a:pt x="283" y="252"/>
                      <a:pt x="251" y="315"/>
                      <a:pt x="214" y="375"/>
                    </a:cubicBezTo>
                    <a:cubicBezTo>
                      <a:pt x="172" y="444"/>
                      <a:pt x="136" y="517"/>
                      <a:pt x="119" y="581"/>
                    </a:cubicBezTo>
                    <a:cubicBezTo>
                      <a:pt x="131" y="533"/>
                      <a:pt x="159" y="476"/>
                      <a:pt x="189" y="420"/>
                    </a:cubicBezTo>
                    <a:cubicBezTo>
                      <a:pt x="226" y="353"/>
                      <a:pt x="268" y="288"/>
                      <a:pt x="304" y="220"/>
                    </a:cubicBezTo>
                    <a:cubicBezTo>
                      <a:pt x="309" y="210"/>
                      <a:pt x="313" y="198"/>
                      <a:pt x="328" y="199"/>
                    </a:cubicBezTo>
                    <a:cubicBezTo>
                      <a:pt x="336" y="215"/>
                      <a:pt x="329" y="231"/>
                      <a:pt x="328" y="246"/>
                    </a:cubicBezTo>
                    <a:cubicBezTo>
                      <a:pt x="322" y="297"/>
                      <a:pt x="307" y="345"/>
                      <a:pt x="285" y="391"/>
                    </a:cubicBezTo>
                    <a:cubicBezTo>
                      <a:pt x="269" y="422"/>
                      <a:pt x="254" y="454"/>
                      <a:pt x="241" y="487"/>
                    </a:cubicBezTo>
                    <a:cubicBezTo>
                      <a:pt x="227" y="522"/>
                      <a:pt x="208" y="554"/>
                      <a:pt x="187" y="586"/>
                    </a:cubicBezTo>
                    <a:cubicBezTo>
                      <a:pt x="169" y="611"/>
                      <a:pt x="156" y="639"/>
                      <a:pt x="137" y="663"/>
                    </a:cubicBezTo>
                    <a:cubicBezTo>
                      <a:pt x="134" y="667"/>
                      <a:pt x="131" y="672"/>
                      <a:pt x="127" y="675"/>
                    </a:cubicBezTo>
                    <a:cubicBezTo>
                      <a:pt x="96" y="698"/>
                      <a:pt x="95" y="727"/>
                      <a:pt x="105" y="760"/>
                    </a:cubicBezTo>
                    <a:cubicBezTo>
                      <a:pt x="130" y="837"/>
                      <a:pt x="134" y="917"/>
                      <a:pt x="140" y="996"/>
                    </a:cubicBezTo>
                    <a:cubicBezTo>
                      <a:pt x="145" y="1063"/>
                      <a:pt x="149" y="1130"/>
                      <a:pt x="151" y="1198"/>
                    </a:cubicBezTo>
                    <a:cubicBezTo>
                      <a:pt x="152" y="1231"/>
                      <a:pt x="147" y="1264"/>
                      <a:pt x="145" y="1297"/>
                    </a:cubicBezTo>
                    <a:close/>
                  </a:path>
                </a:pathLst>
              </a:custGeom>
              <a:solidFill>
                <a:srgbClr val="A4B4E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" name="Freeform 7">
                <a:extLst>
                  <a:ext uri="{FF2B5EF4-FFF2-40B4-BE49-F238E27FC236}">
                    <a16:creationId xmlns:a16="http://schemas.microsoft.com/office/drawing/2014/main" id="{6855B67B-50CB-45DB-990C-0586C3CFC2B0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939802" y="1587379"/>
                <a:ext cx="742950" cy="1152525"/>
              </a:xfrm>
              <a:custGeom>
                <a:avLst/>
                <a:gdLst>
                  <a:gd name="T0" fmla="*/ 275 w 316"/>
                  <a:gd name="T1" fmla="*/ 490 h 491"/>
                  <a:gd name="T2" fmla="*/ 192 w 316"/>
                  <a:gd name="T3" fmla="*/ 465 h 491"/>
                  <a:gd name="T4" fmla="*/ 51 w 316"/>
                  <a:gd name="T5" fmla="*/ 365 h 491"/>
                  <a:gd name="T6" fmla="*/ 26 w 316"/>
                  <a:gd name="T7" fmla="*/ 179 h 491"/>
                  <a:gd name="T8" fmla="*/ 80 w 316"/>
                  <a:gd name="T9" fmla="*/ 85 h 491"/>
                  <a:gd name="T10" fmla="*/ 204 w 316"/>
                  <a:gd name="T11" fmla="*/ 11 h 491"/>
                  <a:gd name="T12" fmla="*/ 273 w 316"/>
                  <a:gd name="T13" fmla="*/ 44 h 491"/>
                  <a:gd name="T14" fmla="*/ 278 w 316"/>
                  <a:gd name="T15" fmla="*/ 89 h 491"/>
                  <a:gd name="T16" fmla="*/ 263 w 316"/>
                  <a:gd name="T17" fmla="*/ 182 h 491"/>
                  <a:gd name="T18" fmla="*/ 269 w 316"/>
                  <a:gd name="T19" fmla="*/ 292 h 491"/>
                  <a:gd name="T20" fmla="*/ 308 w 316"/>
                  <a:gd name="T21" fmla="*/ 430 h 491"/>
                  <a:gd name="T22" fmla="*/ 314 w 316"/>
                  <a:gd name="T23" fmla="*/ 470 h 491"/>
                  <a:gd name="T24" fmla="*/ 294 w 316"/>
                  <a:gd name="T25" fmla="*/ 490 h 491"/>
                  <a:gd name="T26" fmla="*/ 275 w 316"/>
                  <a:gd name="T27" fmla="*/ 490 h 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6" h="491">
                    <a:moveTo>
                      <a:pt x="275" y="490"/>
                    </a:moveTo>
                    <a:cubicBezTo>
                      <a:pt x="244" y="491"/>
                      <a:pt x="218" y="477"/>
                      <a:pt x="192" y="465"/>
                    </a:cubicBezTo>
                    <a:cubicBezTo>
                      <a:pt x="139" y="441"/>
                      <a:pt x="87" y="414"/>
                      <a:pt x="51" y="365"/>
                    </a:cubicBezTo>
                    <a:cubicBezTo>
                      <a:pt x="9" y="308"/>
                      <a:pt x="0" y="245"/>
                      <a:pt x="26" y="179"/>
                    </a:cubicBezTo>
                    <a:cubicBezTo>
                      <a:pt x="38" y="144"/>
                      <a:pt x="54" y="111"/>
                      <a:pt x="80" y="85"/>
                    </a:cubicBezTo>
                    <a:cubicBezTo>
                      <a:pt x="114" y="49"/>
                      <a:pt x="157" y="26"/>
                      <a:pt x="204" y="11"/>
                    </a:cubicBezTo>
                    <a:cubicBezTo>
                      <a:pt x="237" y="0"/>
                      <a:pt x="266" y="21"/>
                      <a:pt x="273" y="44"/>
                    </a:cubicBezTo>
                    <a:cubicBezTo>
                      <a:pt x="278" y="58"/>
                      <a:pt x="279" y="74"/>
                      <a:pt x="278" y="89"/>
                    </a:cubicBezTo>
                    <a:cubicBezTo>
                      <a:pt x="277" y="121"/>
                      <a:pt x="268" y="151"/>
                      <a:pt x="263" y="182"/>
                    </a:cubicBezTo>
                    <a:cubicBezTo>
                      <a:pt x="257" y="219"/>
                      <a:pt x="260" y="256"/>
                      <a:pt x="269" y="292"/>
                    </a:cubicBezTo>
                    <a:cubicBezTo>
                      <a:pt x="281" y="338"/>
                      <a:pt x="294" y="384"/>
                      <a:pt x="308" y="430"/>
                    </a:cubicBezTo>
                    <a:cubicBezTo>
                      <a:pt x="312" y="443"/>
                      <a:pt x="312" y="457"/>
                      <a:pt x="314" y="470"/>
                    </a:cubicBezTo>
                    <a:cubicBezTo>
                      <a:pt x="316" y="482"/>
                      <a:pt x="305" y="488"/>
                      <a:pt x="294" y="490"/>
                    </a:cubicBezTo>
                    <a:cubicBezTo>
                      <a:pt x="288" y="491"/>
                      <a:pt x="281" y="490"/>
                      <a:pt x="275" y="490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" name="Freeform 8">
                <a:extLst>
                  <a:ext uri="{FF2B5EF4-FFF2-40B4-BE49-F238E27FC236}">
                    <a16:creationId xmlns:a16="http://schemas.microsoft.com/office/drawing/2014/main" id="{C42258CB-CC16-4103-8AD2-C9B57705A8CB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375696" y="2669298"/>
                <a:ext cx="687388" cy="1098550"/>
              </a:xfrm>
              <a:custGeom>
                <a:avLst/>
                <a:gdLst>
                  <a:gd name="T0" fmla="*/ 36 w 292"/>
                  <a:gd name="T1" fmla="*/ 404 h 468"/>
                  <a:gd name="T2" fmla="*/ 34 w 292"/>
                  <a:gd name="T3" fmla="*/ 249 h 468"/>
                  <a:gd name="T4" fmla="*/ 6 w 292"/>
                  <a:gd name="T5" fmla="*/ 93 h 468"/>
                  <a:gd name="T6" fmla="*/ 1 w 292"/>
                  <a:gd name="T7" fmla="*/ 45 h 468"/>
                  <a:gd name="T8" fmla="*/ 66 w 292"/>
                  <a:gd name="T9" fmla="*/ 8 h 468"/>
                  <a:gd name="T10" fmla="*/ 245 w 292"/>
                  <a:gd name="T11" fmla="*/ 141 h 468"/>
                  <a:gd name="T12" fmla="*/ 216 w 292"/>
                  <a:gd name="T13" fmla="*/ 386 h 468"/>
                  <a:gd name="T14" fmla="*/ 111 w 292"/>
                  <a:gd name="T15" fmla="*/ 462 h 468"/>
                  <a:gd name="T16" fmla="*/ 62 w 292"/>
                  <a:gd name="T17" fmla="*/ 462 h 468"/>
                  <a:gd name="T18" fmla="*/ 36 w 292"/>
                  <a:gd name="T19" fmla="*/ 404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92" h="468">
                    <a:moveTo>
                      <a:pt x="36" y="404"/>
                    </a:moveTo>
                    <a:cubicBezTo>
                      <a:pt x="47" y="356"/>
                      <a:pt x="39" y="302"/>
                      <a:pt x="34" y="249"/>
                    </a:cubicBezTo>
                    <a:cubicBezTo>
                      <a:pt x="28" y="197"/>
                      <a:pt x="21" y="144"/>
                      <a:pt x="6" y="93"/>
                    </a:cubicBezTo>
                    <a:cubicBezTo>
                      <a:pt x="2" y="77"/>
                      <a:pt x="0" y="61"/>
                      <a:pt x="1" y="45"/>
                    </a:cubicBezTo>
                    <a:cubicBezTo>
                      <a:pt x="3" y="13"/>
                      <a:pt x="28" y="0"/>
                      <a:pt x="66" y="8"/>
                    </a:cubicBezTo>
                    <a:cubicBezTo>
                      <a:pt x="147" y="24"/>
                      <a:pt x="207" y="73"/>
                      <a:pt x="245" y="141"/>
                    </a:cubicBezTo>
                    <a:cubicBezTo>
                      <a:pt x="292" y="227"/>
                      <a:pt x="287" y="303"/>
                      <a:pt x="216" y="386"/>
                    </a:cubicBezTo>
                    <a:cubicBezTo>
                      <a:pt x="187" y="420"/>
                      <a:pt x="154" y="447"/>
                      <a:pt x="111" y="462"/>
                    </a:cubicBezTo>
                    <a:cubicBezTo>
                      <a:pt x="94" y="468"/>
                      <a:pt x="78" y="467"/>
                      <a:pt x="62" y="462"/>
                    </a:cubicBezTo>
                    <a:cubicBezTo>
                      <a:pt x="43" y="456"/>
                      <a:pt x="34" y="437"/>
                      <a:pt x="36" y="404"/>
                    </a:cubicBezTo>
                    <a:close/>
                  </a:path>
                </a:pathLst>
              </a:custGeom>
              <a:solidFill>
                <a:srgbClr val="98DFBB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" name="Freeform 9">
                <a:extLst>
                  <a:ext uri="{FF2B5EF4-FFF2-40B4-BE49-F238E27FC236}">
                    <a16:creationId xmlns:a16="http://schemas.microsoft.com/office/drawing/2014/main" id="{774B22A2-FA4B-4FBF-8B93-39E31E2D5E20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2143748" y="1896601"/>
                <a:ext cx="390525" cy="1020762"/>
              </a:xfrm>
              <a:custGeom>
                <a:avLst/>
                <a:gdLst>
                  <a:gd name="T0" fmla="*/ 27 w 166"/>
                  <a:gd name="T1" fmla="*/ 435 h 435"/>
                  <a:gd name="T2" fmla="*/ 14 w 166"/>
                  <a:gd name="T3" fmla="*/ 391 h 435"/>
                  <a:gd name="T4" fmla="*/ 4 w 166"/>
                  <a:gd name="T5" fmla="*/ 250 h 435"/>
                  <a:gd name="T6" fmla="*/ 50 w 166"/>
                  <a:gd name="T7" fmla="*/ 103 h 435"/>
                  <a:gd name="T8" fmla="*/ 99 w 166"/>
                  <a:gd name="T9" fmla="*/ 23 h 435"/>
                  <a:gd name="T10" fmla="*/ 125 w 166"/>
                  <a:gd name="T11" fmla="*/ 2 h 435"/>
                  <a:gd name="T12" fmla="*/ 149 w 166"/>
                  <a:gd name="T13" fmla="*/ 20 h 435"/>
                  <a:gd name="T14" fmla="*/ 104 w 166"/>
                  <a:gd name="T15" fmla="*/ 306 h 435"/>
                  <a:gd name="T16" fmla="*/ 54 w 166"/>
                  <a:gd name="T17" fmla="*/ 403 h 435"/>
                  <a:gd name="T18" fmla="*/ 27 w 166"/>
                  <a:gd name="T19" fmla="*/ 435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6" h="435">
                    <a:moveTo>
                      <a:pt x="27" y="435"/>
                    </a:moveTo>
                    <a:cubicBezTo>
                      <a:pt x="13" y="422"/>
                      <a:pt x="15" y="405"/>
                      <a:pt x="14" y="391"/>
                    </a:cubicBezTo>
                    <a:cubicBezTo>
                      <a:pt x="7" y="345"/>
                      <a:pt x="0" y="298"/>
                      <a:pt x="4" y="250"/>
                    </a:cubicBezTo>
                    <a:cubicBezTo>
                      <a:pt x="9" y="197"/>
                      <a:pt x="27" y="150"/>
                      <a:pt x="50" y="103"/>
                    </a:cubicBezTo>
                    <a:cubicBezTo>
                      <a:pt x="64" y="75"/>
                      <a:pt x="84" y="50"/>
                      <a:pt x="99" y="23"/>
                    </a:cubicBezTo>
                    <a:cubicBezTo>
                      <a:pt x="105" y="13"/>
                      <a:pt x="112" y="5"/>
                      <a:pt x="125" y="2"/>
                    </a:cubicBezTo>
                    <a:cubicBezTo>
                      <a:pt x="140" y="0"/>
                      <a:pt x="147" y="8"/>
                      <a:pt x="149" y="20"/>
                    </a:cubicBezTo>
                    <a:cubicBezTo>
                      <a:pt x="166" y="120"/>
                      <a:pt x="146" y="215"/>
                      <a:pt x="104" y="306"/>
                    </a:cubicBezTo>
                    <a:cubicBezTo>
                      <a:pt x="89" y="339"/>
                      <a:pt x="72" y="371"/>
                      <a:pt x="54" y="403"/>
                    </a:cubicBezTo>
                    <a:cubicBezTo>
                      <a:pt x="47" y="415"/>
                      <a:pt x="33" y="421"/>
                      <a:pt x="27" y="435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" name="Freeform 10">
                <a:extLst>
                  <a:ext uri="{FF2B5EF4-FFF2-40B4-BE49-F238E27FC236}">
                    <a16:creationId xmlns:a16="http://schemas.microsoft.com/office/drawing/2014/main" id="{FDC257B5-96F6-477D-A78E-A98F6767D148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665216" y="264298"/>
                <a:ext cx="327025" cy="865187"/>
              </a:xfrm>
              <a:custGeom>
                <a:avLst/>
                <a:gdLst>
                  <a:gd name="T0" fmla="*/ 4 w 139"/>
                  <a:gd name="T1" fmla="*/ 298 h 369"/>
                  <a:gd name="T2" fmla="*/ 12 w 139"/>
                  <a:gd name="T3" fmla="*/ 187 h 369"/>
                  <a:gd name="T4" fmla="*/ 86 w 139"/>
                  <a:gd name="T5" fmla="*/ 39 h 369"/>
                  <a:gd name="T6" fmla="*/ 107 w 139"/>
                  <a:gd name="T7" fmla="*/ 10 h 369"/>
                  <a:gd name="T8" fmla="*/ 126 w 139"/>
                  <a:gd name="T9" fmla="*/ 3 h 369"/>
                  <a:gd name="T10" fmla="*/ 138 w 139"/>
                  <a:gd name="T11" fmla="*/ 22 h 369"/>
                  <a:gd name="T12" fmla="*/ 128 w 139"/>
                  <a:gd name="T13" fmla="*/ 159 h 369"/>
                  <a:gd name="T14" fmla="*/ 105 w 139"/>
                  <a:gd name="T15" fmla="*/ 245 h 369"/>
                  <a:gd name="T16" fmla="*/ 48 w 139"/>
                  <a:gd name="T17" fmla="*/ 350 h 369"/>
                  <a:gd name="T18" fmla="*/ 34 w 139"/>
                  <a:gd name="T19" fmla="*/ 364 h 369"/>
                  <a:gd name="T20" fmla="*/ 12 w 139"/>
                  <a:gd name="T21" fmla="*/ 357 h 369"/>
                  <a:gd name="T22" fmla="*/ 4 w 139"/>
                  <a:gd name="T23" fmla="*/ 298 h 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9" h="369">
                    <a:moveTo>
                      <a:pt x="4" y="298"/>
                    </a:moveTo>
                    <a:cubicBezTo>
                      <a:pt x="0" y="264"/>
                      <a:pt x="6" y="225"/>
                      <a:pt x="12" y="187"/>
                    </a:cubicBezTo>
                    <a:cubicBezTo>
                      <a:pt x="22" y="131"/>
                      <a:pt x="51" y="83"/>
                      <a:pt x="86" y="39"/>
                    </a:cubicBezTo>
                    <a:cubicBezTo>
                      <a:pt x="93" y="29"/>
                      <a:pt x="97" y="17"/>
                      <a:pt x="107" y="10"/>
                    </a:cubicBezTo>
                    <a:cubicBezTo>
                      <a:pt x="113" y="6"/>
                      <a:pt x="118" y="0"/>
                      <a:pt x="126" y="3"/>
                    </a:cubicBezTo>
                    <a:cubicBezTo>
                      <a:pt x="135" y="6"/>
                      <a:pt x="138" y="14"/>
                      <a:pt x="138" y="22"/>
                    </a:cubicBezTo>
                    <a:cubicBezTo>
                      <a:pt x="139" y="68"/>
                      <a:pt x="138" y="114"/>
                      <a:pt x="128" y="159"/>
                    </a:cubicBezTo>
                    <a:cubicBezTo>
                      <a:pt x="121" y="188"/>
                      <a:pt x="114" y="216"/>
                      <a:pt x="105" y="245"/>
                    </a:cubicBezTo>
                    <a:cubicBezTo>
                      <a:pt x="92" y="283"/>
                      <a:pt x="70" y="316"/>
                      <a:pt x="48" y="350"/>
                    </a:cubicBezTo>
                    <a:cubicBezTo>
                      <a:pt x="45" y="355"/>
                      <a:pt x="40" y="361"/>
                      <a:pt x="34" y="364"/>
                    </a:cubicBezTo>
                    <a:cubicBezTo>
                      <a:pt x="25" y="369"/>
                      <a:pt x="15" y="369"/>
                      <a:pt x="12" y="357"/>
                    </a:cubicBezTo>
                    <a:cubicBezTo>
                      <a:pt x="8" y="339"/>
                      <a:pt x="2" y="322"/>
                      <a:pt x="4" y="298"/>
                    </a:cubicBezTo>
                    <a:close/>
                  </a:path>
                </a:pathLst>
              </a:custGeom>
              <a:solidFill>
                <a:srgbClr val="98DFBB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" name="Freeform 11">
                <a:extLst>
                  <a:ext uri="{FF2B5EF4-FFF2-40B4-BE49-F238E27FC236}">
                    <a16:creationId xmlns:a16="http://schemas.microsoft.com/office/drawing/2014/main" id="{98599287-0F09-4187-8038-87E9267DA66E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536311" y="395571"/>
                <a:ext cx="166688" cy="1647825"/>
              </a:xfrm>
              <a:custGeom>
                <a:avLst/>
                <a:gdLst>
                  <a:gd name="T0" fmla="*/ 56 w 71"/>
                  <a:gd name="T1" fmla="*/ 114 h 702"/>
                  <a:gd name="T2" fmla="*/ 34 w 71"/>
                  <a:gd name="T3" fmla="*/ 223 h 702"/>
                  <a:gd name="T4" fmla="*/ 23 w 71"/>
                  <a:gd name="T5" fmla="*/ 353 h 702"/>
                  <a:gd name="T6" fmla="*/ 22 w 71"/>
                  <a:gd name="T7" fmla="*/ 489 h 702"/>
                  <a:gd name="T8" fmla="*/ 36 w 71"/>
                  <a:gd name="T9" fmla="*/ 702 h 702"/>
                  <a:gd name="T10" fmla="*/ 21 w 71"/>
                  <a:gd name="T11" fmla="*/ 657 h 702"/>
                  <a:gd name="T12" fmla="*/ 4 w 71"/>
                  <a:gd name="T13" fmla="*/ 495 h 702"/>
                  <a:gd name="T14" fmla="*/ 1 w 71"/>
                  <a:gd name="T15" fmla="*/ 368 h 702"/>
                  <a:gd name="T16" fmla="*/ 28 w 71"/>
                  <a:gd name="T17" fmla="*/ 128 h 702"/>
                  <a:gd name="T18" fmla="*/ 28 w 71"/>
                  <a:gd name="T19" fmla="*/ 114 h 702"/>
                  <a:gd name="T20" fmla="*/ 39 w 71"/>
                  <a:gd name="T21" fmla="*/ 44 h 702"/>
                  <a:gd name="T22" fmla="*/ 48 w 71"/>
                  <a:gd name="T23" fmla="*/ 9 h 702"/>
                  <a:gd name="T24" fmla="*/ 64 w 71"/>
                  <a:gd name="T25" fmla="*/ 2 h 702"/>
                  <a:gd name="T26" fmla="*/ 70 w 71"/>
                  <a:gd name="T27" fmla="*/ 17 h 702"/>
                  <a:gd name="T28" fmla="*/ 56 w 71"/>
                  <a:gd name="T29" fmla="*/ 114 h 7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1" h="702">
                    <a:moveTo>
                      <a:pt x="56" y="114"/>
                    </a:moveTo>
                    <a:cubicBezTo>
                      <a:pt x="44" y="149"/>
                      <a:pt x="38" y="186"/>
                      <a:pt x="34" y="223"/>
                    </a:cubicBezTo>
                    <a:cubicBezTo>
                      <a:pt x="29" y="266"/>
                      <a:pt x="24" y="309"/>
                      <a:pt x="23" y="353"/>
                    </a:cubicBezTo>
                    <a:cubicBezTo>
                      <a:pt x="21" y="398"/>
                      <a:pt x="22" y="444"/>
                      <a:pt x="22" y="489"/>
                    </a:cubicBezTo>
                    <a:cubicBezTo>
                      <a:pt x="23" y="559"/>
                      <a:pt x="28" y="629"/>
                      <a:pt x="36" y="702"/>
                    </a:cubicBezTo>
                    <a:cubicBezTo>
                      <a:pt x="23" y="687"/>
                      <a:pt x="24" y="671"/>
                      <a:pt x="21" y="657"/>
                    </a:cubicBezTo>
                    <a:cubicBezTo>
                      <a:pt x="11" y="604"/>
                      <a:pt x="5" y="550"/>
                      <a:pt x="4" y="495"/>
                    </a:cubicBezTo>
                    <a:cubicBezTo>
                      <a:pt x="4" y="453"/>
                      <a:pt x="0" y="411"/>
                      <a:pt x="1" y="368"/>
                    </a:cubicBezTo>
                    <a:cubicBezTo>
                      <a:pt x="4" y="287"/>
                      <a:pt x="10" y="207"/>
                      <a:pt x="28" y="128"/>
                    </a:cubicBezTo>
                    <a:cubicBezTo>
                      <a:pt x="28" y="123"/>
                      <a:pt x="28" y="119"/>
                      <a:pt x="28" y="114"/>
                    </a:cubicBezTo>
                    <a:cubicBezTo>
                      <a:pt x="36" y="92"/>
                      <a:pt x="37" y="68"/>
                      <a:pt x="39" y="44"/>
                    </a:cubicBezTo>
                    <a:cubicBezTo>
                      <a:pt x="40" y="32"/>
                      <a:pt x="41" y="19"/>
                      <a:pt x="48" y="9"/>
                    </a:cubicBezTo>
                    <a:cubicBezTo>
                      <a:pt x="52" y="3"/>
                      <a:pt x="57" y="0"/>
                      <a:pt x="64" y="2"/>
                    </a:cubicBezTo>
                    <a:cubicBezTo>
                      <a:pt x="70" y="5"/>
                      <a:pt x="71" y="10"/>
                      <a:pt x="70" y="17"/>
                    </a:cubicBezTo>
                    <a:cubicBezTo>
                      <a:pt x="65" y="49"/>
                      <a:pt x="61" y="82"/>
                      <a:pt x="56" y="114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" name="Freeform 12">
                <a:extLst>
                  <a:ext uri="{FF2B5EF4-FFF2-40B4-BE49-F238E27FC236}">
                    <a16:creationId xmlns:a16="http://schemas.microsoft.com/office/drawing/2014/main" id="{2BAA0192-0F6B-4CA5-BDEC-C1D6834DEBC5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729019" y="616505"/>
                <a:ext cx="744538" cy="1381125"/>
              </a:xfrm>
              <a:custGeom>
                <a:avLst/>
                <a:gdLst>
                  <a:gd name="T0" fmla="*/ 221 w 316"/>
                  <a:gd name="T1" fmla="*/ 170 h 588"/>
                  <a:gd name="T2" fmla="*/ 172 w 316"/>
                  <a:gd name="T3" fmla="*/ 254 h 588"/>
                  <a:gd name="T4" fmla="*/ 65 w 316"/>
                  <a:gd name="T5" fmla="*/ 440 h 588"/>
                  <a:gd name="T6" fmla="*/ 13 w 316"/>
                  <a:gd name="T7" fmla="*/ 564 h 588"/>
                  <a:gd name="T8" fmla="*/ 5 w 316"/>
                  <a:gd name="T9" fmla="*/ 588 h 588"/>
                  <a:gd name="T10" fmla="*/ 3 w 316"/>
                  <a:gd name="T11" fmla="*/ 569 h 588"/>
                  <a:gd name="T12" fmla="*/ 83 w 316"/>
                  <a:gd name="T13" fmla="*/ 375 h 588"/>
                  <a:gd name="T14" fmla="*/ 209 w 316"/>
                  <a:gd name="T15" fmla="*/ 154 h 588"/>
                  <a:gd name="T16" fmla="*/ 213 w 316"/>
                  <a:gd name="T17" fmla="*/ 143 h 588"/>
                  <a:gd name="T18" fmla="*/ 285 w 316"/>
                  <a:gd name="T19" fmla="*/ 22 h 588"/>
                  <a:gd name="T20" fmla="*/ 306 w 316"/>
                  <a:gd name="T21" fmla="*/ 6 h 588"/>
                  <a:gd name="T22" fmla="*/ 305 w 316"/>
                  <a:gd name="T23" fmla="*/ 34 h 588"/>
                  <a:gd name="T24" fmla="*/ 221 w 316"/>
                  <a:gd name="T25" fmla="*/ 17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6" h="588">
                    <a:moveTo>
                      <a:pt x="221" y="170"/>
                    </a:moveTo>
                    <a:cubicBezTo>
                      <a:pt x="199" y="195"/>
                      <a:pt x="187" y="226"/>
                      <a:pt x="172" y="254"/>
                    </a:cubicBezTo>
                    <a:cubicBezTo>
                      <a:pt x="138" y="317"/>
                      <a:pt x="97" y="376"/>
                      <a:pt x="65" y="440"/>
                    </a:cubicBezTo>
                    <a:cubicBezTo>
                      <a:pt x="45" y="480"/>
                      <a:pt x="28" y="522"/>
                      <a:pt x="13" y="564"/>
                    </a:cubicBezTo>
                    <a:cubicBezTo>
                      <a:pt x="10" y="572"/>
                      <a:pt x="8" y="579"/>
                      <a:pt x="5" y="588"/>
                    </a:cubicBezTo>
                    <a:cubicBezTo>
                      <a:pt x="0" y="580"/>
                      <a:pt x="1" y="575"/>
                      <a:pt x="3" y="569"/>
                    </a:cubicBezTo>
                    <a:cubicBezTo>
                      <a:pt x="20" y="500"/>
                      <a:pt x="48" y="436"/>
                      <a:pt x="83" y="375"/>
                    </a:cubicBezTo>
                    <a:cubicBezTo>
                      <a:pt x="125" y="301"/>
                      <a:pt x="167" y="228"/>
                      <a:pt x="209" y="154"/>
                    </a:cubicBezTo>
                    <a:cubicBezTo>
                      <a:pt x="211" y="151"/>
                      <a:pt x="212" y="147"/>
                      <a:pt x="213" y="143"/>
                    </a:cubicBezTo>
                    <a:cubicBezTo>
                      <a:pt x="237" y="103"/>
                      <a:pt x="264" y="64"/>
                      <a:pt x="285" y="22"/>
                    </a:cubicBezTo>
                    <a:cubicBezTo>
                      <a:pt x="290" y="14"/>
                      <a:pt x="295" y="0"/>
                      <a:pt x="306" y="6"/>
                    </a:cubicBezTo>
                    <a:cubicBezTo>
                      <a:pt x="316" y="11"/>
                      <a:pt x="311" y="25"/>
                      <a:pt x="305" y="34"/>
                    </a:cubicBezTo>
                    <a:cubicBezTo>
                      <a:pt x="277" y="79"/>
                      <a:pt x="249" y="125"/>
                      <a:pt x="221" y="170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51" name="Grupo 50">
              <a:extLst>
                <a:ext uri="{FF2B5EF4-FFF2-40B4-BE49-F238E27FC236}">
                  <a16:creationId xmlns:a16="http://schemas.microsoft.com/office/drawing/2014/main" id="{FAD0CBAE-7E4B-4B36-BDF5-B88C2AEDDA56}"/>
                </a:ext>
              </a:extLst>
            </p:cNvPr>
            <p:cNvGrpSpPr/>
            <p:nvPr/>
          </p:nvGrpSpPr>
          <p:grpSpPr>
            <a:xfrm rot="19917759">
              <a:off x="55349" y="609919"/>
              <a:ext cx="1623118" cy="4193165"/>
              <a:chOff x="939802" y="264298"/>
              <a:chExt cx="1623118" cy="4193165"/>
            </a:xfrm>
          </p:grpSpPr>
          <p:sp>
            <p:nvSpPr>
              <p:cNvPr id="52" name="Freeform 6">
                <a:extLst>
                  <a:ext uri="{FF2B5EF4-FFF2-40B4-BE49-F238E27FC236}">
                    <a16:creationId xmlns:a16="http://schemas.microsoft.com/office/drawing/2014/main" id="{079C5DB2-370E-4503-957C-515F1E6E802B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772345" y="569676"/>
                <a:ext cx="790575" cy="3887787"/>
              </a:xfrm>
              <a:custGeom>
                <a:avLst/>
                <a:gdLst>
                  <a:gd name="T0" fmla="*/ 145 w 336"/>
                  <a:gd name="T1" fmla="*/ 1297 h 1657"/>
                  <a:gd name="T2" fmla="*/ 108 w 336"/>
                  <a:gd name="T3" fmla="*/ 1516 h 1657"/>
                  <a:gd name="T4" fmla="*/ 54 w 336"/>
                  <a:gd name="T5" fmla="*/ 1637 h 1657"/>
                  <a:gd name="T6" fmla="*/ 33 w 336"/>
                  <a:gd name="T7" fmla="*/ 1657 h 1657"/>
                  <a:gd name="T8" fmla="*/ 85 w 336"/>
                  <a:gd name="T9" fmla="*/ 1473 h 1657"/>
                  <a:gd name="T10" fmla="*/ 112 w 336"/>
                  <a:gd name="T11" fmla="*/ 1284 h 1657"/>
                  <a:gd name="T12" fmla="*/ 120 w 336"/>
                  <a:gd name="T13" fmla="*/ 1218 h 1657"/>
                  <a:gd name="T14" fmla="*/ 117 w 336"/>
                  <a:gd name="T15" fmla="*/ 1076 h 1657"/>
                  <a:gd name="T16" fmla="*/ 106 w 336"/>
                  <a:gd name="T17" fmla="*/ 1056 h 1657"/>
                  <a:gd name="T18" fmla="*/ 18 w 336"/>
                  <a:gd name="T19" fmla="*/ 931 h 1657"/>
                  <a:gd name="T20" fmla="*/ 14 w 336"/>
                  <a:gd name="T21" fmla="*/ 895 h 1657"/>
                  <a:gd name="T22" fmla="*/ 47 w 336"/>
                  <a:gd name="T23" fmla="*/ 906 h 1657"/>
                  <a:gd name="T24" fmla="*/ 94 w 336"/>
                  <a:gd name="T25" fmla="*/ 960 h 1657"/>
                  <a:gd name="T26" fmla="*/ 107 w 336"/>
                  <a:gd name="T27" fmla="*/ 973 h 1657"/>
                  <a:gd name="T28" fmla="*/ 103 w 336"/>
                  <a:gd name="T29" fmla="*/ 902 h 1657"/>
                  <a:gd name="T30" fmla="*/ 67 w 336"/>
                  <a:gd name="T31" fmla="*/ 733 h 1657"/>
                  <a:gd name="T32" fmla="*/ 36 w 336"/>
                  <a:gd name="T33" fmla="*/ 598 h 1657"/>
                  <a:gd name="T34" fmla="*/ 5 w 336"/>
                  <a:gd name="T35" fmla="*/ 346 h 1657"/>
                  <a:gd name="T36" fmla="*/ 10 w 336"/>
                  <a:gd name="T37" fmla="*/ 238 h 1657"/>
                  <a:gd name="T38" fmla="*/ 50 w 336"/>
                  <a:gd name="T39" fmla="*/ 44 h 1657"/>
                  <a:gd name="T40" fmla="*/ 68 w 336"/>
                  <a:gd name="T41" fmla="*/ 0 h 1657"/>
                  <a:gd name="T42" fmla="*/ 74 w 336"/>
                  <a:gd name="T43" fmla="*/ 21 h 1657"/>
                  <a:gd name="T44" fmla="*/ 55 w 336"/>
                  <a:gd name="T45" fmla="*/ 165 h 1657"/>
                  <a:gd name="T46" fmla="*/ 51 w 336"/>
                  <a:gd name="T47" fmla="*/ 319 h 1657"/>
                  <a:gd name="T48" fmla="*/ 52 w 336"/>
                  <a:gd name="T49" fmla="*/ 362 h 1657"/>
                  <a:gd name="T50" fmla="*/ 66 w 336"/>
                  <a:gd name="T51" fmla="*/ 537 h 1657"/>
                  <a:gd name="T52" fmla="*/ 53 w 336"/>
                  <a:gd name="T53" fmla="*/ 289 h 1657"/>
                  <a:gd name="T54" fmla="*/ 80 w 336"/>
                  <a:gd name="T55" fmla="*/ 24 h 1657"/>
                  <a:gd name="T56" fmla="*/ 96 w 336"/>
                  <a:gd name="T57" fmla="*/ 0 h 1657"/>
                  <a:gd name="T58" fmla="*/ 108 w 336"/>
                  <a:gd name="T59" fmla="*/ 66 h 1657"/>
                  <a:gd name="T60" fmla="*/ 116 w 336"/>
                  <a:gd name="T61" fmla="*/ 153 h 1657"/>
                  <a:gd name="T62" fmla="*/ 114 w 336"/>
                  <a:gd name="T63" fmla="*/ 306 h 1657"/>
                  <a:gd name="T64" fmla="*/ 104 w 336"/>
                  <a:gd name="T65" fmla="*/ 453 h 1657"/>
                  <a:gd name="T66" fmla="*/ 103 w 336"/>
                  <a:gd name="T67" fmla="*/ 480 h 1657"/>
                  <a:gd name="T68" fmla="*/ 109 w 336"/>
                  <a:gd name="T69" fmla="*/ 473 h 1657"/>
                  <a:gd name="T70" fmla="*/ 184 w 336"/>
                  <a:gd name="T71" fmla="*/ 306 h 1657"/>
                  <a:gd name="T72" fmla="*/ 249 w 336"/>
                  <a:gd name="T73" fmla="*/ 223 h 1657"/>
                  <a:gd name="T74" fmla="*/ 320 w 336"/>
                  <a:gd name="T75" fmla="*/ 172 h 1657"/>
                  <a:gd name="T76" fmla="*/ 319 w 336"/>
                  <a:gd name="T77" fmla="*/ 192 h 1657"/>
                  <a:gd name="T78" fmla="*/ 214 w 336"/>
                  <a:gd name="T79" fmla="*/ 375 h 1657"/>
                  <a:gd name="T80" fmla="*/ 119 w 336"/>
                  <a:gd name="T81" fmla="*/ 581 h 1657"/>
                  <a:gd name="T82" fmla="*/ 189 w 336"/>
                  <a:gd name="T83" fmla="*/ 420 h 1657"/>
                  <a:gd name="T84" fmla="*/ 304 w 336"/>
                  <a:gd name="T85" fmla="*/ 220 h 1657"/>
                  <a:gd name="T86" fmla="*/ 328 w 336"/>
                  <a:gd name="T87" fmla="*/ 199 h 1657"/>
                  <a:gd name="T88" fmla="*/ 328 w 336"/>
                  <a:gd name="T89" fmla="*/ 246 h 1657"/>
                  <a:gd name="T90" fmla="*/ 285 w 336"/>
                  <a:gd name="T91" fmla="*/ 391 h 1657"/>
                  <a:gd name="T92" fmla="*/ 241 w 336"/>
                  <a:gd name="T93" fmla="*/ 487 h 1657"/>
                  <a:gd name="T94" fmla="*/ 187 w 336"/>
                  <a:gd name="T95" fmla="*/ 586 h 1657"/>
                  <a:gd name="T96" fmla="*/ 137 w 336"/>
                  <a:gd name="T97" fmla="*/ 663 h 1657"/>
                  <a:gd name="T98" fmla="*/ 127 w 336"/>
                  <a:gd name="T99" fmla="*/ 675 h 1657"/>
                  <a:gd name="T100" fmla="*/ 105 w 336"/>
                  <a:gd name="T101" fmla="*/ 760 h 1657"/>
                  <a:gd name="T102" fmla="*/ 140 w 336"/>
                  <a:gd name="T103" fmla="*/ 996 h 1657"/>
                  <a:gd name="T104" fmla="*/ 151 w 336"/>
                  <a:gd name="T105" fmla="*/ 1198 h 1657"/>
                  <a:gd name="T106" fmla="*/ 145 w 336"/>
                  <a:gd name="T107" fmla="*/ 1297 h 16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36" h="1657">
                    <a:moveTo>
                      <a:pt x="145" y="1297"/>
                    </a:moveTo>
                    <a:cubicBezTo>
                      <a:pt x="134" y="1370"/>
                      <a:pt x="128" y="1444"/>
                      <a:pt x="108" y="1516"/>
                    </a:cubicBezTo>
                    <a:cubicBezTo>
                      <a:pt x="96" y="1558"/>
                      <a:pt x="77" y="1599"/>
                      <a:pt x="54" y="1637"/>
                    </a:cubicBezTo>
                    <a:cubicBezTo>
                      <a:pt x="50" y="1644"/>
                      <a:pt x="46" y="1652"/>
                      <a:pt x="33" y="1657"/>
                    </a:cubicBezTo>
                    <a:cubicBezTo>
                      <a:pt x="46" y="1592"/>
                      <a:pt x="78" y="1536"/>
                      <a:pt x="85" y="1473"/>
                    </a:cubicBezTo>
                    <a:cubicBezTo>
                      <a:pt x="93" y="1410"/>
                      <a:pt x="108" y="1348"/>
                      <a:pt x="112" y="1284"/>
                    </a:cubicBezTo>
                    <a:cubicBezTo>
                      <a:pt x="119" y="1263"/>
                      <a:pt x="120" y="1240"/>
                      <a:pt x="120" y="1218"/>
                    </a:cubicBezTo>
                    <a:cubicBezTo>
                      <a:pt x="121" y="1171"/>
                      <a:pt x="122" y="1123"/>
                      <a:pt x="117" y="1076"/>
                    </a:cubicBezTo>
                    <a:cubicBezTo>
                      <a:pt x="116" y="1068"/>
                      <a:pt x="112" y="1062"/>
                      <a:pt x="106" y="1056"/>
                    </a:cubicBezTo>
                    <a:cubicBezTo>
                      <a:pt x="74" y="1017"/>
                      <a:pt x="40" y="978"/>
                      <a:pt x="18" y="931"/>
                    </a:cubicBezTo>
                    <a:cubicBezTo>
                      <a:pt x="13" y="920"/>
                      <a:pt x="0" y="906"/>
                      <a:pt x="14" y="895"/>
                    </a:cubicBezTo>
                    <a:cubicBezTo>
                      <a:pt x="26" y="885"/>
                      <a:pt x="37" y="900"/>
                      <a:pt x="47" y="906"/>
                    </a:cubicBezTo>
                    <a:cubicBezTo>
                      <a:pt x="67" y="920"/>
                      <a:pt x="80" y="940"/>
                      <a:pt x="94" y="960"/>
                    </a:cubicBezTo>
                    <a:cubicBezTo>
                      <a:pt x="98" y="964"/>
                      <a:pt x="99" y="971"/>
                      <a:pt x="107" y="973"/>
                    </a:cubicBezTo>
                    <a:cubicBezTo>
                      <a:pt x="115" y="949"/>
                      <a:pt x="105" y="925"/>
                      <a:pt x="103" y="902"/>
                    </a:cubicBezTo>
                    <a:cubicBezTo>
                      <a:pt x="97" y="844"/>
                      <a:pt x="84" y="788"/>
                      <a:pt x="67" y="733"/>
                    </a:cubicBezTo>
                    <a:cubicBezTo>
                      <a:pt x="54" y="689"/>
                      <a:pt x="42" y="644"/>
                      <a:pt x="36" y="598"/>
                    </a:cubicBezTo>
                    <a:cubicBezTo>
                      <a:pt x="24" y="514"/>
                      <a:pt x="13" y="430"/>
                      <a:pt x="5" y="346"/>
                    </a:cubicBezTo>
                    <a:cubicBezTo>
                      <a:pt x="2" y="310"/>
                      <a:pt x="8" y="274"/>
                      <a:pt x="10" y="238"/>
                    </a:cubicBezTo>
                    <a:cubicBezTo>
                      <a:pt x="15" y="172"/>
                      <a:pt x="35" y="108"/>
                      <a:pt x="50" y="44"/>
                    </a:cubicBezTo>
                    <a:cubicBezTo>
                      <a:pt x="53" y="29"/>
                      <a:pt x="62" y="15"/>
                      <a:pt x="68" y="0"/>
                    </a:cubicBezTo>
                    <a:cubicBezTo>
                      <a:pt x="76" y="5"/>
                      <a:pt x="75" y="13"/>
                      <a:pt x="74" y="21"/>
                    </a:cubicBezTo>
                    <a:cubicBezTo>
                      <a:pt x="66" y="69"/>
                      <a:pt x="58" y="117"/>
                      <a:pt x="55" y="165"/>
                    </a:cubicBezTo>
                    <a:cubicBezTo>
                      <a:pt x="52" y="216"/>
                      <a:pt x="45" y="267"/>
                      <a:pt x="51" y="319"/>
                    </a:cubicBezTo>
                    <a:cubicBezTo>
                      <a:pt x="52" y="333"/>
                      <a:pt x="52" y="348"/>
                      <a:pt x="52" y="362"/>
                    </a:cubicBezTo>
                    <a:cubicBezTo>
                      <a:pt x="54" y="425"/>
                      <a:pt x="57" y="488"/>
                      <a:pt x="66" y="537"/>
                    </a:cubicBezTo>
                    <a:cubicBezTo>
                      <a:pt x="54" y="464"/>
                      <a:pt x="51" y="376"/>
                      <a:pt x="53" y="289"/>
                    </a:cubicBezTo>
                    <a:cubicBezTo>
                      <a:pt x="55" y="200"/>
                      <a:pt x="61" y="111"/>
                      <a:pt x="80" y="24"/>
                    </a:cubicBezTo>
                    <a:cubicBezTo>
                      <a:pt x="82" y="14"/>
                      <a:pt x="82" y="2"/>
                      <a:pt x="96" y="0"/>
                    </a:cubicBezTo>
                    <a:cubicBezTo>
                      <a:pt x="94" y="23"/>
                      <a:pt x="106" y="43"/>
                      <a:pt x="108" y="66"/>
                    </a:cubicBezTo>
                    <a:cubicBezTo>
                      <a:pt x="110" y="95"/>
                      <a:pt x="115" y="124"/>
                      <a:pt x="116" y="153"/>
                    </a:cubicBezTo>
                    <a:cubicBezTo>
                      <a:pt x="117" y="204"/>
                      <a:pt x="120" y="255"/>
                      <a:pt x="114" y="306"/>
                    </a:cubicBezTo>
                    <a:cubicBezTo>
                      <a:pt x="109" y="355"/>
                      <a:pt x="107" y="404"/>
                      <a:pt x="104" y="453"/>
                    </a:cubicBezTo>
                    <a:cubicBezTo>
                      <a:pt x="104" y="462"/>
                      <a:pt x="103" y="471"/>
                      <a:pt x="103" y="480"/>
                    </a:cubicBezTo>
                    <a:cubicBezTo>
                      <a:pt x="109" y="480"/>
                      <a:pt x="109" y="476"/>
                      <a:pt x="109" y="473"/>
                    </a:cubicBezTo>
                    <a:cubicBezTo>
                      <a:pt x="118" y="410"/>
                      <a:pt x="150" y="358"/>
                      <a:pt x="184" y="306"/>
                    </a:cubicBezTo>
                    <a:cubicBezTo>
                      <a:pt x="203" y="276"/>
                      <a:pt x="226" y="249"/>
                      <a:pt x="249" y="223"/>
                    </a:cubicBezTo>
                    <a:cubicBezTo>
                      <a:pt x="268" y="201"/>
                      <a:pt x="288" y="177"/>
                      <a:pt x="320" y="172"/>
                    </a:cubicBezTo>
                    <a:cubicBezTo>
                      <a:pt x="327" y="179"/>
                      <a:pt x="323" y="186"/>
                      <a:pt x="319" y="192"/>
                    </a:cubicBezTo>
                    <a:cubicBezTo>
                      <a:pt x="283" y="252"/>
                      <a:pt x="251" y="315"/>
                      <a:pt x="214" y="375"/>
                    </a:cubicBezTo>
                    <a:cubicBezTo>
                      <a:pt x="172" y="444"/>
                      <a:pt x="136" y="517"/>
                      <a:pt x="119" y="581"/>
                    </a:cubicBezTo>
                    <a:cubicBezTo>
                      <a:pt x="131" y="533"/>
                      <a:pt x="159" y="476"/>
                      <a:pt x="189" y="420"/>
                    </a:cubicBezTo>
                    <a:cubicBezTo>
                      <a:pt x="226" y="353"/>
                      <a:pt x="268" y="288"/>
                      <a:pt x="304" y="220"/>
                    </a:cubicBezTo>
                    <a:cubicBezTo>
                      <a:pt x="309" y="210"/>
                      <a:pt x="313" y="198"/>
                      <a:pt x="328" y="199"/>
                    </a:cubicBezTo>
                    <a:cubicBezTo>
                      <a:pt x="336" y="215"/>
                      <a:pt x="329" y="231"/>
                      <a:pt x="328" y="246"/>
                    </a:cubicBezTo>
                    <a:cubicBezTo>
                      <a:pt x="322" y="297"/>
                      <a:pt x="307" y="345"/>
                      <a:pt x="285" y="391"/>
                    </a:cubicBezTo>
                    <a:cubicBezTo>
                      <a:pt x="269" y="422"/>
                      <a:pt x="254" y="454"/>
                      <a:pt x="241" y="487"/>
                    </a:cubicBezTo>
                    <a:cubicBezTo>
                      <a:pt x="227" y="522"/>
                      <a:pt x="208" y="554"/>
                      <a:pt x="187" y="586"/>
                    </a:cubicBezTo>
                    <a:cubicBezTo>
                      <a:pt x="169" y="611"/>
                      <a:pt x="156" y="639"/>
                      <a:pt x="137" y="663"/>
                    </a:cubicBezTo>
                    <a:cubicBezTo>
                      <a:pt x="134" y="667"/>
                      <a:pt x="131" y="672"/>
                      <a:pt x="127" y="675"/>
                    </a:cubicBezTo>
                    <a:cubicBezTo>
                      <a:pt x="96" y="698"/>
                      <a:pt x="95" y="727"/>
                      <a:pt x="105" y="760"/>
                    </a:cubicBezTo>
                    <a:cubicBezTo>
                      <a:pt x="130" y="837"/>
                      <a:pt x="134" y="917"/>
                      <a:pt x="140" y="996"/>
                    </a:cubicBezTo>
                    <a:cubicBezTo>
                      <a:pt x="145" y="1063"/>
                      <a:pt x="149" y="1130"/>
                      <a:pt x="151" y="1198"/>
                    </a:cubicBezTo>
                    <a:cubicBezTo>
                      <a:pt x="152" y="1231"/>
                      <a:pt x="147" y="1264"/>
                      <a:pt x="145" y="1297"/>
                    </a:cubicBezTo>
                    <a:close/>
                  </a:path>
                </a:pathLst>
              </a:custGeom>
              <a:solidFill>
                <a:srgbClr val="A4B4E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3" name="Freeform 7">
                <a:extLst>
                  <a:ext uri="{FF2B5EF4-FFF2-40B4-BE49-F238E27FC236}">
                    <a16:creationId xmlns:a16="http://schemas.microsoft.com/office/drawing/2014/main" id="{BA4E0DCF-64F4-4105-BCE9-801429967B4C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939802" y="1587379"/>
                <a:ext cx="742950" cy="1152525"/>
              </a:xfrm>
              <a:custGeom>
                <a:avLst/>
                <a:gdLst>
                  <a:gd name="T0" fmla="*/ 275 w 316"/>
                  <a:gd name="T1" fmla="*/ 490 h 491"/>
                  <a:gd name="T2" fmla="*/ 192 w 316"/>
                  <a:gd name="T3" fmla="*/ 465 h 491"/>
                  <a:gd name="T4" fmla="*/ 51 w 316"/>
                  <a:gd name="T5" fmla="*/ 365 h 491"/>
                  <a:gd name="T6" fmla="*/ 26 w 316"/>
                  <a:gd name="T7" fmla="*/ 179 h 491"/>
                  <a:gd name="T8" fmla="*/ 80 w 316"/>
                  <a:gd name="T9" fmla="*/ 85 h 491"/>
                  <a:gd name="T10" fmla="*/ 204 w 316"/>
                  <a:gd name="T11" fmla="*/ 11 h 491"/>
                  <a:gd name="T12" fmla="*/ 273 w 316"/>
                  <a:gd name="T13" fmla="*/ 44 h 491"/>
                  <a:gd name="T14" fmla="*/ 278 w 316"/>
                  <a:gd name="T15" fmla="*/ 89 h 491"/>
                  <a:gd name="T16" fmla="*/ 263 w 316"/>
                  <a:gd name="T17" fmla="*/ 182 h 491"/>
                  <a:gd name="T18" fmla="*/ 269 w 316"/>
                  <a:gd name="T19" fmla="*/ 292 h 491"/>
                  <a:gd name="T20" fmla="*/ 308 w 316"/>
                  <a:gd name="T21" fmla="*/ 430 h 491"/>
                  <a:gd name="T22" fmla="*/ 314 w 316"/>
                  <a:gd name="T23" fmla="*/ 470 h 491"/>
                  <a:gd name="T24" fmla="*/ 294 w 316"/>
                  <a:gd name="T25" fmla="*/ 490 h 491"/>
                  <a:gd name="T26" fmla="*/ 275 w 316"/>
                  <a:gd name="T27" fmla="*/ 490 h 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6" h="491">
                    <a:moveTo>
                      <a:pt x="275" y="490"/>
                    </a:moveTo>
                    <a:cubicBezTo>
                      <a:pt x="244" y="491"/>
                      <a:pt x="218" y="477"/>
                      <a:pt x="192" y="465"/>
                    </a:cubicBezTo>
                    <a:cubicBezTo>
                      <a:pt x="139" y="441"/>
                      <a:pt x="87" y="414"/>
                      <a:pt x="51" y="365"/>
                    </a:cubicBezTo>
                    <a:cubicBezTo>
                      <a:pt x="9" y="308"/>
                      <a:pt x="0" y="245"/>
                      <a:pt x="26" y="179"/>
                    </a:cubicBezTo>
                    <a:cubicBezTo>
                      <a:pt x="38" y="144"/>
                      <a:pt x="54" y="111"/>
                      <a:pt x="80" y="85"/>
                    </a:cubicBezTo>
                    <a:cubicBezTo>
                      <a:pt x="114" y="49"/>
                      <a:pt x="157" y="26"/>
                      <a:pt x="204" y="11"/>
                    </a:cubicBezTo>
                    <a:cubicBezTo>
                      <a:pt x="237" y="0"/>
                      <a:pt x="266" y="21"/>
                      <a:pt x="273" y="44"/>
                    </a:cubicBezTo>
                    <a:cubicBezTo>
                      <a:pt x="278" y="58"/>
                      <a:pt x="279" y="74"/>
                      <a:pt x="278" y="89"/>
                    </a:cubicBezTo>
                    <a:cubicBezTo>
                      <a:pt x="277" y="121"/>
                      <a:pt x="268" y="151"/>
                      <a:pt x="263" y="182"/>
                    </a:cubicBezTo>
                    <a:cubicBezTo>
                      <a:pt x="257" y="219"/>
                      <a:pt x="260" y="256"/>
                      <a:pt x="269" y="292"/>
                    </a:cubicBezTo>
                    <a:cubicBezTo>
                      <a:pt x="281" y="338"/>
                      <a:pt x="294" y="384"/>
                      <a:pt x="308" y="430"/>
                    </a:cubicBezTo>
                    <a:cubicBezTo>
                      <a:pt x="312" y="443"/>
                      <a:pt x="312" y="457"/>
                      <a:pt x="314" y="470"/>
                    </a:cubicBezTo>
                    <a:cubicBezTo>
                      <a:pt x="316" y="482"/>
                      <a:pt x="305" y="488"/>
                      <a:pt x="294" y="490"/>
                    </a:cubicBezTo>
                    <a:cubicBezTo>
                      <a:pt x="288" y="491"/>
                      <a:pt x="281" y="490"/>
                      <a:pt x="275" y="490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4" name="Freeform 8">
                <a:extLst>
                  <a:ext uri="{FF2B5EF4-FFF2-40B4-BE49-F238E27FC236}">
                    <a16:creationId xmlns:a16="http://schemas.microsoft.com/office/drawing/2014/main" id="{704BF9B5-1F23-4A9E-971C-3AFC9E3AEF7A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375696" y="2669298"/>
                <a:ext cx="687388" cy="1098550"/>
              </a:xfrm>
              <a:custGeom>
                <a:avLst/>
                <a:gdLst>
                  <a:gd name="T0" fmla="*/ 36 w 292"/>
                  <a:gd name="T1" fmla="*/ 404 h 468"/>
                  <a:gd name="T2" fmla="*/ 34 w 292"/>
                  <a:gd name="T3" fmla="*/ 249 h 468"/>
                  <a:gd name="T4" fmla="*/ 6 w 292"/>
                  <a:gd name="T5" fmla="*/ 93 h 468"/>
                  <a:gd name="T6" fmla="*/ 1 w 292"/>
                  <a:gd name="T7" fmla="*/ 45 h 468"/>
                  <a:gd name="T8" fmla="*/ 66 w 292"/>
                  <a:gd name="T9" fmla="*/ 8 h 468"/>
                  <a:gd name="T10" fmla="*/ 245 w 292"/>
                  <a:gd name="T11" fmla="*/ 141 h 468"/>
                  <a:gd name="T12" fmla="*/ 216 w 292"/>
                  <a:gd name="T13" fmla="*/ 386 h 468"/>
                  <a:gd name="T14" fmla="*/ 111 w 292"/>
                  <a:gd name="T15" fmla="*/ 462 h 468"/>
                  <a:gd name="T16" fmla="*/ 62 w 292"/>
                  <a:gd name="T17" fmla="*/ 462 h 468"/>
                  <a:gd name="T18" fmla="*/ 36 w 292"/>
                  <a:gd name="T19" fmla="*/ 404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92" h="468">
                    <a:moveTo>
                      <a:pt x="36" y="404"/>
                    </a:moveTo>
                    <a:cubicBezTo>
                      <a:pt x="47" y="356"/>
                      <a:pt x="39" y="302"/>
                      <a:pt x="34" y="249"/>
                    </a:cubicBezTo>
                    <a:cubicBezTo>
                      <a:pt x="28" y="197"/>
                      <a:pt x="21" y="144"/>
                      <a:pt x="6" y="93"/>
                    </a:cubicBezTo>
                    <a:cubicBezTo>
                      <a:pt x="2" y="77"/>
                      <a:pt x="0" y="61"/>
                      <a:pt x="1" y="45"/>
                    </a:cubicBezTo>
                    <a:cubicBezTo>
                      <a:pt x="3" y="13"/>
                      <a:pt x="28" y="0"/>
                      <a:pt x="66" y="8"/>
                    </a:cubicBezTo>
                    <a:cubicBezTo>
                      <a:pt x="147" y="24"/>
                      <a:pt x="207" y="73"/>
                      <a:pt x="245" y="141"/>
                    </a:cubicBezTo>
                    <a:cubicBezTo>
                      <a:pt x="292" y="227"/>
                      <a:pt x="287" y="303"/>
                      <a:pt x="216" y="386"/>
                    </a:cubicBezTo>
                    <a:cubicBezTo>
                      <a:pt x="187" y="420"/>
                      <a:pt x="154" y="447"/>
                      <a:pt x="111" y="462"/>
                    </a:cubicBezTo>
                    <a:cubicBezTo>
                      <a:pt x="94" y="468"/>
                      <a:pt x="78" y="467"/>
                      <a:pt x="62" y="462"/>
                    </a:cubicBezTo>
                    <a:cubicBezTo>
                      <a:pt x="43" y="456"/>
                      <a:pt x="34" y="437"/>
                      <a:pt x="36" y="404"/>
                    </a:cubicBezTo>
                    <a:close/>
                  </a:path>
                </a:pathLst>
              </a:custGeom>
              <a:solidFill>
                <a:srgbClr val="98DFBB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5" name="Freeform 9">
                <a:extLst>
                  <a:ext uri="{FF2B5EF4-FFF2-40B4-BE49-F238E27FC236}">
                    <a16:creationId xmlns:a16="http://schemas.microsoft.com/office/drawing/2014/main" id="{A4CB7F7B-97D1-4DB0-88DA-41F53E1EF6C6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2143748" y="1896601"/>
                <a:ext cx="390525" cy="1020762"/>
              </a:xfrm>
              <a:custGeom>
                <a:avLst/>
                <a:gdLst>
                  <a:gd name="T0" fmla="*/ 27 w 166"/>
                  <a:gd name="T1" fmla="*/ 435 h 435"/>
                  <a:gd name="T2" fmla="*/ 14 w 166"/>
                  <a:gd name="T3" fmla="*/ 391 h 435"/>
                  <a:gd name="T4" fmla="*/ 4 w 166"/>
                  <a:gd name="T5" fmla="*/ 250 h 435"/>
                  <a:gd name="T6" fmla="*/ 50 w 166"/>
                  <a:gd name="T7" fmla="*/ 103 h 435"/>
                  <a:gd name="T8" fmla="*/ 99 w 166"/>
                  <a:gd name="T9" fmla="*/ 23 h 435"/>
                  <a:gd name="T10" fmla="*/ 125 w 166"/>
                  <a:gd name="T11" fmla="*/ 2 h 435"/>
                  <a:gd name="T12" fmla="*/ 149 w 166"/>
                  <a:gd name="T13" fmla="*/ 20 h 435"/>
                  <a:gd name="T14" fmla="*/ 104 w 166"/>
                  <a:gd name="T15" fmla="*/ 306 h 435"/>
                  <a:gd name="T16" fmla="*/ 54 w 166"/>
                  <a:gd name="T17" fmla="*/ 403 h 435"/>
                  <a:gd name="T18" fmla="*/ 27 w 166"/>
                  <a:gd name="T19" fmla="*/ 435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6" h="435">
                    <a:moveTo>
                      <a:pt x="27" y="435"/>
                    </a:moveTo>
                    <a:cubicBezTo>
                      <a:pt x="13" y="422"/>
                      <a:pt x="15" y="405"/>
                      <a:pt x="14" y="391"/>
                    </a:cubicBezTo>
                    <a:cubicBezTo>
                      <a:pt x="7" y="345"/>
                      <a:pt x="0" y="298"/>
                      <a:pt x="4" y="250"/>
                    </a:cubicBezTo>
                    <a:cubicBezTo>
                      <a:pt x="9" y="197"/>
                      <a:pt x="27" y="150"/>
                      <a:pt x="50" y="103"/>
                    </a:cubicBezTo>
                    <a:cubicBezTo>
                      <a:pt x="64" y="75"/>
                      <a:pt x="84" y="50"/>
                      <a:pt x="99" y="23"/>
                    </a:cubicBezTo>
                    <a:cubicBezTo>
                      <a:pt x="105" y="13"/>
                      <a:pt x="112" y="5"/>
                      <a:pt x="125" y="2"/>
                    </a:cubicBezTo>
                    <a:cubicBezTo>
                      <a:pt x="140" y="0"/>
                      <a:pt x="147" y="8"/>
                      <a:pt x="149" y="20"/>
                    </a:cubicBezTo>
                    <a:cubicBezTo>
                      <a:pt x="166" y="120"/>
                      <a:pt x="146" y="215"/>
                      <a:pt x="104" y="306"/>
                    </a:cubicBezTo>
                    <a:cubicBezTo>
                      <a:pt x="89" y="339"/>
                      <a:pt x="72" y="371"/>
                      <a:pt x="54" y="403"/>
                    </a:cubicBezTo>
                    <a:cubicBezTo>
                      <a:pt x="47" y="415"/>
                      <a:pt x="33" y="421"/>
                      <a:pt x="27" y="435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6" name="Freeform 10">
                <a:extLst>
                  <a:ext uri="{FF2B5EF4-FFF2-40B4-BE49-F238E27FC236}">
                    <a16:creationId xmlns:a16="http://schemas.microsoft.com/office/drawing/2014/main" id="{98966E39-7ED4-49C2-AA06-6B6EA4BD400D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665216" y="264298"/>
                <a:ext cx="327025" cy="865187"/>
              </a:xfrm>
              <a:custGeom>
                <a:avLst/>
                <a:gdLst>
                  <a:gd name="T0" fmla="*/ 4 w 139"/>
                  <a:gd name="T1" fmla="*/ 298 h 369"/>
                  <a:gd name="T2" fmla="*/ 12 w 139"/>
                  <a:gd name="T3" fmla="*/ 187 h 369"/>
                  <a:gd name="T4" fmla="*/ 86 w 139"/>
                  <a:gd name="T5" fmla="*/ 39 h 369"/>
                  <a:gd name="T6" fmla="*/ 107 w 139"/>
                  <a:gd name="T7" fmla="*/ 10 h 369"/>
                  <a:gd name="T8" fmla="*/ 126 w 139"/>
                  <a:gd name="T9" fmla="*/ 3 h 369"/>
                  <a:gd name="T10" fmla="*/ 138 w 139"/>
                  <a:gd name="T11" fmla="*/ 22 h 369"/>
                  <a:gd name="T12" fmla="*/ 128 w 139"/>
                  <a:gd name="T13" fmla="*/ 159 h 369"/>
                  <a:gd name="T14" fmla="*/ 105 w 139"/>
                  <a:gd name="T15" fmla="*/ 245 h 369"/>
                  <a:gd name="T16" fmla="*/ 48 w 139"/>
                  <a:gd name="T17" fmla="*/ 350 h 369"/>
                  <a:gd name="T18" fmla="*/ 34 w 139"/>
                  <a:gd name="T19" fmla="*/ 364 h 369"/>
                  <a:gd name="T20" fmla="*/ 12 w 139"/>
                  <a:gd name="T21" fmla="*/ 357 h 369"/>
                  <a:gd name="T22" fmla="*/ 4 w 139"/>
                  <a:gd name="T23" fmla="*/ 298 h 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9" h="369">
                    <a:moveTo>
                      <a:pt x="4" y="298"/>
                    </a:moveTo>
                    <a:cubicBezTo>
                      <a:pt x="0" y="264"/>
                      <a:pt x="6" y="225"/>
                      <a:pt x="12" y="187"/>
                    </a:cubicBezTo>
                    <a:cubicBezTo>
                      <a:pt x="22" y="131"/>
                      <a:pt x="51" y="83"/>
                      <a:pt x="86" y="39"/>
                    </a:cubicBezTo>
                    <a:cubicBezTo>
                      <a:pt x="93" y="29"/>
                      <a:pt x="97" y="17"/>
                      <a:pt x="107" y="10"/>
                    </a:cubicBezTo>
                    <a:cubicBezTo>
                      <a:pt x="113" y="6"/>
                      <a:pt x="118" y="0"/>
                      <a:pt x="126" y="3"/>
                    </a:cubicBezTo>
                    <a:cubicBezTo>
                      <a:pt x="135" y="6"/>
                      <a:pt x="138" y="14"/>
                      <a:pt x="138" y="22"/>
                    </a:cubicBezTo>
                    <a:cubicBezTo>
                      <a:pt x="139" y="68"/>
                      <a:pt x="138" y="114"/>
                      <a:pt x="128" y="159"/>
                    </a:cubicBezTo>
                    <a:cubicBezTo>
                      <a:pt x="121" y="188"/>
                      <a:pt x="114" y="216"/>
                      <a:pt x="105" y="245"/>
                    </a:cubicBezTo>
                    <a:cubicBezTo>
                      <a:pt x="92" y="283"/>
                      <a:pt x="70" y="316"/>
                      <a:pt x="48" y="350"/>
                    </a:cubicBezTo>
                    <a:cubicBezTo>
                      <a:pt x="45" y="355"/>
                      <a:pt x="40" y="361"/>
                      <a:pt x="34" y="364"/>
                    </a:cubicBezTo>
                    <a:cubicBezTo>
                      <a:pt x="25" y="369"/>
                      <a:pt x="15" y="369"/>
                      <a:pt x="12" y="357"/>
                    </a:cubicBezTo>
                    <a:cubicBezTo>
                      <a:pt x="8" y="339"/>
                      <a:pt x="2" y="322"/>
                      <a:pt x="4" y="298"/>
                    </a:cubicBezTo>
                    <a:close/>
                  </a:path>
                </a:pathLst>
              </a:custGeom>
              <a:solidFill>
                <a:srgbClr val="98DFBB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7" name="Freeform 11">
                <a:extLst>
                  <a:ext uri="{FF2B5EF4-FFF2-40B4-BE49-F238E27FC236}">
                    <a16:creationId xmlns:a16="http://schemas.microsoft.com/office/drawing/2014/main" id="{6081430C-3FCA-47B4-86BE-800EEF73B4DE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536311" y="395571"/>
                <a:ext cx="166688" cy="1647825"/>
              </a:xfrm>
              <a:custGeom>
                <a:avLst/>
                <a:gdLst>
                  <a:gd name="T0" fmla="*/ 56 w 71"/>
                  <a:gd name="T1" fmla="*/ 114 h 702"/>
                  <a:gd name="T2" fmla="*/ 34 w 71"/>
                  <a:gd name="T3" fmla="*/ 223 h 702"/>
                  <a:gd name="T4" fmla="*/ 23 w 71"/>
                  <a:gd name="T5" fmla="*/ 353 h 702"/>
                  <a:gd name="T6" fmla="*/ 22 w 71"/>
                  <a:gd name="T7" fmla="*/ 489 h 702"/>
                  <a:gd name="T8" fmla="*/ 36 w 71"/>
                  <a:gd name="T9" fmla="*/ 702 h 702"/>
                  <a:gd name="T10" fmla="*/ 21 w 71"/>
                  <a:gd name="T11" fmla="*/ 657 h 702"/>
                  <a:gd name="T12" fmla="*/ 4 w 71"/>
                  <a:gd name="T13" fmla="*/ 495 h 702"/>
                  <a:gd name="T14" fmla="*/ 1 w 71"/>
                  <a:gd name="T15" fmla="*/ 368 h 702"/>
                  <a:gd name="T16" fmla="*/ 28 w 71"/>
                  <a:gd name="T17" fmla="*/ 128 h 702"/>
                  <a:gd name="T18" fmla="*/ 28 w 71"/>
                  <a:gd name="T19" fmla="*/ 114 h 702"/>
                  <a:gd name="T20" fmla="*/ 39 w 71"/>
                  <a:gd name="T21" fmla="*/ 44 h 702"/>
                  <a:gd name="T22" fmla="*/ 48 w 71"/>
                  <a:gd name="T23" fmla="*/ 9 h 702"/>
                  <a:gd name="T24" fmla="*/ 64 w 71"/>
                  <a:gd name="T25" fmla="*/ 2 h 702"/>
                  <a:gd name="T26" fmla="*/ 70 w 71"/>
                  <a:gd name="T27" fmla="*/ 17 h 702"/>
                  <a:gd name="T28" fmla="*/ 56 w 71"/>
                  <a:gd name="T29" fmla="*/ 114 h 7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1" h="702">
                    <a:moveTo>
                      <a:pt x="56" y="114"/>
                    </a:moveTo>
                    <a:cubicBezTo>
                      <a:pt x="44" y="149"/>
                      <a:pt x="38" y="186"/>
                      <a:pt x="34" y="223"/>
                    </a:cubicBezTo>
                    <a:cubicBezTo>
                      <a:pt x="29" y="266"/>
                      <a:pt x="24" y="309"/>
                      <a:pt x="23" y="353"/>
                    </a:cubicBezTo>
                    <a:cubicBezTo>
                      <a:pt x="21" y="398"/>
                      <a:pt x="22" y="444"/>
                      <a:pt x="22" y="489"/>
                    </a:cubicBezTo>
                    <a:cubicBezTo>
                      <a:pt x="23" y="559"/>
                      <a:pt x="28" y="629"/>
                      <a:pt x="36" y="702"/>
                    </a:cubicBezTo>
                    <a:cubicBezTo>
                      <a:pt x="23" y="687"/>
                      <a:pt x="24" y="671"/>
                      <a:pt x="21" y="657"/>
                    </a:cubicBezTo>
                    <a:cubicBezTo>
                      <a:pt x="11" y="604"/>
                      <a:pt x="5" y="550"/>
                      <a:pt x="4" y="495"/>
                    </a:cubicBezTo>
                    <a:cubicBezTo>
                      <a:pt x="4" y="453"/>
                      <a:pt x="0" y="411"/>
                      <a:pt x="1" y="368"/>
                    </a:cubicBezTo>
                    <a:cubicBezTo>
                      <a:pt x="4" y="287"/>
                      <a:pt x="10" y="207"/>
                      <a:pt x="28" y="128"/>
                    </a:cubicBezTo>
                    <a:cubicBezTo>
                      <a:pt x="28" y="123"/>
                      <a:pt x="28" y="119"/>
                      <a:pt x="28" y="114"/>
                    </a:cubicBezTo>
                    <a:cubicBezTo>
                      <a:pt x="36" y="92"/>
                      <a:pt x="37" y="68"/>
                      <a:pt x="39" y="44"/>
                    </a:cubicBezTo>
                    <a:cubicBezTo>
                      <a:pt x="40" y="32"/>
                      <a:pt x="41" y="19"/>
                      <a:pt x="48" y="9"/>
                    </a:cubicBezTo>
                    <a:cubicBezTo>
                      <a:pt x="52" y="3"/>
                      <a:pt x="57" y="0"/>
                      <a:pt x="64" y="2"/>
                    </a:cubicBezTo>
                    <a:cubicBezTo>
                      <a:pt x="70" y="5"/>
                      <a:pt x="71" y="10"/>
                      <a:pt x="70" y="17"/>
                    </a:cubicBezTo>
                    <a:cubicBezTo>
                      <a:pt x="65" y="49"/>
                      <a:pt x="61" y="82"/>
                      <a:pt x="56" y="114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8" name="Freeform 12">
                <a:extLst>
                  <a:ext uri="{FF2B5EF4-FFF2-40B4-BE49-F238E27FC236}">
                    <a16:creationId xmlns:a16="http://schemas.microsoft.com/office/drawing/2014/main" id="{C660E63B-442C-477E-BB8F-227DEFE24BD4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729019" y="616505"/>
                <a:ext cx="744538" cy="1381125"/>
              </a:xfrm>
              <a:custGeom>
                <a:avLst/>
                <a:gdLst>
                  <a:gd name="T0" fmla="*/ 221 w 316"/>
                  <a:gd name="T1" fmla="*/ 170 h 588"/>
                  <a:gd name="T2" fmla="*/ 172 w 316"/>
                  <a:gd name="T3" fmla="*/ 254 h 588"/>
                  <a:gd name="T4" fmla="*/ 65 w 316"/>
                  <a:gd name="T5" fmla="*/ 440 h 588"/>
                  <a:gd name="T6" fmla="*/ 13 w 316"/>
                  <a:gd name="T7" fmla="*/ 564 h 588"/>
                  <a:gd name="T8" fmla="*/ 5 w 316"/>
                  <a:gd name="T9" fmla="*/ 588 h 588"/>
                  <a:gd name="T10" fmla="*/ 3 w 316"/>
                  <a:gd name="T11" fmla="*/ 569 h 588"/>
                  <a:gd name="T12" fmla="*/ 83 w 316"/>
                  <a:gd name="T13" fmla="*/ 375 h 588"/>
                  <a:gd name="T14" fmla="*/ 209 w 316"/>
                  <a:gd name="T15" fmla="*/ 154 h 588"/>
                  <a:gd name="T16" fmla="*/ 213 w 316"/>
                  <a:gd name="T17" fmla="*/ 143 h 588"/>
                  <a:gd name="T18" fmla="*/ 285 w 316"/>
                  <a:gd name="T19" fmla="*/ 22 h 588"/>
                  <a:gd name="T20" fmla="*/ 306 w 316"/>
                  <a:gd name="T21" fmla="*/ 6 h 588"/>
                  <a:gd name="T22" fmla="*/ 305 w 316"/>
                  <a:gd name="T23" fmla="*/ 34 h 588"/>
                  <a:gd name="T24" fmla="*/ 221 w 316"/>
                  <a:gd name="T25" fmla="*/ 17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6" h="588">
                    <a:moveTo>
                      <a:pt x="221" y="170"/>
                    </a:moveTo>
                    <a:cubicBezTo>
                      <a:pt x="199" y="195"/>
                      <a:pt x="187" y="226"/>
                      <a:pt x="172" y="254"/>
                    </a:cubicBezTo>
                    <a:cubicBezTo>
                      <a:pt x="138" y="317"/>
                      <a:pt x="97" y="376"/>
                      <a:pt x="65" y="440"/>
                    </a:cubicBezTo>
                    <a:cubicBezTo>
                      <a:pt x="45" y="480"/>
                      <a:pt x="28" y="522"/>
                      <a:pt x="13" y="564"/>
                    </a:cubicBezTo>
                    <a:cubicBezTo>
                      <a:pt x="10" y="572"/>
                      <a:pt x="8" y="579"/>
                      <a:pt x="5" y="588"/>
                    </a:cubicBezTo>
                    <a:cubicBezTo>
                      <a:pt x="0" y="580"/>
                      <a:pt x="1" y="575"/>
                      <a:pt x="3" y="569"/>
                    </a:cubicBezTo>
                    <a:cubicBezTo>
                      <a:pt x="20" y="500"/>
                      <a:pt x="48" y="436"/>
                      <a:pt x="83" y="375"/>
                    </a:cubicBezTo>
                    <a:cubicBezTo>
                      <a:pt x="125" y="301"/>
                      <a:pt x="167" y="228"/>
                      <a:pt x="209" y="154"/>
                    </a:cubicBezTo>
                    <a:cubicBezTo>
                      <a:pt x="211" y="151"/>
                      <a:pt x="212" y="147"/>
                      <a:pt x="213" y="143"/>
                    </a:cubicBezTo>
                    <a:cubicBezTo>
                      <a:pt x="237" y="103"/>
                      <a:pt x="264" y="64"/>
                      <a:pt x="285" y="22"/>
                    </a:cubicBezTo>
                    <a:cubicBezTo>
                      <a:pt x="290" y="14"/>
                      <a:pt x="295" y="0"/>
                      <a:pt x="306" y="6"/>
                    </a:cubicBezTo>
                    <a:cubicBezTo>
                      <a:pt x="316" y="11"/>
                      <a:pt x="311" y="25"/>
                      <a:pt x="305" y="34"/>
                    </a:cubicBezTo>
                    <a:cubicBezTo>
                      <a:pt x="277" y="79"/>
                      <a:pt x="249" y="125"/>
                      <a:pt x="221" y="170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grpSp>
        <p:nvGrpSpPr>
          <p:cNvPr id="92" name="Grupo 91">
            <a:extLst>
              <a:ext uri="{FF2B5EF4-FFF2-40B4-BE49-F238E27FC236}">
                <a16:creationId xmlns:a16="http://schemas.microsoft.com/office/drawing/2014/main" id="{27DB503C-0932-B3FE-B13D-FC3925C215C3}"/>
              </a:ext>
            </a:extLst>
          </p:cNvPr>
          <p:cNvGrpSpPr/>
          <p:nvPr/>
        </p:nvGrpSpPr>
        <p:grpSpPr>
          <a:xfrm>
            <a:off x="-317685" y="-93856"/>
            <a:ext cx="2227562" cy="1702084"/>
            <a:chOff x="-317685" y="-93856"/>
            <a:chExt cx="2227562" cy="1702084"/>
          </a:xfrm>
        </p:grpSpPr>
        <p:grpSp>
          <p:nvGrpSpPr>
            <p:cNvPr id="78" name="Grupo 77">
              <a:extLst>
                <a:ext uri="{FF2B5EF4-FFF2-40B4-BE49-F238E27FC236}">
                  <a16:creationId xmlns:a16="http://schemas.microsoft.com/office/drawing/2014/main" id="{460AF585-F4D6-AF16-5511-67F03B3A6586}"/>
                </a:ext>
              </a:extLst>
            </p:cNvPr>
            <p:cNvGrpSpPr/>
            <p:nvPr/>
          </p:nvGrpSpPr>
          <p:grpSpPr>
            <a:xfrm rot="8294799">
              <a:off x="-317685" y="-93856"/>
              <a:ext cx="2227562" cy="1702084"/>
              <a:chOff x="-1146176" y="1508125"/>
              <a:chExt cx="1609726" cy="2154238"/>
            </a:xfrm>
          </p:grpSpPr>
          <p:sp>
            <p:nvSpPr>
              <p:cNvPr id="63" name="Freeform 22">
                <a:extLst>
                  <a:ext uri="{FF2B5EF4-FFF2-40B4-BE49-F238E27FC236}">
                    <a16:creationId xmlns:a16="http://schemas.microsoft.com/office/drawing/2014/main" id="{21C66791-73C0-26B2-73C3-76F3798BEF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101725" y="1798638"/>
                <a:ext cx="871538" cy="1863725"/>
              </a:xfrm>
              <a:custGeom>
                <a:avLst/>
                <a:gdLst>
                  <a:gd name="T0" fmla="*/ 623 w 734"/>
                  <a:gd name="T1" fmla="*/ 641 h 872"/>
                  <a:gd name="T2" fmla="*/ 704 w 734"/>
                  <a:gd name="T3" fmla="*/ 767 h 872"/>
                  <a:gd name="T4" fmla="*/ 731 w 734"/>
                  <a:gd name="T5" fmla="*/ 852 h 872"/>
                  <a:gd name="T6" fmla="*/ 730 w 734"/>
                  <a:gd name="T7" fmla="*/ 872 h 872"/>
                  <a:gd name="T8" fmla="*/ 673 w 734"/>
                  <a:gd name="T9" fmla="*/ 756 h 872"/>
                  <a:gd name="T10" fmla="*/ 601 w 734"/>
                  <a:gd name="T11" fmla="*/ 650 h 872"/>
                  <a:gd name="T12" fmla="*/ 575 w 734"/>
                  <a:gd name="T13" fmla="*/ 613 h 872"/>
                  <a:gd name="T14" fmla="*/ 510 w 734"/>
                  <a:gd name="T15" fmla="*/ 543 h 872"/>
                  <a:gd name="T16" fmla="*/ 495 w 734"/>
                  <a:gd name="T17" fmla="*/ 538 h 872"/>
                  <a:gd name="T18" fmla="*/ 395 w 734"/>
                  <a:gd name="T19" fmla="*/ 516 h 872"/>
                  <a:gd name="T20" fmla="*/ 377 w 734"/>
                  <a:gd name="T21" fmla="*/ 499 h 872"/>
                  <a:gd name="T22" fmla="*/ 398 w 734"/>
                  <a:gd name="T23" fmla="*/ 490 h 872"/>
                  <a:gd name="T24" fmla="*/ 446 w 734"/>
                  <a:gd name="T25" fmla="*/ 496 h 872"/>
                  <a:gd name="T26" fmla="*/ 458 w 734"/>
                  <a:gd name="T27" fmla="*/ 496 h 872"/>
                  <a:gd name="T28" fmla="*/ 424 w 734"/>
                  <a:gd name="T29" fmla="*/ 463 h 872"/>
                  <a:gd name="T30" fmla="*/ 330 w 734"/>
                  <a:gd name="T31" fmla="*/ 395 h 872"/>
                  <a:gd name="T32" fmla="*/ 254 w 734"/>
                  <a:gd name="T33" fmla="*/ 341 h 872"/>
                  <a:gd name="T34" fmla="*/ 125 w 734"/>
                  <a:gd name="T35" fmla="*/ 229 h 872"/>
                  <a:gd name="T36" fmla="*/ 79 w 734"/>
                  <a:gd name="T37" fmla="*/ 173 h 872"/>
                  <a:gd name="T38" fmla="*/ 11 w 734"/>
                  <a:gd name="T39" fmla="*/ 58 h 872"/>
                  <a:gd name="T40" fmla="*/ 0 w 734"/>
                  <a:gd name="T41" fmla="*/ 28 h 872"/>
                  <a:gd name="T42" fmla="*/ 13 w 734"/>
                  <a:gd name="T43" fmla="*/ 36 h 872"/>
                  <a:gd name="T44" fmla="*/ 68 w 734"/>
                  <a:gd name="T45" fmla="*/ 116 h 872"/>
                  <a:gd name="T46" fmla="*/ 136 w 734"/>
                  <a:gd name="T47" fmla="*/ 195 h 872"/>
                  <a:gd name="T48" fmla="*/ 155 w 734"/>
                  <a:gd name="T49" fmla="*/ 216 h 872"/>
                  <a:gd name="T50" fmla="*/ 241 w 734"/>
                  <a:gd name="T51" fmla="*/ 297 h 872"/>
                  <a:gd name="T52" fmla="*/ 123 w 734"/>
                  <a:gd name="T53" fmla="*/ 179 h 872"/>
                  <a:gd name="T54" fmla="*/ 17 w 734"/>
                  <a:gd name="T55" fmla="*/ 34 h 872"/>
                  <a:gd name="T56" fmla="*/ 14 w 734"/>
                  <a:gd name="T57" fmla="*/ 15 h 872"/>
                  <a:gd name="T58" fmla="*/ 50 w 734"/>
                  <a:gd name="T59" fmla="*/ 43 h 872"/>
                  <a:gd name="T60" fmla="*/ 93 w 734"/>
                  <a:gd name="T61" fmla="*/ 83 h 872"/>
                  <a:gd name="T62" fmla="*/ 161 w 734"/>
                  <a:gd name="T63" fmla="*/ 160 h 872"/>
                  <a:gd name="T64" fmla="*/ 223 w 734"/>
                  <a:gd name="T65" fmla="*/ 238 h 872"/>
                  <a:gd name="T66" fmla="*/ 234 w 734"/>
                  <a:gd name="T67" fmla="*/ 252 h 872"/>
                  <a:gd name="T68" fmla="*/ 234 w 734"/>
                  <a:gd name="T69" fmla="*/ 246 h 872"/>
                  <a:gd name="T70" fmla="*/ 196 w 734"/>
                  <a:gd name="T71" fmla="*/ 128 h 872"/>
                  <a:gd name="T72" fmla="*/ 192 w 734"/>
                  <a:gd name="T73" fmla="*/ 58 h 872"/>
                  <a:gd name="T74" fmla="*/ 204 w 734"/>
                  <a:gd name="T75" fmla="*/ 0 h 872"/>
                  <a:gd name="T76" fmla="*/ 213 w 734"/>
                  <a:gd name="T77" fmla="*/ 10 h 872"/>
                  <a:gd name="T78" fmla="*/ 243 w 734"/>
                  <a:gd name="T79" fmla="*/ 149 h 872"/>
                  <a:gd name="T80" fmla="*/ 288 w 734"/>
                  <a:gd name="T81" fmla="*/ 295 h 872"/>
                  <a:gd name="T82" fmla="*/ 250 w 734"/>
                  <a:gd name="T83" fmla="*/ 183 h 872"/>
                  <a:gd name="T84" fmla="*/ 218 w 734"/>
                  <a:gd name="T85" fmla="*/ 31 h 872"/>
                  <a:gd name="T86" fmla="*/ 220 w 734"/>
                  <a:gd name="T87" fmla="*/ 10 h 872"/>
                  <a:gd name="T88" fmla="*/ 241 w 734"/>
                  <a:gd name="T89" fmla="*/ 33 h 872"/>
                  <a:gd name="T90" fmla="*/ 285 w 734"/>
                  <a:gd name="T91" fmla="*/ 125 h 872"/>
                  <a:gd name="T92" fmla="*/ 307 w 734"/>
                  <a:gd name="T93" fmla="*/ 193 h 872"/>
                  <a:gd name="T94" fmla="*/ 324 w 734"/>
                  <a:gd name="T95" fmla="*/ 267 h 872"/>
                  <a:gd name="T96" fmla="*/ 334 w 734"/>
                  <a:gd name="T97" fmla="*/ 328 h 872"/>
                  <a:gd name="T98" fmla="*/ 334 w 734"/>
                  <a:gd name="T99" fmla="*/ 339 h 872"/>
                  <a:gd name="T100" fmla="*/ 361 w 734"/>
                  <a:gd name="T101" fmla="*/ 391 h 872"/>
                  <a:gd name="T102" fmla="*/ 485 w 734"/>
                  <a:gd name="T103" fmla="*/ 493 h 872"/>
                  <a:gd name="T104" fmla="*/ 582 w 734"/>
                  <a:gd name="T105" fmla="*/ 589 h 872"/>
                  <a:gd name="T106" fmla="*/ 623 w 734"/>
                  <a:gd name="T107" fmla="*/ 641 h 8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34" h="872">
                    <a:moveTo>
                      <a:pt x="623" y="641"/>
                    </a:moveTo>
                    <a:cubicBezTo>
                      <a:pt x="651" y="683"/>
                      <a:pt x="681" y="722"/>
                      <a:pt x="704" y="767"/>
                    </a:cubicBezTo>
                    <a:cubicBezTo>
                      <a:pt x="717" y="794"/>
                      <a:pt x="725" y="823"/>
                      <a:pt x="731" y="852"/>
                    </a:cubicBezTo>
                    <a:cubicBezTo>
                      <a:pt x="732" y="857"/>
                      <a:pt x="734" y="863"/>
                      <a:pt x="730" y="872"/>
                    </a:cubicBezTo>
                    <a:cubicBezTo>
                      <a:pt x="707" y="833"/>
                      <a:pt x="698" y="791"/>
                      <a:pt x="673" y="756"/>
                    </a:cubicBezTo>
                    <a:cubicBezTo>
                      <a:pt x="648" y="721"/>
                      <a:pt x="628" y="683"/>
                      <a:pt x="601" y="650"/>
                    </a:cubicBezTo>
                    <a:cubicBezTo>
                      <a:pt x="595" y="636"/>
                      <a:pt x="585" y="624"/>
                      <a:pt x="575" y="613"/>
                    </a:cubicBezTo>
                    <a:cubicBezTo>
                      <a:pt x="555" y="589"/>
                      <a:pt x="534" y="565"/>
                      <a:pt x="510" y="543"/>
                    </a:cubicBezTo>
                    <a:cubicBezTo>
                      <a:pt x="506" y="540"/>
                      <a:pt x="501" y="539"/>
                      <a:pt x="495" y="538"/>
                    </a:cubicBezTo>
                    <a:cubicBezTo>
                      <a:pt x="462" y="533"/>
                      <a:pt x="427" y="529"/>
                      <a:pt x="395" y="516"/>
                    </a:cubicBezTo>
                    <a:cubicBezTo>
                      <a:pt x="387" y="512"/>
                      <a:pt x="375" y="511"/>
                      <a:pt x="377" y="499"/>
                    </a:cubicBezTo>
                    <a:cubicBezTo>
                      <a:pt x="378" y="489"/>
                      <a:pt x="390" y="492"/>
                      <a:pt x="398" y="490"/>
                    </a:cubicBezTo>
                    <a:cubicBezTo>
                      <a:pt x="414" y="488"/>
                      <a:pt x="430" y="492"/>
                      <a:pt x="446" y="496"/>
                    </a:cubicBezTo>
                    <a:cubicBezTo>
                      <a:pt x="450" y="496"/>
                      <a:pt x="454" y="499"/>
                      <a:pt x="458" y="496"/>
                    </a:cubicBezTo>
                    <a:cubicBezTo>
                      <a:pt x="452" y="481"/>
                      <a:pt x="436" y="473"/>
                      <a:pt x="424" y="463"/>
                    </a:cubicBezTo>
                    <a:cubicBezTo>
                      <a:pt x="395" y="436"/>
                      <a:pt x="364" y="414"/>
                      <a:pt x="330" y="395"/>
                    </a:cubicBezTo>
                    <a:cubicBezTo>
                      <a:pt x="304" y="378"/>
                      <a:pt x="278" y="361"/>
                      <a:pt x="254" y="341"/>
                    </a:cubicBezTo>
                    <a:cubicBezTo>
                      <a:pt x="210" y="305"/>
                      <a:pt x="167" y="268"/>
                      <a:pt x="125" y="229"/>
                    </a:cubicBezTo>
                    <a:cubicBezTo>
                      <a:pt x="107" y="213"/>
                      <a:pt x="94" y="192"/>
                      <a:pt x="79" y="173"/>
                    </a:cubicBezTo>
                    <a:cubicBezTo>
                      <a:pt x="51" y="138"/>
                      <a:pt x="33" y="97"/>
                      <a:pt x="11" y="58"/>
                    </a:cubicBezTo>
                    <a:cubicBezTo>
                      <a:pt x="6" y="49"/>
                      <a:pt x="4" y="38"/>
                      <a:pt x="0" y="28"/>
                    </a:cubicBezTo>
                    <a:cubicBezTo>
                      <a:pt x="7" y="27"/>
                      <a:pt x="10" y="31"/>
                      <a:pt x="13" y="36"/>
                    </a:cubicBezTo>
                    <a:cubicBezTo>
                      <a:pt x="30" y="63"/>
                      <a:pt x="48" y="91"/>
                      <a:pt x="68" y="116"/>
                    </a:cubicBezTo>
                    <a:cubicBezTo>
                      <a:pt x="90" y="143"/>
                      <a:pt x="109" y="172"/>
                      <a:pt x="136" y="195"/>
                    </a:cubicBezTo>
                    <a:cubicBezTo>
                      <a:pt x="142" y="202"/>
                      <a:pt x="149" y="209"/>
                      <a:pt x="155" y="216"/>
                    </a:cubicBezTo>
                    <a:cubicBezTo>
                      <a:pt x="185" y="247"/>
                      <a:pt x="215" y="277"/>
                      <a:pt x="241" y="297"/>
                    </a:cubicBezTo>
                    <a:cubicBezTo>
                      <a:pt x="202" y="266"/>
                      <a:pt x="161" y="223"/>
                      <a:pt x="123" y="179"/>
                    </a:cubicBezTo>
                    <a:cubicBezTo>
                      <a:pt x="84" y="134"/>
                      <a:pt x="47" y="87"/>
                      <a:pt x="17" y="34"/>
                    </a:cubicBezTo>
                    <a:cubicBezTo>
                      <a:pt x="14" y="29"/>
                      <a:pt x="8" y="23"/>
                      <a:pt x="14" y="15"/>
                    </a:cubicBezTo>
                    <a:cubicBezTo>
                      <a:pt x="24" y="28"/>
                      <a:pt x="39" y="32"/>
                      <a:pt x="50" y="43"/>
                    </a:cubicBezTo>
                    <a:cubicBezTo>
                      <a:pt x="64" y="56"/>
                      <a:pt x="80" y="69"/>
                      <a:pt x="93" y="83"/>
                    </a:cubicBezTo>
                    <a:cubicBezTo>
                      <a:pt x="117" y="108"/>
                      <a:pt x="141" y="132"/>
                      <a:pt x="161" y="160"/>
                    </a:cubicBezTo>
                    <a:cubicBezTo>
                      <a:pt x="181" y="187"/>
                      <a:pt x="202" y="212"/>
                      <a:pt x="223" y="238"/>
                    </a:cubicBezTo>
                    <a:cubicBezTo>
                      <a:pt x="227" y="242"/>
                      <a:pt x="230" y="247"/>
                      <a:pt x="234" y="252"/>
                    </a:cubicBezTo>
                    <a:cubicBezTo>
                      <a:pt x="237" y="249"/>
                      <a:pt x="235" y="247"/>
                      <a:pt x="234" y="246"/>
                    </a:cubicBezTo>
                    <a:cubicBezTo>
                      <a:pt x="210" y="210"/>
                      <a:pt x="203" y="170"/>
                      <a:pt x="196" y="128"/>
                    </a:cubicBezTo>
                    <a:cubicBezTo>
                      <a:pt x="192" y="105"/>
                      <a:pt x="192" y="81"/>
                      <a:pt x="192" y="58"/>
                    </a:cubicBezTo>
                    <a:cubicBezTo>
                      <a:pt x="191" y="38"/>
                      <a:pt x="190" y="17"/>
                      <a:pt x="204" y="0"/>
                    </a:cubicBezTo>
                    <a:cubicBezTo>
                      <a:pt x="211" y="0"/>
                      <a:pt x="212" y="6"/>
                      <a:pt x="213" y="10"/>
                    </a:cubicBezTo>
                    <a:cubicBezTo>
                      <a:pt x="222" y="57"/>
                      <a:pt x="234" y="103"/>
                      <a:pt x="243" y="149"/>
                    </a:cubicBezTo>
                    <a:cubicBezTo>
                      <a:pt x="253" y="203"/>
                      <a:pt x="267" y="255"/>
                      <a:pt x="288" y="295"/>
                    </a:cubicBezTo>
                    <a:cubicBezTo>
                      <a:pt x="272" y="266"/>
                      <a:pt x="260" y="225"/>
                      <a:pt x="250" y="183"/>
                    </a:cubicBezTo>
                    <a:cubicBezTo>
                      <a:pt x="239" y="133"/>
                      <a:pt x="230" y="81"/>
                      <a:pt x="218" y="31"/>
                    </a:cubicBezTo>
                    <a:cubicBezTo>
                      <a:pt x="216" y="24"/>
                      <a:pt x="212" y="16"/>
                      <a:pt x="220" y="10"/>
                    </a:cubicBezTo>
                    <a:cubicBezTo>
                      <a:pt x="232" y="14"/>
                      <a:pt x="235" y="25"/>
                      <a:pt x="241" y="33"/>
                    </a:cubicBezTo>
                    <a:cubicBezTo>
                      <a:pt x="261" y="62"/>
                      <a:pt x="276" y="92"/>
                      <a:pt x="285" y="125"/>
                    </a:cubicBezTo>
                    <a:cubicBezTo>
                      <a:pt x="291" y="148"/>
                      <a:pt x="298" y="171"/>
                      <a:pt x="307" y="193"/>
                    </a:cubicBezTo>
                    <a:cubicBezTo>
                      <a:pt x="315" y="217"/>
                      <a:pt x="320" y="241"/>
                      <a:pt x="324" y="267"/>
                    </a:cubicBezTo>
                    <a:cubicBezTo>
                      <a:pt x="326" y="288"/>
                      <a:pt x="332" y="307"/>
                      <a:pt x="334" y="328"/>
                    </a:cubicBezTo>
                    <a:cubicBezTo>
                      <a:pt x="334" y="331"/>
                      <a:pt x="335" y="335"/>
                      <a:pt x="334" y="339"/>
                    </a:cubicBezTo>
                    <a:cubicBezTo>
                      <a:pt x="329" y="364"/>
                      <a:pt x="342" y="379"/>
                      <a:pt x="361" y="391"/>
                    </a:cubicBezTo>
                    <a:cubicBezTo>
                      <a:pt x="409" y="418"/>
                      <a:pt x="447" y="456"/>
                      <a:pt x="485" y="493"/>
                    </a:cubicBezTo>
                    <a:cubicBezTo>
                      <a:pt x="518" y="524"/>
                      <a:pt x="550" y="556"/>
                      <a:pt x="582" y="589"/>
                    </a:cubicBezTo>
                    <a:cubicBezTo>
                      <a:pt x="597" y="605"/>
                      <a:pt x="610" y="624"/>
                      <a:pt x="623" y="641"/>
                    </a:cubicBezTo>
                    <a:close/>
                  </a:path>
                </a:pathLst>
              </a:custGeom>
              <a:solidFill>
                <a:srgbClr val="A5B2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4" name="Freeform 23">
                <a:extLst>
                  <a:ext uri="{FF2B5EF4-FFF2-40B4-BE49-F238E27FC236}">
                    <a16:creationId xmlns:a16="http://schemas.microsoft.com/office/drawing/2014/main" id="{E28FDC6E-5935-D461-B8E2-A1A5A23A12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046163" y="2360613"/>
                <a:ext cx="355600" cy="592138"/>
              </a:xfrm>
              <a:custGeom>
                <a:avLst/>
                <a:gdLst>
                  <a:gd name="T0" fmla="*/ 282 w 299"/>
                  <a:gd name="T1" fmla="*/ 230 h 277"/>
                  <a:gd name="T2" fmla="*/ 229 w 299"/>
                  <a:gd name="T3" fmla="*/ 255 h 277"/>
                  <a:gd name="T4" fmla="*/ 113 w 299"/>
                  <a:gd name="T5" fmla="*/ 269 h 277"/>
                  <a:gd name="T6" fmla="*/ 17 w 299"/>
                  <a:gd name="T7" fmla="*/ 187 h 277"/>
                  <a:gd name="T8" fmla="*/ 2 w 299"/>
                  <a:gd name="T9" fmla="*/ 116 h 277"/>
                  <a:gd name="T10" fmla="*/ 30 w 299"/>
                  <a:gd name="T11" fmla="*/ 23 h 277"/>
                  <a:gd name="T12" fmla="*/ 80 w 299"/>
                  <a:gd name="T13" fmla="*/ 8 h 277"/>
                  <a:gd name="T14" fmla="*/ 102 w 299"/>
                  <a:gd name="T15" fmla="*/ 28 h 277"/>
                  <a:gd name="T16" fmla="*/ 137 w 299"/>
                  <a:gd name="T17" fmla="*/ 81 h 277"/>
                  <a:gd name="T18" fmla="*/ 189 w 299"/>
                  <a:gd name="T19" fmla="*/ 134 h 277"/>
                  <a:gd name="T20" fmla="*/ 271 w 299"/>
                  <a:gd name="T21" fmla="*/ 185 h 277"/>
                  <a:gd name="T22" fmla="*/ 292 w 299"/>
                  <a:gd name="T23" fmla="*/ 202 h 277"/>
                  <a:gd name="T24" fmla="*/ 291 w 299"/>
                  <a:gd name="T25" fmla="*/ 221 h 277"/>
                  <a:gd name="T26" fmla="*/ 282 w 299"/>
                  <a:gd name="T27" fmla="*/ 230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99" h="277">
                    <a:moveTo>
                      <a:pt x="282" y="230"/>
                    </a:moveTo>
                    <a:cubicBezTo>
                      <a:pt x="267" y="244"/>
                      <a:pt x="247" y="249"/>
                      <a:pt x="229" y="255"/>
                    </a:cubicBezTo>
                    <a:cubicBezTo>
                      <a:pt x="192" y="267"/>
                      <a:pt x="153" y="277"/>
                      <a:pt x="113" y="269"/>
                    </a:cubicBezTo>
                    <a:cubicBezTo>
                      <a:pt x="67" y="259"/>
                      <a:pt x="34" y="232"/>
                      <a:pt x="17" y="187"/>
                    </a:cubicBezTo>
                    <a:cubicBezTo>
                      <a:pt x="7" y="164"/>
                      <a:pt x="0" y="140"/>
                      <a:pt x="2" y="116"/>
                    </a:cubicBezTo>
                    <a:cubicBezTo>
                      <a:pt x="2" y="82"/>
                      <a:pt x="13" y="51"/>
                      <a:pt x="30" y="23"/>
                    </a:cubicBezTo>
                    <a:cubicBezTo>
                      <a:pt x="42" y="2"/>
                      <a:pt x="66" y="0"/>
                      <a:pt x="80" y="8"/>
                    </a:cubicBezTo>
                    <a:cubicBezTo>
                      <a:pt x="88" y="13"/>
                      <a:pt x="96" y="20"/>
                      <a:pt x="102" y="28"/>
                    </a:cubicBezTo>
                    <a:cubicBezTo>
                      <a:pt x="116" y="45"/>
                      <a:pt x="125" y="64"/>
                      <a:pt x="137" y="81"/>
                    </a:cubicBezTo>
                    <a:cubicBezTo>
                      <a:pt x="151" y="103"/>
                      <a:pt x="169" y="120"/>
                      <a:pt x="189" y="134"/>
                    </a:cubicBezTo>
                    <a:cubicBezTo>
                      <a:pt x="216" y="151"/>
                      <a:pt x="243" y="168"/>
                      <a:pt x="271" y="185"/>
                    </a:cubicBezTo>
                    <a:cubicBezTo>
                      <a:pt x="279" y="190"/>
                      <a:pt x="285" y="197"/>
                      <a:pt x="292" y="202"/>
                    </a:cubicBezTo>
                    <a:cubicBezTo>
                      <a:pt x="299" y="207"/>
                      <a:pt x="296" y="215"/>
                      <a:pt x="291" y="221"/>
                    </a:cubicBezTo>
                    <a:cubicBezTo>
                      <a:pt x="289" y="225"/>
                      <a:pt x="285" y="227"/>
                      <a:pt x="282" y="230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5" name="Freeform 24">
                <a:extLst>
                  <a:ext uri="{FF2B5EF4-FFF2-40B4-BE49-F238E27FC236}">
                    <a16:creationId xmlns:a16="http://schemas.microsoft.com/office/drawing/2014/main" id="{F6FBF97D-4C22-4440-00B6-09BAE63758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23913" y="2925763"/>
                <a:ext cx="327025" cy="568325"/>
              </a:xfrm>
              <a:custGeom>
                <a:avLst/>
                <a:gdLst>
                  <a:gd name="T0" fmla="*/ 193 w 276"/>
                  <a:gd name="T1" fmla="*/ 243 h 266"/>
                  <a:gd name="T2" fmla="*/ 122 w 276"/>
                  <a:gd name="T3" fmla="*/ 167 h 266"/>
                  <a:gd name="T4" fmla="*/ 38 w 276"/>
                  <a:gd name="T5" fmla="*/ 101 h 266"/>
                  <a:gd name="T6" fmla="*/ 14 w 276"/>
                  <a:gd name="T7" fmla="*/ 80 h 266"/>
                  <a:gd name="T8" fmla="*/ 29 w 276"/>
                  <a:gd name="T9" fmla="*/ 32 h 266"/>
                  <a:gd name="T10" fmla="*/ 179 w 276"/>
                  <a:gd name="T11" fmla="*/ 17 h 266"/>
                  <a:gd name="T12" fmla="*/ 275 w 276"/>
                  <a:gd name="T13" fmla="*/ 153 h 266"/>
                  <a:gd name="T14" fmla="*/ 257 w 276"/>
                  <a:gd name="T15" fmla="*/ 238 h 266"/>
                  <a:gd name="T16" fmla="*/ 232 w 276"/>
                  <a:gd name="T17" fmla="*/ 260 h 266"/>
                  <a:gd name="T18" fmla="*/ 193 w 276"/>
                  <a:gd name="T19" fmla="*/ 243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6" h="266">
                    <a:moveTo>
                      <a:pt x="193" y="243"/>
                    </a:moveTo>
                    <a:cubicBezTo>
                      <a:pt x="177" y="214"/>
                      <a:pt x="148" y="191"/>
                      <a:pt x="122" y="167"/>
                    </a:cubicBezTo>
                    <a:cubicBezTo>
                      <a:pt x="96" y="143"/>
                      <a:pt x="68" y="120"/>
                      <a:pt x="38" y="101"/>
                    </a:cubicBezTo>
                    <a:cubicBezTo>
                      <a:pt x="28" y="95"/>
                      <a:pt x="20" y="88"/>
                      <a:pt x="14" y="80"/>
                    </a:cubicBezTo>
                    <a:cubicBezTo>
                      <a:pt x="0" y="63"/>
                      <a:pt x="7" y="45"/>
                      <a:pt x="29" y="32"/>
                    </a:cubicBezTo>
                    <a:cubicBezTo>
                      <a:pt x="77" y="3"/>
                      <a:pt x="129" y="0"/>
                      <a:pt x="179" y="17"/>
                    </a:cubicBezTo>
                    <a:cubicBezTo>
                      <a:pt x="241" y="39"/>
                      <a:pt x="273" y="79"/>
                      <a:pt x="275" y="153"/>
                    </a:cubicBezTo>
                    <a:cubicBezTo>
                      <a:pt x="276" y="183"/>
                      <a:pt x="271" y="211"/>
                      <a:pt x="257" y="238"/>
                    </a:cubicBezTo>
                    <a:cubicBezTo>
                      <a:pt x="251" y="249"/>
                      <a:pt x="242" y="256"/>
                      <a:pt x="232" y="260"/>
                    </a:cubicBezTo>
                    <a:cubicBezTo>
                      <a:pt x="220" y="266"/>
                      <a:pt x="207" y="261"/>
                      <a:pt x="193" y="243"/>
                    </a:cubicBezTo>
                    <a:close/>
                  </a:path>
                </a:pathLst>
              </a:custGeom>
              <a:solidFill>
                <a:srgbClr val="9DD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6" name="Freeform 25">
                <a:extLst>
                  <a:ext uri="{FF2B5EF4-FFF2-40B4-BE49-F238E27FC236}">
                    <a16:creationId xmlns:a16="http://schemas.microsoft.com/office/drawing/2014/main" id="{244D11DF-7B52-E3F4-EA83-7A44DBC285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60400" y="2252663"/>
                <a:ext cx="180975" cy="574675"/>
              </a:xfrm>
              <a:custGeom>
                <a:avLst/>
                <a:gdLst>
                  <a:gd name="T0" fmla="*/ 151 w 152"/>
                  <a:gd name="T1" fmla="*/ 269 h 269"/>
                  <a:gd name="T2" fmla="*/ 124 w 152"/>
                  <a:gd name="T3" fmla="*/ 252 h 269"/>
                  <a:gd name="T4" fmla="*/ 56 w 152"/>
                  <a:gd name="T5" fmla="*/ 187 h 269"/>
                  <a:gd name="T6" fmla="*/ 13 w 152"/>
                  <a:gd name="T7" fmla="*/ 92 h 269"/>
                  <a:gd name="T8" fmla="*/ 1 w 152"/>
                  <a:gd name="T9" fmla="*/ 30 h 269"/>
                  <a:gd name="T10" fmla="*/ 5 w 152"/>
                  <a:gd name="T11" fmla="*/ 8 h 269"/>
                  <a:gd name="T12" fmla="*/ 25 w 152"/>
                  <a:gd name="T13" fmla="*/ 6 h 269"/>
                  <a:gd name="T14" fmla="*/ 131 w 152"/>
                  <a:gd name="T15" fmla="*/ 169 h 269"/>
                  <a:gd name="T16" fmla="*/ 150 w 152"/>
                  <a:gd name="T17" fmla="*/ 240 h 269"/>
                  <a:gd name="T18" fmla="*/ 151 w 152"/>
                  <a:gd name="T19" fmla="*/ 269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2" h="269">
                    <a:moveTo>
                      <a:pt x="151" y="269"/>
                    </a:moveTo>
                    <a:cubicBezTo>
                      <a:pt x="138" y="268"/>
                      <a:pt x="131" y="259"/>
                      <a:pt x="124" y="252"/>
                    </a:cubicBezTo>
                    <a:cubicBezTo>
                      <a:pt x="100" y="233"/>
                      <a:pt x="76" y="212"/>
                      <a:pt x="56" y="187"/>
                    </a:cubicBezTo>
                    <a:cubicBezTo>
                      <a:pt x="35" y="158"/>
                      <a:pt x="22" y="126"/>
                      <a:pt x="13" y="92"/>
                    </a:cubicBezTo>
                    <a:cubicBezTo>
                      <a:pt x="7" y="72"/>
                      <a:pt x="6" y="50"/>
                      <a:pt x="1" y="30"/>
                    </a:cubicBezTo>
                    <a:cubicBezTo>
                      <a:pt x="0" y="22"/>
                      <a:pt x="0" y="15"/>
                      <a:pt x="5" y="8"/>
                    </a:cubicBezTo>
                    <a:cubicBezTo>
                      <a:pt x="11" y="0"/>
                      <a:pt x="18" y="1"/>
                      <a:pt x="25" y="6"/>
                    </a:cubicBezTo>
                    <a:cubicBezTo>
                      <a:pt x="78" y="48"/>
                      <a:pt x="111" y="105"/>
                      <a:pt x="131" y="169"/>
                    </a:cubicBezTo>
                    <a:cubicBezTo>
                      <a:pt x="139" y="193"/>
                      <a:pt x="145" y="216"/>
                      <a:pt x="150" y="240"/>
                    </a:cubicBezTo>
                    <a:cubicBezTo>
                      <a:pt x="152" y="250"/>
                      <a:pt x="148" y="259"/>
                      <a:pt x="151" y="269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7" name="Freeform 26">
                <a:extLst>
                  <a:ext uri="{FF2B5EF4-FFF2-40B4-BE49-F238E27FC236}">
                    <a16:creationId xmlns:a16="http://schemas.microsoft.com/office/drawing/2014/main" id="{25D57487-783B-58A2-31C5-4C19FB5CDB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063625" y="1508125"/>
                <a:ext cx="149225" cy="501650"/>
              </a:xfrm>
              <a:custGeom>
                <a:avLst/>
                <a:gdLst>
                  <a:gd name="T0" fmla="*/ 79 w 126"/>
                  <a:gd name="T1" fmla="*/ 205 h 235"/>
                  <a:gd name="T2" fmla="*/ 34 w 126"/>
                  <a:gd name="T3" fmla="*/ 146 h 235"/>
                  <a:gd name="T4" fmla="*/ 4 w 126"/>
                  <a:gd name="T5" fmla="*/ 38 h 235"/>
                  <a:gd name="T6" fmla="*/ 1 w 126"/>
                  <a:gd name="T7" fmla="*/ 14 h 235"/>
                  <a:gd name="T8" fmla="*/ 8 w 126"/>
                  <a:gd name="T9" fmla="*/ 2 h 235"/>
                  <a:gd name="T10" fmla="*/ 22 w 126"/>
                  <a:gd name="T11" fmla="*/ 6 h 235"/>
                  <a:gd name="T12" fmla="*/ 79 w 126"/>
                  <a:gd name="T13" fmla="*/ 79 h 235"/>
                  <a:gd name="T14" fmla="*/ 106 w 126"/>
                  <a:gd name="T15" fmla="*/ 133 h 235"/>
                  <a:gd name="T16" fmla="*/ 125 w 126"/>
                  <a:gd name="T17" fmla="*/ 211 h 235"/>
                  <a:gd name="T18" fmla="*/ 124 w 126"/>
                  <a:gd name="T19" fmla="*/ 224 h 235"/>
                  <a:gd name="T20" fmla="*/ 110 w 126"/>
                  <a:gd name="T21" fmla="*/ 231 h 235"/>
                  <a:gd name="T22" fmla="*/ 79 w 126"/>
                  <a:gd name="T23" fmla="*/ 205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6" h="235">
                    <a:moveTo>
                      <a:pt x="79" y="205"/>
                    </a:moveTo>
                    <a:cubicBezTo>
                      <a:pt x="62" y="190"/>
                      <a:pt x="48" y="167"/>
                      <a:pt x="34" y="146"/>
                    </a:cubicBezTo>
                    <a:cubicBezTo>
                      <a:pt x="13" y="113"/>
                      <a:pt x="6" y="76"/>
                      <a:pt x="4" y="38"/>
                    </a:cubicBezTo>
                    <a:cubicBezTo>
                      <a:pt x="3" y="30"/>
                      <a:pt x="0" y="22"/>
                      <a:pt x="1" y="14"/>
                    </a:cubicBezTo>
                    <a:cubicBezTo>
                      <a:pt x="3" y="10"/>
                      <a:pt x="2" y="4"/>
                      <a:pt x="8" y="2"/>
                    </a:cubicBezTo>
                    <a:cubicBezTo>
                      <a:pt x="14" y="0"/>
                      <a:pt x="19" y="2"/>
                      <a:pt x="22" y="6"/>
                    </a:cubicBezTo>
                    <a:cubicBezTo>
                      <a:pt x="44" y="29"/>
                      <a:pt x="64" y="52"/>
                      <a:pt x="79" y="79"/>
                    </a:cubicBezTo>
                    <a:cubicBezTo>
                      <a:pt x="89" y="97"/>
                      <a:pt x="98" y="114"/>
                      <a:pt x="106" y="133"/>
                    </a:cubicBezTo>
                    <a:cubicBezTo>
                      <a:pt x="117" y="158"/>
                      <a:pt x="121" y="184"/>
                      <a:pt x="125" y="211"/>
                    </a:cubicBezTo>
                    <a:cubicBezTo>
                      <a:pt x="126" y="215"/>
                      <a:pt x="126" y="220"/>
                      <a:pt x="124" y="224"/>
                    </a:cubicBezTo>
                    <a:cubicBezTo>
                      <a:pt x="122" y="231"/>
                      <a:pt x="117" y="235"/>
                      <a:pt x="110" y="231"/>
                    </a:cubicBezTo>
                    <a:cubicBezTo>
                      <a:pt x="100" y="223"/>
                      <a:pt x="89" y="218"/>
                      <a:pt x="79" y="205"/>
                    </a:cubicBezTo>
                    <a:close/>
                  </a:path>
                </a:pathLst>
              </a:custGeom>
              <a:solidFill>
                <a:srgbClr val="9DD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8" name="Freeform 27">
                <a:extLst>
                  <a:ext uri="{FF2B5EF4-FFF2-40B4-BE49-F238E27FC236}">
                    <a16:creationId xmlns:a16="http://schemas.microsoft.com/office/drawing/2014/main" id="{46E4965E-3B43-EA41-19C9-B1D25909E0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146176" y="1700213"/>
                <a:ext cx="363538" cy="777875"/>
              </a:xfrm>
              <a:custGeom>
                <a:avLst/>
                <a:gdLst>
                  <a:gd name="T0" fmla="*/ 52 w 307"/>
                  <a:gd name="T1" fmla="*/ 61 h 364"/>
                  <a:gd name="T2" fmla="*/ 90 w 307"/>
                  <a:gd name="T3" fmla="*/ 126 h 364"/>
                  <a:gd name="T4" fmla="*/ 143 w 307"/>
                  <a:gd name="T5" fmla="*/ 196 h 364"/>
                  <a:gd name="T6" fmla="*/ 204 w 307"/>
                  <a:gd name="T7" fmla="*/ 264 h 364"/>
                  <a:gd name="T8" fmla="*/ 307 w 307"/>
                  <a:gd name="T9" fmla="*/ 364 h 364"/>
                  <a:gd name="T10" fmla="*/ 279 w 307"/>
                  <a:gd name="T11" fmla="*/ 348 h 364"/>
                  <a:gd name="T12" fmla="*/ 198 w 307"/>
                  <a:gd name="T13" fmla="*/ 275 h 364"/>
                  <a:gd name="T14" fmla="*/ 139 w 307"/>
                  <a:gd name="T15" fmla="*/ 213 h 364"/>
                  <a:gd name="T16" fmla="*/ 44 w 307"/>
                  <a:gd name="T17" fmla="*/ 81 h 364"/>
                  <a:gd name="T18" fmla="*/ 38 w 307"/>
                  <a:gd name="T19" fmla="*/ 74 h 364"/>
                  <a:gd name="T20" fmla="*/ 12 w 307"/>
                  <a:gd name="T21" fmla="*/ 34 h 364"/>
                  <a:gd name="T22" fmla="*/ 1 w 307"/>
                  <a:gd name="T23" fmla="*/ 12 h 364"/>
                  <a:gd name="T24" fmla="*/ 6 w 307"/>
                  <a:gd name="T25" fmla="*/ 2 h 364"/>
                  <a:gd name="T26" fmla="*/ 15 w 307"/>
                  <a:gd name="T27" fmla="*/ 6 h 364"/>
                  <a:gd name="T28" fmla="*/ 52 w 307"/>
                  <a:gd name="T29" fmla="*/ 61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7" h="364">
                    <a:moveTo>
                      <a:pt x="52" y="61"/>
                    </a:moveTo>
                    <a:cubicBezTo>
                      <a:pt x="62" y="84"/>
                      <a:pt x="76" y="105"/>
                      <a:pt x="90" y="126"/>
                    </a:cubicBezTo>
                    <a:cubicBezTo>
                      <a:pt x="107" y="149"/>
                      <a:pt x="124" y="173"/>
                      <a:pt x="143" y="196"/>
                    </a:cubicBezTo>
                    <a:cubicBezTo>
                      <a:pt x="163" y="219"/>
                      <a:pt x="184" y="242"/>
                      <a:pt x="204" y="264"/>
                    </a:cubicBezTo>
                    <a:cubicBezTo>
                      <a:pt x="236" y="299"/>
                      <a:pt x="270" y="331"/>
                      <a:pt x="307" y="364"/>
                    </a:cubicBezTo>
                    <a:cubicBezTo>
                      <a:pt x="294" y="363"/>
                      <a:pt x="287" y="354"/>
                      <a:pt x="279" y="348"/>
                    </a:cubicBezTo>
                    <a:cubicBezTo>
                      <a:pt x="251" y="326"/>
                      <a:pt x="223" y="302"/>
                      <a:pt x="198" y="275"/>
                    </a:cubicBezTo>
                    <a:cubicBezTo>
                      <a:pt x="179" y="254"/>
                      <a:pt x="158" y="235"/>
                      <a:pt x="139" y="213"/>
                    </a:cubicBezTo>
                    <a:cubicBezTo>
                      <a:pt x="104" y="171"/>
                      <a:pt x="71" y="128"/>
                      <a:pt x="44" y="81"/>
                    </a:cubicBezTo>
                    <a:cubicBezTo>
                      <a:pt x="42" y="78"/>
                      <a:pt x="40" y="76"/>
                      <a:pt x="38" y="74"/>
                    </a:cubicBezTo>
                    <a:cubicBezTo>
                      <a:pt x="32" y="59"/>
                      <a:pt x="22" y="47"/>
                      <a:pt x="12" y="34"/>
                    </a:cubicBezTo>
                    <a:cubicBezTo>
                      <a:pt x="7" y="27"/>
                      <a:pt x="2" y="21"/>
                      <a:pt x="1" y="12"/>
                    </a:cubicBezTo>
                    <a:cubicBezTo>
                      <a:pt x="0" y="8"/>
                      <a:pt x="1" y="4"/>
                      <a:pt x="6" y="2"/>
                    </a:cubicBezTo>
                    <a:cubicBezTo>
                      <a:pt x="10" y="0"/>
                      <a:pt x="13" y="3"/>
                      <a:pt x="15" y="6"/>
                    </a:cubicBezTo>
                    <a:cubicBezTo>
                      <a:pt x="27" y="25"/>
                      <a:pt x="40" y="43"/>
                      <a:pt x="52" y="61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9" name="Freeform 28">
                <a:extLst>
                  <a:ext uri="{FF2B5EF4-FFF2-40B4-BE49-F238E27FC236}">
                    <a16:creationId xmlns:a16="http://schemas.microsoft.com/office/drawing/2014/main" id="{BBFF1849-BFFD-5378-1F73-E4F202DD4C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87413" y="1557338"/>
                <a:ext cx="141288" cy="919163"/>
              </a:xfrm>
              <a:custGeom>
                <a:avLst/>
                <a:gdLst>
                  <a:gd name="T0" fmla="*/ 39 w 119"/>
                  <a:gd name="T1" fmla="*/ 123 h 430"/>
                  <a:gd name="T2" fmla="*/ 52 w 119"/>
                  <a:gd name="T3" fmla="*/ 187 h 430"/>
                  <a:gd name="T4" fmla="*/ 83 w 119"/>
                  <a:gd name="T5" fmla="*/ 328 h 430"/>
                  <a:gd name="T6" fmla="*/ 112 w 119"/>
                  <a:gd name="T7" fmla="*/ 414 h 430"/>
                  <a:gd name="T8" fmla="*/ 119 w 119"/>
                  <a:gd name="T9" fmla="*/ 430 h 430"/>
                  <a:gd name="T10" fmla="*/ 110 w 119"/>
                  <a:gd name="T11" fmla="*/ 421 h 430"/>
                  <a:gd name="T12" fmla="*/ 62 w 119"/>
                  <a:gd name="T13" fmla="*/ 288 h 430"/>
                  <a:gd name="T14" fmla="*/ 26 w 119"/>
                  <a:gd name="T15" fmla="*/ 120 h 430"/>
                  <a:gd name="T16" fmla="*/ 23 w 119"/>
                  <a:gd name="T17" fmla="*/ 113 h 430"/>
                  <a:gd name="T18" fmla="*/ 4 w 119"/>
                  <a:gd name="T19" fmla="*/ 20 h 430"/>
                  <a:gd name="T20" fmla="*/ 8 w 119"/>
                  <a:gd name="T21" fmla="*/ 2 h 430"/>
                  <a:gd name="T22" fmla="*/ 20 w 119"/>
                  <a:gd name="T23" fmla="*/ 17 h 430"/>
                  <a:gd name="T24" fmla="*/ 39 w 119"/>
                  <a:gd name="T25" fmla="*/ 123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9" h="430">
                    <a:moveTo>
                      <a:pt x="39" y="123"/>
                    </a:moveTo>
                    <a:cubicBezTo>
                      <a:pt x="39" y="145"/>
                      <a:pt x="47" y="166"/>
                      <a:pt x="52" y="187"/>
                    </a:cubicBezTo>
                    <a:cubicBezTo>
                      <a:pt x="64" y="234"/>
                      <a:pt x="70" y="282"/>
                      <a:pt x="83" y="328"/>
                    </a:cubicBezTo>
                    <a:cubicBezTo>
                      <a:pt x="91" y="357"/>
                      <a:pt x="101" y="386"/>
                      <a:pt x="112" y="414"/>
                    </a:cubicBezTo>
                    <a:cubicBezTo>
                      <a:pt x="115" y="419"/>
                      <a:pt x="117" y="424"/>
                      <a:pt x="119" y="430"/>
                    </a:cubicBezTo>
                    <a:cubicBezTo>
                      <a:pt x="113" y="428"/>
                      <a:pt x="111" y="425"/>
                      <a:pt x="110" y="421"/>
                    </a:cubicBezTo>
                    <a:cubicBezTo>
                      <a:pt x="87" y="379"/>
                      <a:pt x="72" y="334"/>
                      <a:pt x="62" y="288"/>
                    </a:cubicBezTo>
                    <a:cubicBezTo>
                      <a:pt x="50" y="232"/>
                      <a:pt x="38" y="176"/>
                      <a:pt x="26" y="120"/>
                    </a:cubicBezTo>
                    <a:cubicBezTo>
                      <a:pt x="26" y="118"/>
                      <a:pt x="24" y="115"/>
                      <a:pt x="23" y="113"/>
                    </a:cubicBezTo>
                    <a:cubicBezTo>
                      <a:pt x="17" y="82"/>
                      <a:pt x="13" y="50"/>
                      <a:pt x="4" y="20"/>
                    </a:cubicBezTo>
                    <a:cubicBezTo>
                      <a:pt x="3" y="13"/>
                      <a:pt x="0" y="4"/>
                      <a:pt x="8" y="2"/>
                    </a:cubicBezTo>
                    <a:cubicBezTo>
                      <a:pt x="15" y="0"/>
                      <a:pt x="19" y="9"/>
                      <a:pt x="20" y="17"/>
                    </a:cubicBezTo>
                    <a:cubicBezTo>
                      <a:pt x="26" y="52"/>
                      <a:pt x="33" y="88"/>
                      <a:pt x="39" y="123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1" name="Freeform 29">
                <a:extLst>
                  <a:ext uri="{FF2B5EF4-FFF2-40B4-BE49-F238E27FC236}">
                    <a16:creationId xmlns:a16="http://schemas.microsoft.com/office/drawing/2014/main" id="{702B2AC1-F069-8A31-BD67-00A55B9448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54025" y="1798638"/>
                <a:ext cx="871538" cy="1863725"/>
              </a:xfrm>
              <a:custGeom>
                <a:avLst/>
                <a:gdLst>
                  <a:gd name="T0" fmla="*/ 110 w 733"/>
                  <a:gd name="T1" fmla="*/ 641 h 872"/>
                  <a:gd name="T2" fmla="*/ 30 w 733"/>
                  <a:gd name="T3" fmla="*/ 767 h 872"/>
                  <a:gd name="T4" fmla="*/ 3 w 733"/>
                  <a:gd name="T5" fmla="*/ 852 h 872"/>
                  <a:gd name="T6" fmla="*/ 4 w 733"/>
                  <a:gd name="T7" fmla="*/ 872 h 872"/>
                  <a:gd name="T8" fmla="*/ 61 w 733"/>
                  <a:gd name="T9" fmla="*/ 756 h 872"/>
                  <a:gd name="T10" fmla="*/ 133 w 733"/>
                  <a:gd name="T11" fmla="*/ 650 h 872"/>
                  <a:gd name="T12" fmla="*/ 158 w 733"/>
                  <a:gd name="T13" fmla="*/ 613 h 872"/>
                  <a:gd name="T14" fmla="*/ 224 w 733"/>
                  <a:gd name="T15" fmla="*/ 543 h 872"/>
                  <a:gd name="T16" fmla="*/ 239 w 733"/>
                  <a:gd name="T17" fmla="*/ 538 h 872"/>
                  <a:gd name="T18" fmla="*/ 339 w 733"/>
                  <a:gd name="T19" fmla="*/ 516 h 872"/>
                  <a:gd name="T20" fmla="*/ 357 w 733"/>
                  <a:gd name="T21" fmla="*/ 499 h 872"/>
                  <a:gd name="T22" fmla="*/ 336 w 733"/>
                  <a:gd name="T23" fmla="*/ 490 h 872"/>
                  <a:gd name="T24" fmla="*/ 288 w 733"/>
                  <a:gd name="T25" fmla="*/ 496 h 872"/>
                  <a:gd name="T26" fmla="*/ 275 w 733"/>
                  <a:gd name="T27" fmla="*/ 496 h 872"/>
                  <a:gd name="T28" fmla="*/ 309 w 733"/>
                  <a:gd name="T29" fmla="*/ 463 h 872"/>
                  <a:gd name="T30" fmla="*/ 404 w 733"/>
                  <a:gd name="T31" fmla="*/ 395 h 872"/>
                  <a:gd name="T32" fmla="*/ 480 w 733"/>
                  <a:gd name="T33" fmla="*/ 341 h 872"/>
                  <a:gd name="T34" fmla="*/ 609 w 733"/>
                  <a:gd name="T35" fmla="*/ 229 h 872"/>
                  <a:gd name="T36" fmla="*/ 655 w 733"/>
                  <a:gd name="T37" fmla="*/ 173 h 872"/>
                  <a:gd name="T38" fmla="*/ 723 w 733"/>
                  <a:gd name="T39" fmla="*/ 58 h 872"/>
                  <a:gd name="T40" fmla="*/ 733 w 733"/>
                  <a:gd name="T41" fmla="*/ 28 h 872"/>
                  <a:gd name="T42" fmla="*/ 721 w 733"/>
                  <a:gd name="T43" fmla="*/ 36 h 872"/>
                  <a:gd name="T44" fmla="*/ 666 w 733"/>
                  <a:gd name="T45" fmla="*/ 116 h 872"/>
                  <a:gd name="T46" fmla="*/ 598 w 733"/>
                  <a:gd name="T47" fmla="*/ 195 h 872"/>
                  <a:gd name="T48" fmla="*/ 578 w 733"/>
                  <a:gd name="T49" fmla="*/ 216 h 872"/>
                  <a:gd name="T50" fmla="*/ 492 w 733"/>
                  <a:gd name="T51" fmla="*/ 297 h 872"/>
                  <a:gd name="T52" fmla="*/ 611 w 733"/>
                  <a:gd name="T53" fmla="*/ 179 h 872"/>
                  <a:gd name="T54" fmla="*/ 717 w 733"/>
                  <a:gd name="T55" fmla="*/ 34 h 872"/>
                  <a:gd name="T56" fmla="*/ 719 w 733"/>
                  <a:gd name="T57" fmla="*/ 15 h 872"/>
                  <a:gd name="T58" fmla="*/ 684 w 733"/>
                  <a:gd name="T59" fmla="*/ 43 h 872"/>
                  <a:gd name="T60" fmla="*/ 640 w 733"/>
                  <a:gd name="T61" fmla="*/ 83 h 872"/>
                  <a:gd name="T62" fmla="*/ 572 w 733"/>
                  <a:gd name="T63" fmla="*/ 160 h 872"/>
                  <a:gd name="T64" fmla="*/ 511 w 733"/>
                  <a:gd name="T65" fmla="*/ 238 h 872"/>
                  <a:gd name="T66" fmla="*/ 500 w 733"/>
                  <a:gd name="T67" fmla="*/ 252 h 872"/>
                  <a:gd name="T68" fmla="*/ 500 w 733"/>
                  <a:gd name="T69" fmla="*/ 246 h 872"/>
                  <a:gd name="T70" fmla="*/ 537 w 733"/>
                  <a:gd name="T71" fmla="*/ 128 h 872"/>
                  <a:gd name="T72" fmla="*/ 542 w 733"/>
                  <a:gd name="T73" fmla="*/ 58 h 872"/>
                  <a:gd name="T74" fmla="*/ 530 w 733"/>
                  <a:gd name="T75" fmla="*/ 0 h 872"/>
                  <a:gd name="T76" fmla="*/ 521 w 733"/>
                  <a:gd name="T77" fmla="*/ 10 h 872"/>
                  <a:gd name="T78" fmla="*/ 491 w 733"/>
                  <a:gd name="T79" fmla="*/ 149 h 872"/>
                  <a:gd name="T80" fmla="*/ 446 w 733"/>
                  <a:gd name="T81" fmla="*/ 295 h 872"/>
                  <a:gd name="T82" fmla="*/ 484 w 733"/>
                  <a:gd name="T83" fmla="*/ 183 h 872"/>
                  <a:gd name="T84" fmla="*/ 516 w 733"/>
                  <a:gd name="T85" fmla="*/ 31 h 872"/>
                  <a:gd name="T86" fmla="*/ 514 w 733"/>
                  <a:gd name="T87" fmla="*/ 10 h 872"/>
                  <a:gd name="T88" fmla="*/ 492 w 733"/>
                  <a:gd name="T89" fmla="*/ 33 h 872"/>
                  <a:gd name="T90" fmla="*/ 449 w 733"/>
                  <a:gd name="T91" fmla="*/ 125 h 872"/>
                  <a:gd name="T92" fmla="*/ 427 w 733"/>
                  <a:gd name="T93" fmla="*/ 193 h 872"/>
                  <a:gd name="T94" fmla="*/ 410 w 733"/>
                  <a:gd name="T95" fmla="*/ 267 h 872"/>
                  <a:gd name="T96" fmla="*/ 400 w 733"/>
                  <a:gd name="T97" fmla="*/ 328 h 872"/>
                  <a:gd name="T98" fmla="*/ 400 w 733"/>
                  <a:gd name="T99" fmla="*/ 339 h 872"/>
                  <a:gd name="T100" fmla="*/ 372 w 733"/>
                  <a:gd name="T101" fmla="*/ 391 h 872"/>
                  <a:gd name="T102" fmla="*/ 249 w 733"/>
                  <a:gd name="T103" fmla="*/ 493 h 872"/>
                  <a:gd name="T104" fmla="*/ 152 w 733"/>
                  <a:gd name="T105" fmla="*/ 589 h 872"/>
                  <a:gd name="T106" fmla="*/ 110 w 733"/>
                  <a:gd name="T107" fmla="*/ 641 h 8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33" h="872">
                    <a:moveTo>
                      <a:pt x="110" y="641"/>
                    </a:moveTo>
                    <a:cubicBezTo>
                      <a:pt x="83" y="683"/>
                      <a:pt x="53" y="722"/>
                      <a:pt x="30" y="767"/>
                    </a:cubicBezTo>
                    <a:cubicBezTo>
                      <a:pt x="17" y="794"/>
                      <a:pt x="8" y="823"/>
                      <a:pt x="3" y="852"/>
                    </a:cubicBezTo>
                    <a:cubicBezTo>
                      <a:pt x="2" y="857"/>
                      <a:pt x="0" y="863"/>
                      <a:pt x="4" y="872"/>
                    </a:cubicBezTo>
                    <a:cubicBezTo>
                      <a:pt x="27" y="833"/>
                      <a:pt x="36" y="791"/>
                      <a:pt x="61" y="756"/>
                    </a:cubicBezTo>
                    <a:cubicBezTo>
                      <a:pt x="85" y="721"/>
                      <a:pt x="106" y="683"/>
                      <a:pt x="133" y="650"/>
                    </a:cubicBezTo>
                    <a:cubicBezTo>
                      <a:pt x="139" y="636"/>
                      <a:pt x="149" y="624"/>
                      <a:pt x="158" y="613"/>
                    </a:cubicBezTo>
                    <a:cubicBezTo>
                      <a:pt x="179" y="589"/>
                      <a:pt x="200" y="565"/>
                      <a:pt x="224" y="543"/>
                    </a:cubicBezTo>
                    <a:cubicBezTo>
                      <a:pt x="228" y="540"/>
                      <a:pt x="233" y="539"/>
                      <a:pt x="239" y="538"/>
                    </a:cubicBezTo>
                    <a:cubicBezTo>
                      <a:pt x="272" y="533"/>
                      <a:pt x="307" y="529"/>
                      <a:pt x="339" y="516"/>
                    </a:cubicBezTo>
                    <a:cubicBezTo>
                      <a:pt x="346" y="512"/>
                      <a:pt x="359" y="511"/>
                      <a:pt x="357" y="499"/>
                    </a:cubicBezTo>
                    <a:cubicBezTo>
                      <a:pt x="356" y="489"/>
                      <a:pt x="343" y="492"/>
                      <a:pt x="336" y="490"/>
                    </a:cubicBezTo>
                    <a:cubicBezTo>
                      <a:pt x="319" y="488"/>
                      <a:pt x="304" y="492"/>
                      <a:pt x="288" y="496"/>
                    </a:cubicBezTo>
                    <a:cubicBezTo>
                      <a:pt x="284" y="496"/>
                      <a:pt x="280" y="499"/>
                      <a:pt x="275" y="496"/>
                    </a:cubicBezTo>
                    <a:cubicBezTo>
                      <a:pt x="282" y="481"/>
                      <a:pt x="298" y="473"/>
                      <a:pt x="309" y="463"/>
                    </a:cubicBezTo>
                    <a:cubicBezTo>
                      <a:pt x="339" y="436"/>
                      <a:pt x="370" y="414"/>
                      <a:pt x="404" y="395"/>
                    </a:cubicBezTo>
                    <a:cubicBezTo>
                      <a:pt x="430" y="378"/>
                      <a:pt x="456" y="361"/>
                      <a:pt x="480" y="341"/>
                    </a:cubicBezTo>
                    <a:cubicBezTo>
                      <a:pt x="524" y="305"/>
                      <a:pt x="567" y="268"/>
                      <a:pt x="609" y="229"/>
                    </a:cubicBezTo>
                    <a:cubicBezTo>
                      <a:pt x="627" y="213"/>
                      <a:pt x="640" y="192"/>
                      <a:pt x="655" y="173"/>
                    </a:cubicBezTo>
                    <a:cubicBezTo>
                      <a:pt x="682" y="138"/>
                      <a:pt x="701" y="97"/>
                      <a:pt x="723" y="58"/>
                    </a:cubicBezTo>
                    <a:cubicBezTo>
                      <a:pt x="728" y="49"/>
                      <a:pt x="730" y="38"/>
                      <a:pt x="733" y="28"/>
                    </a:cubicBezTo>
                    <a:cubicBezTo>
                      <a:pt x="727" y="27"/>
                      <a:pt x="724" y="31"/>
                      <a:pt x="721" y="36"/>
                    </a:cubicBezTo>
                    <a:cubicBezTo>
                      <a:pt x="703" y="63"/>
                      <a:pt x="686" y="91"/>
                      <a:pt x="666" y="116"/>
                    </a:cubicBezTo>
                    <a:cubicBezTo>
                      <a:pt x="644" y="143"/>
                      <a:pt x="625" y="172"/>
                      <a:pt x="598" y="195"/>
                    </a:cubicBezTo>
                    <a:cubicBezTo>
                      <a:pt x="591" y="202"/>
                      <a:pt x="585" y="209"/>
                      <a:pt x="578" y="216"/>
                    </a:cubicBezTo>
                    <a:cubicBezTo>
                      <a:pt x="549" y="247"/>
                      <a:pt x="519" y="277"/>
                      <a:pt x="492" y="297"/>
                    </a:cubicBezTo>
                    <a:cubicBezTo>
                      <a:pt x="531" y="266"/>
                      <a:pt x="573" y="223"/>
                      <a:pt x="611" y="179"/>
                    </a:cubicBezTo>
                    <a:cubicBezTo>
                      <a:pt x="650" y="134"/>
                      <a:pt x="687" y="87"/>
                      <a:pt x="717" y="34"/>
                    </a:cubicBezTo>
                    <a:cubicBezTo>
                      <a:pt x="720" y="29"/>
                      <a:pt x="726" y="23"/>
                      <a:pt x="719" y="15"/>
                    </a:cubicBezTo>
                    <a:cubicBezTo>
                      <a:pt x="710" y="28"/>
                      <a:pt x="695" y="32"/>
                      <a:pt x="684" y="43"/>
                    </a:cubicBezTo>
                    <a:cubicBezTo>
                      <a:pt x="670" y="56"/>
                      <a:pt x="654" y="69"/>
                      <a:pt x="640" y="83"/>
                    </a:cubicBezTo>
                    <a:cubicBezTo>
                      <a:pt x="617" y="108"/>
                      <a:pt x="592" y="132"/>
                      <a:pt x="572" y="160"/>
                    </a:cubicBezTo>
                    <a:cubicBezTo>
                      <a:pt x="553" y="187"/>
                      <a:pt x="532" y="212"/>
                      <a:pt x="511" y="238"/>
                    </a:cubicBezTo>
                    <a:cubicBezTo>
                      <a:pt x="507" y="242"/>
                      <a:pt x="504" y="247"/>
                      <a:pt x="500" y="252"/>
                    </a:cubicBezTo>
                    <a:cubicBezTo>
                      <a:pt x="497" y="249"/>
                      <a:pt x="498" y="247"/>
                      <a:pt x="500" y="246"/>
                    </a:cubicBezTo>
                    <a:cubicBezTo>
                      <a:pt x="524" y="210"/>
                      <a:pt x="531" y="170"/>
                      <a:pt x="537" y="128"/>
                    </a:cubicBezTo>
                    <a:cubicBezTo>
                      <a:pt x="541" y="105"/>
                      <a:pt x="542" y="81"/>
                      <a:pt x="542" y="58"/>
                    </a:cubicBezTo>
                    <a:cubicBezTo>
                      <a:pt x="543" y="38"/>
                      <a:pt x="543" y="17"/>
                      <a:pt x="530" y="0"/>
                    </a:cubicBezTo>
                    <a:cubicBezTo>
                      <a:pt x="523" y="0"/>
                      <a:pt x="522" y="6"/>
                      <a:pt x="521" y="10"/>
                    </a:cubicBezTo>
                    <a:cubicBezTo>
                      <a:pt x="512" y="57"/>
                      <a:pt x="500" y="103"/>
                      <a:pt x="491" y="149"/>
                    </a:cubicBezTo>
                    <a:cubicBezTo>
                      <a:pt x="481" y="203"/>
                      <a:pt x="466" y="255"/>
                      <a:pt x="446" y="295"/>
                    </a:cubicBezTo>
                    <a:cubicBezTo>
                      <a:pt x="462" y="266"/>
                      <a:pt x="473" y="225"/>
                      <a:pt x="484" y="183"/>
                    </a:cubicBezTo>
                    <a:cubicBezTo>
                      <a:pt x="495" y="133"/>
                      <a:pt x="503" y="81"/>
                      <a:pt x="516" y="31"/>
                    </a:cubicBezTo>
                    <a:cubicBezTo>
                      <a:pt x="518" y="24"/>
                      <a:pt x="521" y="16"/>
                      <a:pt x="514" y="10"/>
                    </a:cubicBezTo>
                    <a:cubicBezTo>
                      <a:pt x="502" y="14"/>
                      <a:pt x="499" y="25"/>
                      <a:pt x="492" y="33"/>
                    </a:cubicBezTo>
                    <a:cubicBezTo>
                      <a:pt x="472" y="62"/>
                      <a:pt x="458" y="92"/>
                      <a:pt x="449" y="125"/>
                    </a:cubicBezTo>
                    <a:cubicBezTo>
                      <a:pt x="443" y="148"/>
                      <a:pt x="436" y="171"/>
                      <a:pt x="427" y="193"/>
                    </a:cubicBezTo>
                    <a:cubicBezTo>
                      <a:pt x="419" y="217"/>
                      <a:pt x="414" y="241"/>
                      <a:pt x="410" y="267"/>
                    </a:cubicBezTo>
                    <a:cubicBezTo>
                      <a:pt x="407" y="288"/>
                      <a:pt x="401" y="307"/>
                      <a:pt x="400" y="328"/>
                    </a:cubicBezTo>
                    <a:cubicBezTo>
                      <a:pt x="400" y="331"/>
                      <a:pt x="399" y="335"/>
                      <a:pt x="400" y="339"/>
                    </a:cubicBezTo>
                    <a:cubicBezTo>
                      <a:pt x="405" y="364"/>
                      <a:pt x="392" y="379"/>
                      <a:pt x="372" y="391"/>
                    </a:cubicBezTo>
                    <a:cubicBezTo>
                      <a:pt x="325" y="418"/>
                      <a:pt x="287" y="456"/>
                      <a:pt x="249" y="493"/>
                    </a:cubicBezTo>
                    <a:cubicBezTo>
                      <a:pt x="216" y="524"/>
                      <a:pt x="184" y="556"/>
                      <a:pt x="152" y="589"/>
                    </a:cubicBezTo>
                    <a:cubicBezTo>
                      <a:pt x="137" y="605"/>
                      <a:pt x="124" y="624"/>
                      <a:pt x="110" y="641"/>
                    </a:cubicBezTo>
                    <a:close/>
                  </a:path>
                </a:pathLst>
              </a:custGeom>
              <a:solidFill>
                <a:srgbClr val="A5B2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2" name="Freeform 30">
                <a:extLst>
                  <a:ext uri="{FF2B5EF4-FFF2-40B4-BE49-F238E27FC236}">
                    <a16:creationId xmlns:a16="http://schemas.microsoft.com/office/drawing/2014/main" id="{9F472D6A-58D9-4C32-F175-6987A504D4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38" y="2360613"/>
                <a:ext cx="354013" cy="592138"/>
              </a:xfrm>
              <a:custGeom>
                <a:avLst/>
                <a:gdLst>
                  <a:gd name="T0" fmla="*/ 17 w 299"/>
                  <a:gd name="T1" fmla="*/ 230 h 277"/>
                  <a:gd name="T2" fmla="*/ 70 w 299"/>
                  <a:gd name="T3" fmla="*/ 255 h 277"/>
                  <a:gd name="T4" fmla="*/ 186 w 299"/>
                  <a:gd name="T5" fmla="*/ 269 h 277"/>
                  <a:gd name="T6" fmla="*/ 282 w 299"/>
                  <a:gd name="T7" fmla="*/ 187 h 277"/>
                  <a:gd name="T8" fmla="*/ 297 w 299"/>
                  <a:gd name="T9" fmla="*/ 116 h 277"/>
                  <a:gd name="T10" fmla="*/ 269 w 299"/>
                  <a:gd name="T11" fmla="*/ 23 h 277"/>
                  <a:gd name="T12" fmla="*/ 219 w 299"/>
                  <a:gd name="T13" fmla="*/ 8 h 277"/>
                  <a:gd name="T14" fmla="*/ 196 w 299"/>
                  <a:gd name="T15" fmla="*/ 28 h 277"/>
                  <a:gd name="T16" fmla="*/ 162 w 299"/>
                  <a:gd name="T17" fmla="*/ 81 h 277"/>
                  <a:gd name="T18" fmla="*/ 109 w 299"/>
                  <a:gd name="T19" fmla="*/ 134 h 277"/>
                  <a:gd name="T20" fmla="*/ 28 w 299"/>
                  <a:gd name="T21" fmla="*/ 185 h 277"/>
                  <a:gd name="T22" fmla="*/ 7 w 299"/>
                  <a:gd name="T23" fmla="*/ 202 h 277"/>
                  <a:gd name="T24" fmla="*/ 8 w 299"/>
                  <a:gd name="T25" fmla="*/ 221 h 277"/>
                  <a:gd name="T26" fmla="*/ 17 w 299"/>
                  <a:gd name="T27" fmla="*/ 230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99" h="277">
                    <a:moveTo>
                      <a:pt x="17" y="230"/>
                    </a:moveTo>
                    <a:cubicBezTo>
                      <a:pt x="32" y="244"/>
                      <a:pt x="51" y="249"/>
                      <a:pt x="70" y="255"/>
                    </a:cubicBezTo>
                    <a:cubicBezTo>
                      <a:pt x="107" y="267"/>
                      <a:pt x="145" y="277"/>
                      <a:pt x="186" y="269"/>
                    </a:cubicBezTo>
                    <a:cubicBezTo>
                      <a:pt x="232" y="259"/>
                      <a:pt x="265" y="232"/>
                      <a:pt x="282" y="187"/>
                    </a:cubicBezTo>
                    <a:cubicBezTo>
                      <a:pt x="292" y="164"/>
                      <a:pt x="299" y="140"/>
                      <a:pt x="297" y="116"/>
                    </a:cubicBezTo>
                    <a:cubicBezTo>
                      <a:pt x="297" y="82"/>
                      <a:pt x="285" y="51"/>
                      <a:pt x="269" y="23"/>
                    </a:cubicBezTo>
                    <a:cubicBezTo>
                      <a:pt x="257" y="2"/>
                      <a:pt x="233" y="0"/>
                      <a:pt x="219" y="8"/>
                    </a:cubicBezTo>
                    <a:cubicBezTo>
                      <a:pt x="210" y="13"/>
                      <a:pt x="203" y="20"/>
                      <a:pt x="196" y="28"/>
                    </a:cubicBezTo>
                    <a:cubicBezTo>
                      <a:pt x="182" y="45"/>
                      <a:pt x="173" y="64"/>
                      <a:pt x="162" y="81"/>
                    </a:cubicBezTo>
                    <a:cubicBezTo>
                      <a:pt x="148" y="103"/>
                      <a:pt x="130" y="120"/>
                      <a:pt x="109" y="134"/>
                    </a:cubicBezTo>
                    <a:cubicBezTo>
                      <a:pt x="83" y="151"/>
                      <a:pt x="55" y="168"/>
                      <a:pt x="28" y="185"/>
                    </a:cubicBezTo>
                    <a:cubicBezTo>
                      <a:pt x="20" y="190"/>
                      <a:pt x="13" y="197"/>
                      <a:pt x="7" y="202"/>
                    </a:cubicBezTo>
                    <a:cubicBezTo>
                      <a:pt x="0" y="207"/>
                      <a:pt x="3" y="215"/>
                      <a:pt x="8" y="221"/>
                    </a:cubicBezTo>
                    <a:cubicBezTo>
                      <a:pt x="10" y="225"/>
                      <a:pt x="14" y="227"/>
                      <a:pt x="17" y="230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3" name="Freeform 31">
                <a:extLst>
                  <a:ext uri="{FF2B5EF4-FFF2-40B4-BE49-F238E27FC236}">
                    <a16:creationId xmlns:a16="http://schemas.microsoft.com/office/drawing/2014/main" id="{15CFF590-EFB3-7B05-7CB0-4E439CC6F6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87325" y="2925763"/>
                <a:ext cx="327025" cy="568325"/>
              </a:xfrm>
              <a:custGeom>
                <a:avLst/>
                <a:gdLst>
                  <a:gd name="T0" fmla="*/ 83 w 276"/>
                  <a:gd name="T1" fmla="*/ 243 h 266"/>
                  <a:gd name="T2" fmla="*/ 154 w 276"/>
                  <a:gd name="T3" fmla="*/ 167 h 266"/>
                  <a:gd name="T4" fmla="*/ 238 w 276"/>
                  <a:gd name="T5" fmla="*/ 101 h 266"/>
                  <a:gd name="T6" fmla="*/ 262 w 276"/>
                  <a:gd name="T7" fmla="*/ 80 h 266"/>
                  <a:gd name="T8" fmla="*/ 246 w 276"/>
                  <a:gd name="T9" fmla="*/ 32 h 266"/>
                  <a:gd name="T10" fmla="*/ 97 w 276"/>
                  <a:gd name="T11" fmla="*/ 17 h 266"/>
                  <a:gd name="T12" fmla="*/ 1 w 276"/>
                  <a:gd name="T13" fmla="*/ 153 h 266"/>
                  <a:gd name="T14" fmla="*/ 19 w 276"/>
                  <a:gd name="T15" fmla="*/ 238 h 266"/>
                  <a:gd name="T16" fmla="*/ 44 w 276"/>
                  <a:gd name="T17" fmla="*/ 260 h 266"/>
                  <a:gd name="T18" fmla="*/ 83 w 276"/>
                  <a:gd name="T19" fmla="*/ 243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6" h="266">
                    <a:moveTo>
                      <a:pt x="83" y="243"/>
                    </a:moveTo>
                    <a:cubicBezTo>
                      <a:pt x="99" y="214"/>
                      <a:pt x="127" y="191"/>
                      <a:pt x="154" y="167"/>
                    </a:cubicBezTo>
                    <a:cubicBezTo>
                      <a:pt x="180" y="143"/>
                      <a:pt x="208" y="120"/>
                      <a:pt x="238" y="101"/>
                    </a:cubicBezTo>
                    <a:cubicBezTo>
                      <a:pt x="247" y="95"/>
                      <a:pt x="256" y="88"/>
                      <a:pt x="262" y="80"/>
                    </a:cubicBezTo>
                    <a:cubicBezTo>
                      <a:pt x="276" y="63"/>
                      <a:pt x="269" y="45"/>
                      <a:pt x="246" y="32"/>
                    </a:cubicBezTo>
                    <a:cubicBezTo>
                      <a:pt x="199" y="3"/>
                      <a:pt x="146" y="0"/>
                      <a:pt x="97" y="17"/>
                    </a:cubicBezTo>
                    <a:cubicBezTo>
                      <a:pt x="34" y="39"/>
                      <a:pt x="3" y="79"/>
                      <a:pt x="1" y="153"/>
                    </a:cubicBezTo>
                    <a:cubicBezTo>
                      <a:pt x="0" y="183"/>
                      <a:pt x="4" y="211"/>
                      <a:pt x="19" y="238"/>
                    </a:cubicBezTo>
                    <a:cubicBezTo>
                      <a:pt x="25" y="249"/>
                      <a:pt x="33" y="256"/>
                      <a:pt x="44" y="260"/>
                    </a:cubicBezTo>
                    <a:cubicBezTo>
                      <a:pt x="56" y="266"/>
                      <a:pt x="69" y="261"/>
                      <a:pt x="83" y="243"/>
                    </a:cubicBezTo>
                    <a:close/>
                  </a:path>
                </a:pathLst>
              </a:custGeom>
              <a:solidFill>
                <a:srgbClr val="9DD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4" name="Freeform 32">
                <a:extLst>
                  <a:ext uri="{FF2B5EF4-FFF2-40B4-BE49-F238E27FC236}">
                    <a16:creationId xmlns:a16="http://schemas.microsoft.com/office/drawing/2014/main" id="{A25E3059-623F-77A4-B1F7-62B2FBF2A7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04787" y="2252663"/>
                <a:ext cx="180975" cy="574675"/>
              </a:xfrm>
              <a:custGeom>
                <a:avLst/>
                <a:gdLst>
                  <a:gd name="T0" fmla="*/ 1 w 152"/>
                  <a:gd name="T1" fmla="*/ 269 h 269"/>
                  <a:gd name="T2" fmla="*/ 27 w 152"/>
                  <a:gd name="T3" fmla="*/ 252 h 269"/>
                  <a:gd name="T4" fmla="*/ 96 w 152"/>
                  <a:gd name="T5" fmla="*/ 187 h 269"/>
                  <a:gd name="T6" fmla="*/ 139 w 152"/>
                  <a:gd name="T7" fmla="*/ 92 h 269"/>
                  <a:gd name="T8" fmla="*/ 151 w 152"/>
                  <a:gd name="T9" fmla="*/ 30 h 269"/>
                  <a:gd name="T10" fmla="*/ 147 w 152"/>
                  <a:gd name="T11" fmla="*/ 8 h 269"/>
                  <a:gd name="T12" fmla="*/ 127 w 152"/>
                  <a:gd name="T13" fmla="*/ 6 h 269"/>
                  <a:gd name="T14" fmla="*/ 21 w 152"/>
                  <a:gd name="T15" fmla="*/ 169 h 269"/>
                  <a:gd name="T16" fmla="*/ 2 w 152"/>
                  <a:gd name="T17" fmla="*/ 240 h 269"/>
                  <a:gd name="T18" fmla="*/ 1 w 152"/>
                  <a:gd name="T19" fmla="*/ 269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2" h="269">
                    <a:moveTo>
                      <a:pt x="1" y="269"/>
                    </a:moveTo>
                    <a:cubicBezTo>
                      <a:pt x="14" y="268"/>
                      <a:pt x="21" y="259"/>
                      <a:pt x="27" y="252"/>
                    </a:cubicBezTo>
                    <a:cubicBezTo>
                      <a:pt x="52" y="233"/>
                      <a:pt x="76" y="212"/>
                      <a:pt x="96" y="187"/>
                    </a:cubicBezTo>
                    <a:cubicBezTo>
                      <a:pt x="117" y="158"/>
                      <a:pt x="129" y="126"/>
                      <a:pt x="139" y="92"/>
                    </a:cubicBezTo>
                    <a:cubicBezTo>
                      <a:pt x="145" y="72"/>
                      <a:pt x="146" y="50"/>
                      <a:pt x="151" y="30"/>
                    </a:cubicBezTo>
                    <a:cubicBezTo>
                      <a:pt x="152" y="22"/>
                      <a:pt x="152" y="15"/>
                      <a:pt x="147" y="8"/>
                    </a:cubicBezTo>
                    <a:cubicBezTo>
                      <a:pt x="140" y="0"/>
                      <a:pt x="133" y="1"/>
                      <a:pt x="127" y="6"/>
                    </a:cubicBezTo>
                    <a:cubicBezTo>
                      <a:pt x="73" y="48"/>
                      <a:pt x="41" y="105"/>
                      <a:pt x="21" y="169"/>
                    </a:cubicBezTo>
                    <a:cubicBezTo>
                      <a:pt x="13" y="193"/>
                      <a:pt x="7" y="216"/>
                      <a:pt x="2" y="240"/>
                    </a:cubicBezTo>
                    <a:cubicBezTo>
                      <a:pt x="0" y="250"/>
                      <a:pt x="4" y="259"/>
                      <a:pt x="1" y="269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5" name="Freeform 33">
                <a:extLst>
                  <a:ext uri="{FF2B5EF4-FFF2-40B4-BE49-F238E27FC236}">
                    <a16:creationId xmlns:a16="http://schemas.microsoft.com/office/drawing/2014/main" id="{024A28E6-78A6-990D-5607-26B19102A7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188" y="1508125"/>
                <a:ext cx="149225" cy="501650"/>
              </a:xfrm>
              <a:custGeom>
                <a:avLst/>
                <a:gdLst>
                  <a:gd name="T0" fmla="*/ 46 w 126"/>
                  <a:gd name="T1" fmla="*/ 205 h 235"/>
                  <a:gd name="T2" fmla="*/ 92 w 126"/>
                  <a:gd name="T3" fmla="*/ 146 h 235"/>
                  <a:gd name="T4" fmla="*/ 122 w 126"/>
                  <a:gd name="T5" fmla="*/ 38 h 235"/>
                  <a:gd name="T6" fmla="*/ 124 w 126"/>
                  <a:gd name="T7" fmla="*/ 14 h 235"/>
                  <a:gd name="T8" fmla="*/ 118 w 126"/>
                  <a:gd name="T9" fmla="*/ 2 h 235"/>
                  <a:gd name="T10" fmla="*/ 103 w 126"/>
                  <a:gd name="T11" fmla="*/ 6 h 235"/>
                  <a:gd name="T12" fmla="*/ 47 w 126"/>
                  <a:gd name="T13" fmla="*/ 79 h 235"/>
                  <a:gd name="T14" fmla="*/ 20 w 126"/>
                  <a:gd name="T15" fmla="*/ 133 h 235"/>
                  <a:gd name="T16" fmla="*/ 1 w 126"/>
                  <a:gd name="T17" fmla="*/ 211 h 235"/>
                  <a:gd name="T18" fmla="*/ 2 w 126"/>
                  <a:gd name="T19" fmla="*/ 224 h 235"/>
                  <a:gd name="T20" fmla="*/ 16 w 126"/>
                  <a:gd name="T21" fmla="*/ 231 h 235"/>
                  <a:gd name="T22" fmla="*/ 46 w 126"/>
                  <a:gd name="T23" fmla="*/ 205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6" h="235">
                    <a:moveTo>
                      <a:pt x="46" y="205"/>
                    </a:moveTo>
                    <a:cubicBezTo>
                      <a:pt x="64" y="190"/>
                      <a:pt x="78" y="167"/>
                      <a:pt x="92" y="146"/>
                    </a:cubicBezTo>
                    <a:cubicBezTo>
                      <a:pt x="113" y="113"/>
                      <a:pt x="120" y="76"/>
                      <a:pt x="122" y="38"/>
                    </a:cubicBezTo>
                    <a:cubicBezTo>
                      <a:pt x="123" y="30"/>
                      <a:pt x="126" y="22"/>
                      <a:pt x="124" y="14"/>
                    </a:cubicBezTo>
                    <a:cubicBezTo>
                      <a:pt x="123" y="10"/>
                      <a:pt x="123" y="4"/>
                      <a:pt x="118" y="2"/>
                    </a:cubicBezTo>
                    <a:cubicBezTo>
                      <a:pt x="112" y="0"/>
                      <a:pt x="107" y="2"/>
                      <a:pt x="103" y="6"/>
                    </a:cubicBezTo>
                    <a:cubicBezTo>
                      <a:pt x="82" y="29"/>
                      <a:pt x="62" y="52"/>
                      <a:pt x="47" y="79"/>
                    </a:cubicBezTo>
                    <a:cubicBezTo>
                      <a:pt x="37" y="97"/>
                      <a:pt x="28" y="114"/>
                      <a:pt x="20" y="133"/>
                    </a:cubicBezTo>
                    <a:cubicBezTo>
                      <a:pt x="9" y="158"/>
                      <a:pt x="5" y="184"/>
                      <a:pt x="1" y="211"/>
                    </a:cubicBezTo>
                    <a:cubicBezTo>
                      <a:pt x="0" y="215"/>
                      <a:pt x="0" y="220"/>
                      <a:pt x="2" y="224"/>
                    </a:cubicBezTo>
                    <a:cubicBezTo>
                      <a:pt x="4" y="231"/>
                      <a:pt x="9" y="235"/>
                      <a:pt x="16" y="231"/>
                    </a:cubicBezTo>
                    <a:cubicBezTo>
                      <a:pt x="26" y="223"/>
                      <a:pt x="37" y="218"/>
                      <a:pt x="46" y="205"/>
                    </a:cubicBezTo>
                    <a:close/>
                  </a:path>
                </a:pathLst>
              </a:custGeom>
              <a:solidFill>
                <a:srgbClr val="9DD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6" name="Freeform 34">
                <a:extLst>
                  <a:ext uri="{FF2B5EF4-FFF2-40B4-BE49-F238E27FC236}">
                    <a16:creationId xmlns:a16="http://schemas.microsoft.com/office/drawing/2014/main" id="{7719C53A-B46B-3E46-25A6-6F6026243B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425" y="1700213"/>
                <a:ext cx="365125" cy="777875"/>
              </a:xfrm>
              <a:custGeom>
                <a:avLst/>
                <a:gdLst>
                  <a:gd name="T0" fmla="*/ 255 w 307"/>
                  <a:gd name="T1" fmla="*/ 61 h 364"/>
                  <a:gd name="T2" fmla="*/ 217 w 307"/>
                  <a:gd name="T3" fmla="*/ 126 h 364"/>
                  <a:gd name="T4" fmla="*/ 163 w 307"/>
                  <a:gd name="T5" fmla="*/ 196 h 364"/>
                  <a:gd name="T6" fmla="*/ 103 w 307"/>
                  <a:gd name="T7" fmla="*/ 264 h 364"/>
                  <a:gd name="T8" fmla="*/ 0 w 307"/>
                  <a:gd name="T9" fmla="*/ 364 h 364"/>
                  <a:gd name="T10" fmla="*/ 27 w 307"/>
                  <a:gd name="T11" fmla="*/ 348 h 364"/>
                  <a:gd name="T12" fmla="*/ 109 w 307"/>
                  <a:gd name="T13" fmla="*/ 275 h 364"/>
                  <a:gd name="T14" fmla="*/ 168 w 307"/>
                  <a:gd name="T15" fmla="*/ 213 h 364"/>
                  <a:gd name="T16" fmla="*/ 262 w 307"/>
                  <a:gd name="T17" fmla="*/ 81 h 364"/>
                  <a:gd name="T18" fmla="*/ 269 w 307"/>
                  <a:gd name="T19" fmla="*/ 74 h 364"/>
                  <a:gd name="T20" fmla="*/ 295 w 307"/>
                  <a:gd name="T21" fmla="*/ 34 h 364"/>
                  <a:gd name="T22" fmla="*/ 306 w 307"/>
                  <a:gd name="T23" fmla="*/ 12 h 364"/>
                  <a:gd name="T24" fmla="*/ 301 w 307"/>
                  <a:gd name="T25" fmla="*/ 2 h 364"/>
                  <a:gd name="T26" fmla="*/ 291 w 307"/>
                  <a:gd name="T27" fmla="*/ 6 h 364"/>
                  <a:gd name="T28" fmla="*/ 255 w 307"/>
                  <a:gd name="T29" fmla="*/ 61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7" h="364">
                    <a:moveTo>
                      <a:pt x="255" y="61"/>
                    </a:moveTo>
                    <a:cubicBezTo>
                      <a:pt x="245" y="84"/>
                      <a:pt x="231" y="105"/>
                      <a:pt x="217" y="126"/>
                    </a:cubicBezTo>
                    <a:cubicBezTo>
                      <a:pt x="200" y="149"/>
                      <a:pt x="183" y="173"/>
                      <a:pt x="163" y="196"/>
                    </a:cubicBezTo>
                    <a:cubicBezTo>
                      <a:pt x="144" y="219"/>
                      <a:pt x="123" y="242"/>
                      <a:pt x="103" y="264"/>
                    </a:cubicBezTo>
                    <a:cubicBezTo>
                      <a:pt x="71" y="299"/>
                      <a:pt x="37" y="331"/>
                      <a:pt x="0" y="364"/>
                    </a:cubicBezTo>
                    <a:cubicBezTo>
                      <a:pt x="13" y="363"/>
                      <a:pt x="20" y="354"/>
                      <a:pt x="27" y="348"/>
                    </a:cubicBezTo>
                    <a:cubicBezTo>
                      <a:pt x="56" y="326"/>
                      <a:pt x="84" y="302"/>
                      <a:pt x="109" y="275"/>
                    </a:cubicBezTo>
                    <a:cubicBezTo>
                      <a:pt x="128" y="254"/>
                      <a:pt x="149" y="235"/>
                      <a:pt x="168" y="213"/>
                    </a:cubicBezTo>
                    <a:cubicBezTo>
                      <a:pt x="203" y="171"/>
                      <a:pt x="236" y="128"/>
                      <a:pt x="262" y="81"/>
                    </a:cubicBezTo>
                    <a:cubicBezTo>
                      <a:pt x="265" y="78"/>
                      <a:pt x="266" y="76"/>
                      <a:pt x="269" y="74"/>
                    </a:cubicBezTo>
                    <a:cubicBezTo>
                      <a:pt x="275" y="59"/>
                      <a:pt x="285" y="47"/>
                      <a:pt x="295" y="34"/>
                    </a:cubicBezTo>
                    <a:cubicBezTo>
                      <a:pt x="300" y="27"/>
                      <a:pt x="305" y="21"/>
                      <a:pt x="306" y="12"/>
                    </a:cubicBezTo>
                    <a:cubicBezTo>
                      <a:pt x="307" y="8"/>
                      <a:pt x="306" y="4"/>
                      <a:pt x="301" y="2"/>
                    </a:cubicBezTo>
                    <a:cubicBezTo>
                      <a:pt x="297" y="0"/>
                      <a:pt x="294" y="3"/>
                      <a:pt x="291" y="6"/>
                    </a:cubicBezTo>
                    <a:cubicBezTo>
                      <a:pt x="280" y="25"/>
                      <a:pt x="267" y="43"/>
                      <a:pt x="255" y="61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7" name="Freeform 35">
                <a:extLst>
                  <a:ext uri="{FF2B5EF4-FFF2-40B4-BE49-F238E27FC236}">
                    <a16:creationId xmlns:a16="http://schemas.microsoft.com/office/drawing/2014/main" id="{B73BE152-B5C9-6C1F-1081-EBF049B427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13" y="1557338"/>
                <a:ext cx="141288" cy="919163"/>
              </a:xfrm>
              <a:custGeom>
                <a:avLst/>
                <a:gdLst>
                  <a:gd name="T0" fmla="*/ 80 w 119"/>
                  <a:gd name="T1" fmla="*/ 123 h 430"/>
                  <a:gd name="T2" fmla="*/ 66 w 119"/>
                  <a:gd name="T3" fmla="*/ 187 h 430"/>
                  <a:gd name="T4" fmla="*/ 36 w 119"/>
                  <a:gd name="T5" fmla="*/ 328 h 430"/>
                  <a:gd name="T6" fmla="*/ 6 w 119"/>
                  <a:gd name="T7" fmla="*/ 414 h 430"/>
                  <a:gd name="T8" fmla="*/ 0 w 119"/>
                  <a:gd name="T9" fmla="*/ 430 h 430"/>
                  <a:gd name="T10" fmla="*/ 9 w 119"/>
                  <a:gd name="T11" fmla="*/ 421 h 430"/>
                  <a:gd name="T12" fmla="*/ 56 w 119"/>
                  <a:gd name="T13" fmla="*/ 288 h 430"/>
                  <a:gd name="T14" fmla="*/ 93 w 119"/>
                  <a:gd name="T15" fmla="*/ 120 h 430"/>
                  <a:gd name="T16" fmla="*/ 96 w 119"/>
                  <a:gd name="T17" fmla="*/ 113 h 430"/>
                  <a:gd name="T18" fmla="*/ 114 w 119"/>
                  <a:gd name="T19" fmla="*/ 20 h 430"/>
                  <a:gd name="T20" fmla="*/ 111 w 119"/>
                  <a:gd name="T21" fmla="*/ 2 h 430"/>
                  <a:gd name="T22" fmla="*/ 99 w 119"/>
                  <a:gd name="T23" fmla="*/ 17 h 430"/>
                  <a:gd name="T24" fmla="*/ 80 w 119"/>
                  <a:gd name="T25" fmla="*/ 123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9" h="430">
                    <a:moveTo>
                      <a:pt x="80" y="123"/>
                    </a:moveTo>
                    <a:cubicBezTo>
                      <a:pt x="79" y="145"/>
                      <a:pt x="72" y="166"/>
                      <a:pt x="66" y="187"/>
                    </a:cubicBezTo>
                    <a:cubicBezTo>
                      <a:pt x="55" y="234"/>
                      <a:pt x="49" y="282"/>
                      <a:pt x="36" y="328"/>
                    </a:cubicBezTo>
                    <a:cubicBezTo>
                      <a:pt x="28" y="357"/>
                      <a:pt x="18" y="386"/>
                      <a:pt x="6" y="414"/>
                    </a:cubicBezTo>
                    <a:cubicBezTo>
                      <a:pt x="4" y="419"/>
                      <a:pt x="2" y="424"/>
                      <a:pt x="0" y="430"/>
                    </a:cubicBezTo>
                    <a:cubicBezTo>
                      <a:pt x="6" y="428"/>
                      <a:pt x="7" y="425"/>
                      <a:pt x="9" y="421"/>
                    </a:cubicBezTo>
                    <a:cubicBezTo>
                      <a:pt x="32" y="379"/>
                      <a:pt x="47" y="334"/>
                      <a:pt x="56" y="288"/>
                    </a:cubicBezTo>
                    <a:cubicBezTo>
                      <a:pt x="69" y="232"/>
                      <a:pt x="81" y="176"/>
                      <a:pt x="93" y="120"/>
                    </a:cubicBezTo>
                    <a:cubicBezTo>
                      <a:pt x="93" y="118"/>
                      <a:pt x="95" y="115"/>
                      <a:pt x="96" y="113"/>
                    </a:cubicBezTo>
                    <a:cubicBezTo>
                      <a:pt x="102" y="82"/>
                      <a:pt x="106" y="50"/>
                      <a:pt x="114" y="20"/>
                    </a:cubicBezTo>
                    <a:cubicBezTo>
                      <a:pt x="115" y="13"/>
                      <a:pt x="119" y="4"/>
                      <a:pt x="111" y="2"/>
                    </a:cubicBezTo>
                    <a:cubicBezTo>
                      <a:pt x="104" y="0"/>
                      <a:pt x="100" y="9"/>
                      <a:pt x="99" y="17"/>
                    </a:cubicBezTo>
                    <a:cubicBezTo>
                      <a:pt x="93" y="52"/>
                      <a:pt x="86" y="88"/>
                      <a:pt x="80" y="123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91" name="Grupo 90">
              <a:extLst>
                <a:ext uri="{FF2B5EF4-FFF2-40B4-BE49-F238E27FC236}">
                  <a16:creationId xmlns:a16="http://schemas.microsoft.com/office/drawing/2014/main" id="{FD634E78-0A03-C7F7-C09E-E8E3ACE3FBD5}"/>
                </a:ext>
              </a:extLst>
            </p:cNvPr>
            <p:cNvGrpSpPr/>
            <p:nvPr/>
          </p:nvGrpSpPr>
          <p:grpSpPr>
            <a:xfrm rot="6546638">
              <a:off x="747713" y="803276"/>
              <a:ext cx="722312" cy="749299"/>
              <a:chOff x="747713" y="803276"/>
              <a:chExt cx="722312" cy="749299"/>
            </a:xfrm>
          </p:grpSpPr>
          <p:sp>
            <p:nvSpPr>
              <p:cNvPr id="81" name="Freeform 39">
                <a:extLst>
                  <a:ext uri="{FF2B5EF4-FFF2-40B4-BE49-F238E27FC236}">
                    <a16:creationId xmlns:a16="http://schemas.microsoft.com/office/drawing/2014/main" id="{81DE423C-0423-8ED4-5ED0-77ADA45872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713" y="904875"/>
                <a:ext cx="155575" cy="195262"/>
              </a:xfrm>
              <a:custGeom>
                <a:avLst/>
                <a:gdLst>
                  <a:gd name="T0" fmla="*/ 301 w 393"/>
                  <a:gd name="T1" fmla="*/ 12 h 490"/>
                  <a:gd name="T2" fmla="*/ 309 w 393"/>
                  <a:gd name="T3" fmla="*/ 12 h 490"/>
                  <a:gd name="T4" fmla="*/ 387 w 393"/>
                  <a:gd name="T5" fmla="*/ 50 h 490"/>
                  <a:gd name="T6" fmla="*/ 392 w 393"/>
                  <a:gd name="T7" fmla="*/ 65 h 490"/>
                  <a:gd name="T8" fmla="*/ 393 w 393"/>
                  <a:gd name="T9" fmla="*/ 133 h 490"/>
                  <a:gd name="T10" fmla="*/ 380 w 393"/>
                  <a:gd name="T11" fmla="*/ 161 h 490"/>
                  <a:gd name="T12" fmla="*/ 311 w 393"/>
                  <a:gd name="T13" fmla="*/ 315 h 490"/>
                  <a:gd name="T14" fmla="*/ 212 w 393"/>
                  <a:gd name="T15" fmla="*/ 439 h 490"/>
                  <a:gd name="T16" fmla="*/ 146 w 393"/>
                  <a:gd name="T17" fmla="*/ 477 h 490"/>
                  <a:gd name="T18" fmla="*/ 44 w 393"/>
                  <a:gd name="T19" fmla="*/ 487 h 490"/>
                  <a:gd name="T20" fmla="*/ 22 w 393"/>
                  <a:gd name="T21" fmla="*/ 476 h 490"/>
                  <a:gd name="T22" fmla="*/ 2 w 393"/>
                  <a:gd name="T23" fmla="*/ 420 h 490"/>
                  <a:gd name="T24" fmla="*/ 2 w 393"/>
                  <a:gd name="T25" fmla="*/ 376 h 490"/>
                  <a:gd name="T26" fmla="*/ 19 w 393"/>
                  <a:gd name="T27" fmla="*/ 324 h 490"/>
                  <a:gd name="T28" fmla="*/ 39 w 393"/>
                  <a:gd name="T29" fmla="*/ 278 h 490"/>
                  <a:gd name="T30" fmla="*/ 41 w 393"/>
                  <a:gd name="T31" fmla="*/ 267 h 490"/>
                  <a:gd name="T32" fmla="*/ 88 w 393"/>
                  <a:gd name="T33" fmla="*/ 172 h 490"/>
                  <a:gd name="T34" fmla="*/ 163 w 393"/>
                  <a:gd name="T35" fmla="*/ 92 h 490"/>
                  <a:gd name="T36" fmla="*/ 173 w 393"/>
                  <a:gd name="T37" fmla="*/ 73 h 490"/>
                  <a:gd name="T38" fmla="*/ 187 w 393"/>
                  <a:gd name="T39" fmla="*/ 63 h 490"/>
                  <a:gd name="T40" fmla="*/ 218 w 393"/>
                  <a:gd name="T41" fmla="*/ 47 h 490"/>
                  <a:gd name="T42" fmla="*/ 301 w 393"/>
                  <a:gd name="T43" fmla="*/ 12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93" h="490">
                    <a:moveTo>
                      <a:pt x="301" y="12"/>
                    </a:moveTo>
                    <a:cubicBezTo>
                      <a:pt x="304" y="12"/>
                      <a:pt x="307" y="12"/>
                      <a:pt x="309" y="12"/>
                    </a:cubicBezTo>
                    <a:cubicBezTo>
                      <a:pt x="346" y="2"/>
                      <a:pt x="366" y="28"/>
                      <a:pt x="387" y="50"/>
                    </a:cubicBezTo>
                    <a:cubicBezTo>
                      <a:pt x="392" y="54"/>
                      <a:pt x="392" y="59"/>
                      <a:pt x="392" y="65"/>
                    </a:cubicBezTo>
                    <a:cubicBezTo>
                      <a:pt x="392" y="87"/>
                      <a:pt x="391" y="110"/>
                      <a:pt x="393" y="133"/>
                    </a:cubicBezTo>
                    <a:cubicBezTo>
                      <a:pt x="393" y="145"/>
                      <a:pt x="383" y="151"/>
                      <a:pt x="380" y="161"/>
                    </a:cubicBezTo>
                    <a:cubicBezTo>
                      <a:pt x="362" y="215"/>
                      <a:pt x="335" y="264"/>
                      <a:pt x="311" y="315"/>
                    </a:cubicBezTo>
                    <a:cubicBezTo>
                      <a:pt x="287" y="364"/>
                      <a:pt x="252" y="405"/>
                      <a:pt x="212" y="439"/>
                    </a:cubicBezTo>
                    <a:cubicBezTo>
                      <a:pt x="193" y="454"/>
                      <a:pt x="171" y="468"/>
                      <a:pt x="146" y="477"/>
                    </a:cubicBezTo>
                    <a:cubicBezTo>
                      <a:pt x="111" y="490"/>
                      <a:pt x="78" y="483"/>
                      <a:pt x="44" y="487"/>
                    </a:cubicBezTo>
                    <a:cubicBezTo>
                      <a:pt x="35" y="488"/>
                      <a:pt x="26" y="484"/>
                      <a:pt x="22" y="476"/>
                    </a:cubicBezTo>
                    <a:cubicBezTo>
                      <a:pt x="13" y="459"/>
                      <a:pt x="0" y="442"/>
                      <a:pt x="2" y="420"/>
                    </a:cubicBezTo>
                    <a:cubicBezTo>
                      <a:pt x="3" y="405"/>
                      <a:pt x="3" y="390"/>
                      <a:pt x="2" y="376"/>
                    </a:cubicBezTo>
                    <a:cubicBezTo>
                      <a:pt x="1" y="356"/>
                      <a:pt x="5" y="340"/>
                      <a:pt x="19" y="324"/>
                    </a:cubicBezTo>
                    <a:cubicBezTo>
                      <a:pt x="29" y="313"/>
                      <a:pt x="40" y="297"/>
                      <a:pt x="39" y="278"/>
                    </a:cubicBezTo>
                    <a:cubicBezTo>
                      <a:pt x="38" y="274"/>
                      <a:pt x="39" y="269"/>
                      <a:pt x="41" y="267"/>
                    </a:cubicBezTo>
                    <a:cubicBezTo>
                      <a:pt x="68" y="241"/>
                      <a:pt x="68" y="201"/>
                      <a:pt x="88" y="172"/>
                    </a:cubicBezTo>
                    <a:cubicBezTo>
                      <a:pt x="109" y="141"/>
                      <a:pt x="138" y="119"/>
                      <a:pt x="163" y="92"/>
                    </a:cubicBezTo>
                    <a:cubicBezTo>
                      <a:pt x="167" y="86"/>
                      <a:pt x="173" y="81"/>
                      <a:pt x="173" y="73"/>
                    </a:cubicBezTo>
                    <a:cubicBezTo>
                      <a:pt x="174" y="65"/>
                      <a:pt x="179" y="62"/>
                      <a:pt x="187" y="63"/>
                    </a:cubicBezTo>
                    <a:cubicBezTo>
                      <a:pt x="200" y="64"/>
                      <a:pt x="210" y="57"/>
                      <a:pt x="218" y="47"/>
                    </a:cubicBezTo>
                    <a:cubicBezTo>
                      <a:pt x="239" y="20"/>
                      <a:pt x="263" y="0"/>
                      <a:pt x="301" y="12"/>
                    </a:cubicBezTo>
                    <a:close/>
                  </a:path>
                </a:pathLst>
              </a:custGeom>
              <a:solidFill>
                <a:srgbClr val="EFA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2" name="Freeform 40">
                <a:extLst>
                  <a:ext uri="{FF2B5EF4-FFF2-40B4-BE49-F238E27FC236}">
                    <a16:creationId xmlns:a16="http://schemas.microsoft.com/office/drawing/2014/main" id="{118DD754-5CCD-EA9E-6E4D-F2F94A54C3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1388" y="989013"/>
                <a:ext cx="153987" cy="169862"/>
              </a:xfrm>
              <a:custGeom>
                <a:avLst/>
                <a:gdLst>
                  <a:gd name="T0" fmla="*/ 95 w 383"/>
                  <a:gd name="T1" fmla="*/ 412 h 427"/>
                  <a:gd name="T2" fmla="*/ 4 w 383"/>
                  <a:gd name="T3" fmla="*/ 359 h 427"/>
                  <a:gd name="T4" fmla="*/ 1 w 383"/>
                  <a:gd name="T5" fmla="*/ 350 h 427"/>
                  <a:gd name="T6" fmla="*/ 38 w 383"/>
                  <a:gd name="T7" fmla="*/ 269 h 427"/>
                  <a:gd name="T8" fmla="*/ 75 w 383"/>
                  <a:gd name="T9" fmla="*/ 211 h 427"/>
                  <a:gd name="T10" fmla="*/ 104 w 383"/>
                  <a:gd name="T11" fmla="*/ 165 h 427"/>
                  <a:gd name="T12" fmla="*/ 141 w 383"/>
                  <a:gd name="T13" fmla="*/ 128 h 427"/>
                  <a:gd name="T14" fmla="*/ 217 w 383"/>
                  <a:gd name="T15" fmla="*/ 49 h 427"/>
                  <a:gd name="T16" fmla="*/ 287 w 383"/>
                  <a:gd name="T17" fmla="*/ 14 h 427"/>
                  <a:gd name="T18" fmla="*/ 310 w 383"/>
                  <a:gd name="T19" fmla="*/ 5 h 427"/>
                  <a:gd name="T20" fmla="*/ 323 w 383"/>
                  <a:gd name="T21" fmla="*/ 2 h 427"/>
                  <a:gd name="T22" fmla="*/ 377 w 383"/>
                  <a:gd name="T23" fmla="*/ 42 h 427"/>
                  <a:gd name="T24" fmla="*/ 380 w 383"/>
                  <a:gd name="T25" fmla="*/ 59 h 427"/>
                  <a:gd name="T26" fmla="*/ 359 w 383"/>
                  <a:gd name="T27" fmla="*/ 170 h 427"/>
                  <a:gd name="T28" fmla="*/ 343 w 383"/>
                  <a:gd name="T29" fmla="*/ 222 h 427"/>
                  <a:gd name="T30" fmla="*/ 339 w 383"/>
                  <a:gd name="T31" fmla="*/ 235 h 427"/>
                  <a:gd name="T32" fmla="*/ 262 w 383"/>
                  <a:gd name="T33" fmla="*/ 326 h 427"/>
                  <a:gd name="T34" fmla="*/ 169 w 383"/>
                  <a:gd name="T35" fmla="*/ 389 h 427"/>
                  <a:gd name="T36" fmla="*/ 164 w 383"/>
                  <a:gd name="T37" fmla="*/ 392 h 427"/>
                  <a:gd name="T38" fmla="*/ 95 w 383"/>
                  <a:gd name="T39" fmla="*/ 412 h 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83" h="427">
                    <a:moveTo>
                      <a:pt x="95" y="412"/>
                    </a:moveTo>
                    <a:cubicBezTo>
                      <a:pt x="48" y="427"/>
                      <a:pt x="31" y="384"/>
                      <a:pt x="4" y="359"/>
                    </a:cubicBezTo>
                    <a:cubicBezTo>
                      <a:pt x="2" y="357"/>
                      <a:pt x="0" y="352"/>
                      <a:pt x="1" y="350"/>
                    </a:cubicBezTo>
                    <a:cubicBezTo>
                      <a:pt x="17" y="325"/>
                      <a:pt x="17" y="293"/>
                      <a:pt x="38" y="269"/>
                    </a:cubicBezTo>
                    <a:cubicBezTo>
                      <a:pt x="53" y="252"/>
                      <a:pt x="63" y="230"/>
                      <a:pt x="75" y="211"/>
                    </a:cubicBezTo>
                    <a:cubicBezTo>
                      <a:pt x="85" y="195"/>
                      <a:pt x="100" y="183"/>
                      <a:pt x="104" y="165"/>
                    </a:cubicBezTo>
                    <a:cubicBezTo>
                      <a:pt x="109" y="144"/>
                      <a:pt x="129" y="140"/>
                      <a:pt x="141" y="128"/>
                    </a:cubicBezTo>
                    <a:cubicBezTo>
                      <a:pt x="166" y="101"/>
                      <a:pt x="190" y="73"/>
                      <a:pt x="217" y="49"/>
                    </a:cubicBezTo>
                    <a:cubicBezTo>
                      <a:pt x="237" y="32"/>
                      <a:pt x="262" y="22"/>
                      <a:pt x="287" y="14"/>
                    </a:cubicBezTo>
                    <a:cubicBezTo>
                      <a:pt x="295" y="12"/>
                      <a:pt x="304" y="12"/>
                      <a:pt x="310" y="5"/>
                    </a:cubicBezTo>
                    <a:cubicBezTo>
                      <a:pt x="314" y="1"/>
                      <a:pt x="318" y="0"/>
                      <a:pt x="323" y="2"/>
                    </a:cubicBezTo>
                    <a:cubicBezTo>
                      <a:pt x="342" y="13"/>
                      <a:pt x="363" y="23"/>
                      <a:pt x="377" y="42"/>
                    </a:cubicBezTo>
                    <a:cubicBezTo>
                      <a:pt x="381" y="47"/>
                      <a:pt x="380" y="53"/>
                      <a:pt x="380" y="59"/>
                    </a:cubicBezTo>
                    <a:cubicBezTo>
                      <a:pt x="383" y="98"/>
                      <a:pt x="373" y="134"/>
                      <a:pt x="359" y="170"/>
                    </a:cubicBezTo>
                    <a:cubicBezTo>
                      <a:pt x="352" y="186"/>
                      <a:pt x="344" y="204"/>
                      <a:pt x="343" y="222"/>
                    </a:cubicBezTo>
                    <a:cubicBezTo>
                      <a:pt x="343" y="227"/>
                      <a:pt x="342" y="233"/>
                      <a:pt x="339" y="235"/>
                    </a:cubicBezTo>
                    <a:cubicBezTo>
                      <a:pt x="308" y="261"/>
                      <a:pt x="295" y="304"/>
                      <a:pt x="262" y="326"/>
                    </a:cubicBezTo>
                    <a:cubicBezTo>
                      <a:pt x="231" y="347"/>
                      <a:pt x="208" y="381"/>
                      <a:pt x="169" y="389"/>
                    </a:cubicBezTo>
                    <a:cubicBezTo>
                      <a:pt x="167" y="389"/>
                      <a:pt x="165" y="390"/>
                      <a:pt x="164" y="392"/>
                    </a:cubicBezTo>
                    <a:cubicBezTo>
                      <a:pt x="147" y="417"/>
                      <a:pt x="122" y="414"/>
                      <a:pt x="95" y="412"/>
                    </a:cubicBezTo>
                    <a:close/>
                  </a:path>
                </a:pathLst>
              </a:custGeom>
              <a:solidFill>
                <a:srgbClr val="E785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3" name="Freeform 41">
                <a:extLst>
                  <a:ext uri="{FF2B5EF4-FFF2-40B4-BE49-F238E27FC236}">
                    <a16:creationId xmlns:a16="http://schemas.microsoft.com/office/drawing/2014/main" id="{F62ED0FE-55CD-83F8-8144-7542046378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0463" y="977900"/>
                <a:ext cx="128587" cy="168275"/>
              </a:xfrm>
              <a:custGeom>
                <a:avLst/>
                <a:gdLst>
                  <a:gd name="T0" fmla="*/ 234 w 326"/>
                  <a:gd name="T1" fmla="*/ 7 h 425"/>
                  <a:gd name="T2" fmla="*/ 293 w 326"/>
                  <a:gd name="T3" fmla="*/ 22 h 425"/>
                  <a:gd name="T4" fmla="*/ 310 w 326"/>
                  <a:gd name="T5" fmla="*/ 49 h 425"/>
                  <a:gd name="T6" fmla="*/ 323 w 326"/>
                  <a:gd name="T7" fmla="*/ 87 h 425"/>
                  <a:gd name="T8" fmla="*/ 291 w 326"/>
                  <a:gd name="T9" fmla="*/ 207 h 425"/>
                  <a:gd name="T10" fmla="*/ 260 w 326"/>
                  <a:gd name="T11" fmla="*/ 272 h 425"/>
                  <a:gd name="T12" fmla="*/ 227 w 326"/>
                  <a:gd name="T13" fmla="*/ 322 h 425"/>
                  <a:gd name="T14" fmla="*/ 212 w 326"/>
                  <a:gd name="T15" fmla="*/ 345 h 425"/>
                  <a:gd name="T16" fmla="*/ 207 w 326"/>
                  <a:gd name="T17" fmla="*/ 354 h 425"/>
                  <a:gd name="T18" fmla="*/ 137 w 326"/>
                  <a:gd name="T19" fmla="*/ 395 h 425"/>
                  <a:gd name="T20" fmla="*/ 92 w 326"/>
                  <a:gd name="T21" fmla="*/ 406 h 425"/>
                  <a:gd name="T22" fmla="*/ 85 w 326"/>
                  <a:gd name="T23" fmla="*/ 407 h 425"/>
                  <a:gd name="T24" fmla="*/ 42 w 326"/>
                  <a:gd name="T25" fmla="*/ 413 h 425"/>
                  <a:gd name="T26" fmla="*/ 15 w 326"/>
                  <a:gd name="T27" fmla="*/ 375 h 425"/>
                  <a:gd name="T28" fmla="*/ 7 w 326"/>
                  <a:gd name="T29" fmla="*/ 283 h 425"/>
                  <a:gd name="T30" fmla="*/ 18 w 326"/>
                  <a:gd name="T31" fmla="*/ 215 h 425"/>
                  <a:gd name="T32" fmla="*/ 23 w 326"/>
                  <a:gd name="T33" fmla="*/ 206 h 425"/>
                  <a:gd name="T34" fmla="*/ 79 w 326"/>
                  <a:gd name="T35" fmla="*/ 114 h 425"/>
                  <a:gd name="T36" fmla="*/ 89 w 326"/>
                  <a:gd name="T37" fmla="*/ 102 h 425"/>
                  <a:gd name="T38" fmla="*/ 147 w 326"/>
                  <a:gd name="T39" fmla="*/ 42 h 425"/>
                  <a:gd name="T40" fmla="*/ 234 w 326"/>
                  <a:gd name="T41" fmla="*/ 7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26" h="425">
                    <a:moveTo>
                      <a:pt x="234" y="7"/>
                    </a:moveTo>
                    <a:cubicBezTo>
                      <a:pt x="255" y="0"/>
                      <a:pt x="274" y="12"/>
                      <a:pt x="293" y="22"/>
                    </a:cubicBezTo>
                    <a:cubicBezTo>
                      <a:pt x="303" y="27"/>
                      <a:pt x="312" y="35"/>
                      <a:pt x="310" y="49"/>
                    </a:cubicBezTo>
                    <a:cubicBezTo>
                      <a:pt x="308" y="64"/>
                      <a:pt x="322" y="72"/>
                      <a:pt x="323" y="87"/>
                    </a:cubicBezTo>
                    <a:cubicBezTo>
                      <a:pt x="326" y="131"/>
                      <a:pt x="309" y="169"/>
                      <a:pt x="291" y="207"/>
                    </a:cubicBezTo>
                    <a:cubicBezTo>
                      <a:pt x="282" y="229"/>
                      <a:pt x="271" y="251"/>
                      <a:pt x="260" y="272"/>
                    </a:cubicBezTo>
                    <a:cubicBezTo>
                      <a:pt x="251" y="289"/>
                      <a:pt x="238" y="306"/>
                      <a:pt x="227" y="322"/>
                    </a:cubicBezTo>
                    <a:cubicBezTo>
                      <a:pt x="221" y="330"/>
                      <a:pt x="213" y="335"/>
                      <a:pt x="212" y="345"/>
                    </a:cubicBezTo>
                    <a:cubicBezTo>
                      <a:pt x="212" y="348"/>
                      <a:pt x="210" y="353"/>
                      <a:pt x="207" y="354"/>
                    </a:cubicBezTo>
                    <a:cubicBezTo>
                      <a:pt x="181" y="363"/>
                      <a:pt x="163" y="384"/>
                      <a:pt x="137" y="395"/>
                    </a:cubicBezTo>
                    <a:cubicBezTo>
                      <a:pt x="122" y="402"/>
                      <a:pt x="108" y="407"/>
                      <a:pt x="92" y="406"/>
                    </a:cubicBezTo>
                    <a:cubicBezTo>
                      <a:pt x="90" y="406"/>
                      <a:pt x="86" y="406"/>
                      <a:pt x="85" y="407"/>
                    </a:cubicBezTo>
                    <a:cubicBezTo>
                      <a:pt x="72" y="419"/>
                      <a:pt x="57" y="425"/>
                      <a:pt x="42" y="413"/>
                    </a:cubicBezTo>
                    <a:cubicBezTo>
                      <a:pt x="31" y="403"/>
                      <a:pt x="22" y="390"/>
                      <a:pt x="15" y="375"/>
                    </a:cubicBezTo>
                    <a:cubicBezTo>
                      <a:pt x="0" y="344"/>
                      <a:pt x="3" y="313"/>
                      <a:pt x="7" y="283"/>
                    </a:cubicBezTo>
                    <a:cubicBezTo>
                      <a:pt x="11" y="261"/>
                      <a:pt x="19" y="238"/>
                      <a:pt x="18" y="215"/>
                    </a:cubicBezTo>
                    <a:cubicBezTo>
                      <a:pt x="18" y="212"/>
                      <a:pt x="21" y="209"/>
                      <a:pt x="23" y="206"/>
                    </a:cubicBezTo>
                    <a:cubicBezTo>
                      <a:pt x="45" y="178"/>
                      <a:pt x="67" y="149"/>
                      <a:pt x="79" y="114"/>
                    </a:cubicBezTo>
                    <a:cubicBezTo>
                      <a:pt x="80" y="109"/>
                      <a:pt x="85" y="106"/>
                      <a:pt x="89" y="102"/>
                    </a:cubicBezTo>
                    <a:cubicBezTo>
                      <a:pt x="108" y="82"/>
                      <a:pt x="128" y="62"/>
                      <a:pt x="147" y="42"/>
                    </a:cubicBezTo>
                    <a:cubicBezTo>
                      <a:pt x="171" y="17"/>
                      <a:pt x="197" y="1"/>
                      <a:pt x="234" y="7"/>
                    </a:cubicBezTo>
                    <a:close/>
                  </a:path>
                </a:pathLst>
              </a:custGeom>
              <a:solidFill>
                <a:srgbClr val="EFA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4" name="Freeform 42">
                <a:extLst>
                  <a:ext uri="{FF2B5EF4-FFF2-40B4-BE49-F238E27FC236}">
                    <a16:creationId xmlns:a16="http://schemas.microsoft.com/office/drawing/2014/main" id="{1E5F40B2-6008-8AF8-D705-D1B63E64A1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3775" y="1166813"/>
                <a:ext cx="134937" cy="177800"/>
              </a:xfrm>
              <a:custGeom>
                <a:avLst/>
                <a:gdLst>
                  <a:gd name="T0" fmla="*/ 336 w 337"/>
                  <a:gd name="T1" fmla="*/ 71 h 450"/>
                  <a:gd name="T2" fmla="*/ 333 w 337"/>
                  <a:gd name="T3" fmla="*/ 91 h 450"/>
                  <a:gd name="T4" fmla="*/ 323 w 337"/>
                  <a:gd name="T5" fmla="*/ 124 h 450"/>
                  <a:gd name="T6" fmla="*/ 312 w 337"/>
                  <a:gd name="T7" fmla="*/ 167 h 450"/>
                  <a:gd name="T8" fmla="*/ 287 w 337"/>
                  <a:gd name="T9" fmla="*/ 232 h 450"/>
                  <a:gd name="T10" fmla="*/ 249 w 337"/>
                  <a:gd name="T11" fmla="*/ 290 h 450"/>
                  <a:gd name="T12" fmla="*/ 147 w 337"/>
                  <a:gd name="T13" fmla="*/ 406 h 450"/>
                  <a:gd name="T14" fmla="*/ 99 w 337"/>
                  <a:gd name="T15" fmla="*/ 442 h 450"/>
                  <a:gd name="T16" fmla="*/ 98 w 337"/>
                  <a:gd name="T17" fmla="*/ 443 h 450"/>
                  <a:gd name="T18" fmla="*/ 22 w 337"/>
                  <a:gd name="T19" fmla="*/ 416 h 450"/>
                  <a:gd name="T20" fmla="*/ 7 w 337"/>
                  <a:gd name="T21" fmla="*/ 366 h 450"/>
                  <a:gd name="T22" fmla="*/ 20 w 337"/>
                  <a:gd name="T23" fmla="*/ 334 h 450"/>
                  <a:gd name="T24" fmla="*/ 50 w 337"/>
                  <a:gd name="T25" fmla="*/ 255 h 450"/>
                  <a:gd name="T26" fmla="*/ 66 w 337"/>
                  <a:gd name="T27" fmla="*/ 209 h 450"/>
                  <a:gd name="T28" fmla="*/ 100 w 337"/>
                  <a:gd name="T29" fmla="*/ 155 h 450"/>
                  <a:gd name="T30" fmla="*/ 126 w 337"/>
                  <a:gd name="T31" fmla="*/ 113 h 450"/>
                  <a:gd name="T32" fmla="*/ 232 w 337"/>
                  <a:gd name="T33" fmla="*/ 11 h 450"/>
                  <a:gd name="T34" fmla="*/ 307 w 337"/>
                  <a:gd name="T35" fmla="*/ 10 h 450"/>
                  <a:gd name="T36" fmla="*/ 319 w 337"/>
                  <a:gd name="T37" fmla="*/ 22 h 450"/>
                  <a:gd name="T38" fmla="*/ 336 w 337"/>
                  <a:gd name="T39" fmla="*/ 71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37" h="450">
                    <a:moveTo>
                      <a:pt x="336" y="71"/>
                    </a:moveTo>
                    <a:cubicBezTo>
                      <a:pt x="335" y="81"/>
                      <a:pt x="337" y="88"/>
                      <a:pt x="333" y="91"/>
                    </a:cubicBezTo>
                    <a:cubicBezTo>
                      <a:pt x="321" y="100"/>
                      <a:pt x="323" y="112"/>
                      <a:pt x="323" y="124"/>
                    </a:cubicBezTo>
                    <a:cubicBezTo>
                      <a:pt x="325" y="140"/>
                      <a:pt x="321" y="153"/>
                      <a:pt x="312" y="167"/>
                    </a:cubicBezTo>
                    <a:cubicBezTo>
                      <a:pt x="299" y="186"/>
                      <a:pt x="300" y="212"/>
                      <a:pt x="287" y="232"/>
                    </a:cubicBezTo>
                    <a:cubicBezTo>
                      <a:pt x="274" y="251"/>
                      <a:pt x="261" y="270"/>
                      <a:pt x="249" y="290"/>
                    </a:cubicBezTo>
                    <a:cubicBezTo>
                      <a:pt x="220" y="333"/>
                      <a:pt x="184" y="370"/>
                      <a:pt x="147" y="406"/>
                    </a:cubicBezTo>
                    <a:cubicBezTo>
                      <a:pt x="133" y="420"/>
                      <a:pt x="111" y="424"/>
                      <a:pt x="99" y="442"/>
                    </a:cubicBezTo>
                    <a:cubicBezTo>
                      <a:pt x="99" y="443"/>
                      <a:pt x="98" y="443"/>
                      <a:pt x="98" y="443"/>
                    </a:cubicBezTo>
                    <a:cubicBezTo>
                      <a:pt x="82" y="450"/>
                      <a:pt x="28" y="432"/>
                      <a:pt x="22" y="416"/>
                    </a:cubicBezTo>
                    <a:cubicBezTo>
                      <a:pt x="16" y="400"/>
                      <a:pt x="0" y="386"/>
                      <a:pt x="7" y="366"/>
                    </a:cubicBezTo>
                    <a:cubicBezTo>
                      <a:pt x="10" y="355"/>
                      <a:pt x="15" y="345"/>
                      <a:pt x="20" y="334"/>
                    </a:cubicBezTo>
                    <a:cubicBezTo>
                      <a:pt x="31" y="308"/>
                      <a:pt x="32" y="279"/>
                      <a:pt x="50" y="255"/>
                    </a:cubicBezTo>
                    <a:cubicBezTo>
                      <a:pt x="60" y="242"/>
                      <a:pt x="56" y="224"/>
                      <a:pt x="66" y="209"/>
                    </a:cubicBezTo>
                    <a:cubicBezTo>
                      <a:pt x="77" y="191"/>
                      <a:pt x="82" y="169"/>
                      <a:pt x="100" y="155"/>
                    </a:cubicBezTo>
                    <a:cubicBezTo>
                      <a:pt x="113" y="144"/>
                      <a:pt x="118" y="128"/>
                      <a:pt x="126" y="113"/>
                    </a:cubicBezTo>
                    <a:cubicBezTo>
                      <a:pt x="152" y="69"/>
                      <a:pt x="187" y="33"/>
                      <a:pt x="232" y="11"/>
                    </a:cubicBezTo>
                    <a:cubicBezTo>
                      <a:pt x="253" y="0"/>
                      <a:pt x="282" y="6"/>
                      <a:pt x="307" y="10"/>
                    </a:cubicBezTo>
                    <a:cubicBezTo>
                      <a:pt x="312" y="11"/>
                      <a:pt x="318" y="18"/>
                      <a:pt x="319" y="22"/>
                    </a:cubicBezTo>
                    <a:cubicBezTo>
                      <a:pt x="323" y="41"/>
                      <a:pt x="330" y="58"/>
                      <a:pt x="336" y="71"/>
                    </a:cubicBezTo>
                    <a:close/>
                  </a:path>
                </a:pathLst>
              </a:custGeom>
              <a:solidFill>
                <a:srgbClr val="A7C9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5" name="Freeform 43">
                <a:extLst>
                  <a:ext uri="{FF2B5EF4-FFF2-40B4-BE49-F238E27FC236}">
                    <a16:creationId xmlns:a16="http://schemas.microsoft.com/office/drawing/2014/main" id="{E1106EF3-DBCB-A450-74BA-FD378DC71C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0325" y="1033463"/>
                <a:ext cx="133350" cy="155575"/>
              </a:xfrm>
              <a:custGeom>
                <a:avLst/>
                <a:gdLst>
                  <a:gd name="T0" fmla="*/ 6 w 334"/>
                  <a:gd name="T1" fmla="*/ 300 h 390"/>
                  <a:gd name="T2" fmla="*/ 17 w 334"/>
                  <a:gd name="T3" fmla="*/ 244 h 390"/>
                  <a:gd name="T4" fmla="*/ 18 w 334"/>
                  <a:gd name="T5" fmla="*/ 231 h 390"/>
                  <a:gd name="T6" fmla="*/ 18 w 334"/>
                  <a:gd name="T7" fmla="*/ 213 h 390"/>
                  <a:gd name="T8" fmla="*/ 49 w 334"/>
                  <a:gd name="T9" fmla="*/ 154 h 390"/>
                  <a:gd name="T10" fmla="*/ 146 w 334"/>
                  <a:gd name="T11" fmla="*/ 40 h 390"/>
                  <a:gd name="T12" fmla="*/ 169 w 334"/>
                  <a:gd name="T13" fmla="*/ 27 h 390"/>
                  <a:gd name="T14" fmla="*/ 237 w 334"/>
                  <a:gd name="T15" fmla="*/ 8 h 390"/>
                  <a:gd name="T16" fmla="*/ 262 w 334"/>
                  <a:gd name="T17" fmla="*/ 9 h 390"/>
                  <a:gd name="T18" fmla="*/ 269 w 334"/>
                  <a:gd name="T19" fmla="*/ 13 h 390"/>
                  <a:gd name="T20" fmla="*/ 305 w 334"/>
                  <a:gd name="T21" fmla="*/ 38 h 390"/>
                  <a:gd name="T22" fmla="*/ 320 w 334"/>
                  <a:gd name="T23" fmla="*/ 134 h 390"/>
                  <a:gd name="T24" fmla="*/ 294 w 334"/>
                  <a:gd name="T25" fmla="*/ 188 h 390"/>
                  <a:gd name="T26" fmla="*/ 247 w 334"/>
                  <a:gd name="T27" fmla="*/ 248 h 390"/>
                  <a:gd name="T28" fmla="*/ 237 w 334"/>
                  <a:gd name="T29" fmla="*/ 267 h 390"/>
                  <a:gd name="T30" fmla="*/ 221 w 334"/>
                  <a:gd name="T31" fmla="*/ 287 h 390"/>
                  <a:gd name="T32" fmla="*/ 183 w 334"/>
                  <a:gd name="T33" fmla="*/ 314 h 390"/>
                  <a:gd name="T34" fmla="*/ 97 w 334"/>
                  <a:gd name="T35" fmla="*/ 375 h 390"/>
                  <a:gd name="T36" fmla="*/ 57 w 334"/>
                  <a:gd name="T37" fmla="*/ 389 h 390"/>
                  <a:gd name="T38" fmla="*/ 48 w 334"/>
                  <a:gd name="T39" fmla="*/ 388 h 390"/>
                  <a:gd name="T40" fmla="*/ 6 w 334"/>
                  <a:gd name="T41" fmla="*/ 323 h 390"/>
                  <a:gd name="T42" fmla="*/ 6 w 334"/>
                  <a:gd name="T43" fmla="*/ 30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34" h="390">
                    <a:moveTo>
                      <a:pt x="6" y="300"/>
                    </a:moveTo>
                    <a:cubicBezTo>
                      <a:pt x="7" y="282"/>
                      <a:pt x="0" y="261"/>
                      <a:pt x="17" y="244"/>
                    </a:cubicBezTo>
                    <a:cubicBezTo>
                      <a:pt x="19" y="242"/>
                      <a:pt x="17" y="236"/>
                      <a:pt x="18" y="231"/>
                    </a:cubicBezTo>
                    <a:cubicBezTo>
                      <a:pt x="18" y="225"/>
                      <a:pt x="15" y="217"/>
                      <a:pt x="18" y="213"/>
                    </a:cubicBezTo>
                    <a:cubicBezTo>
                      <a:pt x="32" y="195"/>
                      <a:pt x="39" y="173"/>
                      <a:pt x="49" y="154"/>
                    </a:cubicBezTo>
                    <a:cubicBezTo>
                      <a:pt x="71" y="108"/>
                      <a:pt x="112" y="76"/>
                      <a:pt x="146" y="40"/>
                    </a:cubicBezTo>
                    <a:cubicBezTo>
                      <a:pt x="152" y="33"/>
                      <a:pt x="159" y="26"/>
                      <a:pt x="169" y="27"/>
                    </a:cubicBezTo>
                    <a:cubicBezTo>
                      <a:pt x="195" y="32"/>
                      <a:pt x="215" y="14"/>
                      <a:pt x="237" y="8"/>
                    </a:cubicBezTo>
                    <a:cubicBezTo>
                      <a:pt x="247" y="5"/>
                      <a:pt x="254" y="0"/>
                      <a:pt x="262" y="9"/>
                    </a:cubicBezTo>
                    <a:cubicBezTo>
                      <a:pt x="264" y="11"/>
                      <a:pt x="266" y="13"/>
                      <a:pt x="269" y="13"/>
                    </a:cubicBezTo>
                    <a:cubicBezTo>
                      <a:pt x="287" y="13"/>
                      <a:pt x="293" y="26"/>
                      <a:pt x="305" y="38"/>
                    </a:cubicBezTo>
                    <a:cubicBezTo>
                      <a:pt x="334" y="68"/>
                      <a:pt x="323" y="102"/>
                      <a:pt x="320" y="134"/>
                    </a:cubicBezTo>
                    <a:cubicBezTo>
                      <a:pt x="318" y="151"/>
                      <a:pt x="301" y="169"/>
                      <a:pt x="294" y="188"/>
                    </a:cubicBezTo>
                    <a:cubicBezTo>
                      <a:pt x="284" y="213"/>
                      <a:pt x="265" y="230"/>
                      <a:pt x="247" y="248"/>
                    </a:cubicBezTo>
                    <a:cubicBezTo>
                      <a:pt x="242" y="254"/>
                      <a:pt x="239" y="260"/>
                      <a:pt x="237" y="267"/>
                    </a:cubicBezTo>
                    <a:cubicBezTo>
                      <a:pt x="234" y="275"/>
                      <a:pt x="229" y="285"/>
                      <a:pt x="221" y="287"/>
                    </a:cubicBezTo>
                    <a:cubicBezTo>
                      <a:pt x="203" y="290"/>
                      <a:pt x="196" y="306"/>
                      <a:pt x="183" y="314"/>
                    </a:cubicBezTo>
                    <a:cubicBezTo>
                      <a:pt x="153" y="332"/>
                      <a:pt x="130" y="361"/>
                      <a:pt x="97" y="375"/>
                    </a:cubicBezTo>
                    <a:cubicBezTo>
                      <a:pt x="84" y="380"/>
                      <a:pt x="69" y="378"/>
                      <a:pt x="57" y="389"/>
                    </a:cubicBezTo>
                    <a:cubicBezTo>
                      <a:pt x="56" y="390"/>
                      <a:pt x="51" y="390"/>
                      <a:pt x="48" y="388"/>
                    </a:cubicBezTo>
                    <a:cubicBezTo>
                      <a:pt x="30" y="381"/>
                      <a:pt x="5" y="343"/>
                      <a:pt x="6" y="323"/>
                    </a:cubicBezTo>
                    <a:cubicBezTo>
                      <a:pt x="6" y="316"/>
                      <a:pt x="6" y="309"/>
                      <a:pt x="6" y="300"/>
                    </a:cubicBezTo>
                    <a:close/>
                  </a:path>
                </a:pathLst>
              </a:custGeom>
              <a:solidFill>
                <a:srgbClr val="C1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6" name="Freeform 44">
                <a:extLst>
                  <a:ext uri="{FF2B5EF4-FFF2-40B4-BE49-F238E27FC236}">
                    <a16:creationId xmlns:a16="http://schemas.microsoft.com/office/drawing/2014/main" id="{61E4C613-9C31-7E10-E794-5E93447807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0938" y="1222375"/>
                <a:ext cx="119062" cy="150812"/>
              </a:xfrm>
              <a:custGeom>
                <a:avLst/>
                <a:gdLst>
                  <a:gd name="T0" fmla="*/ 2 w 297"/>
                  <a:gd name="T1" fmla="*/ 268 h 379"/>
                  <a:gd name="T2" fmla="*/ 13 w 297"/>
                  <a:gd name="T3" fmla="*/ 217 h 379"/>
                  <a:gd name="T4" fmla="*/ 22 w 297"/>
                  <a:gd name="T5" fmla="*/ 174 h 379"/>
                  <a:gd name="T6" fmla="*/ 57 w 297"/>
                  <a:gd name="T7" fmla="*/ 118 h 379"/>
                  <a:gd name="T8" fmla="*/ 121 w 297"/>
                  <a:gd name="T9" fmla="*/ 38 h 379"/>
                  <a:gd name="T10" fmla="*/ 210 w 297"/>
                  <a:gd name="T11" fmla="*/ 2 h 379"/>
                  <a:gd name="T12" fmla="*/ 258 w 297"/>
                  <a:gd name="T13" fmla="*/ 22 h 379"/>
                  <a:gd name="T14" fmla="*/ 293 w 297"/>
                  <a:gd name="T15" fmla="*/ 65 h 379"/>
                  <a:gd name="T16" fmla="*/ 287 w 297"/>
                  <a:gd name="T17" fmla="*/ 120 h 379"/>
                  <a:gd name="T18" fmla="*/ 270 w 297"/>
                  <a:gd name="T19" fmla="*/ 174 h 379"/>
                  <a:gd name="T20" fmla="*/ 258 w 297"/>
                  <a:gd name="T21" fmla="*/ 203 h 379"/>
                  <a:gd name="T22" fmla="*/ 232 w 297"/>
                  <a:gd name="T23" fmla="*/ 270 h 379"/>
                  <a:gd name="T24" fmla="*/ 221 w 297"/>
                  <a:gd name="T25" fmla="*/ 284 h 379"/>
                  <a:gd name="T26" fmla="*/ 169 w 297"/>
                  <a:gd name="T27" fmla="*/ 337 h 379"/>
                  <a:gd name="T28" fmla="*/ 120 w 297"/>
                  <a:gd name="T29" fmla="*/ 366 h 379"/>
                  <a:gd name="T30" fmla="*/ 98 w 297"/>
                  <a:gd name="T31" fmla="*/ 378 h 379"/>
                  <a:gd name="T32" fmla="*/ 53 w 297"/>
                  <a:gd name="T33" fmla="*/ 363 h 379"/>
                  <a:gd name="T34" fmla="*/ 21 w 297"/>
                  <a:gd name="T35" fmla="*/ 337 h 379"/>
                  <a:gd name="T36" fmla="*/ 2 w 297"/>
                  <a:gd name="T37" fmla="*/ 299 h 379"/>
                  <a:gd name="T38" fmla="*/ 2 w 297"/>
                  <a:gd name="T39" fmla="*/ 268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97" h="379">
                    <a:moveTo>
                      <a:pt x="2" y="268"/>
                    </a:moveTo>
                    <a:cubicBezTo>
                      <a:pt x="3" y="254"/>
                      <a:pt x="0" y="236"/>
                      <a:pt x="13" y="217"/>
                    </a:cubicBezTo>
                    <a:cubicBezTo>
                      <a:pt x="20" y="206"/>
                      <a:pt x="16" y="189"/>
                      <a:pt x="22" y="174"/>
                    </a:cubicBezTo>
                    <a:cubicBezTo>
                      <a:pt x="30" y="153"/>
                      <a:pt x="44" y="134"/>
                      <a:pt x="57" y="118"/>
                    </a:cubicBezTo>
                    <a:cubicBezTo>
                      <a:pt x="78" y="91"/>
                      <a:pt x="92" y="57"/>
                      <a:pt x="121" y="38"/>
                    </a:cubicBezTo>
                    <a:cubicBezTo>
                      <a:pt x="148" y="21"/>
                      <a:pt x="174" y="0"/>
                      <a:pt x="210" y="2"/>
                    </a:cubicBezTo>
                    <a:cubicBezTo>
                      <a:pt x="229" y="4"/>
                      <a:pt x="242" y="17"/>
                      <a:pt x="258" y="22"/>
                    </a:cubicBezTo>
                    <a:cubicBezTo>
                      <a:pt x="281" y="28"/>
                      <a:pt x="289" y="47"/>
                      <a:pt x="293" y="65"/>
                    </a:cubicBezTo>
                    <a:cubicBezTo>
                      <a:pt x="297" y="82"/>
                      <a:pt x="295" y="101"/>
                      <a:pt x="287" y="120"/>
                    </a:cubicBezTo>
                    <a:cubicBezTo>
                      <a:pt x="280" y="137"/>
                      <a:pt x="270" y="155"/>
                      <a:pt x="270" y="174"/>
                    </a:cubicBezTo>
                    <a:cubicBezTo>
                      <a:pt x="271" y="186"/>
                      <a:pt x="262" y="193"/>
                      <a:pt x="258" y="203"/>
                    </a:cubicBezTo>
                    <a:cubicBezTo>
                      <a:pt x="248" y="225"/>
                      <a:pt x="240" y="247"/>
                      <a:pt x="232" y="270"/>
                    </a:cubicBezTo>
                    <a:cubicBezTo>
                      <a:pt x="230" y="276"/>
                      <a:pt x="225" y="280"/>
                      <a:pt x="221" y="284"/>
                    </a:cubicBezTo>
                    <a:cubicBezTo>
                      <a:pt x="204" y="302"/>
                      <a:pt x="186" y="320"/>
                      <a:pt x="169" y="337"/>
                    </a:cubicBezTo>
                    <a:cubicBezTo>
                      <a:pt x="155" y="351"/>
                      <a:pt x="144" y="368"/>
                      <a:pt x="120" y="366"/>
                    </a:cubicBezTo>
                    <a:cubicBezTo>
                      <a:pt x="112" y="366"/>
                      <a:pt x="108" y="378"/>
                      <a:pt x="98" y="378"/>
                    </a:cubicBezTo>
                    <a:cubicBezTo>
                      <a:pt x="81" y="378"/>
                      <a:pt x="65" y="379"/>
                      <a:pt x="53" y="363"/>
                    </a:cubicBezTo>
                    <a:cubicBezTo>
                      <a:pt x="45" y="353"/>
                      <a:pt x="33" y="345"/>
                      <a:pt x="21" y="337"/>
                    </a:cubicBezTo>
                    <a:cubicBezTo>
                      <a:pt x="10" y="331"/>
                      <a:pt x="3" y="314"/>
                      <a:pt x="2" y="299"/>
                    </a:cubicBezTo>
                    <a:cubicBezTo>
                      <a:pt x="2" y="290"/>
                      <a:pt x="2" y="281"/>
                      <a:pt x="2" y="268"/>
                    </a:cubicBezTo>
                    <a:close/>
                  </a:path>
                </a:pathLst>
              </a:custGeom>
              <a:solidFill>
                <a:srgbClr val="DA60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7" name="Freeform 45">
                <a:extLst>
                  <a:ext uri="{FF2B5EF4-FFF2-40B4-BE49-F238E27FC236}">
                    <a16:creationId xmlns:a16="http://schemas.microsoft.com/office/drawing/2014/main" id="{8A8604DA-09AF-D6D5-E199-CB27E4ADF4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6450" y="1236663"/>
                <a:ext cx="122237" cy="147637"/>
              </a:xfrm>
              <a:custGeom>
                <a:avLst/>
                <a:gdLst>
                  <a:gd name="T0" fmla="*/ 91 w 309"/>
                  <a:gd name="T1" fmla="*/ 367 h 373"/>
                  <a:gd name="T2" fmla="*/ 33 w 309"/>
                  <a:gd name="T3" fmla="*/ 345 h 373"/>
                  <a:gd name="T4" fmla="*/ 27 w 309"/>
                  <a:gd name="T5" fmla="*/ 337 h 373"/>
                  <a:gd name="T6" fmla="*/ 27 w 309"/>
                  <a:gd name="T7" fmla="*/ 213 h 373"/>
                  <a:gd name="T8" fmla="*/ 37 w 309"/>
                  <a:gd name="T9" fmla="*/ 181 h 373"/>
                  <a:gd name="T10" fmla="*/ 40 w 309"/>
                  <a:gd name="T11" fmla="*/ 172 h 373"/>
                  <a:gd name="T12" fmla="*/ 130 w 309"/>
                  <a:gd name="T13" fmla="*/ 56 h 373"/>
                  <a:gd name="T14" fmla="*/ 246 w 309"/>
                  <a:gd name="T15" fmla="*/ 6 h 373"/>
                  <a:gd name="T16" fmla="*/ 291 w 309"/>
                  <a:gd name="T17" fmla="*/ 37 h 373"/>
                  <a:gd name="T18" fmla="*/ 307 w 309"/>
                  <a:gd name="T19" fmla="*/ 108 h 373"/>
                  <a:gd name="T20" fmla="*/ 288 w 309"/>
                  <a:gd name="T21" fmla="*/ 177 h 373"/>
                  <a:gd name="T22" fmla="*/ 240 w 309"/>
                  <a:gd name="T23" fmla="*/ 257 h 373"/>
                  <a:gd name="T24" fmla="*/ 183 w 309"/>
                  <a:gd name="T25" fmla="*/ 325 h 373"/>
                  <a:gd name="T26" fmla="*/ 129 w 309"/>
                  <a:gd name="T27" fmla="*/ 364 h 373"/>
                  <a:gd name="T28" fmla="*/ 91 w 309"/>
                  <a:gd name="T29" fmla="*/ 367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9" h="373">
                    <a:moveTo>
                      <a:pt x="91" y="367"/>
                    </a:moveTo>
                    <a:cubicBezTo>
                      <a:pt x="67" y="372"/>
                      <a:pt x="47" y="366"/>
                      <a:pt x="33" y="345"/>
                    </a:cubicBezTo>
                    <a:cubicBezTo>
                      <a:pt x="31" y="342"/>
                      <a:pt x="28" y="340"/>
                      <a:pt x="27" y="337"/>
                    </a:cubicBezTo>
                    <a:cubicBezTo>
                      <a:pt x="16" y="296"/>
                      <a:pt x="0" y="254"/>
                      <a:pt x="27" y="213"/>
                    </a:cubicBezTo>
                    <a:cubicBezTo>
                      <a:pt x="34" y="203"/>
                      <a:pt x="38" y="193"/>
                      <a:pt x="37" y="181"/>
                    </a:cubicBezTo>
                    <a:cubicBezTo>
                      <a:pt x="37" y="178"/>
                      <a:pt x="38" y="174"/>
                      <a:pt x="40" y="172"/>
                    </a:cubicBezTo>
                    <a:cubicBezTo>
                      <a:pt x="73" y="135"/>
                      <a:pt x="89" y="85"/>
                      <a:pt x="130" y="56"/>
                    </a:cubicBezTo>
                    <a:cubicBezTo>
                      <a:pt x="164" y="31"/>
                      <a:pt x="197" y="0"/>
                      <a:pt x="246" y="6"/>
                    </a:cubicBezTo>
                    <a:cubicBezTo>
                      <a:pt x="262" y="8"/>
                      <a:pt x="289" y="21"/>
                      <a:pt x="291" y="37"/>
                    </a:cubicBezTo>
                    <a:cubicBezTo>
                      <a:pt x="295" y="61"/>
                      <a:pt x="309" y="82"/>
                      <a:pt x="307" y="108"/>
                    </a:cubicBezTo>
                    <a:cubicBezTo>
                      <a:pt x="306" y="133"/>
                      <a:pt x="296" y="155"/>
                      <a:pt x="288" y="177"/>
                    </a:cubicBezTo>
                    <a:cubicBezTo>
                      <a:pt x="277" y="206"/>
                      <a:pt x="258" y="232"/>
                      <a:pt x="240" y="257"/>
                    </a:cubicBezTo>
                    <a:cubicBezTo>
                      <a:pt x="222" y="281"/>
                      <a:pt x="201" y="302"/>
                      <a:pt x="183" y="325"/>
                    </a:cubicBezTo>
                    <a:cubicBezTo>
                      <a:pt x="168" y="343"/>
                      <a:pt x="145" y="348"/>
                      <a:pt x="129" y="364"/>
                    </a:cubicBezTo>
                    <a:cubicBezTo>
                      <a:pt x="121" y="373"/>
                      <a:pt x="104" y="366"/>
                      <a:pt x="91" y="367"/>
                    </a:cubicBezTo>
                    <a:close/>
                  </a:path>
                </a:pathLst>
              </a:custGeom>
              <a:solidFill>
                <a:srgbClr val="C1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8" name="Freeform 46">
                <a:extLst>
                  <a:ext uri="{FF2B5EF4-FFF2-40B4-BE49-F238E27FC236}">
                    <a16:creationId xmlns:a16="http://schemas.microsoft.com/office/drawing/2014/main" id="{C73CDA8D-63FB-1B67-1382-2F5916F890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3938" y="1403350"/>
                <a:ext cx="115887" cy="149225"/>
              </a:xfrm>
              <a:custGeom>
                <a:avLst/>
                <a:gdLst>
                  <a:gd name="T0" fmla="*/ 286 w 293"/>
                  <a:gd name="T1" fmla="*/ 83 h 374"/>
                  <a:gd name="T2" fmla="*/ 255 w 293"/>
                  <a:gd name="T3" fmla="*/ 172 h 374"/>
                  <a:gd name="T4" fmla="*/ 250 w 293"/>
                  <a:gd name="T5" fmla="*/ 183 h 374"/>
                  <a:gd name="T6" fmla="*/ 225 w 293"/>
                  <a:gd name="T7" fmla="*/ 229 h 374"/>
                  <a:gd name="T8" fmla="*/ 145 w 293"/>
                  <a:gd name="T9" fmla="*/ 322 h 374"/>
                  <a:gd name="T10" fmla="*/ 38 w 293"/>
                  <a:gd name="T11" fmla="*/ 373 h 374"/>
                  <a:gd name="T12" fmla="*/ 5 w 293"/>
                  <a:gd name="T13" fmla="*/ 340 h 374"/>
                  <a:gd name="T14" fmla="*/ 6 w 293"/>
                  <a:gd name="T15" fmla="*/ 283 h 374"/>
                  <a:gd name="T16" fmla="*/ 32 w 293"/>
                  <a:gd name="T17" fmla="*/ 212 h 374"/>
                  <a:gd name="T18" fmla="*/ 82 w 293"/>
                  <a:gd name="T19" fmla="*/ 127 h 374"/>
                  <a:gd name="T20" fmla="*/ 131 w 293"/>
                  <a:gd name="T21" fmla="*/ 83 h 374"/>
                  <a:gd name="T22" fmla="*/ 181 w 293"/>
                  <a:gd name="T23" fmla="*/ 35 h 374"/>
                  <a:gd name="T24" fmla="*/ 223 w 293"/>
                  <a:gd name="T25" fmla="*/ 11 h 374"/>
                  <a:gd name="T26" fmla="*/ 286 w 293"/>
                  <a:gd name="T27" fmla="*/ 59 h 374"/>
                  <a:gd name="T28" fmla="*/ 286 w 293"/>
                  <a:gd name="T29" fmla="*/ 83 h 3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93" h="374">
                    <a:moveTo>
                      <a:pt x="286" y="83"/>
                    </a:moveTo>
                    <a:cubicBezTo>
                      <a:pt x="293" y="116"/>
                      <a:pt x="267" y="142"/>
                      <a:pt x="255" y="172"/>
                    </a:cubicBezTo>
                    <a:cubicBezTo>
                      <a:pt x="254" y="176"/>
                      <a:pt x="249" y="180"/>
                      <a:pt x="250" y="183"/>
                    </a:cubicBezTo>
                    <a:cubicBezTo>
                      <a:pt x="254" y="205"/>
                      <a:pt x="237" y="215"/>
                      <a:pt x="225" y="229"/>
                    </a:cubicBezTo>
                    <a:cubicBezTo>
                      <a:pt x="198" y="260"/>
                      <a:pt x="179" y="298"/>
                      <a:pt x="145" y="322"/>
                    </a:cubicBezTo>
                    <a:cubicBezTo>
                      <a:pt x="113" y="345"/>
                      <a:pt x="82" y="374"/>
                      <a:pt x="38" y="373"/>
                    </a:cubicBezTo>
                    <a:cubicBezTo>
                      <a:pt x="18" y="372"/>
                      <a:pt x="6" y="360"/>
                      <a:pt x="5" y="340"/>
                    </a:cubicBezTo>
                    <a:cubicBezTo>
                      <a:pt x="5" y="321"/>
                      <a:pt x="0" y="300"/>
                      <a:pt x="6" y="283"/>
                    </a:cubicBezTo>
                    <a:cubicBezTo>
                      <a:pt x="16" y="259"/>
                      <a:pt x="26" y="236"/>
                      <a:pt x="32" y="212"/>
                    </a:cubicBezTo>
                    <a:cubicBezTo>
                      <a:pt x="41" y="178"/>
                      <a:pt x="67" y="156"/>
                      <a:pt x="82" y="127"/>
                    </a:cubicBezTo>
                    <a:cubicBezTo>
                      <a:pt x="92" y="109"/>
                      <a:pt x="109" y="94"/>
                      <a:pt x="131" y="83"/>
                    </a:cubicBezTo>
                    <a:cubicBezTo>
                      <a:pt x="151" y="73"/>
                      <a:pt x="166" y="53"/>
                      <a:pt x="181" y="35"/>
                    </a:cubicBezTo>
                    <a:cubicBezTo>
                      <a:pt x="193" y="23"/>
                      <a:pt x="209" y="17"/>
                      <a:pt x="223" y="11"/>
                    </a:cubicBezTo>
                    <a:cubicBezTo>
                      <a:pt x="253" y="0"/>
                      <a:pt x="286" y="27"/>
                      <a:pt x="286" y="59"/>
                    </a:cubicBezTo>
                    <a:cubicBezTo>
                      <a:pt x="286" y="66"/>
                      <a:pt x="286" y="73"/>
                      <a:pt x="286" y="83"/>
                    </a:cubicBezTo>
                    <a:close/>
                  </a:path>
                </a:pathLst>
              </a:custGeom>
              <a:solidFill>
                <a:srgbClr val="A7C9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89" name="Freeform 47">
                <a:extLst>
                  <a:ext uri="{FF2B5EF4-FFF2-40B4-BE49-F238E27FC236}">
                    <a16:creationId xmlns:a16="http://schemas.microsoft.com/office/drawing/2014/main" id="{AD7F8F5D-179A-F42F-B5CA-CC61ED5538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7313" y="1257300"/>
                <a:ext cx="112712" cy="115887"/>
              </a:xfrm>
              <a:custGeom>
                <a:avLst/>
                <a:gdLst>
                  <a:gd name="T0" fmla="*/ 11 w 284"/>
                  <a:gd name="T1" fmla="*/ 215 h 291"/>
                  <a:gd name="T2" fmla="*/ 88 w 284"/>
                  <a:gd name="T3" fmla="*/ 59 h 291"/>
                  <a:gd name="T4" fmla="*/ 160 w 284"/>
                  <a:gd name="T5" fmla="*/ 25 h 291"/>
                  <a:gd name="T6" fmla="*/ 189 w 284"/>
                  <a:gd name="T7" fmla="*/ 13 h 291"/>
                  <a:gd name="T8" fmla="*/ 242 w 284"/>
                  <a:gd name="T9" fmla="*/ 3 h 291"/>
                  <a:gd name="T10" fmla="*/ 265 w 284"/>
                  <a:gd name="T11" fmla="*/ 20 h 291"/>
                  <a:gd name="T12" fmla="*/ 265 w 284"/>
                  <a:gd name="T13" fmla="*/ 126 h 291"/>
                  <a:gd name="T14" fmla="*/ 173 w 284"/>
                  <a:gd name="T15" fmla="*/ 243 h 291"/>
                  <a:gd name="T16" fmla="*/ 129 w 284"/>
                  <a:gd name="T17" fmla="*/ 265 h 291"/>
                  <a:gd name="T18" fmla="*/ 70 w 284"/>
                  <a:gd name="T19" fmla="*/ 286 h 291"/>
                  <a:gd name="T20" fmla="*/ 52 w 284"/>
                  <a:gd name="T21" fmla="*/ 286 h 291"/>
                  <a:gd name="T22" fmla="*/ 11 w 284"/>
                  <a:gd name="T23" fmla="*/ 215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1">
                    <a:moveTo>
                      <a:pt x="11" y="215"/>
                    </a:moveTo>
                    <a:cubicBezTo>
                      <a:pt x="12" y="146"/>
                      <a:pt x="38" y="95"/>
                      <a:pt x="88" y="59"/>
                    </a:cubicBezTo>
                    <a:cubicBezTo>
                      <a:pt x="108" y="44"/>
                      <a:pt x="128" y="19"/>
                      <a:pt x="160" y="25"/>
                    </a:cubicBezTo>
                    <a:cubicBezTo>
                      <a:pt x="169" y="27"/>
                      <a:pt x="181" y="19"/>
                      <a:pt x="189" y="13"/>
                    </a:cubicBezTo>
                    <a:cubicBezTo>
                      <a:pt x="205" y="0"/>
                      <a:pt x="224" y="4"/>
                      <a:pt x="242" y="3"/>
                    </a:cubicBezTo>
                    <a:cubicBezTo>
                      <a:pt x="254" y="2"/>
                      <a:pt x="262" y="11"/>
                      <a:pt x="265" y="20"/>
                    </a:cubicBezTo>
                    <a:cubicBezTo>
                      <a:pt x="275" y="55"/>
                      <a:pt x="284" y="87"/>
                      <a:pt x="265" y="126"/>
                    </a:cubicBezTo>
                    <a:cubicBezTo>
                      <a:pt x="242" y="173"/>
                      <a:pt x="207" y="207"/>
                      <a:pt x="173" y="243"/>
                    </a:cubicBezTo>
                    <a:cubicBezTo>
                      <a:pt x="162" y="255"/>
                      <a:pt x="145" y="261"/>
                      <a:pt x="129" y="265"/>
                    </a:cubicBezTo>
                    <a:cubicBezTo>
                      <a:pt x="109" y="270"/>
                      <a:pt x="88" y="275"/>
                      <a:pt x="70" y="286"/>
                    </a:cubicBezTo>
                    <a:cubicBezTo>
                      <a:pt x="63" y="290"/>
                      <a:pt x="57" y="291"/>
                      <a:pt x="52" y="286"/>
                    </a:cubicBezTo>
                    <a:cubicBezTo>
                      <a:pt x="30" y="264"/>
                      <a:pt x="0" y="247"/>
                      <a:pt x="11" y="215"/>
                    </a:cubicBezTo>
                    <a:close/>
                  </a:path>
                </a:pathLst>
              </a:custGeom>
              <a:solidFill>
                <a:srgbClr val="E785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0" name="Freeform 48">
                <a:extLst>
                  <a:ext uri="{FF2B5EF4-FFF2-40B4-BE49-F238E27FC236}">
                    <a16:creationId xmlns:a16="http://schemas.microsoft.com/office/drawing/2014/main" id="{E9066BDB-8FF1-3989-4964-A82D975373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6175" y="803276"/>
                <a:ext cx="100012" cy="131762"/>
              </a:xfrm>
              <a:custGeom>
                <a:avLst/>
                <a:gdLst>
                  <a:gd name="T0" fmla="*/ 5 w 251"/>
                  <a:gd name="T1" fmla="*/ 237 h 330"/>
                  <a:gd name="T2" fmla="*/ 34 w 251"/>
                  <a:gd name="T3" fmla="*/ 153 h 330"/>
                  <a:gd name="T4" fmla="*/ 78 w 251"/>
                  <a:gd name="T5" fmla="*/ 98 h 330"/>
                  <a:gd name="T6" fmla="*/ 105 w 251"/>
                  <a:gd name="T7" fmla="*/ 79 h 330"/>
                  <a:gd name="T8" fmla="*/ 120 w 251"/>
                  <a:gd name="T9" fmla="*/ 64 h 330"/>
                  <a:gd name="T10" fmla="*/ 173 w 251"/>
                  <a:gd name="T11" fmla="*/ 18 h 330"/>
                  <a:gd name="T12" fmla="*/ 190 w 251"/>
                  <a:gd name="T13" fmla="*/ 8 h 330"/>
                  <a:gd name="T14" fmla="*/ 220 w 251"/>
                  <a:gd name="T15" fmla="*/ 8 h 330"/>
                  <a:gd name="T16" fmla="*/ 250 w 251"/>
                  <a:gd name="T17" fmla="*/ 41 h 330"/>
                  <a:gd name="T18" fmla="*/ 229 w 251"/>
                  <a:gd name="T19" fmla="*/ 121 h 330"/>
                  <a:gd name="T20" fmla="*/ 201 w 251"/>
                  <a:gd name="T21" fmla="*/ 189 h 330"/>
                  <a:gd name="T22" fmla="*/ 186 w 251"/>
                  <a:gd name="T23" fmla="*/ 212 h 330"/>
                  <a:gd name="T24" fmla="*/ 132 w 251"/>
                  <a:gd name="T25" fmla="*/ 268 h 330"/>
                  <a:gd name="T26" fmla="*/ 92 w 251"/>
                  <a:gd name="T27" fmla="*/ 321 h 330"/>
                  <a:gd name="T28" fmla="*/ 71 w 251"/>
                  <a:gd name="T29" fmla="*/ 330 h 330"/>
                  <a:gd name="T30" fmla="*/ 4 w 251"/>
                  <a:gd name="T31" fmla="*/ 265 h 330"/>
                  <a:gd name="T32" fmla="*/ 5 w 251"/>
                  <a:gd name="T33" fmla="*/ 237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51" h="330">
                    <a:moveTo>
                      <a:pt x="5" y="237"/>
                    </a:moveTo>
                    <a:cubicBezTo>
                      <a:pt x="0" y="207"/>
                      <a:pt x="14" y="180"/>
                      <a:pt x="34" y="153"/>
                    </a:cubicBezTo>
                    <a:cubicBezTo>
                      <a:pt x="48" y="134"/>
                      <a:pt x="62" y="115"/>
                      <a:pt x="78" y="98"/>
                    </a:cubicBezTo>
                    <a:cubicBezTo>
                      <a:pt x="86" y="89"/>
                      <a:pt x="94" y="81"/>
                      <a:pt x="105" y="79"/>
                    </a:cubicBezTo>
                    <a:cubicBezTo>
                      <a:pt x="114" y="77"/>
                      <a:pt x="118" y="71"/>
                      <a:pt x="120" y="64"/>
                    </a:cubicBezTo>
                    <a:cubicBezTo>
                      <a:pt x="128" y="37"/>
                      <a:pt x="152" y="29"/>
                      <a:pt x="173" y="18"/>
                    </a:cubicBezTo>
                    <a:cubicBezTo>
                      <a:pt x="179" y="15"/>
                      <a:pt x="185" y="12"/>
                      <a:pt x="190" y="8"/>
                    </a:cubicBezTo>
                    <a:cubicBezTo>
                      <a:pt x="199" y="2"/>
                      <a:pt x="212" y="0"/>
                      <a:pt x="220" y="8"/>
                    </a:cubicBezTo>
                    <a:cubicBezTo>
                      <a:pt x="230" y="18"/>
                      <a:pt x="251" y="15"/>
                      <a:pt x="250" y="41"/>
                    </a:cubicBezTo>
                    <a:cubicBezTo>
                      <a:pt x="249" y="70"/>
                      <a:pt x="240" y="95"/>
                      <a:pt x="229" y="121"/>
                    </a:cubicBezTo>
                    <a:cubicBezTo>
                      <a:pt x="219" y="144"/>
                      <a:pt x="211" y="167"/>
                      <a:pt x="201" y="189"/>
                    </a:cubicBezTo>
                    <a:cubicBezTo>
                      <a:pt x="196" y="198"/>
                      <a:pt x="192" y="206"/>
                      <a:pt x="186" y="212"/>
                    </a:cubicBezTo>
                    <a:cubicBezTo>
                      <a:pt x="167" y="231"/>
                      <a:pt x="145" y="247"/>
                      <a:pt x="132" y="268"/>
                    </a:cubicBezTo>
                    <a:cubicBezTo>
                      <a:pt x="121" y="288"/>
                      <a:pt x="106" y="304"/>
                      <a:pt x="92" y="321"/>
                    </a:cubicBezTo>
                    <a:cubicBezTo>
                      <a:pt x="86" y="327"/>
                      <a:pt x="80" y="329"/>
                      <a:pt x="71" y="330"/>
                    </a:cubicBezTo>
                    <a:cubicBezTo>
                      <a:pt x="36" y="330"/>
                      <a:pt x="2" y="304"/>
                      <a:pt x="4" y="265"/>
                    </a:cubicBezTo>
                    <a:cubicBezTo>
                      <a:pt x="5" y="257"/>
                      <a:pt x="5" y="249"/>
                      <a:pt x="5" y="237"/>
                    </a:cubicBezTo>
                    <a:close/>
                  </a:path>
                </a:pathLst>
              </a:custGeom>
              <a:solidFill>
                <a:srgbClr val="A7C9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grpSp>
        <p:nvGrpSpPr>
          <p:cNvPr id="105" name="Grupo 104">
            <a:extLst>
              <a:ext uri="{FF2B5EF4-FFF2-40B4-BE49-F238E27FC236}">
                <a16:creationId xmlns:a16="http://schemas.microsoft.com/office/drawing/2014/main" id="{B7CDD79C-EECF-3133-C3CC-D0C6DDC8FD6F}"/>
              </a:ext>
            </a:extLst>
          </p:cNvPr>
          <p:cNvGrpSpPr/>
          <p:nvPr/>
        </p:nvGrpSpPr>
        <p:grpSpPr>
          <a:xfrm rot="5400000">
            <a:off x="7290301" y="-57395"/>
            <a:ext cx="2227562" cy="1702084"/>
            <a:chOff x="-317685" y="-93856"/>
            <a:chExt cx="2227562" cy="1702084"/>
          </a:xfrm>
        </p:grpSpPr>
        <p:grpSp>
          <p:nvGrpSpPr>
            <p:cNvPr id="106" name="Grupo 105">
              <a:extLst>
                <a:ext uri="{FF2B5EF4-FFF2-40B4-BE49-F238E27FC236}">
                  <a16:creationId xmlns:a16="http://schemas.microsoft.com/office/drawing/2014/main" id="{D890CBD4-1AAB-F8F3-7167-46CEF76C448D}"/>
                </a:ext>
              </a:extLst>
            </p:cNvPr>
            <p:cNvGrpSpPr/>
            <p:nvPr/>
          </p:nvGrpSpPr>
          <p:grpSpPr>
            <a:xfrm rot="8294799">
              <a:off x="-317685" y="-93856"/>
              <a:ext cx="2227562" cy="1702084"/>
              <a:chOff x="-1146176" y="1508125"/>
              <a:chExt cx="1609726" cy="2154238"/>
            </a:xfrm>
          </p:grpSpPr>
          <p:sp>
            <p:nvSpPr>
              <p:cNvPr id="118" name="Freeform 22">
                <a:extLst>
                  <a:ext uri="{FF2B5EF4-FFF2-40B4-BE49-F238E27FC236}">
                    <a16:creationId xmlns:a16="http://schemas.microsoft.com/office/drawing/2014/main" id="{0AA8C87B-E127-DE59-4A60-DC01C5849B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101725" y="1798638"/>
                <a:ext cx="871538" cy="1863725"/>
              </a:xfrm>
              <a:custGeom>
                <a:avLst/>
                <a:gdLst>
                  <a:gd name="T0" fmla="*/ 623 w 734"/>
                  <a:gd name="T1" fmla="*/ 641 h 872"/>
                  <a:gd name="T2" fmla="*/ 704 w 734"/>
                  <a:gd name="T3" fmla="*/ 767 h 872"/>
                  <a:gd name="T4" fmla="*/ 731 w 734"/>
                  <a:gd name="T5" fmla="*/ 852 h 872"/>
                  <a:gd name="T6" fmla="*/ 730 w 734"/>
                  <a:gd name="T7" fmla="*/ 872 h 872"/>
                  <a:gd name="T8" fmla="*/ 673 w 734"/>
                  <a:gd name="T9" fmla="*/ 756 h 872"/>
                  <a:gd name="T10" fmla="*/ 601 w 734"/>
                  <a:gd name="T11" fmla="*/ 650 h 872"/>
                  <a:gd name="T12" fmla="*/ 575 w 734"/>
                  <a:gd name="T13" fmla="*/ 613 h 872"/>
                  <a:gd name="T14" fmla="*/ 510 w 734"/>
                  <a:gd name="T15" fmla="*/ 543 h 872"/>
                  <a:gd name="T16" fmla="*/ 495 w 734"/>
                  <a:gd name="T17" fmla="*/ 538 h 872"/>
                  <a:gd name="T18" fmla="*/ 395 w 734"/>
                  <a:gd name="T19" fmla="*/ 516 h 872"/>
                  <a:gd name="T20" fmla="*/ 377 w 734"/>
                  <a:gd name="T21" fmla="*/ 499 h 872"/>
                  <a:gd name="T22" fmla="*/ 398 w 734"/>
                  <a:gd name="T23" fmla="*/ 490 h 872"/>
                  <a:gd name="T24" fmla="*/ 446 w 734"/>
                  <a:gd name="T25" fmla="*/ 496 h 872"/>
                  <a:gd name="T26" fmla="*/ 458 w 734"/>
                  <a:gd name="T27" fmla="*/ 496 h 872"/>
                  <a:gd name="T28" fmla="*/ 424 w 734"/>
                  <a:gd name="T29" fmla="*/ 463 h 872"/>
                  <a:gd name="T30" fmla="*/ 330 w 734"/>
                  <a:gd name="T31" fmla="*/ 395 h 872"/>
                  <a:gd name="T32" fmla="*/ 254 w 734"/>
                  <a:gd name="T33" fmla="*/ 341 h 872"/>
                  <a:gd name="T34" fmla="*/ 125 w 734"/>
                  <a:gd name="T35" fmla="*/ 229 h 872"/>
                  <a:gd name="T36" fmla="*/ 79 w 734"/>
                  <a:gd name="T37" fmla="*/ 173 h 872"/>
                  <a:gd name="T38" fmla="*/ 11 w 734"/>
                  <a:gd name="T39" fmla="*/ 58 h 872"/>
                  <a:gd name="T40" fmla="*/ 0 w 734"/>
                  <a:gd name="T41" fmla="*/ 28 h 872"/>
                  <a:gd name="T42" fmla="*/ 13 w 734"/>
                  <a:gd name="T43" fmla="*/ 36 h 872"/>
                  <a:gd name="T44" fmla="*/ 68 w 734"/>
                  <a:gd name="T45" fmla="*/ 116 h 872"/>
                  <a:gd name="T46" fmla="*/ 136 w 734"/>
                  <a:gd name="T47" fmla="*/ 195 h 872"/>
                  <a:gd name="T48" fmla="*/ 155 w 734"/>
                  <a:gd name="T49" fmla="*/ 216 h 872"/>
                  <a:gd name="T50" fmla="*/ 241 w 734"/>
                  <a:gd name="T51" fmla="*/ 297 h 872"/>
                  <a:gd name="T52" fmla="*/ 123 w 734"/>
                  <a:gd name="T53" fmla="*/ 179 h 872"/>
                  <a:gd name="T54" fmla="*/ 17 w 734"/>
                  <a:gd name="T55" fmla="*/ 34 h 872"/>
                  <a:gd name="T56" fmla="*/ 14 w 734"/>
                  <a:gd name="T57" fmla="*/ 15 h 872"/>
                  <a:gd name="T58" fmla="*/ 50 w 734"/>
                  <a:gd name="T59" fmla="*/ 43 h 872"/>
                  <a:gd name="T60" fmla="*/ 93 w 734"/>
                  <a:gd name="T61" fmla="*/ 83 h 872"/>
                  <a:gd name="T62" fmla="*/ 161 w 734"/>
                  <a:gd name="T63" fmla="*/ 160 h 872"/>
                  <a:gd name="T64" fmla="*/ 223 w 734"/>
                  <a:gd name="T65" fmla="*/ 238 h 872"/>
                  <a:gd name="T66" fmla="*/ 234 w 734"/>
                  <a:gd name="T67" fmla="*/ 252 h 872"/>
                  <a:gd name="T68" fmla="*/ 234 w 734"/>
                  <a:gd name="T69" fmla="*/ 246 h 872"/>
                  <a:gd name="T70" fmla="*/ 196 w 734"/>
                  <a:gd name="T71" fmla="*/ 128 h 872"/>
                  <a:gd name="T72" fmla="*/ 192 w 734"/>
                  <a:gd name="T73" fmla="*/ 58 h 872"/>
                  <a:gd name="T74" fmla="*/ 204 w 734"/>
                  <a:gd name="T75" fmla="*/ 0 h 872"/>
                  <a:gd name="T76" fmla="*/ 213 w 734"/>
                  <a:gd name="T77" fmla="*/ 10 h 872"/>
                  <a:gd name="T78" fmla="*/ 243 w 734"/>
                  <a:gd name="T79" fmla="*/ 149 h 872"/>
                  <a:gd name="T80" fmla="*/ 288 w 734"/>
                  <a:gd name="T81" fmla="*/ 295 h 872"/>
                  <a:gd name="T82" fmla="*/ 250 w 734"/>
                  <a:gd name="T83" fmla="*/ 183 h 872"/>
                  <a:gd name="T84" fmla="*/ 218 w 734"/>
                  <a:gd name="T85" fmla="*/ 31 h 872"/>
                  <a:gd name="T86" fmla="*/ 220 w 734"/>
                  <a:gd name="T87" fmla="*/ 10 h 872"/>
                  <a:gd name="T88" fmla="*/ 241 w 734"/>
                  <a:gd name="T89" fmla="*/ 33 h 872"/>
                  <a:gd name="T90" fmla="*/ 285 w 734"/>
                  <a:gd name="T91" fmla="*/ 125 h 872"/>
                  <a:gd name="T92" fmla="*/ 307 w 734"/>
                  <a:gd name="T93" fmla="*/ 193 h 872"/>
                  <a:gd name="T94" fmla="*/ 324 w 734"/>
                  <a:gd name="T95" fmla="*/ 267 h 872"/>
                  <a:gd name="T96" fmla="*/ 334 w 734"/>
                  <a:gd name="T97" fmla="*/ 328 h 872"/>
                  <a:gd name="T98" fmla="*/ 334 w 734"/>
                  <a:gd name="T99" fmla="*/ 339 h 872"/>
                  <a:gd name="T100" fmla="*/ 361 w 734"/>
                  <a:gd name="T101" fmla="*/ 391 h 872"/>
                  <a:gd name="T102" fmla="*/ 485 w 734"/>
                  <a:gd name="T103" fmla="*/ 493 h 872"/>
                  <a:gd name="T104" fmla="*/ 582 w 734"/>
                  <a:gd name="T105" fmla="*/ 589 h 872"/>
                  <a:gd name="T106" fmla="*/ 623 w 734"/>
                  <a:gd name="T107" fmla="*/ 641 h 8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34" h="872">
                    <a:moveTo>
                      <a:pt x="623" y="641"/>
                    </a:moveTo>
                    <a:cubicBezTo>
                      <a:pt x="651" y="683"/>
                      <a:pt x="681" y="722"/>
                      <a:pt x="704" y="767"/>
                    </a:cubicBezTo>
                    <a:cubicBezTo>
                      <a:pt x="717" y="794"/>
                      <a:pt x="725" y="823"/>
                      <a:pt x="731" y="852"/>
                    </a:cubicBezTo>
                    <a:cubicBezTo>
                      <a:pt x="732" y="857"/>
                      <a:pt x="734" y="863"/>
                      <a:pt x="730" y="872"/>
                    </a:cubicBezTo>
                    <a:cubicBezTo>
                      <a:pt x="707" y="833"/>
                      <a:pt x="698" y="791"/>
                      <a:pt x="673" y="756"/>
                    </a:cubicBezTo>
                    <a:cubicBezTo>
                      <a:pt x="648" y="721"/>
                      <a:pt x="628" y="683"/>
                      <a:pt x="601" y="650"/>
                    </a:cubicBezTo>
                    <a:cubicBezTo>
                      <a:pt x="595" y="636"/>
                      <a:pt x="585" y="624"/>
                      <a:pt x="575" y="613"/>
                    </a:cubicBezTo>
                    <a:cubicBezTo>
                      <a:pt x="555" y="589"/>
                      <a:pt x="534" y="565"/>
                      <a:pt x="510" y="543"/>
                    </a:cubicBezTo>
                    <a:cubicBezTo>
                      <a:pt x="506" y="540"/>
                      <a:pt x="501" y="539"/>
                      <a:pt x="495" y="538"/>
                    </a:cubicBezTo>
                    <a:cubicBezTo>
                      <a:pt x="462" y="533"/>
                      <a:pt x="427" y="529"/>
                      <a:pt x="395" y="516"/>
                    </a:cubicBezTo>
                    <a:cubicBezTo>
                      <a:pt x="387" y="512"/>
                      <a:pt x="375" y="511"/>
                      <a:pt x="377" y="499"/>
                    </a:cubicBezTo>
                    <a:cubicBezTo>
                      <a:pt x="378" y="489"/>
                      <a:pt x="390" y="492"/>
                      <a:pt x="398" y="490"/>
                    </a:cubicBezTo>
                    <a:cubicBezTo>
                      <a:pt x="414" y="488"/>
                      <a:pt x="430" y="492"/>
                      <a:pt x="446" y="496"/>
                    </a:cubicBezTo>
                    <a:cubicBezTo>
                      <a:pt x="450" y="496"/>
                      <a:pt x="454" y="499"/>
                      <a:pt x="458" y="496"/>
                    </a:cubicBezTo>
                    <a:cubicBezTo>
                      <a:pt x="452" y="481"/>
                      <a:pt x="436" y="473"/>
                      <a:pt x="424" y="463"/>
                    </a:cubicBezTo>
                    <a:cubicBezTo>
                      <a:pt x="395" y="436"/>
                      <a:pt x="364" y="414"/>
                      <a:pt x="330" y="395"/>
                    </a:cubicBezTo>
                    <a:cubicBezTo>
                      <a:pt x="304" y="378"/>
                      <a:pt x="278" y="361"/>
                      <a:pt x="254" y="341"/>
                    </a:cubicBezTo>
                    <a:cubicBezTo>
                      <a:pt x="210" y="305"/>
                      <a:pt x="167" y="268"/>
                      <a:pt x="125" y="229"/>
                    </a:cubicBezTo>
                    <a:cubicBezTo>
                      <a:pt x="107" y="213"/>
                      <a:pt x="94" y="192"/>
                      <a:pt x="79" y="173"/>
                    </a:cubicBezTo>
                    <a:cubicBezTo>
                      <a:pt x="51" y="138"/>
                      <a:pt x="33" y="97"/>
                      <a:pt x="11" y="58"/>
                    </a:cubicBezTo>
                    <a:cubicBezTo>
                      <a:pt x="6" y="49"/>
                      <a:pt x="4" y="38"/>
                      <a:pt x="0" y="28"/>
                    </a:cubicBezTo>
                    <a:cubicBezTo>
                      <a:pt x="7" y="27"/>
                      <a:pt x="10" y="31"/>
                      <a:pt x="13" y="36"/>
                    </a:cubicBezTo>
                    <a:cubicBezTo>
                      <a:pt x="30" y="63"/>
                      <a:pt x="48" y="91"/>
                      <a:pt x="68" y="116"/>
                    </a:cubicBezTo>
                    <a:cubicBezTo>
                      <a:pt x="90" y="143"/>
                      <a:pt x="109" y="172"/>
                      <a:pt x="136" y="195"/>
                    </a:cubicBezTo>
                    <a:cubicBezTo>
                      <a:pt x="142" y="202"/>
                      <a:pt x="149" y="209"/>
                      <a:pt x="155" y="216"/>
                    </a:cubicBezTo>
                    <a:cubicBezTo>
                      <a:pt x="185" y="247"/>
                      <a:pt x="215" y="277"/>
                      <a:pt x="241" y="297"/>
                    </a:cubicBezTo>
                    <a:cubicBezTo>
                      <a:pt x="202" y="266"/>
                      <a:pt x="161" y="223"/>
                      <a:pt x="123" y="179"/>
                    </a:cubicBezTo>
                    <a:cubicBezTo>
                      <a:pt x="84" y="134"/>
                      <a:pt x="47" y="87"/>
                      <a:pt x="17" y="34"/>
                    </a:cubicBezTo>
                    <a:cubicBezTo>
                      <a:pt x="14" y="29"/>
                      <a:pt x="8" y="23"/>
                      <a:pt x="14" y="15"/>
                    </a:cubicBezTo>
                    <a:cubicBezTo>
                      <a:pt x="24" y="28"/>
                      <a:pt x="39" y="32"/>
                      <a:pt x="50" y="43"/>
                    </a:cubicBezTo>
                    <a:cubicBezTo>
                      <a:pt x="64" y="56"/>
                      <a:pt x="80" y="69"/>
                      <a:pt x="93" y="83"/>
                    </a:cubicBezTo>
                    <a:cubicBezTo>
                      <a:pt x="117" y="108"/>
                      <a:pt x="141" y="132"/>
                      <a:pt x="161" y="160"/>
                    </a:cubicBezTo>
                    <a:cubicBezTo>
                      <a:pt x="181" y="187"/>
                      <a:pt x="202" y="212"/>
                      <a:pt x="223" y="238"/>
                    </a:cubicBezTo>
                    <a:cubicBezTo>
                      <a:pt x="227" y="242"/>
                      <a:pt x="230" y="247"/>
                      <a:pt x="234" y="252"/>
                    </a:cubicBezTo>
                    <a:cubicBezTo>
                      <a:pt x="237" y="249"/>
                      <a:pt x="235" y="247"/>
                      <a:pt x="234" y="246"/>
                    </a:cubicBezTo>
                    <a:cubicBezTo>
                      <a:pt x="210" y="210"/>
                      <a:pt x="203" y="170"/>
                      <a:pt x="196" y="128"/>
                    </a:cubicBezTo>
                    <a:cubicBezTo>
                      <a:pt x="192" y="105"/>
                      <a:pt x="192" y="81"/>
                      <a:pt x="192" y="58"/>
                    </a:cubicBezTo>
                    <a:cubicBezTo>
                      <a:pt x="191" y="38"/>
                      <a:pt x="190" y="17"/>
                      <a:pt x="204" y="0"/>
                    </a:cubicBezTo>
                    <a:cubicBezTo>
                      <a:pt x="211" y="0"/>
                      <a:pt x="212" y="6"/>
                      <a:pt x="213" y="10"/>
                    </a:cubicBezTo>
                    <a:cubicBezTo>
                      <a:pt x="222" y="57"/>
                      <a:pt x="234" y="103"/>
                      <a:pt x="243" y="149"/>
                    </a:cubicBezTo>
                    <a:cubicBezTo>
                      <a:pt x="253" y="203"/>
                      <a:pt x="267" y="255"/>
                      <a:pt x="288" y="295"/>
                    </a:cubicBezTo>
                    <a:cubicBezTo>
                      <a:pt x="272" y="266"/>
                      <a:pt x="260" y="225"/>
                      <a:pt x="250" y="183"/>
                    </a:cubicBezTo>
                    <a:cubicBezTo>
                      <a:pt x="239" y="133"/>
                      <a:pt x="230" y="81"/>
                      <a:pt x="218" y="31"/>
                    </a:cubicBezTo>
                    <a:cubicBezTo>
                      <a:pt x="216" y="24"/>
                      <a:pt x="212" y="16"/>
                      <a:pt x="220" y="10"/>
                    </a:cubicBezTo>
                    <a:cubicBezTo>
                      <a:pt x="232" y="14"/>
                      <a:pt x="235" y="25"/>
                      <a:pt x="241" y="33"/>
                    </a:cubicBezTo>
                    <a:cubicBezTo>
                      <a:pt x="261" y="62"/>
                      <a:pt x="276" y="92"/>
                      <a:pt x="285" y="125"/>
                    </a:cubicBezTo>
                    <a:cubicBezTo>
                      <a:pt x="291" y="148"/>
                      <a:pt x="298" y="171"/>
                      <a:pt x="307" y="193"/>
                    </a:cubicBezTo>
                    <a:cubicBezTo>
                      <a:pt x="315" y="217"/>
                      <a:pt x="320" y="241"/>
                      <a:pt x="324" y="267"/>
                    </a:cubicBezTo>
                    <a:cubicBezTo>
                      <a:pt x="326" y="288"/>
                      <a:pt x="332" y="307"/>
                      <a:pt x="334" y="328"/>
                    </a:cubicBezTo>
                    <a:cubicBezTo>
                      <a:pt x="334" y="331"/>
                      <a:pt x="335" y="335"/>
                      <a:pt x="334" y="339"/>
                    </a:cubicBezTo>
                    <a:cubicBezTo>
                      <a:pt x="329" y="364"/>
                      <a:pt x="342" y="379"/>
                      <a:pt x="361" y="391"/>
                    </a:cubicBezTo>
                    <a:cubicBezTo>
                      <a:pt x="409" y="418"/>
                      <a:pt x="447" y="456"/>
                      <a:pt x="485" y="493"/>
                    </a:cubicBezTo>
                    <a:cubicBezTo>
                      <a:pt x="518" y="524"/>
                      <a:pt x="550" y="556"/>
                      <a:pt x="582" y="589"/>
                    </a:cubicBezTo>
                    <a:cubicBezTo>
                      <a:pt x="597" y="605"/>
                      <a:pt x="610" y="624"/>
                      <a:pt x="623" y="641"/>
                    </a:cubicBezTo>
                    <a:close/>
                  </a:path>
                </a:pathLst>
              </a:custGeom>
              <a:solidFill>
                <a:srgbClr val="A5B2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9" name="Freeform 23">
                <a:extLst>
                  <a:ext uri="{FF2B5EF4-FFF2-40B4-BE49-F238E27FC236}">
                    <a16:creationId xmlns:a16="http://schemas.microsoft.com/office/drawing/2014/main" id="{62B89CED-CF2A-AF5D-14CF-B03565EB40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046163" y="2360613"/>
                <a:ext cx="355600" cy="592138"/>
              </a:xfrm>
              <a:custGeom>
                <a:avLst/>
                <a:gdLst>
                  <a:gd name="T0" fmla="*/ 282 w 299"/>
                  <a:gd name="T1" fmla="*/ 230 h 277"/>
                  <a:gd name="T2" fmla="*/ 229 w 299"/>
                  <a:gd name="T3" fmla="*/ 255 h 277"/>
                  <a:gd name="T4" fmla="*/ 113 w 299"/>
                  <a:gd name="T5" fmla="*/ 269 h 277"/>
                  <a:gd name="T6" fmla="*/ 17 w 299"/>
                  <a:gd name="T7" fmla="*/ 187 h 277"/>
                  <a:gd name="T8" fmla="*/ 2 w 299"/>
                  <a:gd name="T9" fmla="*/ 116 h 277"/>
                  <a:gd name="T10" fmla="*/ 30 w 299"/>
                  <a:gd name="T11" fmla="*/ 23 h 277"/>
                  <a:gd name="T12" fmla="*/ 80 w 299"/>
                  <a:gd name="T13" fmla="*/ 8 h 277"/>
                  <a:gd name="T14" fmla="*/ 102 w 299"/>
                  <a:gd name="T15" fmla="*/ 28 h 277"/>
                  <a:gd name="T16" fmla="*/ 137 w 299"/>
                  <a:gd name="T17" fmla="*/ 81 h 277"/>
                  <a:gd name="T18" fmla="*/ 189 w 299"/>
                  <a:gd name="T19" fmla="*/ 134 h 277"/>
                  <a:gd name="T20" fmla="*/ 271 w 299"/>
                  <a:gd name="T21" fmla="*/ 185 h 277"/>
                  <a:gd name="T22" fmla="*/ 292 w 299"/>
                  <a:gd name="T23" fmla="*/ 202 h 277"/>
                  <a:gd name="T24" fmla="*/ 291 w 299"/>
                  <a:gd name="T25" fmla="*/ 221 h 277"/>
                  <a:gd name="T26" fmla="*/ 282 w 299"/>
                  <a:gd name="T27" fmla="*/ 230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99" h="277">
                    <a:moveTo>
                      <a:pt x="282" y="230"/>
                    </a:moveTo>
                    <a:cubicBezTo>
                      <a:pt x="267" y="244"/>
                      <a:pt x="247" y="249"/>
                      <a:pt x="229" y="255"/>
                    </a:cubicBezTo>
                    <a:cubicBezTo>
                      <a:pt x="192" y="267"/>
                      <a:pt x="153" y="277"/>
                      <a:pt x="113" y="269"/>
                    </a:cubicBezTo>
                    <a:cubicBezTo>
                      <a:pt x="67" y="259"/>
                      <a:pt x="34" y="232"/>
                      <a:pt x="17" y="187"/>
                    </a:cubicBezTo>
                    <a:cubicBezTo>
                      <a:pt x="7" y="164"/>
                      <a:pt x="0" y="140"/>
                      <a:pt x="2" y="116"/>
                    </a:cubicBezTo>
                    <a:cubicBezTo>
                      <a:pt x="2" y="82"/>
                      <a:pt x="13" y="51"/>
                      <a:pt x="30" y="23"/>
                    </a:cubicBezTo>
                    <a:cubicBezTo>
                      <a:pt x="42" y="2"/>
                      <a:pt x="66" y="0"/>
                      <a:pt x="80" y="8"/>
                    </a:cubicBezTo>
                    <a:cubicBezTo>
                      <a:pt x="88" y="13"/>
                      <a:pt x="96" y="20"/>
                      <a:pt x="102" y="28"/>
                    </a:cubicBezTo>
                    <a:cubicBezTo>
                      <a:pt x="116" y="45"/>
                      <a:pt x="125" y="64"/>
                      <a:pt x="137" y="81"/>
                    </a:cubicBezTo>
                    <a:cubicBezTo>
                      <a:pt x="151" y="103"/>
                      <a:pt x="169" y="120"/>
                      <a:pt x="189" y="134"/>
                    </a:cubicBezTo>
                    <a:cubicBezTo>
                      <a:pt x="216" y="151"/>
                      <a:pt x="243" y="168"/>
                      <a:pt x="271" y="185"/>
                    </a:cubicBezTo>
                    <a:cubicBezTo>
                      <a:pt x="279" y="190"/>
                      <a:pt x="285" y="197"/>
                      <a:pt x="292" y="202"/>
                    </a:cubicBezTo>
                    <a:cubicBezTo>
                      <a:pt x="299" y="207"/>
                      <a:pt x="296" y="215"/>
                      <a:pt x="291" y="221"/>
                    </a:cubicBezTo>
                    <a:cubicBezTo>
                      <a:pt x="289" y="225"/>
                      <a:pt x="285" y="227"/>
                      <a:pt x="282" y="230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0" name="Freeform 24">
                <a:extLst>
                  <a:ext uri="{FF2B5EF4-FFF2-40B4-BE49-F238E27FC236}">
                    <a16:creationId xmlns:a16="http://schemas.microsoft.com/office/drawing/2014/main" id="{272875FF-8B26-EFF3-AE46-420B494C81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23913" y="2925763"/>
                <a:ext cx="327025" cy="568325"/>
              </a:xfrm>
              <a:custGeom>
                <a:avLst/>
                <a:gdLst>
                  <a:gd name="T0" fmla="*/ 193 w 276"/>
                  <a:gd name="T1" fmla="*/ 243 h 266"/>
                  <a:gd name="T2" fmla="*/ 122 w 276"/>
                  <a:gd name="T3" fmla="*/ 167 h 266"/>
                  <a:gd name="T4" fmla="*/ 38 w 276"/>
                  <a:gd name="T5" fmla="*/ 101 h 266"/>
                  <a:gd name="T6" fmla="*/ 14 w 276"/>
                  <a:gd name="T7" fmla="*/ 80 h 266"/>
                  <a:gd name="T8" fmla="*/ 29 w 276"/>
                  <a:gd name="T9" fmla="*/ 32 h 266"/>
                  <a:gd name="T10" fmla="*/ 179 w 276"/>
                  <a:gd name="T11" fmla="*/ 17 h 266"/>
                  <a:gd name="T12" fmla="*/ 275 w 276"/>
                  <a:gd name="T13" fmla="*/ 153 h 266"/>
                  <a:gd name="T14" fmla="*/ 257 w 276"/>
                  <a:gd name="T15" fmla="*/ 238 h 266"/>
                  <a:gd name="T16" fmla="*/ 232 w 276"/>
                  <a:gd name="T17" fmla="*/ 260 h 266"/>
                  <a:gd name="T18" fmla="*/ 193 w 276"/>
                  <a:gd name="T19" fmla="*/ 243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6" h="266">
                    <a:moveTo>
                      <a:pt x="193" y="243"/>
                    </a:moveTo>
                    <a:cubicBezTo>
                      <a:pt x="177" y="214"/>
                      <a:pt x="148" y="191"/>
                      <a:pt x="122" y="167"/>
                    </a:cubicBezTo>
                    <a:cubicBezTo>
                      <a:pt x="96" y="143"/>
                      <a:pt x="68" y="120"/>
                      <a:pt x="38" y="101"/>
                    </a:cubicBezTo>
                    <a:cubicBezTo>
                      <a:pt x="28" y="95"/>
                      <a:pt x="20" y="88"/>
                      <a:pt x="14" y="80"/>
                    </a:cubicBezTo>
                    <a:cubicBezTo>
                      <a:pt x="0" y="63"/>
                      <a:pt x="7" y="45"/>
                      <a:pt x="29" y="32"/>
                    </a:cubicBezTo>
                    <a:cubicBezTo>
                      <a:pt x="77" y="3"/>
                      <a:pt x="129" y="0"/>
                      <a:pt x="179" y="17"/>
                    </a:cubicBezTo>
                    <a:cubicBezTo>
                      <a:pt x="241" y="39"/>
                      <a:pt x="273" y="79"/>
                      <a:pt x="275" y="153"/>
                    </a:cubicBezTo>
                    <a:cubicBezTo>
                      <a:pt x="276" y="183"/>
                      <a:pt x="271" y="211"/>
                      <a:pt x="257" y="238"/>
                    </a:cubicBezTo>
                    <a:cubicBezTo>
                      <a:pt x="251" y="249"/>
                      <a:pt x="242" y="256"/>
                      <a:pt x="232" y="260"/>
                    </a:cubicBezTo>
                    <a:cubicBezTo>
                      <a:pt x="220" y="266"/>
                      <a:pt x="207" y="261"/>
                      <a:pt x="193" y="243"/>
                    </a:cubicBezTo>
                    <a:close/>
                  </a:path>
                </a:pathLst>
              </a:custGeom>
              <a:solidFill>
                <a:srgbClr val="9DD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1" name="Freeform 25">
                <a:extLst>
                  <a:ext uri="{FF2B5EF4-FFF2-40B4-BE49-F238E27FC236}">
                    <a16:creationId xmlns:a16="http://schemas.microsoft.com/office/drawing/2014/main" id="{320013D8-F0F3-03CA-625B-9058613518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60400" y="2252663"/>
                <a:ext cx="180975" cy="574675"/>
              </a:xfrm>
              <a:custGeom>
                <a:avLst/>
                <a:gdLst>
                  <a:gd name="T0" fmla="*/ 151 w 152"/>
                  <a:gd name="T1" fmla="*/ 269 h 269"/>
                  <a:gd name="T2" fmla="*/ 124 w 152"/>
                  <a:gd name="T3" fmla="*/ 252 h 269"/>
                  <a:gd name="T4" fmla="*/ 56 w 152"/>
                  <a:gd name="T5" fmla="*/ 187 h 269"/>
                  <a:gd name="T6" fmla="*/ 13 w 152"/>
                  <a:gd name="T7" fmla="*/ 92 h 269"/>
                  <a:gd name="T8" fmla="*/ 1 w 152"/>
                  <a:gd name="T9" fmla="*/ 30 h 269"/>
                  <a:gd name="T10" fmla="*/ 5 w 152"/>
                  <a:gd name="T11" fmla="*/ 8 h 269"/>
                  <a:gd name="T12" fmla="*/ 25 w 152"/>
                  <a:gd name="T13" fmla="*/ 6 h 269"/>
                  <a:gd name="T14" fmla="*/ 131 w 152"/>
                  <a:gd name="T15" fmla="*/ 169 h 269"/>
                  <a:gd name="T16" fmla="*/ 150 w 152"/>
                  <a:gd name="T17" fmla="*/ 240 h 269"/>
                  <a:gd name="T18" fmla="*/ 151 w 152"/>
                  <a:gd name="T19" fmla="*/ 269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2" h="269">
                    <a:moveTo>
                      <a:pt x="151" y="269"/>
                    </a:moveTo>
                    <a:cubicBezTo>
                      <a:pt x="138" y="268"/>
                      <a:pt x="131" y="259"/>
                      <a:pt x="124" y="252"/>
                    </a:cubicBezTo>
                    <a:cubicBezTo>
                      <a:pt x="100" y="233"/>
                      <a:pt x="76" y="212"/>
                      <a:pt x="56" y="187"/>
                    </a:cubicBezTo>
                    <a:cubicBezTo>
                      <a:pt x="35" y="158"/>
                      <a:pt x="22" y="126"/>
                      <a:pt x="13" y="92"/>
                    </a:cubicBezTo>
                    <a:cubicBezTo>
                      <a:pt x="7" y="72"/>
                      <a:pt x="6" y="50"/>
                      <a:pt x="1" y="30"/>
                    </a:cubicBezTo>
                    <a:cubicBezTo>
                      <a:pt x="0" y="22"/>
                      <a:pt x="0" y="15"/>
                      <a:pt x="5" y="8"/>
                    </a:cubicBezTo>
                    <a:cubicBezTo>
                      <a:pt x="11" y="0"/>
                      <a:pt x="18" y="1"/>
                      <a:pt x="25" y="6"/>
                    </a:cubicBezTo>
                    <a:cubicBezTo>
                      <a:pt x="78" y="48"/>
                      <a:pt x="111" y="105"/>
                      <a:pt x="131" y="169"/>
                    </a:cubicBezTo>
                    <a:cubicBezTo>
                      <a:pt x="139" y="193"/>
                      <a:pt x="145" y="216"/>
                      <a:pt x="150" y="240"/>
                    </a:cubicBezTo>
                    <a:cubicBezTo>
                      <a:pt x="152" y="250"/>
                      <a:pt x="148" y="259"/>
                      <a:pt x="151" y="269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2" name="Freeform 26">
                <a:extLst>
                  <a:ext uri="{FF2B5EF4-FFF2-40B4-BE49-F238E27FC236}">
                    <a16:creationId xmlns:a16="http://schemas.microsoft.com/office/drawing/2014/main" id="{3BD77544-617B-E83B-8A8E-9C9AB769CA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063625" y="1508125"/>
                <a:ext cx="149225" cy="501650"/>
              </a:xfrm>
              <a:custGeom>
                <a:avLst/>
                <a:gdLst>
                  <a:gd name="T0" fmla="*/ 79 w 126"/>
                  <a:gd name="T1" fmla="*/ 205 h 235"/>
                  <a:gd name="T2" fmla="*/ 34 w 126"/>
                  <a:gd name="T3" fmla="*/ 146 h 235"/>
                  <a:gd name="T4" fmla="*/ 4 w 126"/>
                  <a:gd name="T5" fmla="*/ 38 h 235"/>
                  <a:gd name="T6" fmla="*/ 1 w 126"/>
                  <a:gd name="T7" fmla="*/ 14 h 235"/>
                  <a:gd name="T8" fmla="*/ 8 w 126"/>
                  <a:gd name="T9" fmla="*/ 2 h 235"/>
                  <a:gd name="T10" fmla="*/ 22 w 126"/>
                  <a:gd name="T11" fmla="*/ 6 h 235"/>
                  <a:gd name="T12" fmla="*/ 79 w 126"/>
                  <a:gd name="T13" fmla="*/ 79 h 235"/>
                  <a:gd name="T14" fmla="*/ 106 w 126"/>
                  <a:gd name="T15" fmla="*/ 133 h 235"/>
                  <a:gd name="T16" fmla="*/ 125 w 126"/>
                  <a:gd name="T17" fmla="*/ 211 h 235"/>
                  <a:gd name="T18" fmla="*/ 124 w 126"/>
                  <a:gd name="T19" fmla="*/ 224 h 235"/>
                  <a:gd name="T20" fmla="*/ 110 w 126"/>
                  <a:gd name="T21" fmla="*/ 231 h 235"/>
                  <a:gd name="T22" fmla="*/ 79 w 126"/>
                  <a:gd name="T23" fmla="*/ 205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6" h="235">
                    <a:moveTo>
                      <a:pt x="79" y="205"/>
                    </a:moveTo>
                    <a:cubicBezTo>
                      <a:pt x="62" y="190"/>
                      <a:pt x="48" y="167"/>
                      <a:pt x="34" y="146"/>
                    </a:cubicBezTo>
                    <a:cubicBezTo>
                      <a:pt x="13" y="113"/>
                      <a:pt x="6" y="76"/>
                      <a:pt x="4" y="38"/>
                    </a:cubicBezTo>
                    <a:cubicBezTo>
                      <a:pt x="3" y="30"/>
                      <a:pt x="0" y="22"/>
                      <a:pt x="1" y="14"/>
                    </a:cubicBezTo>
                    <a:cubicBezTo>
                      <a:pt x="3" y="10"/>
                      <a:pt x="2" y="4"/>
                      <a:pt x="8" y="2"/>
                    </a:cubicBezTo>
                    <a:cubicBezTo>
                      <a:pt x="14" y="0"/>
                      <a:pt x="19" y="2"/>
                      <a:pt x="22" y="6"/>
                    </a:cubicBezTo>
                    <a:cubicBezTo>
                      <a:pt x="44" y="29"/>
                      <a:pt x="64" y="52"/>
                      <a:pt x="79" y="79"/>
                    </a:cubicBezTo>
                    <a:cubicBezTo>
                      <a:pt x="89" y="97"/>
                      <a:pt x="98" y="114"/>
                      <a:pt x="106" y="133"/>
                    </a:cubicBezTo>
                    <a:cubicBezTo>
                      <a:pt x="117" y="158"/>
                      <a:pt x="121" y="184"/>
                      <a:pt x="125" y="211"/>
                    </a:cubicBezTo>
                    <a:cubicBezTo>
                      <a:pt x="126" y="215"/>
                      <a:pt x="126" y="220"/>
                      <a:pt x="124" y="224"/>
                    </a:cubicBezTo>
                    <a:cubicBezTo>
                      <a:pt x="122" y="231"/>
                      <a:pt x="117" y="235"/>
                      <a:pt x="110" y="231"/>
                    </a:cubicBezTo>
                    <a:cubicBezTo>
                      <a:pt x="100" y="223"/>
                      <a:pt x="89" y="218"/>
                      <a:pt x="79" y="205"/>
                    </a:cubicBezTo>
                    <a:close/>
                  </a:path>
                </a:pathLst>
              </a:custGeom>
              <a:solidFill>
                <a:srgbClr val="9DD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3" name="Freeform 27">
                <a:extLst>
                  <a:ext uri="{FF2B5EF4-FFF2-40B4-BE49-F238E27FC236}">
                    <a16:creationId xmlns:a16="http://schemas.microsoft.com/office/drawing/2014/main" id="{547BC1B1-241F-3B24-C0B1-D68AC46F43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146176" y="1700213"/>
                <a:ext cx="363538" cy="777875"/>
              </a:xfrm>
              <a:custGeom>
                <a:avLst/>
                <a:gdLst>
                  <a:gd name="T0" fmla="*/ 52 w 307"/>
                  <a:gd name="T1" fmla="*/ 61 h 364"/>
                  <a:gd name="T2" fmla="*/ 90 w 307"/>
                  <a:gd name="T3" fmla="*/ 126 h 364"/>
                  <a:gd name="T4" fmla="*/ 143 w 307"/>
                  <a:gd name="T5" fmla="*/ 196 h 364"/>
                  <a:gd name="T6" fmla="*/ 204 w 307"/>
                  <a:gd name="T7" fmla="*/ 264 h 364"/>
                  <a:gd name="T8" fmla="*/ 307 w 307"/>
                  <a:gd name="T9" fmla="*/ 364 h 364"/>
                  <a:gd name="T10" fmla="*/ 279 w 307"/>
                  <a:gd name="T11" fmla="*/ 348 h 364"/>
                  <a:gd name="T12" fmla="*/ 198 w 307"/>
                  <a:gd name="T13" fmla="*/ 275 h 364"/>
                  <a:gd name="T14" fmla="*/ 139 w 307"/>
                  <a:gd name="T15" fmla="*/ 213 h 364"/>
                  <a:gd name="T16" fmla="*/ 44 w 307"/>
                  <a:gd name="T17" fmla="*/ 81 h 364"/>
                  <a:gd name="T18" fmla="*/ 38 w 307"/>
                  <a:gd name="T19" fmla="*/ 74 h 364"/>
                  <a:gd name="T20" fmla="*/ 12 w 307"/>
                  <a:gd name="T21" fmla="*/ 34 h 364"/>
                  <a:gd name="T22" fmla="*/ 1 w 307"/>
                  <a:gd name="T23" fmla="*/ 12 h 364"/>
                  <a:gd name="T24" fmla="*/ 6 w 307"/>
                  <a:gd name="T25" fmla="*/ 2 h 364"/>
                  <a:gd name="T26" fmla="*/ 15 w 307"/>
                  <a:gd name="T27" fmla="*/ 6 h 364"/>
                  <a:gd name="T28" fmla="*/ 52 w 307"/>
                  <a:gd name="T29" fmla="*/ 61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7" h="364">
                    <a:moveTo>
                      <a:pt x="52" y="61"/>
                    </a:moveTo>
                    <a:cubicBezTo>
                      <a:pt x="62" y="84"/>
                      <a:pt x="76" y="105"/>
                      <a:pt x="90" y="126"/>
                    </a:cubicBezTo>
                    <a:cubicBezTo>
                      <a:pt x="107" y="149"/>
                      <a:pt x="124" y="173"/>
                      <a:pt x="143" y="196"/>
                    </a:cubicBezTo>
                    <a:cubicBezTo>
                      <a:pt x="163" y="219"/>
                      <a:pt x="184" y="242"/>
                      <a:pt x="204" y="264"/>
                    </a:cubicBezTo>
                    <a:cubicBezTo>
                      <a:pt x="236" y="299"/>
                      <a:pt x="270" y="331"/>
                      <a:pt x="307" y="364"/>
                    </a:cubicBezTo>
                    <a:cubicBezTo>
                      <a:pt x="294" y="363"/>
                      <a:pt x="287" y="354"/>
                      <a:pt x="279" y="348"/>
                    </a:cubicBezTo>
                    <a:cubicBezTo>
                      <a:pt x="251" y="326"/>
                      <a:pt x="223" y="302"/>
                      <a:pt x="198" y="275"/>
                    </a:cubicBezTo>
                    <a:cubicBezTo>
                      <a:pt x="179" y="254"/>
                      <a:pt x="158" y="235"/>
                      <a:pt x="139" y="213"/>
                    </a:cubicBezTo>
                    <a:cubicBezTo>
                      <a:pt x="104" y="171"/>
                      <a:pt x="71" y="128"/>
                      <a:pt x="44" y="81"/>
                    </a:cubicBezTo>
                    <a:cubicBezTo>
                      <a:pt x="42" y="78"/>
                      <a:pt x="40" y="76"/>
                      <a:pt x="38" y="74"/>
                    </a:cubicBezTo>
                    <a:cubicBezTo>
                      <a:pt x="32" y="59"/>
                      <a:pt x="22" y="47"/>
                      <a:pt x="12" y="34"/>
                    </a:cubicBezTo>
                    <a:cubicBezTo>
                      <a:pt x="7" y="27"/>
                      <a:pt x="2" y="21"/>
                      <a:pt x="1" y="12"/>
                    </a:cubicBezTo>
                    <a:cubicBezTo>
                      <a:pt x="0" y="8"/>
                      <a:pt x="1" y="4"/>
                      <a:pt x="6" y="2"/>
                    </a:cubicBezTo>
                    <a:cubicBezTo>
                      <a:pt x="10" y="0"/>
                      <a:pt x="13" y="3"/>
                      <a:pt x="15" y="6"/>
                    </a:cubicBezTo>
                    <a:cubicBezTo>
                      <a:pt x="27" y="25"/>
                      <a:pt x="40" y="43"/>
                      <a:pt x="52" y="61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4" name="Freeform 28">
                <a:extLst>
                  <a:ext uri="{FF2B5EF4-FFF2-40B4-BE49-F238E27FC236}">
                    <a16:creationId xmlns:a16="http://schemas.microsoft.com/office/drawing/2014/main" id="{D8B5FEE9-D63D-C889-834E-1257E3645E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87413" y="1557338"/>
                <a:ext cx="141288" cy="919163"/>
              </a:xfrm>
              <a:custGeom>
                <a:avLst/>
                <a:gdLst>
                  <a:gd name="T0" fmla="*/ 39 w 119"/>
                  <a:gd name="T1" fmla="*/ 123 h 430"/>
                  <a:gd name="T2" fmla="*/ 52 w 119"/>
                  <a:gd name="T3" fmla="*/ 187 h 430"/>
                  <a:gd name="T4" fmla="*/ 83 w 119"/>
                  <a:gd name="T5" fmla="*/ 328 h 430"/>
                  <a:gd name="T6" fmla="*/ 112 w 119"/>
                  <a:gd name="T7" fmla="*/ 414 h 430"/>
                  <a:gd name="T8" fmla="*/ 119 w 119"/>
                  <a:gd name="T9" fmla="*/ 430 h 430"/>
                  <a:gd name="T10" fmla="*/ 110 w 119"/>
                  <a:gd name="T11" fmla="*/ 421 h 430"/>
                  <a:gd name="T12" fmla="*/ 62 w 119"/>
                  <a:gd name="T13" fmla="*/ 288 h 430"/>
                  <a:gd name="T14" fmla="*/ 26 w 119"/>
                  <a:gd name="T15" fmla="*/ 120 h 430"/>
                  <a:gd name="T16" fmla="*/ 23 w 119"/>
                  <a:gd name="T17" fmla="*/ 113 h 430"/>
                  <a:gd name="T18" fmla="*/ 4 w 119"/>
                  <a:gd name="T19" fmla="*/ 20 h 430"/>
                  <a:gd name="T20" fmla="*/ 8 w 119"/>
                  <a:gd name="T21" fmla="*/ 2 h 430"/>
                  <a:gd name="T22" fmla="*/ 20 w 119"/>
                  <a:gd name="T23" fmla="*/ 17 h 430"/>
                  <a:gd name="T24" fmla="*/ 39 w 119"/>
                  <a:gd name="T25" fmla="*/ 123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9" h="430">
                    <a:moveTo>
                      <a:pt x="39" y="123"/>
                    </a:moveTo>
                    <a:cubicBezTo>
                      <a:pt x="39" y="145"/>
                      <a:pt x="47" y="166"/>
                      <a:pt x="52" y="187"/>
                    </a:cubicBezTo>
                    <a:cubicBezTo>
                      <a:pt x="64" y="234"/>
                      <a:pt x="70" y="282"/>
                      <a:pt x="83" y="328"/>
                    </a:cubicBezTo>
                    <a:cubicBezTo>
                      <a:pt x="91" y="357"/>
                      <a:pt x="101" y="386"/>
                      <a:pt x="112" y="414"/>
                    </a:cubicBezTo>
                    <a:cubicBezTo>
                      <a:pt x="115" y="419"/>
                      <a:pt x="117" y="424"/>
                      <a:pt x="119" y="430"/>
                    </a:cubicBezTo>
                    <a:cubicBezTo>
                      <a:pt x="113" y="428"/>
                      <a:pt x="111" y="425"/>
                      <a:pt x="110" y="421"/>
                    </a:cubicBezTo>
                    <a:cubicBezTo>
                      <a:pt x="87" y="379"/>
                      <a:pt x="72" y="334"/>
                      <a:pt x="62" y="288"/>
                    </a:cubicBezTo>
                    <a:cubicBezTo>
                      <a:pt x="50" y="232"/>
                      <a:pt x="38" y="176"/>
                      <a:pt x="26" y="120"/>
                    </a:cubicBezTo>
                    <a:cubicBezTo>
                      <a:pt x="26" y="118"/>
                      <a:pt x="24" y="115"/>
                      <a:pt x="23" y="113"/>
                    </a:cubicBezTo>
                    <a:cubicBezTo>
                      <a:pt x="17" y="82"/>
                      <a:pt x="13" y="50"/>
                      <a:pt x="4" y="20"/>
                    </a:cubicBezTo>
                    <a:cubicBezTo>
                      <a:pt x="3" y="13"/>
                      <a:pt x="0" y="4"/>
                      <a:pt x="8" y="2"/>
                    </a:cubicBezTo>
                    <a:cubicBezTo>
                      <a:pt x="15" y="0"/>
                      <a:pt x="19" y="9"/>
                      <a:pt x="20" y="17"/>
                    </a:cubicBezTo>
                    <a:cubicBezTo>
                      <a:pt x="26" y="52"/>
                      <a:pt x="33" y="88"/>
                      <a:pt x="39" y="123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5" name="Freeform 29">
                <a:extLst>
                  <a:ext uri="{FF2B5EF4-FFF2-40B4-BE49-F238E27FC236}">
                    <a16:creationId xmlns:a16="http://schemas.microsoft.com/office/drawing/2014/main" id="{E5451EA3-E6A9-515C-EDDE-1B7E28D8EE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54025" y="1798638"/>
                <a:ext cx="871538" cy="1863725"/>
              </a:xfrm>
              <a:custGeom>
                <a:avLst/>
                <a:gdLst>
                  <a:gd name="T0" fmla="*/ 110 w 733"/>
                  <a:gd name="T1" fmla="*/ 641 h 872"/>
                  <a:gd name="T2" fmla="*/ 30 w 733"/>
                  <a:gd name="T3" fmla="*/ 767 h 872"/>
                  <a:gd name="T4" fmla="*/ 3 w 733"/>
                  <a:gd name="T5" fmla="*/ 852 h 872"/>
                  <a:gd name="T6" fmla="*/ 4 w 733"/>
                  <a:gd name="T7" fmla="*/ 872 h 872"/>
                  <a:gd name="T8" fmla="*/ 61 w 733"/>
                  <a:gd name="T9" fmla="*/ 756 h 872"/>
                  <a:gd name="T10" fmla="*/ 133 w 733"/>
                  <a:gd name="T11" fmla="*/ 650 h 872"/>
                  <a:gd name="T12" fmla="*/ 158 w 733"/>
                  <a:gd name="T13" fmla="*/ 613 h 872"/>
                  <a:gd name="T14" fmla="*/ 224 w 733"/>
                  <a:gd name="T15" fmla="*/ 543 h 872"/>
                  <a:gd name="T16" fmla="*/ 239 w 733"/>
                  <a:gd name="T17" fmla="*/ 538 h 872"/>
                  <a:gd name="T18" fmla="*/ 339 w 733"/>
                  <a:gd name="T19" fmla="*/ 516 h 872"/>
                  <a:gd name="T20" fmla="*/ 357 w 733"/>
                  <a:gd name="T21" fmla="*/ 499 h 872"/>
                  <a:gd name="T22" fmla="*/ 336 w 733"/>
                  <a:gd name="T23" fmla="*/ 490 h 872"/>
                  <a:gd name="T24" fmla="*/ 288 w 733"/>
                  <a:gd name="T25" fmla="*/ 496 h 872"/>
                  <a:gd name="T26" fmla="*/ 275 w 733"/>
                  <a:gd name="T27" fmla="*/ 496 h 872"/>
                  <a:gd name="T28" fmla="*/ 309 w 733"/>
                  <a:gd name="T29" fmla="*/ 463 h 872"/>
                  <a:gd name="T30" fmla="*/ 404 w 733"/>
                  <a:gd name="T31" fmla="*/ 395 h 872"/>
                  <a:gd name="T32" fmla="*/ 480 w 733"/>
                  <a:gd name="T33" fmla="*/ 341 h 872"/>
                  <a:gd name="T34" fmla="*/ 609 w 733"/>
                  <a:gd name="T35" fmla="*/ 229 h 872"/>
                  <a:gd name="T36" fmla="*/ 655 w 733"/>
                  <a:gd name="T37" fmla="*/ 173 h 872"/>
                  <a:gd name="T38" fmla="*/ 723 w 733"/>
                  <a:gd name="T39" fmla="*/ 58 h 872"/>
                  <a:gd name="T40" fmla="*/ 733 w 733"/>
                  <a:gd name="T41" fmla="*/ 28 h 872"/>
                  <a:gd name="T42" fmla="*/ 721 w 733"/>
                  <a:gd name="T43" fmla="*/ 36 h 872"/>
                  <a:gd name="T44" fmla="*/ 666 w 733"/>
                  <a:gd name="T45" fmla="*/ 116 h 872"/>
                  <a:gd name="T46" fmla="*/ 598 w 733"/>
                  <a:gd name="T47" fmla="*/ 195 h 872"/>
                  <a:gd name="T48" fmla="*/ 578 w 733"/>
                  <a:gd name="T49" fmla="*/ 216 h 872"/>
                  <a:gd name="T50" fmla="*/ 492 w 733"/>
                  <a:gd name="T51" fmla="*/ 297 h 872"/>
                  <a:gd name="T52" fmla="*/ 611 w 733"/>
                  <a:gd name="T53" fmla="*/ 179 h 872"/>
                  <a:gd name="T54" fmla="*/ 717 w 733"/>
                  <a:gd name="T55" fmla="*/ 34 h 872"/>
                  <a:gd name="T56" fmla="*/ 719 w 733"/>
                  <a:gd name="T57" fmla="*/ 15 h 872"/>
                  <a:gd name="T58" fmla="*/ 684 w 733"/>
                  <a:gd name="T59" fmla="*/ 43 h 872"/>
                  <a:gd name="T60" fmla="*/ 640 w 733"/>
                  <a:gd name="T61" fmla="*/ 83 h 872"/>
                  <a:gd name="T62" fmla="*/ 572 w 733"/>
                  <a:gd name="T63" fmla="*/ 160 h 872"/>
                  <a:gd name="T64" fmla="*/ 511 w 733"/>
                  <a:gd name="T65" fmla="*/ 238 h 872"/>
                  <a:gd name="T66" fmla="*/ 500 w 733"/>
                  <a:gd name="T67" fmla="*/ 252 h 872"/>
                  <a:gd name="T68" fmla="*/ 500 w 733"/>
                  <a:gd name="T69" fmla="*/ 246 h 872"/>
                  <a:gd name="T70" fmla="*/ 537 w 733"/>
                  <a:gd name="T71" fmla="*/ 128 h 872"/>
                  <a:gd name="T72" fmla="*/ 542 w 733"/>
                  <a:gd name="T73" fmla="*/ 58 h 872"/>
                  <a:gd name="T74" fmla="*/ 530 w 733"/>
                  <a:gd name="T75" fmla="*/ 0 h 872"/>
                  <a:gd name="T76" fmla="*/ 521 w 733"/>
                  <a:gd name="T77" fmla="*/ 10 h 872"/>
                  <a:gd name="T78" fmla="*/ 491 w 733"/>
                  <a:gd name="T79" fmla="*/ 149 h 872"/>
                  <a:gd name="T80" fmla="*/ 446 w 733"/>
                  <a:gd name="T81" fmla="*/ 295 h 872"/>
                  <a:gd name="T82" fmla="*/ 484 w 733"/>
                  <a:gd name="T83" fmla="*/ 183 h 872"/>
                  <a:gd name="T84" fmla="*/ 516 w 733"/>
                  <a:gd name="T85" fmla="*/ 31 h 872"/>
                  <a:gd name="T86" fmla="*/ 514 w 733"/>
                  <a:gd name="T87" fmla="*/ 10 h 872"/>
                  <a:gd name="T88" fmla="*/ 492 w 733"/>
                  <a:gd name="T89" fmla="*/ 33 h 872"/>
                  <a:gd name="T90" fmla="*/ 449 w 733"/>
                  <a:gd name="T91" fmla="*/ 125 h 872"/>
                  <a:gd name="T92" fmla="*/ 427 w 733"/>
                  <a:gd name="T93" fmla="*/ 193 h 872"/>
                  <a:gd name="T94" fmla="*/ 410 w 733"/>
                  <a:gd name="T95" fmla="*/ 267 h 872"/>
                  <a:gd name="T96" fmla="*/ 400 w 733"/>
                  <a:gd name="T97" fmla="*/ 328 h 872"/>
                  <a:gd name="T98" fmla="*/ 400 w 733"/>
                  <a:gd name="T99" fmla="*/ 339 h 872"/>
                  <a:gd name="T100" fmla="*/ 372 w 733"/>
                  <a:gd name="T101" fmla="*/ 391 h 872"/>
                  <a:gd name="T102" fmla="*/ 249 w 733"/>
                  <a:gd name="T103" fmla="*/ 493 h 872"/>
                  <a:gd name="T104" fmla="*/ 152 w 733"/>
                  <a:gd name="T105" fmla="*/ 589 h 872"/>
                  <a:gd name="T106" fmla="*/ 110 w 733"/>
                  <a:gd name="T107" fmla="*/ 641 h 8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33" h="872">
                    <a:moveTo>
                      <a:pt x="110" y="641"/>
                    </a:moveTo>
                    <a:cubicBezTo>
                      <a:pt x="83" y="683"/>
                      <a:pt x="53" y="722"/>
                      <a:pt x="30" y="767"/>
                    </a:cubicBezTo>
                    <a:cubicBezTo>
                      <a:pt x="17" y="794"/>
                      <a:pt x="8" y="823"/>
                      <a:pt x="3" y="852"/>
                    </a:cubicBezTo>
                    <a:cubicBezTo>
                      <a:pt x="2" y="857"/>
                      <a:pt x="0" y="863"/>
                      <a:pt x="4" y="872"/>
                    </a:cubicBezTo>
                    <a:cubicBezTo>
                      <a:pt x="27" y="833"/>
                      <a:pt x="36" y="791"/>
                      <a:pt x="61" y="756"/>
                    </a:cubicBezTo>
                    <a:cubicBezTo>
                      <a:pt x="85" y="721"/>
                      <a:pt x="106" y="683"/>
                      <a:pt x="133" y="650"/>
                    </a:cubicBezTo>
                    <a:cubicBezTo>
                      <a:pt x="139" y="636"/>
                      <a:pt x="149" y="624"/>
                      <a:pt x="158" y="613"/>
                    </a:cubicBezTo>
                    <a:cubicBezTo>
                      <a:pt x="179" y="589"/>
                      <a:pt x="200" y="565"/>
                      <a:pt x="224" y="543"/>
                    </a:cubicBezTo>
                    <a:cubicBezTo>
                      <a:pt x="228" y="540"/>
                      <a:pt x="233" y="539"/>
                      <a:pt x="239" y="538"/>
                    </a:cubicBezTo>
                    <a:cubicBezTo>
                      <a:pt x="272" y="533"/>
                      <a:pt x="307" y="529"/>
                      <a:pt x="339" y="516"/>
                    </a:cubicBezTo>
                    <a:cubicBezTo>
                      <a:pt x="346" y="512"/>
                      <a:pt x="359" y="511"/>
                      <a:pt x="357" y="499"/>
                    </a:cubicBezTo>
                    <a:cubicBezTo>
                      <a:pt x="356" y="489"/>
                      <a:pt x="343" y="492"/>
                      <a:pt x="336" y="490"/>
                    </a:cubicBezTo>
                    <a:cubicBezTo>
                      <a:pt x="319" y="488"/>
                      <a:pt x="304" y="492"/>
                      <a:pt x="288" y="496"/>
                    </a:cubicBezTo>
                    <a:cubicBezTo>
                      <a:pt x="284" y="496"/>
                      <a:pt x="280" y="499"/>
                      <a:pt x="275" y="496"/>
                    </a:cubicBezTo>
                    <a:cubicBezTo>
                      <a:pt x="282" y="481"/>
                      <a:pt x="298" y="473"/>
                      <a:pt x="309" y="463"/>
                    </a:cubicBezTo>
                    <a:cubicBezTo>
                      <a:pt x="339" y="436"/>
                      <a:pt x="370" y="414"/>
                      <a:pt x="404" y="395"/>
                    </a:cubicBezTo>
                    <a:cubicBezTo>
                      <a:pt x="430" y="378"/>
                      <a:pt x="456" y="361"/>
                      <a:pt x="480" y="341"/>
                    </a:cubicBezTo>
                    <a:cubicBezTo>
                      <a:pt x="524" y="305"/>
                      <a:pt x="567" y="268"/>
                      <a:pt x="609" y="229"/>
                    </a:cubicBezTo>
                    <a:cubicBezTo>
                      <a:pt x="627" y="213"/>
                      <a:pt x="640" y="192"/>
                      <a:pt x="655" y="173"/>
                    </a:cubicBezTo>
                    <a:cubicBezTo>
                      <a:pt x="682" y="138"/>
                      <a:pt x="701" y="97"/>
                      <a:pt x="723" y="58"/>
                    </a:cubicBezTo>
                    <a:cubicBezTo>
                      <a:pt x="728" y="49"/>
                      <a:pt x="730" y="38"/>
                      <a:pt x="733" y="28"/>
                    </a:cubicBezTo>
                    <a:cubicBezTo>
                      <a:pt x="727" y="27"/>
                      <a:pt x="724" y="31"/>
                      <a:pt x="721" y="36"/>
                    </a:cubicBezTo>
                    <a:cubicBezTo>
                      <a:pt x="703" y="63"/>
                      <a:pt x="686" y="91"/>
                      <a:pt x="666" y="116"/>
                    </a:cubicBezTo>
                    <a:cubicBezTo>
                      <a:pt x="644" y="143"/>
                      <a:pt x="625" y="172"/>
                      <a:pt x="598" y="195"/>
                    </a:cubicBezTo>
                    <a:cubicBezTo>
                      <a:pt x="591" y="202"/>
                      <a:pt x="585" y="209"/>
                      <a:pt x="578" y="216"/>
                    </a:cubicBezTo>
                    <a:cubicBezTo>
                      <a:pt x="549" y="247"/>
                      <a:pt x="519" y="277"/>
                      <a:pt x="492" y="297"/>
                    </a:cubicBezTo>
                    <a:cubicBezTo>
                      <a:pt x="531" y="266"/>
                      <a:pt x="573" y="223"/>
                      <a:pt x="611" y="179"/>
                    </a:cubicBezTo>
                    <a:cubicBezTo>
                      <a:pt x="650" y="134"/>
                      <a:pt x="687" y="87"/>
                      <a:pt x="717" y="34"/>
                    </a:cubicBezTo>
                    <a:cubicBezTo>
                      <a:pt x="720" y="29"/>
                      <a:pt x="726" y="23"/>
                      <a:pt x="719" y="15"/>
                    </a:cubicBezTo>
                    <a:cubicBezTo>
                      <a:pt x="710" y="28"/>
                      <a:pt x="695" y="32"/>
                      <a:pt x="684" y="43"/>
                    </a:cubicBezTo>
                    <a:cubicBezTo>
                      <a:pt x="670" y="56"/>
                      <a:pt x="654" y="69"/>
                      <a:pt x="640" y="83"/>
                    </a:cubicBezTo>
                    <a:cubicBezTo>
                      <a:pt x="617" y="108"/>
                      <a:pt x="592" y="132"/>
                      <a:pt x="572" y="160"/>
                    </a:cubicBezTo>
                    <a:cubicBezTo>
                      <a:pt x="553" y="187"/>
                      <a:pt x="532" y="212"/>
                      <a:pt x="511" y="238"/>
                    </a:cubicBezTo>
                    <a:cubicBezTo>
                      <a:pt x="507" y="242"/>
                      <a:pt x="504" y="247"/>
                      <a:pt x="500" y="252"/>
                    </a:cubicBezTo>
                    <a:cubicBezTo>
                      <a:pt x="497" y="249"/>
                      <a:pt x="498" y="247"/>
                      <a:pt x="500" y="246"/>
                    </a:cubicBezTo>
                    <a:cubicBezTo>
                      <a:pt x="524" y="210"/>
                      <a:pt x="531" y="170"/>
                      <a:pt x="537" y="128"/>
                    </a:cubicBezTo>
                    <a:cubicBezTo>
                      <a:pt x="541" y="105"/>
                      <a:pt x="542" y="81"/>
                      <a:pt x="542" y="58"/>
                    </a:cubicBezTo>
                    <a:cubicBezTo>
                      <a:pt x="543" y="38"/>
                      <a:pt x="543" y="17"/>
                      <a:pt x="530" y="0"/>
                    </a:cubicBezTo>
                    <a:cubicBezTo>
                      <a:pt x="523" y="0"/>
                      <a:pt x="522" y="6"/>
                      <a:pt x="521" y="10"/>
                    </a:cubicBezTo>
                    <a:cubicBezTo>
                      <a:pt x="512" y="57"/>
                      <a:pt x="500" y="103"/>
                      <a:pt x="491" y="149"/>
                    </a:cubicBezTo>
                    <a:cubicBezTo>
                      <a:pt x="481" y="203"/>
                      <a:pt x="466" y="255"/>
                      <a:pt x="446" y="295"/>
                    </a:cubicBezTo>
                    <a:cubicBezTo>
                      <a:pt x="462" y="266"/>
                      <a:pt x="473" y="225"/>
                      <a:pt x="484" y="183"/>
                    </a:cubicBezTo>
                    <a:cubicBezTo>
                      <a:pt x="495" y="133"/>
                      <a:pt x="503" y="81"/>
                      <a:pt x="516" y="31"/>
                    </a:cubicBezTo>
                    <a:cubicBezTo>
                      <a:pt x="518" y="24"/>
                      <a:pt x="521" y="16"/>
                      <a:pt x="514" y="10"/>
                    </a:cubicBezTo>
                    <a:cubicBezTo>
                      <a:pt x="502" y="14"/>
                      <a:pt x="499" y="25"/>
                      <a:pt x="492" y="33"/>
                    </a:cubicBezTo>
                    <a:cubicBezTo>
                      <a:pt x="472" y="62"/>
                      <a:pt x="458" y="92"/>
                      <a:pt x="449" y="125"/>
                    </a:cubicBezTo>
                    <a:cubicBezTo>
                      <a:pt x="443" y="148"/>
                      <a:pt x="436" y="171"/>
                      <a:pt x="427" y="193"/>
                    </a:cubicBezTo>
                    <a:cubicBezTo>
                      <a:pt x="419" y="217"/>
                      <a:pt x="414" y="241"/>
                      <a:pt x="410" y="267"/>
                    </a:cubicBezTo>
                    <a:cubicBezTo>
                      <a:pt x="407" y="288"/>
                      <a:pt x="401" y="307"/>
                      <a:pt x="400" y="328"/>
                    </a:cubicBezTo>
                    <a:cubicBezTo>
                      <a:pt x="400" y="331"/>
                      <a:pt x="399" y="335"/>
                      <a:pt x="400" y="339"/>
                    </a:cubicBezTo>
                    <a:cubicBezTo>
                      <a:pt x="405" y="364"/>
                      <a:pt x="392" y="379"/>
                      <a:pt x="372" y="391"/>
                    </a:cubicBezTo>
                    <a:cubicBezTo>
                      <a:pt x="325" y="418"/>
                      <a:pt x="287" y="456"/>
                      <a:pt x="249" y="493"/>
                    </a:cubicBezTo>
                    <a:cubicBezTo>
                      <a:pt x="216" y="524"/>
                      <a:pt x="184" y="556"/>
                      <a:pt x="152" y="589"/>
                    </a:cubicBezTo>
                    <a:cubicBezTo>
                      <a:pt x="137" y="605"/>
                      <a:pt x="124" y="624"/>
                      <a:pt x="110" y="641"/>
                    </a:cubicBezTo>
                    <a:close/>
                  </a:path>
                </a:pathLst>
              </a:custGeom>
              <a:solidFill>
                <a:srgbClr val="A5B2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6" name="Freeform 30">
                <a:extLst>
                  <a:ext uri="{FF2B5EF4-FFF2-40B4-BE49-F238E27FC236}">
                    <a16:creationId xmlns:a16="http://schemas.microsoft.com/office/drawing/2014/main" id="{0F701D9D-430A-46FF-9848-4AF18DAC0B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38" y="2360613"/>
                <a:ext cx="354013" cy="592138"/>
              </a:xfrm>
              <a:custGeom>
                <a:avLst/>
                <a:gdLst>
                  <a:gd name="T0" fmla="*/ 17 w 299"/>
                  <a:gd name="T1" fmla="*/ 230 h 277"/>
                  <a:gd name="T2" fmla="*/ 70 w 299"/>
                  <a:gd name="T3" fmla="*/ 255 h 277"/>
                  <a:gd name="T4" fmla="*/ 186 w 299"/>
                  <a:gd name="T5" fmla="*/ 269 h 277"/>
                  <a:gd name="T6" fmla="*/ 282 w 299"/>
                  <a:gd name="T7" fmla="*/ 187 h 277"/>
                  <a:gd name="T8" fmla="*/ 297 w 299"/>
                  <a:gd name="T9" fmla="*/ 116 h 277"/>
                  <a:gd name="T10" fmla="*/ 269 w 299"/>
                  <a:gd name="T11" fmla="*/ 23 h 277"/>
                  <a:gd name="T12" fmla="*/ 219 w 299"/>
                  <a:gd name="T13" fmla="*/ 8 h 277"/>
                  <a:gd name="T14" fmla="*/ 196 w 299"/>
                  <a:gd name="T15" fmla="*/ 28 h 277"/>
                  <a:gd name="T16" fmla="*/ 162 w 299"/>
                  <a:gd name="T17" fmla="*/ 81 h 277"/>
                  <a:gd name="T18" fmla="*/ 109 w 299"/>
                  <a:gd name="T19" fmla="*/ 134 h 277"/>
                  <a:gd name="T20" fmla="*/ 28 w 299"/>
                  <a:gd name="T21" fmla="*/ 185 h 277"/>
                  <a:gd name="T22" fmla="*/ 7 w 299"/>
                  <a:gd name="T23" fmla="*/ 202 h 277"/>
                  <a:gd name="T24" fmla="*/ 8 w 299"/>
                  <a:gd name="T25" fmla="*/ 221 h 277"/>
                  <a:gd name="T26" fmla="*/ 17 w 299"/>
                  <a:gd name="T27" fmla="*/ 230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99" h="277">
                    <a:moveTo>
                      <a:pt x="17" y="230"/>
                    </a:moveTo>
                    <a:cubicBezTo>
                      <a:pt x="32" y="244"/>
                      <a:pt x="51" y="249"/>
                      <a:pt x="70" y="255"/>
                    </a:cubicBezTo>
                    <a:cubicBezTo>
                      <a:pt x="107" y="267"/>
                      <a:pt x="145" y="277"/>
                      <a:pt x="186" y="269"/>
                    </a:cubicBezTo>
                    <a:cubicBezTo>
                      <a:pt x="232" y="259"/>
                      <a:pt x="265" y="232"/>
                      <a:pt x="282" y="187"/>
                    </a:cubicBezTo>
                    <a:cubicBezTo>
                      <a:pt x="292" y="164"/>
                      <a:pt x="299" y="140"/>
                      <a:pt x="297" y="116"/>
                    </a:cubicBezTo>
                    <a:cubicBezTo>
                      <a:pt x="297" y="82"/>
                      <a:pt x="285" y="51"/>
                      <a:pt x="269" y="23"/>
                    </a:cubicBezTo>
                    <a:cubicBezTo>
                      <a:pt x="257" y="2"/>
                      <a:pt x="233" y="0"/>
                      <a:pt x="219" y="8"/>
                    </a:cubicBezTo>
                    <a:cubicBezTo>
                      <a:pt x="210" y="13"/>
                      <a:pt x="203" y="20"/>
                      <a:pt x="196" y="28"/>
                    </a:cubicBezTo>
                    <a:cubicBezTo>
                      <a:pt x="182" y="45"/>
                      <a:pt x="173" y="64"/>
                      <a:pt x="162" y="81"/>
                    </a:cubicBezTo>
                    <a:cubicBezTo>
                      <a:pt x="148" y="103"/>
                      <a:pt x="130" y="120"/>
                      <a:pt x="109" y="134"/>
                    </a:cubicBezTo>
                    <a:cubicBezTo>
                      <a:pt x="83" y="151"/>
                      <a:pt x="55" y="168"/>
                      <a:pt x="28" y="185"/>
                    </a:cubicBezTo>
                    <a:cubicBezTo>
                      <a:pt x="20" y="190"/>
                      <a:pt x="13" y="197"/>
                      <a:pt x="7" y="202"/>
                    </a:cubicBezTo>
                    <a:cubicBezTo>
                      <a:pt x="0" y="207"/>
                      <a:pt x="3" y="215"/>
                      <a:pt x="8" y="221"/>
                    </a:cubicBezTo>
                    <a:cubicBezTo>
                      <a:pt x="10" y="225"/>
                      <a:pt x="14" y="227"/>
                      <a:pt x="17" y="230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7" name="Freeform 31">
                <a:extLst>
                  <a:ext uri="{FF2B5EF4-FFF2-40B4-BE49-F238E27FC236}">
                    <a16:creationId xmlns:a16="http://schemas.microsoft.com/office/drawing/2014/main" id="{F6F1F4B0-6C61-6A0C-341C-C0CC050FE3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87325" y="2925763"/>
                <a:ext cx="327025" cy="568325"/>
              </a:xfrm>
              <a:custGeom>
                <a:avLst/>
                <a:gdLst>
                  <a:gd name="T0" fmla="*/ 83 w 276"/>
                  <a:gd name="T1" fmla="*/ 243 h 266"/>
                  <a:gd name="T2" fmla="*/ 154 w 276"/>
                  <a:gd name="T3" fmla="*/ 167 h 266"/>
                  <a:gd name="T4" fmla="*/ 238 w 276"/>
                  <a:gd name="T5" fmla="*/ 101 h 266"/>
                  <a:gd name="T6" fmla="*/ 262 w 276"/>
                  <a:gd name="T7" fmla="*/ 80 h 266"/>
                  <a:gd name="T8" fmla="*/ 246 w 276"/>
                  <a:gd name="T9" fmla="*/ 32 h 266"/>
                  <a:gd name="T10" fmla="*/ 97 w 276"/>
                  <a:gd name="T11" fmla="*/ 17 h 266"/>
                  <a:gd name="T12" fmla="*/ 1 w 276"/>
                  <a:gd name="T13" fmla="*/ 153 h 266"/>
                  <a:gd name="T14" fmla="*/ 19 w 276"/>
                  <a:gd name="T15" fmla="*/ 238 h 266"/>
                  <a:gd name="T16" fmla="*/ 44 w 276"/>
                  <a:gd name="T17" fmla="*/ 260 h 266"/>
                  <a:gd name="T18" fmla="*/ 83 w 276"/>
                  <a:gd name="T19" fmla="*/ 243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6" h="266">
                    <a:moveTo>
                      <a:pt x="83" y="243"/>
                    </a:moveTo>
                    <a:cubicBezTo>
                      <a:pt x="99" y="214"/>
                      <a:pt x="127" y="191"/>
                      <a:pt x="154" y="167"/>
                    </a:cubicBezTo>
                    <a:cubicBezTo>
                      <a:pt x="180" y="143"/>
                      <a:pt x="208" y="120"/>
                      <a:pt x="238" y="101"/>
                    </a:cubicBezTo>
                    <a:cubicBezTo>
                      <a:pt x="247" y="95"/>
                      <a:pt x="256" y="88"/>
                      <a:pt x="262" y="80"/>
                    </a:cubicBezTo>
                    <a:cubicBezTo>
                      <a:pt x="276" y="63"/>
                      <a:pt x="269" y="45"/>
                      <a:pt x="246" y="32"/>
                    </a:cubicBezTo>
                    <a:cubicBezTo>
                      <a:pt x="199" y="3"/>
                      <a:pt x="146" y="0"/>
                      <a:pt x="97" y="17"/>
                    </a:cubicBezTo>
                    <a:cubicBezTo>
                      <a:pt x="34" y="39"/>
                      <a:pt x="3" y="79"/>
                      <a:pt x="1" y="153"/>
                    </a:cubicBezTo>
                    <a:cubicBezTo>
                      <a:pt x="0" y="183"/>
                      <a:pt x="4" y="211"/>
                      <a:pt x="19" y="238"/>
                    </a:cubicBezTo>
                    <a:cubicBezTo>
                      <a:pt x="25" y="249"/>
                      <a:pt x="33" y="256"/>
                      <a:pt x="44" y="260"/>
                    </a:cubicBezTo>
                    <a:cubicBezTo>
                      <a:pt x="56" y="266"/>
                      <a:pt x="69" y="261"/>
                      <a:pt x="83" y="243"/>
                    </a:cubicBezTo>
                    <a:close/>
                  </a:path>
                </a:pathLst>
              </a:custGeom>
              <a:solidFill>
                <a:srgbClr val="9DD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8" name="Freeform 32">
                <a:extLst>
                  <a:ext uri="{FF2B5EF4-FFF2-40B4-BE49-F238E27FC236}">
                    <a16:creationId xmlns:a16="http://schemas.microsoft.com/office/drawing/2014/main" id="{4C5AA229-2524-85E5-2B54-6FD102A232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04787" y="2252663"/>
                <a:ext cx="180975" cy="574675"/>
              </a:xfrm>
              <a:custGeom>
                <a:avLst/>
                <a:gdLst>
                  <a:gd name="T0" fmla="*/ 1 w 152"/>
                  <a:gd name="T1" fmla="*/ 269 h 269"/>
                  <a:gd name="T2" fmla="*/ 27 w 152"/>
                  <a:gd name="T3" fmla="*/ 252 h 269"/>
                  <a:gd name="T4" fmla="*/ 96 w 152"/>
                  <a:gd name="T5" fmla="*/ 187 h 269"/>
                  <a:gd name="T6" fmla="*/ 139 w 152"/>
                  <a:gd name="T7" fmla="*/ 92 h 269"/>
                  <a:gd name="T8" fmla="*/ 151 w 152"/>
                  <a:gd name="T9" fmla="*/ 30 h 269"/>
                  <a:gd name="T10" fmla="*/ 147 w 152"/>
                  <a:gd name="T11" fmla="*/ 8 h 269"/>
                  <a:gd name="T12" fmla="*/ 127 w 152"/>
                  <a:gd name="T13" fmla="*/ 6 h 269"/>
                  <a:gd name="T14" fmla="*/ 21 w 152"/>
                  <a:gd name="T15" fmla="*/ 169 h 269"/>
                  <a:gd name="T16" fmla="*/ 2 w 152"/>
                  <a:gd name="T17" fmla="*/ 240 h 269"/>
                  <a:gd name="T18" fmla="*/ 1 w 152"/>
                  <a:gd name="T19" fmla="*/ 269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2" h="269">
                    <a:moveTo>
                      <a:pt x="1" y="269"/>
                    </a:moveTo>
                    <a:cubicBezTo>
                      <a:pt x="14" y="268"/>
                      <a:pt x="21" y="259"/>
                      <a:pt x="27" y="252"/>
                    </a:cubicBezTo>
                    <a:cubicBezTo>
                      <a:pt x="52" y="233"/>
                      <a:pt x="76" y="212"/>
                      <a:pt x="96" y="187"/>
                    </a:cubicBezTo>
                    <a:cubicBezTo>
                      <a:pt x="117" y="158"/>
                      <a:pt x="129" y="126"/>
                      <a:pt x="139" y="92"/>
                    </a:cubicBezTo>
                    <a:cubicBezTo>
                      <a:pt x="145" y="72"/>
                      <a:pt x="146" y="50"/>
                      <a:pt x="151" y="30"/>
                    </a:cubicBezTo>
                    <a:cubicBezTo>
                      <a:pt x="152" y="22"/>
                      <a:pt x="152" y="15"/>
                      <a:pt x="147" y="8"/>
                    </a:cubicBezTo>
                    <a:cubicBezTo>
                      <a:pt x="140" y="0"/>
                      <a:pt x="133" y="1"/>
                      <a:pt x="127" y="6"/>
                    </a:cubicBezTo>
                    <a:cubicBezTo>
                      <a:pt x="73" y="48"/>
                      <a:pt x="41" y="105"/>
                      <a:pt x="21" y="169"/>
                    </a:cubicBezTo>
                    <a:cubicBezTo>
                      <a:pt x="13" y="193"/>
                      <a:pt x="7" y="216"/>
                      <a:pt x="2" y="240"/>
                    </a:cubicBezTo>
                    <a:cubicBezTo>
                      <a:pt x="0" y="250"/>
                      <a:pt x="4" y="259"/>
                      <a:pt x="1" y="269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9" name="Freeform 33">
                <a:extLst>
                  <a:ext uri="{FF2B5EF4-FFF2-40B4-BE49-F238E27FC236}">
                    <a16:creationId xmlns:a16="http://schemas.microsoft.com/office/drawing/2014/main" id="{72621270-2DDC-B802-5815-8A0F552F8B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188" y="1508125"/>
                <a:ext cx="149225" cy="501650"/>
              </a:xfrm>
              <a:custGeom>
                <a:avLst/>
                <a:gdLst>
                  <a:gd name="T0" fmla="*/ 46 w 126"/>
                  <a:gd name="T1" fmla="*/ 205 h 235"/>
                  <a:gd name="T2" fmla="*/ 92 w 126"/>
                  <a:gd name="T3" fmla="*/ 146 h 235"/>
                  <a:gd name="T4" fmla="*/ 122 w 126"/>
                  <a:gd name="T5" fmla="*/ 38 h 235"/>
                  <a:gd name="T6" fmla="*/ 124 w 126"/>
                  <a:gd name="T7" fmla="*/ 14 h 235"/>
                  <a:gd name="T8" fmla="*/ 118 w 126"/>
                  <a:gd name="T9" fmla="*/ 2 h 235"/>
                  <a:gd name="T10" fmla="*/ 103 w 126"/>
                  <a:gd name="T11" fmla="*/ 6 h 235"/>
                  <a:gd name="T12" fmla="*/ 47 w 126"/>
                  <a:gd name="T13" fmla="*/ 79 h 235"/>
                  <a:gd name="T14" fmla="*/ 20 w 126"/>
                  <a:gd name="T15" fmla="*/ 133 h 235"/>
                  <a:gd name="T16" fmla="*/ 1 w 126"/>
                  <a:gd name="T17" fmla="*/ 211 h 235"/>
                  <a:gd name="T18" fmla="*/ 2 w 126"/>
                  <a:gd name="T19" fmla="*/ 224 h 235"/>
                  <a:gd name="T20" fmla="*/ 16 w 126"/>
                  <a:gd name="T21" fmla="*/ 231 h 235"/>
                  <a:gd name="T22" fmla="*/ 46 w 126"/>
                  <a:gd name="T23" fmla="*/ 205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6" h="235">
                    <a:moveTo>
                      <a:pt x="46" y="205"/>
                    </a:moveTo>
                    <a:cubicBezTo>
                      <a:pt x="64" y="190"/>
                      <a:pt x="78" y="167"/>
                      <a:pt x="92" y="146"/>
                    </a:cubicBezTo>
                    <a:cubicBezTo>
                      <a:pt x="113" y="113"/>
                      <a:pt x="120" y="76"/>
                      <a:pt x="122" y="38"/>
                    </a:cubicBezTo>
                    <a:cubicBezTo>
                      <a:pt x="123" y="30"/>
                      <a:pt x="126" y="22"/>
                      <a:pt x="124" y="14"/>
                    </a:cubicBezTo>
                    <a:cubicBezTo>
                      <a:pt x="123" y="10"/>
                      <a:pt x="123" y="4"/>
                      <a:pt x="118" y="2"/>
                    </a:cubicBezTo>
                    <a:cubicBezTo>
                      <a:pt x="112" y="0"/>
                      <a:pt x="107" y="2"/>
                      <a:pt x="103" y="6"/>
                    </a:cubicBezTo>
                    <a:cubicBezTo>
                      <a:pt x="82" y="29"/>
                      <a:pt x="62" y="52"/>
                      <a:pt x="47" y="79"/>
                    </a:cubicBezTo>
                    <a:cubicBezTo>
                      <a:pt x="37" y="97"/>
                      <a:pt x="28" y="114"/>
                      <a:pt x="20" y="133"/>
                    </a:cubicBezTo>
                    <a:cubicBezTo>
                      <a:pt x="9" y="158"/>
                      <a:pt x="5" y="184"/>
                      <a:pt x="1" y="211"/>
                    </a:cubicBezTo>
                    <a:cubicBezTo>
                      <a:pt x="0" y="215"/>
                      <a:pt x="0" y="220"/>
                      <a:pt x="2" y="224"/>
                    </a:cubicBezTo>
                    <a:cubicBezTo>
                      <a:pt x="4" y="231"/>
                      <a:pt x="9" y="235"/>
                      <a:pt x="16" y="231"/>
                    </a:cubicBezTo>
                    <a:cubicBezTo>
                      <a:pt x="26" y="223"/>
                      <a:pt x="37" y="218"/>
                      <a:pt x="46" y="205"/>
                    </a:cubicBezTo>
                    <a:close/>
                  </a:path>
                </a:pathLst>
              </a:custGeom>
              <a:solidFill>
                <a:srgbClr val="9DD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0" name="Freeform 34">
                <a:extLst>
                  <a:ext uri="{FF2B5EF4-FFF2-40B4-BE49-F238E27FC236}">
                    <a16:creationId xmlns:a16="http://schemas.microsoft.com/office/drawing/2014/main" id="{7C0FC701-0976-204B-6892-6805F084B4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425" y="1700213"/>
                <a:ext cx="365125" cy="777875"/>
              </a:xfrm>
              <a:custGeom>
                <a:avLst/>
                <a:gdLst>
                  <a:gd name="T0" fmla="*/ 255 w 307"/>
                  <a:gd name="T1" fmla="*/ 61 h 364"/>
                  <a:gd name="T2" fmla="*/ 217 w 307"/>
                  <a:gd name="T3" fmla="*/ 126 h 364"/>
                  <a:gd name="T4" fmla="*/ 163 w 307"/>
                  <a:gd name="T5" fmla="*/ 196 h 364"/>
                  <a:gd name="T6" fmla="*/ 103 w 307"/>
                  <a:gd name="T7" fmla="*/ 264 h 364"/>
                  <a:gd name="T8" fmla="*/ 0 w 307"/>
                  <a:gd name="T9" fmla="*/ 364 h 364"/>
                  <a:gd name="T10" fmla="*/ 27 w 307"/>
                  <a:gd name="T11" fmla="*/ 348 h 364"/>
                  <a:gd name="T12" fmla="*/ 109 w 307"/>
                  <a:gd name="T13" fmla="*/ 275 h 364"/>
                  <a:gd name="T14" fmla="*/ 168 w 307"/>
                  <a:gd name="T15" fmla="*/ 213 h 364"/>
                  <a:gd name="T16" fmla="*/ 262 w 307"/>
                  <a:gd name="T17" fmla="*/ 81 h 364"/>
                  <a:gd name="T18" fmla="*/ 269 w 307"/>
                  <a:gd name="T19" fmla="*/ 74 h 364"/>
                  <a:gd name="T20" fmla="*/ 295 w 307"/>
                  <a:gd name="T21" fmla="*/ 34 h 364"/>
                  <a:gd name="T22" fmla="*/ 306 w 307"/>
                  <a:gd name="T23" fmla="*/ 12 h 364"/>
                  <a:gd name="T24" fmla="*/ 301 w 307"/>
                  <a:gd name="T25" fmla="*/ 2 h 364"/>
                  <a:gd name="T26" fmla="*/ 291 w 307"/>
                  <a:gd name="T27" fmla="*/ 6 h 364"/>
                  <a:gd name="T28" fmla="*/ 255 w 307"/>
                  <a:gd name="T29" fmla="*/ 61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7" h="364">
                    <a:moveTo>
                      <a:pt x="255" y="61"/>
                    </a:moveTo>
                    <a:cubicBezTo>
                      <a:pt x="245" y="84"/>
                      <a:pt x="231" y="105"/>
                      <a:pt x="217" y="126"/>
                    </a:cubicBezTo>
                    <a:cubicBezTo>
                      <a:pt x="200" y="149"/>
                      <a:pt x="183" y="173"/>
                      <a:pt x="163" y="196"/>
                    </a:cubicBezTo>
                    <a:cubicBezTo>
                      <a:pt x="144" y="219"/>
                      <a:pt x="123" y="242"/>
                      <a:pt x="103" y="264"/>
                    </a:cubicBezTo>
                    <a:cubicBezTo>
                      <a:pt x="71" y="299"/>
                      <a:pt x="37" y="331"/>
                      <a:pt x="0" y="364"/>
                    </a:cubicBezTo>
                    <a:cubicBezTo>
                      <a:pt x="13" y="363"/>
                      <a:pt x="20" y="354"/>
                      <a:pt x="27" y="348"/>
                    </a:cubicBezTo>
                    <a:cubicBezTo>
                      <a:pt x="56" y="326"/>
                      <a:pt x="84" y="302"/>
                      <a:pt x="109" y="275"/>
                    </a:cubicBezTo>
                    <a:cubicBezTo>
                      <a:pt x="128" y="254"/>
                      <a:pt x="149" y="235"/>
                      <a:pt x="168" y="213"/>
                    </a:cubicBezTo>
                    <a:cubicBezTo>
                      <a:pt x="203" y="171"/>
                      <a:pt x="236" y="128"/>
                      <a:pt x="262" y="81"/>
                    </a:cubicBezTo>
                    <a:cubicBezTo>
                      <a:pt x="265" y="78"/>
                      <a:pt x="266" y="76"/>
                      <a:pt x="269" y="74"/>
                    </a:cubicBezTo>
                    <a:cubicBezTo>
                      <a:pt x="275" y="59"/>
                      <a:pt x="285" y="47"/>
                      <a:pt x="295" y="34"/>
                    </a:cubicBezTo>
                    <a:cubicBezTo>
                      <a:pt x="300" y="27"/>
                      <a:pt x="305" y="21"/>
                      <a:pt x="306" y="12"/>
                    </a:cubicBezTo>
                    <a:cubicBezTo>
                      <a:pt x="307" y="8"/>
                      <a:pt x="306" y="4"/>
                      <a:pt x="301" y="2"/>
                    </a:cubicBezTo>
                    <a:cubicBezTo>
                      <a:pt x="297" y="0"/>
                      <a:pt x="294" y="3"/>
                      <a:pt x="291" y="6"/>
                    </a:cubicBezTo>
                    <a:cubicBezTo>
                      <a:pt x="280" y="25"/>
                      <a:pt x="267" y="43"/>
                      <a:pt x="255" y="61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1" name="Freeform 35">
                <a:extLst>
                  <a:ext uri="{FF2B5EF4-FFF2-40B4-BE49-F238E27FC236}">
                    <a16:creationId xmlns:a16="http://schemas.microsoft.com/office/drawing/2014/main" id="{07D0BE93-EF3D-47B7-3235-227A73B904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13" y="1557338"/>
                <a:ext cx="141288" cy="919163"/>
              </a:xfrm>
              <a:custGeom>
                <a:avLst/>
                <a:gdLst>
                  <a:gd name="T0" fmla="*/ 80 w 119"/>
                  <a:gd name="T1" fmla="*/ 123 h 430"/>
                  <a:gd name="T2" fmla="*/ 66 w 119"/>
                  <a:gd name="T3" fmla="*/ 187 h 430"/>
                  <a:gd name="T4" fmla="*/ 36 w 119"/>
                  <a:gd name="T5" fmla="*/ 328 h 430"/>
                  <a:gd name="T6" fmla="*/ 6 w 119"/>
                  <a:gd name="T7" fmla="*/ 414 h 430"/>
                  <a:gd name="T8" fmla="*/ 0 w 119"/>
                  <a:gd name="T9" fmla="*/ 430 h 430"/>
                  <a:gd name="T10" fmla="*/ 9 w 119"/>
                  <a:gd name="T11" fmla="*/ 421 h 430"/>
                  <a:gd name="T12" fmla="*/ 56 w 119"/>
                  <a:gd name="T13" fmla="*/ 288 h 430"/>
                  <a:gd name="T14" fmla="*/ 93 w 119"/>
                  <a:gd name="T15" fmla="*/ 120 h 430"/>
                  <a:gd name="T16" fmla="*/ 96 w 119"/>
                  <a:gd name="T17" fmla="*/ 113 h 430"/>
                  <a:gd name="T18" fmla="*/ 114 w 119"/>
                  <a:gd name="T19" fmla="*/ 20 h 430"/>
                  <a:gd name="T20" fmla="*/ 111 w 119"/>
                  <a:gd name="T21" fmla="*/ 2 h 430"/>
                  <a:gd name="T22" fmla="*/ 99 w 119"/>
                  <a:gd name="T23" fmla="*/ 17 h 430"/>
                  <a:gd name="T24" fmla="*/ 80 w 119"/>
                  <a:gd name="T25" fmla="*/ 123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9" h="430">
                    <a:moveTo>
                      <a:pt x="80" y="123"/>
                    </a:moveTo>
                    <a:cubicBezTo>
                      <a:pt x="79" y="145"/>
                      <a:pt x="72" y="166"/>
                      <a:pt x="66" y="187"/>
                    </a:cubicBezTo>
                    <a:cubicBezTo>
                      <a:pt x="55" y="234"/>
                      <a:pt x="49" y="282"/>
                      <a:pt x="36" y="328"/>
                    </a:cubicBezTo>
                    <a:cubicBezTo>
                      <a:pt x="28" y="357"/>
                      <a:pt x="18" y="386"/>
                      <a:pt x="6" y="414"/>
                    </a:cubicBezTo>
                    <a:cubicBezTo>
                      <a:pt x="4" y="419"/>
                      <a:pt x="2" y="424"/>
                      <a:pt x="0" y="430"/>
                    </a:cubicBezTo>
                    <a:cubicBezTo>
                      <a:pt x="6" y="428"/>
                      <a:pt x="7" y="425"/>
                      <a:pt x="9" y="421"/>
                    </a:cubicBezTo>
                    <a:cubicBezTo>
                      <a:pt x="32" y="379"/>
                      <a:pt x="47" y="334"/>
                      <a:pt x="56" y="288"/>
                    </a:cubicBezTo>
                    <a:cubicBezTo>
                      <a:pt x="69" y="232"/>
                      <a:pt x="81" y="176"/>
                      <a:pt x="93" y="120"/>
                    </a:cubicBezTo>
                    <a:cubicBezTo>
                      <a:pt x="93" y="118"/>
                      <a:pt x="95" y="115"/>
                      <a:pt x="96" y="113"/>
                    </a:cubicBezTo>
                    <a:cubicBezTo>
                      <a:pt x="102" y="82"/>
                      <a:pt x="106" y="50"/>
                      <a:pt x="114" y="20"/>
                    </a:cubicBezTo>
                    <a:cubicBezTo>
                      <a:pt x="115" y="13"/>
                      <a:pt x="119" y="4"/>
                      <a:pt x="111" y="2"/>
                    </a:cubicBezTo>
                    <a:cubicBezTo>
                      <a:pt x="104" y="0"/>
                      <a:pt x="100" y="9"/>
                      <a:pt x="99" y="17"/>
                    </a:cubicBezTo>
                    <a:cubicBezTo>
                      <a:pt x="93" y="52"/>
                      <a:pt x="86" y="88"/>
                      <a:pt x="80" y="123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07" name="Grupo 106">
              <a:extLst>
                <a:ext uri="{FF2B5EF4-FFF2-40B4-BE49-F238E27FC236}">
                  <a16:creationId xmlns:a16="http://schemas.microsoft.com/office/drawing/2014/main" id="{7F7B561B-C779-C1DD-B7E7-1C4D4B943045}"/>
                </a:ext>
              </a:extLst>
            </p:cNvPr>
            <p:cNvGrpSpPr/>
            <p:nvPr/>
          </p:nvGrpSpPr>
          <p:grpSpPr>
            <a:xfrm rot="6546638">
              <a:off x="747713" y="803276"/>
              <a:ext cx="722312" cy="749299"/>
              <a:chOff x="747713" y="803276"/>
              <a:chExt cx="722312" cy="749299"/>
            </a:xfrm>
          </p:grpSpPr>
          <p:sp>
            <p:nvSpPr>
              <p:cNvPr id="108" name="Freeform 39">
                <a:extLst>
                  <a:ext uri="{FF2B5EF4-FFF2-40B4-BE49-F238E27FC236}">
                    <a16:creationId xmlns:a16="http://schemas.microsoft.com/office/drawing/2014/main" id="{81ACEFE9-5A36-BACF-4166-41C457D574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713" y="904875"/>
                <a:ext cx="155575" cy="195262"/>
              </a:xfrm>
              <a:custGeom>
                <a:avLst/>
                <a:gdLst>
                  <a:gd name="T0" fmla="*/ 301 w 393"/>
                  <a:gd name="T1" fmla="*/ 12 h 490"/>
                  <a:gd name="T2" fmla="*/ 309 w 393"/>
                  <a:gd name="T3" fmla="*/ 12 h 490"/>
                  <a:gd name="T4" fmla="*/ 387 w 393"/>
                  <a:gd name="T5" fmla="*/ 50 h 490"/>
                  <a:gd name="T6" fmla="*/ 392 w 393"/>
                  <a:gd name="T7" fmla="*/ 65 h 490"/>
                  <a:gd name="T8" fmla="*/ 393 w 393"/>
                  <a:gd name="T9" fmla="*/ 133 h 490"/>
                  <a:gd name="T10" fmla="*/ 380 w 393"/>
                  <a:gd name="T11" fmla="*/ 161 h 490"/>
                  <a:gd name="T12" fmla="*/ 311 w 393"/>
                  <a:gd name="T13" fmla="*/ 315 h 490"/>
                  <a:gd name="T14" fmla="*/ 212 w 393"/>
                  <a:gd name="T15" fmla="*/ 439 h 490"/>
                  <a:gd name="T16" fmla="*/ 146 w 393"/>
                  <a:gd name="T17" fmla="*/ 477 h 490"/>
                  <a:gd name="T18" fmla="*/ 44 w 393"/>
                  <a:gd name="T19" fmla="*/ 487 h 490"/>
                  <a:gd name="T20" fmla="*/ 22 w 393"/>
                  <a:gd name="T21" fmla="*/ 476 h 490"/>
                  <a:gd name="T22" fmla="*/ 2 w 393"/>
                  <a:gd name="T23" fmla="*/ 420 h 490"/>
                  <a:gd name="T24" fmla="*/ 2 w 393"/>
                  <a:gd name="T25" fmla="*/ 376 h 490"/>
                  <a:gd name="T26" fmla="*/ 19 w 393"/>
                  <a:gd name="T27" fmla="*/ 324 h 490"/>
                  <a:gd name="T28" fmla="*/ 39 w 393"/>
                  <a:gd name="T29" fmla="*/ 278 h 490"/>
                  <a:gd name="T30" fmla="*/ 41 w 393"/>
                  <a:gd name="T31" fmla="*/ 267 h 490"/>
                  <a:gd name="T32" fmla="*/ 88 w 393"/>
                  <a:gd name="T33" fmla="*/ 172 h 490"/>
                  <a:gd name="T34" fmla="*/ 163 w 393"/>
                  <a:gd name="T35" fmla="*/ 92 h 490"/>
                  <a:gd name="T36" fmla="*/ 173 w 393"/>
                  <a:gd name="T37" fmla="*/ 73 h 490"/>
                  <a:gd name="T38" fmla="*/ 187 w 393"/>
                  <a:gd name="T39" fmla="*/ 63 h 490"/>
                  <a:gd name="T40" fmla="*/ 218 w 393"/>
                  <a:gd name="T41" fmla="*/ 47 h 490"/>
                  <a:gd name="T42" fmla="*/ 301 w 393"/>
                  <a:gd name="T43" fmla="*/ 12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93" h="490">
                    <a:moveTo>
                      <a:pt x="301" y="12"/>
                    </a:moveTo>
                    <a:cubicBezTo>
                      <a:pt x="304" y="12"/>
                      <a:pt x="307" y="12"/>
                      <a:pt x="309" y="12"/>
                    </a:cubicBezTo>
                    <a:cubicBezTo>
                      <a:pt x="346" y="2"/>
                      <a:pt x="366" y="28"/>
                      <a:pt x="387" y="50"/>
                    </a:cubicBezTo>
                    <a:cubicBezTo>
                      <a:pt x="392" y="54"/>
                      <a:pt x="392" y="59"/>
                      <a:pt x="392" y="65"/>
                    </a:cubicBezTo>
                    <a:cubicBezTo>
                      <a:pt x="392" y="87"/>
                      <a:pt x="391" y="110"/>
                      <a:pt x="393" y="133"/>
                    </a:cubicBezTo>
                    <a:cubicBezTo>
                      <a:pt x="393" y="145"/>
                      <a:pt x="383" y="151"/>
                      <a:pt x="380" y="161"/>
                    </a:cubicBezTo>
                    <a:cubicBezTo>
                      <a:pt x="362" y="215"/>
                      <a:pt x="335" y="264"/>
                      <a:pt x="311" y="315"/>
                    </a:cubicBezTo>
                    <a:cubicBezTo>
                      <a:pt x="287" y="364"/>
                      <a:pt x="252" y="405"/>
                      <a:pt x="212" y="439"/>
                    </a:cubicBezTo>
                    <a:cubicBezTo>
                      <a:pt x="193" y="454"/>
                      <a:pt x="171" y="468"/>
                      <a:pt x="146" y="477"/>
                    </a:cubicBezTo>
                    <a:cubicBezTo>
                      <a:pt x="111" y="490"/>
                      <a:pt x="78" y="483"/>
                      <a:pt x="44" y="487"/>
                    </a:cubicBezTo>
                    <a:cubicBezTo>
                      <a:pt x="35" y="488"/>
                      <a:pt x="26" y="484"/>
                      <a:pt x="22" y="476"/>
                    </a:cubicBezTo>
                    <a:cubicBezTo>
                      <a:pt x="13" y="459"/>
                      <a:pt x="0" y="442"/>
                      <a:pt x="2" y="420"/>
                    </a:cubicBezTo>
                    <a:cubicBezTo>
                      <a:pt x="3" y="405"/>
                      <a:pt x="3" y="390"/>
                      <a:pt x="2" y="376"/>
                    </a:cubicBezTo>
                    <a:cubicBezTo>
                      <a:pt x="1" y="356"/>
                      <a:pt x="5" y="340"/>
                      <a:pt x="19" y="324"/>
                    </a:cubicBezTo>
                    <a:cubicBezTo>
                      <a:pt x="29" y="313"/>
                      <a:pt x="40" y="297"/>
                      <a:pt x="39" y="278"/>
                    </a:cubicBezTo>
                    <a:cubicBezTo>
                      <a:pt x="38" y="274"/>
                      <a:pt x="39" y="269"/>
                      <a:pt x="41" y="267"/>
                    </a:cubicBezTo>
                    <a:cubicBezTo>
                      <a:pt x="68" y="241"/>
                      <a:pt x="68" y="201"/>
                      <a:pt x="88" y="172"/>
                    </a:cubicBezTo>
                    <a:cubicBezTo>
                      <a:pt x="109" y="141"/>
                      <a:pt x="138" y="119"/>
                      <a:pt x="163" y="92"/>
                    </a:cubicBezTo>
                    <a:cubicBezTo>
                      <a:pt x="167" y="86"/>
                      <a:pt x="173" y="81"/>
                      <a:pt x="173" y="73"/>
                    </a:cubicBezTo>
                    <a:cubicBezTo>
                      <a:pt x="174" y="65"/>
                      <a:pt x="179" y="62"/>
                      <a:pt x="187" y="63"/>
                    </a:cubicBezTo>
                    <a:cubicBezTo>
                      <a:pt x="200" y="64"/>
                      <a:pt x="210" y="57"/>
                      <a:pt x="218" y="47"/>
                    </a:cubicBezTo>
                    <a:cubicBezTo>
                      <a:pt x="239" y="20"/>
                      <a:pt x="263" y="0"/>
                      <a:pt x="301" y="12"/>
                    </a:cubicBezTo>
                    <a:close/>
                  </a:path>
                </a:pathLst>
              </a:custGeom>
              <a:solidFill>
                <a:srgbClr val="EFA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09" name="Freeform 40">
                <a:extLst>
                  <a:ext uri="{FF2B5EF4-FFF2-40B4-BE49-F238E27FC236}">
                    <a16:creationId xmlns:a16="http://schemas.microsoft.com/office/drawing/2014/main" id="{4903DF9B-E4C5-34E6-0E1D-4E98BA5862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1388" y="989013"/>
                <a:ext cx="153987" cy="169862"/>
              </a:xfrm>
              <a:custGeom>
                <a:avLst/>
                <a:gdLst>
                  <a:gd name="T0" fmla="*/ 95 w 383"/>
                  <a:gd name="T1" fmla="*/ 412 h 427"/>
                  <a:gd name="T2" fmla="*/ 4 w 383"/>
                  <a:gd name="T3" fmla="*/ 359 h 427"/>
                  <a:gd name="T4" fmla="*/ 1 w 383"/>
                  <a:gd name="T5" fmla="*/ 350 h 427"/>
                  <a:gd name="T6" fmla="*/ 38 w 383"/>
                  <a:gd name="T7" fmla="*/ 269 h 427"/>
                  <a:gd name="T8" fmla="*/ 75 w 383"/>
                  <a:gd name="T9" fmla="*/ 211 h 427"/>
                  <a:gd name="T10" fmla="*/ 104 w 383"/>
                  <a:gd name="T11" fmla="*/ 165 h 427"/>
                  <a:gd name="T12" fmla="*/ 141 w 383"/>
                  <a:gd name="T13" fmla="*/ 128 h 427"/>
                  <a:gd name="T14" fmla="*/ 217 w 383"/>
                  <a:gd name="T15" fmla="*/ 49 h 427"/>
                  <a:gd name="T16" fmla="*/ 287 w 383"/>
                  <a:gd name="T17" fmla="*/ 14 h 427"/>
                  <a:gd name="T18" fmla="*/ 310 w 383"/>
                  <a:gd name="T19" fmla="*/ 5 h 427"/>
                  <a:gd name="T20" fmla="*/ 323 w 383"/>
                  <a:gd name="T21" fmla="*/ 2 h 427"/>
                  <a:gd name="T22" fmla="*/ 377 w 383"/>
                  <a:gd name="T23" fmla="*/ 42 h 427"/>
                  <a:gd name="T24" fmla="*/ 380 w 383"/>
                  <a:gd name="T25" fmla="*/ 59 h 427"/>
                  <a:gd name="T26" fmla="*/ 359 w 383"/>
                  <a:gd name="T27" fmla="*/ 170 h 427"/>
                  <a:gd name="T28" fmla="*/ 343 w 383"/>
                  <a:gd name="T29" fmla="*/ 222 h 427"/>
                  <a:gd name="T30" fmla="*/ 339 w 383"/>
                  <a:gd name="T31" fmla="*/ 235 h 427"/>
                  <a:gd name="T32" fmla="*/ 262 w 383"/>
                  <a:gd name="T33" fmla="*/ 326 h 427"/>
                  <a:gd name="T34" fmla="*/ 169 w 383"/>
                  <a:gd name="T35" fmla="*/ 389 h 427"/>
                  <a:gd name="T36" fmla="*/ 164 w 383"/>
                  <a:gd name="T37" fmla="*/ 392 h 427"/>
                  <a:gd name="T38" fmla="*/ 95 w 383"/>
                  <a:gd name="T39" fmla="*/ 412 h 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83" h="427">
                    <a:moveTo>
                      <a:pt x="95" y="412"/>
                    </a:moveTo>
                    <a:cubicBezTo>
                      <a:pt x="48" y="427"/>
                      <a:pt x="31" y="384"/>
                      <a:pt x="4" y="359"/>
                    </a:cubicBezTo>
                    <a:cubicBezTo>
                      <a:pt x="2" y="357"/>
                      <a:pt x="0" y="352"/>
                      <a:pt x="1" y="350"/>
                    </a:cubicBezTo>
                    <a:cubicBezTo>
                      <a:pt x="17" y="325"/>
                      <a:pt x="17" y="293"/>
                      <a:pt x="38" y="269"/>
                    </a:cubicBezTo>
                    <a:cubicBezTo>
                      <a:pt x="53" y="252"/>
                      <a:pt x="63" y="230"/>
                      <a:pt x="75" y="211"/>
                    </a:cubicBezTo>
                    <a:cubicBezTo>
                      <a:pt x="85" y="195"/>
                      <a:pt x="100" y="183"/>
                      <a:pt x="104" y="165"/>
                    </a:cubicBezTo>
                    <a:cubicBezTo>
                      <a:pt x="109" y="144"/>
                      <a:pt x="129" y="140"/>
                      <a:pt x="141" y="128"/>
                    </a:cubicBezTo>
                    <a:cubicBezTo>
                      <a:pt x="166" y="101"/>
                      <a:pt x="190" y="73"/>
                      <a:pt x="217" y="49"/>
                    </a:cubicBezTo>
                    <a:cubicBezTo>
                      <a:pt x="237" y="32"/>
                      <a:pt x="262" y="22"/>
                      <a:pt x="287" y="14"/>
                    </a:cubicBezTo>
                    <a:cubicBezTo>
                      <a:pt x="295" y="12"/>
                      <a:pt x="304" y="12"/>
                      <a:pt x="310" y="5"/>
                    </a:cubicBezTo>
                    <a:cubicBezTo>
                      <a:pt x="314" y="1"/>
                      <a:pt x="318" y="0"/>
                      <a:pt x="323" y="2"/>
                    </a:cubicBezTo>
                    <a:cubicBezTo>
                      <a:pt x="342" y="13"/>
                      <a:pt x="363" y="23"/>
                      <a:pt x="377" y="42"/>
                    </a:cubicBezTo>
                    <a:cubicBezTo>
                      <a:pt x="381" y="47"/>
                      <a:pt x="380" y="53"/>
                      <a:pt x="380" y="59"/>
                    </a:cubicBezTo>
                    <a:cubicBezTo>
                      <a:pt x="383" y="98"/>
                      <a:pt x="373" y="134"/>
                      <a:pt x="359" y="170"/>
                    </a:cubicBezTo>
                    <a:cubicBezTo>
                      <a:pt x="352" y="186"/>
                      <a:pt x="344" y="204"/>
                      <a:pt x="343" y="222"/>
                    </a:cubicBezTo>
                    <a:cubicBezTo>
                      <a:pt x="343" y="227"/>
                      <a:pt x="342" y="233"/>
                      <a:pt x="339" y="235"/>
                    </a:cubicBezTo>
                    <a:cubicBezTo>
                      <a:pt x="308" y="261"/>
                      <a:pt x="295" y="304"/>
                      <a:pt x="262" y="326"/>
                    </a:cubicBezTo>
                    <a:cubicBezTo>
                      <a:pt x="231" y="347"/>
                      <a:pt x="208" y="381"/>
                      <a:pt x="169" y="389"/>
                    </a:cubicBezTo>
                    <a:cubicBezTo>
                      <a:pt x="167" y="389"/>
                      <a:pt x="165" y="390"/>
                      <a:pt x="164" y="392"/>
                    </a:cubicBezTo>
                    <a:cubicBezTo>
                      <a:pt x="147" y="417"/>
                      <a:pt x="122" y="414"/>
                      <a:pt x="95" y="412"/>
                    </a:cubicBezTo>
                    <a:close/>
                  </a:path>
                </a:pathLst>
              </a:custGeom>
              <a:solidFill>
                <a:srgbClr val="E785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0" name="Freeform 41">
                <a:extLst>
                  <a:ext uri="{FF2B5EF4-FFF2-40B4-BE49-F238E27FC236}">
                    <a16:creationId xmlns:a16="http://schemas.microsoft.com/office/drawing/2014/main" id="{1D4B1622-BA48-29C2-91E1-EB556488D4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0463" y="977900"/>
                <a:ext cx="128587" cy="168275"/>
              </a:xfrm>
              <a:custGeom>
                <a:avLst/>
                <a:gdLst>
                  <a:gd name="T0" fmla="*/ 234 w 326"/>
                  <a:gd name="T1" fmla="*/ 7 h 425"/>
                  <a:gd name="T2" fmla="*/ 293 w 326"/>
                  <a:gd name="T3" fmla="*/ 22 h 425"/>
                  <a:gd name="T4" fmla="*/ 310 w 326"/>
                  <a:gd name="T5" fmla="*/ 49 h 425"/>
                  <a:gd name="T6" fmla="*/ 323 w 326"/>
                  <a:gd name="T7" fmla="*/ 87 h 425"/>
                  <a:gd name="T8" fmla="*/ 291 w 326"/>
                  <a:gd name="T9" fmla="*/ 207 h 425"/>
                  <a:gd name="T10" fmla="*/ 260 w 326"/>
                  <a:gd name="T11" fmla="*/ 272 h 425"/>
                  <a:gd name="T12" fmla="*/ 227 w 326"/>
                  <a:gd name="T13" fmla="*/ 322 h 425"/>
                  <a:gd name="T14" fmla="*/ 212 w 326"/>
                  <a:gd name="T15" fmla="*/ 345 h 425"/>
                  <a:gd name="T16" fmla="*/ 207 w 326"/>
                  <a:gd name="T17" fmla="*/ 354 h 425"/>
                  <a:gd name="T18" fmla="*/ 137 w 326"/>
                  <a:gd name="T19" fmla="*/ 395 h 425"/>
                  <a:gd name="T20" fmla="*/ 92 w 326"/>
                  <a:gd name="T21" fmla="*/ 406 h 425"/>
                  <a:gd name="T22" fmla="*/ 85 w 326"/>
                  <a:gd name="T23" fmla="*/ 407 h 425"/>
                  <a:gd name="T24" fmla="*/ 42 w 326"/>
                  <a:gd name="T25" fmla="*/ 413 h 425"/>
                  <a:gd name="T26" fmla="*/ 15 w 326"/>
                  <a:gd name="T27" fmla="*/ 375 h 425"/>
                  <a:gd name="T28" fmla="*/ 7 w 326"/>
                  <a:gd name="T29" fmla="*/ 283 h 425"/>
                  <a:gd name="T30" fmla="*/ 18 w 326"/>
                  <a:gd name="T31" fmla="*/ 215 h 425"/>
                  <a:gd name="T32" fmla="*/ 23 w 326"/>
                  <a:gd name="T33" fmla="*/ 206 h 425"/>
                  <a:gd name="T34" fmla="*/ 79 w 326"/>
                  <a:gd name="T35" fmla="*/ 114 h 425"/>
                  <a:gd name="T36" fmla="*/ 89 w 326"/>
                  <a:gd name="T37" fmla="*/ 102 h 425"/>
                  <a:gd name="T38" fmla="*/ 147 w 326"/>
                  <a:gd name="T39" fmla="*/ 42 h 425"/>
                  <a:gd name="T40" fmla="*/ 234 w 326"/>
                  <a:gd name="T41" fmla="*/ 7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26" h="425">
                    <a:moveTo>
                      <a:pt x="234" y="7"/>
                    </a:moveTo>
                    <a:cubicBezTo>
                      <a:pt x="255" y="0"/>
                      <a:pt x="274" y="12"/>
                      <a:pt x="293" y="22"/>
                    </a:cubicBezTo>
                    <a:cubicBezTo>
                      <a:pt x="303" y="27"/>
                      <a:pt x="312" y="35"/>
                      <a:pt x="310" y="49"/>
                    </a:cubicBezTo>
                    <a:cubicBezTo>
                      <a:pt x="308" y="64"/>
                      <a:pt x="322" y="72"/>
                      <a:pt x="323" y="87"/>
                    </a:cubicBezTo>
                    <a:cubicBezTo>
                      <a:pt x="326" y="131"/>
                      <a:pt x="309" y="169"/>
                      <a:pt x="291" y="207"/>
                    </a:cubicBezTo>
                    <a:cubicBezTo>
                      <a:pt x="282" y="229"/>
                      <a:pt x="271" y="251"/>
                      <a:pt x="260" y="272"/>
                    </a:cubicBezTo>
                    <a:cubicBezTo>
                      <a:pt x="251" y="289"/>
                      <a:pt x="238" y="306"/>
                      <a:pt x="227" y="322"/>
                    </a:cubicBezTo>
                    <a:cubicBezTo>
                      <a:pt x="221" y="330"/>
                      <a:pt x="213" y="335"/>
                      <a:pt x="212" y="345"/>
                    </a:cubicBezTo>
                    <a:cubicBezTo>
                      <a:pt x="212" y="348"/>
                      <a:pt x="210" y="353"/>
                      <a:pt x="207" y="354"/>
                    </a:cubicBezTo>
                    <a:cubicBezTo>
                      <a:pt x="181" y="363"/>
                      <a:pt x="163" y="384"/>
                      <a:pt x="137" y="395"/>
                    </a:cubicBezTo>
                    <a:cubicBezTo>
                      <a:pt x="122" y="402"/>
                      <a:pt x="108" y="407"/>
                      <a:pt x="92" y="406"/>
                    </a:cubicBezTo>
                    <a:cubicBezTo>
                      <a:pt x="90" y="406"/>
                      <a:pt x="86" y="406"/>
                      <a:pt x="85" y="407"/>
                    </a:cubicBezTo>
                    <a:cubicBezTo>
                      <a:pt x="72" y="419"/>
                      <a:pt x="57" y="425"/>
                      <a:pt x="42" y="413"/>
                    </a:cubicBezTo>
                    <a:cubicBezTo>
                      <a:pt x="31" y="403"/>
                      <a:pt x="22" y="390"/>
                      <a:pt x="15" y="375"/>
                    </a:cubicBezTo>
                    <a:cubicBezTo>
                      <a:pt x="0" y="344"/>
                      <a:pt x="3" y="313"/>
                      <a:pt x="7" y="283"/>
                    </a:cubicBezTo>
                    <a:cubicBezTo>
                      <a:pt x="11" y="261"/>
                      <a:pt x="19" y="238"/>
                      <a:pt x="18" y="215"/>
                    </a:cubicBezTo>
                    <a:cubicBezTo>
                      <a:pt x="18" y="212"/>
                      <a:pt x="21" y="209"/>
                      <a:pt x="23" y="206"/>
                    </a:cubicBezTo>
                    <a:cubicBezTo>
                      <a:pt x="45" y="178"/>
                      <a:pt x="67" y="149"/>
                      <a:pt x="79" y="114"/>
                    </a:cubicBezTo>
                    <a:cubicBezTo>
                      <a:pt x="80" y="109"/>
                      <a:pt x="85" y="106"/>
                      <a:pt x="89" y="102"/>
                    </a:cubicBezTo>
                    <a:cubicBezTo>
                      <a:pt x="108" y="82"/>
                      <a:pt x="128" y="62"/>
                      <a:pt x="147" y="42"/>
                    </a:cubicBezTo>
                    <a:cubicBezTo>
                      <a:pt x="171" y="17"/>
                      <a:pt x="197" y="1"/>
                      <a:pt x="234" y="7"/>
                    </a:cubicBezTo>
                    <a:close/>
                  </a:path>
                </a:pathLst>
              </a:custGeom>
              <a:solidFill>
                <a:srgbClr val="EFA7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1" name="Freeform 42">
                <a:extLst>
                  <a:ext uri="{FF2B5EF4-FFF2-40B4-BE49-F238E27FC236}">
                    <a16:creationId xmlns:a16="http://schemas.microsoft.com/office/drawing/2014/main" id="{EFFFBCD2-B84D-2CD0-0E82-7213C680CD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3775" y="1166813"/>
                <a:ext cx="134937" cy="177800"/>
              </a:xfrm>
              <a:custGeom>
                <a:avLst/>
                <a:gdLst>
                  <a:gd name="T0" fmla="*/ 336 w 337"/>
                  <a:gd name="T1" fmla="*/ 71 h 450"/>
                  <a:gd name="T2" fmla="*/ 333 w 337"/>
                  <a:gd name="T3" fmla="*/ 91 h 450"/>
                  <a:gd name="T4" fmla="*/ 323 w 337"/>
                  <a:gd name="T5" fmla="*/ 124 h 450"/>
                  <a:gd name="T6" fmla="*/ 312 w 337"/>
                  <a:gd name="T7" fmla="*/ 167 h 450"/>
                  <a:gd name="T8" fmla="*/ 287 w 337"/>
                  <a:gd name="T9" fmla="*/ 232 h 450"/>
                  <a:gd name="T10" fmla="*/ 249 w 337"/>
                  <a:gd name="T11" fmla="*/ 290 h 450"/>
                  <a:gd name="T12" fmla="*/ 147 w 337"/>
                  <a:gd name="T13" fmla="*/ 406 h 450"/>
                  <a:gd name="T14" fmla="*/ 99 w 337"/>
                  <a:gd name="T15" fmla="*/ 442 h 450"/>
                  <a:gd name="T16" fmla="*/ 98 w 337"/>
                  <a:gd name="T17" fmla="*/ 443 h 450"/>
                  <a:gd name="T18" fmla="*/ 22 w 337"/>
                  <a:gd name="T19" fmla="*/ 416 h 450"/>
                  <a:gd name="T20" fmla="*/ 7 w 337"/>
                  <a:gd name="T21" fmla="*/ 366 h 450"/>
                  <a:gd name="T22" fmla="*/ 20 w 337"/>
                  <a:gd name="T23" fmla="*/ 334 h 450"/>
                  <a:gd name="T24" fmla="*/ 50 w 337"/>
                  <a:gd name="T25" fmla="*/ 255 h 450"/>
                  <a:gd name="T26" fmla="*/ 66 w 337"/>
                  <a:gd name="T27" fmla="*/ 209 h 450"/>
                  <a:gd name="T28" fmla="*/ 100 w 337"/>
                  <a:gd name="T29" fmla="*/ 155 h 450"/>
                  <a:gd name="T30" fmla="*/ 126 w 337"/>
                  <a:gd name="T31" fmla="*/ 113 h 450"/>
                  <a:gd name="T32" fmla="*/ 232 w 337"/>
                  <a:gd name="T33" fmla="*/ 11 h 450"/>
                  <a:gd name="T34" fmla="*/ 307 w 337"/>
                  <a:gd name="T35" fmla="*/ 10 h 450"/>
                  <a:gd name="T36" fmla="*/ 319 w 337"/>
                  <a:gd name="T37" fmla="*/ 22 h 450"/>
                  <a:gd name="T38" fmla="*/ 336 w 337"/>
                  <a:gd name="T39" fmla="*/ 71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37" h="450">
                    <a:moveTo>
                      <a:pt x="336" y="71"/>
                    </a:moveTo>
                    <a:cubicBezTo>
                      <a:pt x="335" y="81"/>
                      <a:pt x="337" y="88"/>
                      <a:pt x="333" y="91"/>
                    </a:cubicBezTo>
                    <a:cubicBezTo>
                      <a:pt x="321" y="100"/>
                      <a:pt x="323" y="112"/>
                      <a:pt x="323" y="124"/>
                    </a:cubicBezTo>
                    <a:cubicBezTo>
                      <a:pt x="325" y="140"/>
                      <a:pt x="321" y="153"/>
                      <a:pt x="312" y="167"/>
                    </a:cubicBezTo>
                    <a:cubicBezTo>
                      <a:pt x="299" y="186"/>
                      <a:pt x="300" y="212"/>
                      <a:pt x="287" y="232"/>
                    </a:cubicBezTo>
                    <a:cubicBezTo>
                      <a:pt x="274" y="251"/>
                      <a:pt x="261" y="270"/>
                      <a:pt x="249" y="290"/>
                    </a:cubicBezTo>
                    <a:cubicBezTo>
                      <a:pt x="220" y="333"/>
                      <a:pt x="184" y="370"/>
                      <a:pt x="147" y="406"/>
                    </a:cubicBezTo>
                    <a:cubicBezTo>
                      <a:pt x="133" y="420"/>
                      <a:pt x="111" y="424"/>
                      <a:pt x="99" y="442"/>
                    </a:cubicBezTo>
                    <a:cubicBezTo>
                      <a:pt x="99" y="443"/>
                      <a:pt x="98" y="443"/>
                      <a:pt x="98" y="443"/>
                    </a:cubicBezTo>
                    <a:cubicBezTo>
                      <a:pt x="82" y="450"/>
                      <a:pt x="28" y="432"/>
                      <a:pt x="22" y="416"/>
                    </a:cubicBezTo>
                    <a:cubicBezTo>
                      <a:pt x="16" y="400"/>
                      <a:pt x="0" y="386"/>
                      <a:pt x="7" y="366"/>
                    </a:cubicBezTo>
                    <a:cubicBezTo>
                      <a:pt x="10" y="355"/>
                      <a:pt x="15" y="345"/>
                      <a:pt x="20" y="334"/>
                    </a:cubicBezTo>
                    <a:cubicBezTo>
                      <a:pt x="31" y="308"/>
                      <a:pt x="32" y="279"/>
                      <a:pt x="50" y="255"/>
                    </a:cubicBezTo>
                    <a:cubicBezTo>
                      <a:pt x="60" y="242"/>
                      <a:pt x="56" y="224"/>
                      <a:pt x="66" y="209"/>
                    </a:cubicBezTo>
                    <a:cubicBezTo>
                      <a:pt x="77" y="191"/>
                      <a:pt x="82" y="169"/>
                      <a:pt x="100" y="155"/>
                    </a:cubicBezTo>
                    <a:cubicBezTo>
                      <a:pt x="113" y="144"/>
                      <a:pt x="118" y="128"/>
                      <a:pt x="126" y="113"/>
                    </a:cubicBezTo>
                    <a:cubicBezTo>
                      <a:pt x="152" y="69"/>
                      <a:pt x="187" y="33"/>
                      <a:pt x="232" y="11"/>
                    </a:cubicBezTo>
                    <a:cubicBezTo>
                      <a:pt x="253" y="0"/>
                      <a:pt x="282" y="6"/>
                      <a:pt x="307" y="10"/>
                    </a:cubicBezTo>
                    <a:cubicBezTo>
                      <a:pt x="312" y="11"/>
                      <a:pt x="318" y="18"/>
                      <a:pt x="319" y="22"/>
                    </a:cubicBezTo>
                    <a:cubicBezTo>
                      <a:pt x="323" y="41"/>
                      <a:pt x="330" y="58"/>
                      <a:pt x="336" y="71"/>
                    </a:cubicBezTo>
                    <a:close/>
                  </a:path>
                </a:pathLst>
              </a:custGeom>
              <a:solidFill>
                <a:srgbClr val="A7C9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2" name="Freeform 43">
                <a:extLst>
                  <a:ext uri="{FF2B5EF4-FFF2-40B4-BE49-F238E27FC236}">
                    <a16:creationId xmlns:a16="http://schemas.microsoft.com/office/drawing/2014/main" id="{52C4DA5C-21B1-2DAC-1A42-DADDEA9D27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30325" y="1033463"/>
                <a:ext cx="133350" cy="155575"/>
              </a:xfrm>
              <a:custGeom>
                <a:avLst/>
                <a:gdLst>
                  <a:gd name="T0" fmla="*/ 6 w 334"/>
                  <a:gd name="T1" fmla="*/ 300 h 390"/>
                  <a:gd name="T2" fmla="*/ 17 w 334"/>
                  <a:gd name="T3" fmla="*/ 244 h 390"/>
                  <a:gd name="T4" fmla="*/ 18 w 334"/>
                  <a:gd name="T5" fmla="*/ 231 h 390"/>
                  <a:gd name="T6" fmla="*/ 18 w 334"/>
                  <a:gd name="T7" fmla="*/ 213 h 390"/>
                  <a:gd name="T8" fmla="*/ 49 w 334"/>
                  <a:gd name="T9" fmla="*/ 154 h 390"/>
                  <a:gd name="T10" fmla="*/ 146 w 334"/>
                  <a:gd name="T11" fmla="*/ 40 h 390"/>
                  <a:gd name="T12" fmla="*/ 169 w 334"/>
                  <a:gd name="T13" fmla="*/ 27 h 390"/>
                  <a:gd name="T14" fmla="*/ 237 w 334"/>
                  <a:gd name="T15" fmla="*/ 8 h 390"/>
                  <a:gd name="T16" fmla="*/ 262 w 334"/>
                  <a:gd name="T17" fmla="*/ 9 h 390"/>
                  <a:gd name="T18" fmla="*/ 269 w 334"/>
                  <a:gd name="T19" fmla="*/ 13 h 390"/>
                  <a:gd name="T20" fmla="*/ 305 w 334"/>
                  <a:gd name="T21" fmla="*/ 38 h 390"/>
                  <a:gd name="T22" fmla="*/ 320 w 334"/>
                  <a:gd name="T23" fmla="*/ 134 h 390"/>
                  <a:gd name="T24" fmla="*/ 294 w 334"/>
                  <a:gd name="T25" fmla="*/ 188 h 390"/>
                  <a:gd name="T26" fmla="*/ 247 w 334"/>
                  <a:gd name="T27" fmla="*/ 248 h 390"/>
                  <a:gd name="T28" fmla="*/ 237 w 334"/>
                  <a:gd name="T29" fmla="*/ 267 h 390"/>
                  <a:gd name="T30" fmla="*/ 221 w 334"/>
                  <a:gd name="T31" fmla="*/ 287 h 390"/>
                  <a:gd name="T32" fmla="*/ 183 w 334"/>
                  <a:gd name="T33" fmla="*/ 314 h 390"/>
                  <a:gd name="T34" fmla="*/ 97 w 334"/>
                  <a:gd name="T35" fmla="*/ 375 h 390"/>
                  <a:gd name="T36" fmla="*/ 57 w 334"/>
                  <a:gd name="T37" fmla="*/ 389 h 390"/>
                  <a:gd name="T38" fmla="*/ 48 w 334"/>
                  <a:gd name="T39" fmla="*/ 388 h 390"/>
                  <a:gd name="T40" fmla="*/ 6 w 334"/>
                  <a:gd name="T41" fmla="*/ 323 h 390"/>
                  <a:gd name="T42" fmla="*/ 6 w 334"/>
                  <a:gd name="T43" fmla="*/ 30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34" h="390">
                    <a:moveTo>
                      <a:pt x="6" y="300"/>
                    </a:moveTo>
                    <a:cubicBezTo>
                      <a:pt x="7" y="282"/>
                      <a:pt x="0" y="261"/>
                      <a:pt x="17" y="244"/>
                    </a:cubicBezTo>
                    <a:cubicBezTo>
                      <a:pt x="19" y="242"/>
                      <a:pt x="17" y="236"/>
                      <a:pt x="18" y="231"/>
                    </a:cubicBezTo>
                    <a:cubicBezTo>
                      <a:pt x="18" y="225"/>
                      <a:pt x="15" y="217"/>
                      <a:pt x="18" y="213"/>
                    </a:cubicBezTo>
                    <a:cubicBezTo>
                      <a:pt x="32" y="195"/>
                      <a:pt x="39" y="173"/>
                      <a:pt x="49" y="154"/>
                    </a:cubicBezTo>
                    <a:cubicBezTo>
                      <a:pt x="71" y="108"/>
                      <a:pt x="112" y="76"/>
                      <a:pt x="146" y="40"/>
                    </a:cubicBezTo>
                    <a:cubicBezTo>
                      <a:pt x="152" y="33"/>
                      <a:pt x="159" y="26"/>
                      <a:pt x="169" y="27"/>
                    </a:cubicBezTo>
                    <a:cubicBezTo>
                      <a:pt x="195" y="32"/>
                      <a:pt x="215" y="14"/>
                      <a:pt x="237" y="8"/>
                    </a:cubicBezTo>
                    <a:cubicBezTo>
                      <a:pt x="247" y="5"/>
                      <a:pt x="254" y="0"/>
                      <a:pt x="262" y="9"/>
                    </a:cubicBezTo>
                    <a:cubicBezTo>
                      <a:pt x="264" y="11"/>
                      <a:pt x="266" y="13"/>
                      <a:pt x="269" y="13"/>
                    </a:cubicBezTo>
                    <a:cubicBezTo>
                      <a:pt x="287" y="13"/>
                      <a:pt x="293" y="26"/>
                      <a:pt x="305" y="38"/>
                    </a:cubicBezTo>
                    <a:cubicBezTo>
                      <a:pt x="334" y="68"/>
                      <a:pt x="323" y="102"/>
                      <a:pt x="320" y="134"/>
                    </a:cubicBezTo>
                    <a:cubicBezTo>
                      <a:pt x="318" y="151"/>
                      <a:pt x="301" y="169"/>
                      <a:pt x="294" y="188"/>
                    </a:cubicBezTo>
                    <a:cubicBezTo>
                      <a:pt x="284" y="213"/>
                      <a:pt x="265" y="230"/>
                      <a:pt x="247" y="248"/>
                    </a:cubicBezTo>
                    <a:cubicBezTo>
                      <a:pt x="242" y="254"/>
                      <a:pt x="239" y="260"/>
                      <a:pt x="237" y="267"/>
                    </a:cubicBezTo>
                    <a:cubicBezTo>
                      <a:pt x="234" y="275"/>
                      <a:pt x="229" y="285"/>
                      <a:pt x="221" y="287"/>
                    </a:cubicBezTo>
                    <a:cubicBezTo>
                      <a:pt x="203" y="290"/>
                      <a:pt x="196" y="306"/>
                      <a:pt x="183" y="314"/>
                    </a:cubicBezTo>
                    <a:cubicBezTo>
                      <a:pt x="153" y="332"/>
                      <a:pt x="130" y="361"/>
                      <a:pt x="97" y="375"/>
                    </a:cubicBezTo>
                    <a:cubicBezTo>
                      <a:pt x="84" y="380"/>
                      <a:pt x="69" y="378"/>
                      <a:pt x="57" y="389"/>
                    </a:cubicBezTo>
                    <a:cubicBezTo>
                      <a:pt x="56" y="390"/>
                      <a:pt x="51" y="390"/>
                      <a:pt x="48" y="388"/>
                    </a:cubicBezTo>
                    <a:cubicBezTo>
                      <a:pt x="30" y="381"/>
                      <a:pt x="5" y="343"/>
                      <a:pt x="6" y="323"/>
                    </a:cubicBezTo>
                    <a:cubicBezTo>
                      <a:pt x="6" y="316"/>
                      <a:pt x="6" y="309"/>
                      <a:pt x="6" y="300"/>
                    </a:cubicBezTo>
                    <a:close/>
                  </a:path>
                </a:pathLst>
              </a:custGeom>
              <a:solidFill>
                <a:srgbClr val="C1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3" name="Freeform 44">
                <a:extLst>
                  <a:ext uri="{FF2B5EF4-FFF2-40B4-BE49-F238E27FC236}">
                    <a16:creationId xmlns:a16="http://schemas.microsoft.com/office/drawing/2014/main" id="{CEFF4F9F-9EC3-6B0C-7CAA-45F35DA685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0938" y="1222375"/>
                <a:ext cx="119062" cy="150812"/>
              </a:xfrm>
              <a:custGeom>
                <a:avLst/>
                <a:gdLst>
                  <a:gd name="T0" fmla="*/ 2 w 297"/>
                  <a:gd name="T1" fmla="*/ 268 h 379"/>
                  <a:gd name="T2" fmla="*/ 13 w 297"/>
                  <a:gd name="T3" fmla="*/ 217 h 379"/>
                  <a:gd name="T4" fmla="*/ 22 w 297"/>
                  <a:gd name="T5" fmla="*/ 174 h 379"/>
                  <a:gd name="T6" fmla="*/ 57 w 297"/>
                  <a:gd name="T7" fmla="*/ 118 h 379"/>
                  <a:gd name="T8" fmla="*/ 121 w 297"/>
                  <a:gd name="T9" fmla="*/ 38 h 379"/>
                  <a:gd name="T10" fmla="*/ 210 w 297"/>
                  <a:gd name="T11" fmla="*/ 2 h 379"/>
                  <a:gd name="T12" fmla="*/ 258 w 297"/>
                  <a:gd name="T13" fmla="*/ 22 h 379"/>
                  <a:gd name="T14" fmla="*/ 293 w 297"/>
                  <a:gd name="T15" fmla="*/ 65 h 379"/>
                  <a:gd name="T16" fmla="*/ 287 w 297"/>
                  <a:gd name="T17" fmla="*/ 120 h 379"/>
                  <a:gd name="T18" fmla="*/ 270 w 297"/>
                  <a:gd name="T19" fmla="*/ 174 h 379"/>
                  <a:gd name="T20" fmla="*/ 258 w 297"/>
                  <a:gd name="T21" fmla="*/ 203 h 379"/>
                  <a:gd name="T22" fmla="*/ 232 w 297"/>
                  <a:gd name="T23" fmla="*/ 270 h 379"/>
                  <a:gd name="T24" fmla="*/ 221 w 297"/>
                  <a:gd name="T25" fmla="*/ 284 h 379"/>
                  <a:gd name="T26" fmla="*/ 169 w 297"/>
                  <a:gd name="T27" fmla="*/ 337 h 379"/>
                  <a:gd name="T28" fmla="*/ 120 w 297"/>
                  <a:gd name="T29" fmla="*/ 366 h 379"/>
                  <a:gd name="T30" fmla="*/ 98 w 297"/>
                  <a:gd name="T31" fmla="*/ 378 h 379"/>
                  <a:gd name="T32" fmla="*/ 53 w 297"/>
                  <a:gd name="T33" fmla="*/ 363 h 379"/>
                  <a:gd name="T34" fmla="*/ 21 w 297"/>
                  <a:gd name="T35" fmla="*/ 337 h 379"/>
                  <a:gd name="T36" fmla="*/ 2 w 297"/>
                  <a:gd name="T37" fmla="*/ 299 h 379"/>
                  <a:gd name="T38" fmla="*/ 2 w 297"/>
                  <a:gd name="T39" fmla="*/ 268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97" h="379">
                    <a:moveTo>
                      <a:pt x="2" y="268"/>
                    </a:moveTo>
                    <a:cubicBezTo>
                      <a:pt x="3" y="254"/>
                      <a:pt x="0" y="236"/>
                      <a:pt x="13" y="217"/>
                    </a:cubicBezTo>
                    <a:cubicBezTo>
                      <a:pt x="20" y="206"/>
                      <a:pt x="16" y="189"/>
                      <a:pt x="22" y="174"/>
                    </a:cubicBezTo>
                    <a:cubicBezTo>
                      <a:pt x="30" y="153"/>
                      <a:pt x="44" y="134"/>
                      <a:pt x="57" y="118"/>
                    </a:cubicBezTo>
                    <a:cubicBezTo>
                      <a:pt x="78" y="91"/>
                      <a:pt x="92" y="57"/>
                      <a:pt x="121" y="38"/>
                    </a:cubicBezTo>
                    <a:cubicBezTo>
                      <a:pt x="148" y="21"/>
                      <a:pt x="174" y="0"/>
                      <a:pt x="210" y="2"/>
                    </a:cubicBezTo>
                    <a:cubicBezTo>
                      <a:pt x="229" y="4"/>
                      <a:pt x="242" y="17"/>
                      <a:pt x="258" y="22"/>
                    </a:cubicBezTo>
                    <a:cubicBezTo>
                      <a:pt x="281" y="28"/>
                      <a:pt x="289" y="47"/>
                      <a:pt x="293" y="65"/>
                    </a:cubicBezTo>
                    <a:cubicBezTo>
                      <a:pt x="297" y="82"/>
                      <a:pt x="295" y="101"/>
                      <a:pt x="287" y="120"/>
                    </a:cubicBezTo>
                    <a:cubicBezTo>
                      <a:pt x="280" y="137"/>
                      <a:pt x="270" y="155"/>
                      <a:pt x="270" y="174"/>
                    </a:cubicBezTo>
                    <a:cubicBezTo>
                      <a:pt x="271" y="186"/>
                      <a:pt x="262" y="193"/>
                      <a:pt x="258" y="203"/>
                    </a:cubicBezTo>
                    <a:cubicBezTo>
                      <a:pt x="248" y="225"/>
                      <a:pt x="240" y="247"/>
                      <a:pt x="232" y="270"/>
                    </a:cubicBezTo>
                    <a:cubicBezTo>
                      <a:pt x="230" y="276"/>
                      <a:pt x="225" y="280"/>
                      <a:pt x="221" y="284"/>
                    </a:cubicBezTo>
                    <a:cubicBezTo>
                      <a:pt x="204" y="302"/>
                      <a:pt x="186" y="320"/>
                      <a:pt x="169" y="337"/>
                    </a:cubicBezTo>
                    <a:cubicBezTo>
                      <a:pt x="155" y="351"/>
                      <a:pt x="144" y="368"/>
                      <a:pt x="120" y="366"/>
                    </a:cubicBezTo>
                    <a:cubicBezTo>
                      <a:pt x="112" y="366"/>
                      <a:pt x="108" y="378"/>
                      <a:pt x="98" y="378"/>
                    </a:cubicBezTo>
                    <a:cubicBezTo>
                      <a:pt x="81" y="378"/>
                      <a:pt x="65" y="379"/>
                      <a:pt x="53" y="363"/>
                    </a:cubicBezTo>
                    <a:cubicBezTo>
                      <a:pt x="45" y="353"/>
                      <a:pt x="33" y="345"/>
                      <a:pt x="21" y="337"/>
                    </a:cubicBezTo>
                    <a:cubicBezTo>
                      <a:pt x="10" y="331"/>
                      <a:pt x="3" y="314"/>
                      <a:pt x="2" y="299"/>
                    </a:cubicBezTo>
                    <a:cubicBezTo>
                      <a:pt x="2" y="290"/>
                      <a:pt x="2" y="281"/>
                      <a:pt x="2" y="268"/>
                    </a:cubicBezTo>
                    <a:close/>
                  </a:path>
                </a:pathLst>
              </a:custGeom>
              <a:solidFill>
                <a:srgbClr val="DA60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4" name="Freeform 45">
                <a:extLst>
                  <a:ext uri="{FF2B5EF4-FFF2-40B4-BE49-F238E27FC236}">
                    <a16:creationId xmlns:a16="http://schemas.microsoft.com/office/drawing/2014/main" id="{A1FB6D3C-8EC3-AA9B-0640-E7CFA59754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6450" y="1236663"/>
                <a:ext cx="122237" cy="147637"/>
              </a:xfrm>
              <a:custGeom>
                <a:avLst/>
                <a:gdLst>
                  <a:gd name="T0" fmla="*/ 91 w 309"/>
                  <a:gd name="T1" fmla="*/ 367 h 373"/>
                  <a:gd name="T2" fmla="*/ 33 w 309"/>
                  <a:gd name="T3" fmla="*/ 345 h 373"/>
                  <a:gd name="T4" fmla="*/ 27 w 309"/>
                  <a:gd name="T5" fmla="*/ 337 h 373"/>
                  <a:gd name="T6" fmla="*/ 27 w 309"/>
                  <a:gd name="T7" fmla="*/ 213 h 373"/>
                  <a:gd name="T8" fmla="*/ 37 w 309"/>
                  <a:gd name="T9" fmla="*/ 181 h 373"/>
                  <a:gd name="T10" fmla="*/ 40 w 309"/>
                  <a:gd name="T11" fmla="*/ 172 h 373"/>
                  <a:gd name="T12" fmla="*/ 130 w 309"/>
                  <a:gd name="T13" fmla="*/ 56 h 373"/>
                  <a:gd name="T14" fmla="*/ 246 w 309"/>
                  <a:gd name="T15" fmla="*/ 6 h 373"/>
                  <a:gd name="T16" fmla="*/ 291 w 309"/>
                  <a:gd name="T17" fmla="*/ 37 h 373"/>
                  <a:gd name="T18" fmla="*/ 307 w 309"/>
                  <a:gd name="T19" fmla="*/ 108 h 373"/>
                  <a:gd name="T20" fmla="*/ 288 w 309"/>
                  <a:gd name="T21" fmla="*/ 177 h 373"/>
                  <a:gd name="T22" fmla="*/ 240 w 309"/>
                  <a:gd name="T23" fmla="*/ 257 h 373"/>
                  <a:gd name="T24" fmla="*/ 183 w 309"/>
                  <a:gd name="T25" fmla="*/ 325 h 373"/>
                  <a:gd name="T26" fmla="*/ 129 w 309"/>
                  <a:gd name="T27" fmla="*/ 364 h 373"/>
                  <a:gd name="T28" fmla="*/ 91 w 309"/>
                  <a:gd name="T29" fmla="*/ 367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9" h="373">
                    <a:moveTo>
                      <a:pt x="91" y="367"/>
                    </a:moveTo>
                    <a:cubicBezTo>
                      <a:pt x="67" y="372"/>
                      <a:pt x="47" y="366"/>
                      <a:pt x="33" y="345"/>
                    </a:cubicBezTo>
                    <a:cubicBezTo>
                      <a:pt x="31" y="342"/>
                      <a:pt x="28" y="340"/>
                      <a:pt x="27" y="337"/>
                    </a:cubicBezTo>
                    <a:cubicBezTo>
                      <a:pt x="16" y="296"/>
                      <a:pt x="0" y="254"/>
                      <a:pt x="27" y="213"/>
                    </a:cubicBezTo>
                    <a:cubicBezTo>
                      <a:pt x="34" y="203"/>
                      <a:pt x="38" y="193"/>
                      <a:pt x="37" y="181"/>
                    </a:cubicBezTo>
                    <a:cubicBezTo>
                      <a:pt x="37" y="178"/>
                      <a:pt x="38" y="174"/>
                      <a:pt x="40" y="172"/>
                    </a:cubicBezTo>
                    <a:cubicBezTo>
                      <a:pt x="73" y="135"/>
                      <a:pt x="89" y="85"/>
                      <a:pt x="130" y="56"/>
                    </a:cubicBezTo>
                    <a:cubicBezTo>
                      <a:pt x="164" y="31"/>
                      <a:pt x="197" y="0"/>
                      <a:pt x="246" y="6"/>
                    </a:cubicBezTo>
                    <a:cubicBezTo>
                      <a:pt x="262" y="8"/>
                      <a:pt x="289" y="21"/>
                      <a:pt x="291" y="37"/>
                    </a:cubicBezTo>
                    <a:cubicBezTo>
                      <a:pt x="295" y="61"/>
                      <a:pt x="309" y="82"/>
                      <a:pt x="307" y="108"/>
                    </a:cubicBezTo>
                    <a:cubicBezTo>
                      <a:pt x="306" y="133"/>
                      <a:pt x="296" y="155"/>
                      <a:pt x="288" y="177"/>
                    </a:cubicBezTo>
                    <a:cubicBezTo>
                      <a:pt x="277" y="206"/>
                      <a:pt x="258" y="232"/>
                      <a:pt x="240" y="257"/>
                    </a:cubicBezTo>
                    <a:cubicBezTo>
                      <a:pt x="222" y="281"/>
                      <a:pt x="201" y="302"/>
                      <a:pt x="183" y="325"/>
                    </a:cubicBezTo>
                    <a:cubicBezTo>
                      <a:pt x="168" y="343"/>
                      <a:pt x="145" y="348"/>
                      <a:pt x="129" y="364"/>
                    </a:cubicBezTo>
                    <a:cubicBezTo>
                      <a:pt x="121" y="373"/>
                      <a:pt x="104" y="366"/>
                      <a:pt x="91" y="367"/>
                    </a:cubicBezTo>
                    <a:close/>
                  </a:path>
                </a:pathLst>
              </a:custGeom>
              <a:solidFill>
                <a:srgbClr val="C1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5" name="Freeform 46">
                <a:extLst>
                  <a:ext uri="{FF2B5EF4-FFF2-40B4-BE49-F238E27FC236}">
                    <a16:creationId xmlns:a16="http://schemas.microsoft.com/office/drawing/2014/main" id="{FD388FB6-C636-64D6-4F6C-174FCFCC23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3938" y="1403350"/>
                <a:ext cx="115887" cy="149225"/>
              </a:xfrm>
              <a:custGeom>
                <a:avLst/>
                <a:gdLst>
                  <a:gd name="T0" fmla="*/ 286 w 293"/>
                  <a:gd name="T1" fmla="*/ 83 h 374"/>
                  <a:gd name="T2" fmla="*/ 255 w 293"/>
                  <a:gd name="T3" fmla="*/ 172 h 374"/>
                  <a:gd name="T4" fmla="*/ 250 w 293"/>
                  <a:gd name="T5" fmla="*/ 183 h 374"/>
                  <a:gd name="T6" fmla="*/ 225 w 293"/>
                  <a:gd name="T7" fmla="*/ 229 h 374"/>
                  <a:gd name="T8" fmla="*/ 145 w 293"/>
                  <a:gd name="T9" fmla="*/ 322 h 374"/>
                  <a:gd name="T10" fmla="*/ 38 w 293"/>
                  <a:gd name="T11" fmla="*/ 373 h 374"/>
                  <a:gd name="T12" fmla="*/ 5 w 293"/>
                  <a:gd name="T13" fmla="*/ 340 h 374"/>
                  <a:gd name="T14" fmla="*/ 6 w 293"/>
                  <a:gd name="T15" fmla="*/ 283 h 374"/>
                  <a:gd name="T16" fmla="*/ 32 w 293"/>
                  <a:gd name="T17" fmla="*/ 212 h 374"/>
                  <a:gd name="T18" fmla="*/ 82 w 293"/>
                  <a:gd name="T19" fmla="*/ 127 h 374"/>
                  <a:gd name="T20" fmla="*/ 131 w 293"/>
                  <a:gd name="T21" fmla="*/ 83 h 374"/>
                  <a:gd name="T22" fmla="*/ 181 w 293"/>
                  <a:gd name="T23" fmla="*/ 35 h 374"/>
                  <a:gd name="T24" fmla="*/ 223 w 293"/>
                  <a:gd name="T25" fmla="*/ 11 h 374"/>
                  <a:gd name="T26" fmla="*/ 286 w 293"/>
                  <a:gd name="T27" fmla="*/ 59 h 374"/>
                  <a:gd name="T28" fmla="*/ 286 w 293"/>
                  <a:gd name="T29" fmla="*/ 83 h 3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93" h="374">
                    <a:moveTo>
                      <a:pt x="286" y="83"/>
                    </a:moveTo>
                    <a:cubicBezTo>
                      <a:pt x="293" y="116"/>
                      <a:pt x="267" y="142"/>
                      <a:pt x="255" y="172"/>
                    </a:cubicBezTo>
                    <a:cubicBezTo>
                      <a:pt x="254" y="176"/>
                      <a:pt x="249" y="180"/>
                      <a:pt x="250" y="183"/>
                    </a:cubicBezTo>
                    <a:cubicBezTo>
                      <a:pt x="254" y="205"/>
                      <a:pt x="237" y="215"/>
                      <a:pt x="225" y="229"/>
                    </a:cubicBezTo>
                    <a:cubicBezTo>
                      <a:pt x="198" y="260"/>
                      <a:pt x="179" y="298"/>
                      <a:pt x="145" y="322"/>
                    </a:cubicBezTo>
                    <a:cubicBezTo>
                      <a:pt x="113" y="345"/>
                      <a:pt x="82" y="374"/>
                      <a:pt x="38" y="373"/>
                    </a:cubicBezTo>
                    <a:cubicBezTo>
                      <a:pt x="18" y="372"/>
                      <a:pt x="6" y="360"/>
                      <a:pt x="5" y="340"/>
                    </a:cubicBezTo>
                    <a:cubicBezTo>
                      <a:pt x="5" y="321"/>
                      <a:pt x="0" y="300"/>
                      <a:pt x="6" y="283"/>
                    </a:cubicBezTo>
                    <a:cubicBezTo>
                      <a:pt x="16" y="259"/>
                      <a:pt x="26" y="236"/>
                      <a:pt x="32" y="212"/>
                    </a:cubicBezTo>
                    <a:cubicBezTo>
                      <a:pt x="41" y="178"/>
                      <a:pt x="67" y="156"/>
                      <a:pt x="82" y="127"/>
                    </a:cubicBezTo>
                    <a:cubicBezTo>
                      <a:pt x="92" y="109"/>
                      <a:pt x="109" y="94"/>
                      <a:pt x="131" y="83"/>
                    </a:cubicBezTo>
                    <a:cubicBezTo>
                      <a:pt x="151" y="73"/>
                      <a:pt x="166" y="53"/>
                      <a:pt x="181" y="35"/>
                    </a:cubicBezTo>
                    <a:cubicBezTo>
                      <a:pt x="193" y="23"/>
                      <a:pt x="209" y="17"/>
                      <a:pt x="223" y="11"/>
                    </a:cubicBezTo>
                    <a:cubicBezTo>
                      <a:pt x="253" y="0"/>
                      <a:pt x="286" y="27"/>
                      <a:pt x="286" y="59"/>
                    </a:cubicBezTo>
                    <a:cubicBezTo>
                      <a:pt x="286" y="66"/>
                      <a:pt x="286" y="73"/>
                      <a:pt x="286" y="83"/>
                    </a:cubicBezTo>
                    <a:close/>
                  </a:path>
                </a:pathLst>
              </a:custGeom>
              <a:solidFill>
                <a:srgbClr val="A7C9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6" name="Freeform 47">
                <a:extLst>
                  <a:ext uri="{FF2B5EF4-FFF2-40B4-BE49-F238E27FC236}">
                    <a16:creationId xmlns:a16="http://schemas.microsoft.com/office/drawing/2014/main" id="{75528100-8E6A-5FEE-8D00-51CB5C101A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7313" y="1257300"/>
                <a:ext cx="112712" cy="115887"/>
              </a:xfrm>
              <a:custGeom>
                <a:avLst/>
                <a:gdLst>
                  <a:gd name="T0" fmla="*/ 11 w 284"/>
                  <a:gd name="T1" fmla="*/ 215 h 291"/>
                  <a:gd name="T2" fmla="*/ 88 w 284"/>
                  <a:gd name="T3" fmla="*/ 59 h 291"/>
                  <a:gd name="T4" fmla="*/ 160 w 284"/>
                  <a:gd name="T5" fmla="*/ 25 h 291"/>
                  <a:gd name="T6" fmla="*/ 189 w 284"/>
                  <a:gd name="T7" fmla="*/ 13 h 291"/>
                  <a:gd name="T8" fmla="*/ 242 w 284"/>
                  <a:gd name="T9" fmla="*/ 3 h 291"/>
                  <a:gd name="T10" fmla="*/ 265 w 284"/>
                  <a:gd name="T11" fmla="*/ 20 h 291"/>
                  <a:gd name="T12" fmla="*/ 265 w 284"/>
                  <a:gd name="T13" fmla="*/ 126 h 291"/>
                  <a:gd name="T14" fmla="*/ 173 w 284"/>
                  <a:gd name="T15" fmla="*/ 243 h 291"/>
                  <a:gd name="T16" fmla="*/ 129 w 284"/>
                  <a:gd name="T17" fmla="*/ 265 h 291"/>
                  <a:gd name="T18" fmla="*/ 70 w 284"/>
                  <a:gd name="T19" fmla="*/ 286 h 291"/>
                  <a:gd name="T20" fmla="*/ 52 w 284"/>
                  <a:gd name="T21" fmla="*/ 286 h 291"/>
                  <a:gd name="T22" fmla="*/ 11 w 284"/>
                  <a:gd name="T23" fmla="*/ 215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4" h="291">
                    <a:moveTo>
                      <a:pt x="11" y="215"/>
                    </a:moveTo>
                    <a:cubicBezTo>
                      <a:pt x="12" y="146"/>
                      <a:pt x="38" y="95"/>
                      <a:pt x="88" y="59"/>
                    </a:cubicBezTo>
                    <a:cubicBezTo>
                      <a:pt x="108" y="44"/>
                      <a:pt x="128" y="19"/>
                      <a:pt x="160" y="25"/>
                    </a:cubicBezTo>
                    <a:cubicBezTo>
                      <a:pt x="169" y="27"/>
                      <a:pt x="181" y="19"/>
                      <a:pt x="189" y="13"/>
                    </a:cubicBezTo>
                    <a:cubicBezTo>
                      <a:pt x="205" y="0"/>
                      <a:pt x="224" y="4"/>
                      <a:pt x="242" y="3"/>
                    </a:cubicBezTo>
                    <a:cubicBezTo>
                      <a:pt x="254" y="2"/>
                      <a:pt x="262" y="11"/>
                      <a:pt x="265" y="20"/>
                    </a:cubicBezTo>
                    <a:cubicBezTo>
                      <a:pt x="275" y="55"/>
                      <a:pt x="284" y="87"/>
                      <a:pt x="265" y="126"/>
                    </a:cubicBezTo>
                    <a:cubicBezTo>
                      <a:pt x="242" y="173"/>
                      <a:pt x="207" y="207"/>
                      <a:pt x="173" y="243"/>
                    </a:cubicBezTo>
                    <a:cubicBezTo>
                      <a:pt x="162" y="255"/>
                      <a:pt x="145" y="261"/>
                      <a:pt x="129" y="265"/>
                    </a:cubicBezTo>
                    <a:cubicBezTo>
                      <a:pt x="109" y="270"/>
                      <a:pt x="88" y="275"/>
                      <a:pt x="70" y="286"/>
                    </a:cubicBezTo>
                    <a:cubicBezTo>
                      <a:pt x="63" y="290"/>
                      <a:pt x="57" y="291"/>
                      <a:pt x="52" y="286"/>
                    </a:cubicBezTo>
                    <a:cubicBezTo>
                      <a:pt x="30" y="264"/>
                      <a:pt x="0" y="247"/>
                      <a:pt x="11" y="215"/>
                    </a:cubicBezTo>
                    <a:close/>
                  </a:path>
                </a:pathLst>
              </a:custGeom>
              <a:solidFill>
                <a:srgbClr val="E785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7" name="Freeform 48">
                <a:extLst>
                  <a:ext uri="{FF2B5EF4-FFF2-40B4-BE49-F238E27FC236}">
                    <a16:creationId xmlns:a16="http://schemas.microsoft.com/office/drawing/2014/main" id="{256AF497-C7A2-DCF3-6620-CEE68AB542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6175" y="803276"/>
                <a:ext cx="100012" cy="131762"/>
              </a:xfrm>
              <a:custGeom>
                <a:avLst/>
                <a:gdLst>
                  <a:gd name="T0" fmla="*/ 5 w 251"/>
                  <a:gd name="T1" fmla="*/ 237 h 330"/>
                  <a:gd name="T2" fmla="*/ 34 w 251"/>
                  <a:gd name="T3" fmla="*/ 153 h 330"/>
                  <a:gd name="T4" fmla="*/ 78 w 251"/>
                  <a:gd name="T5" fmla="*/ 98 h 330"/>
                  <a:gd name="T6" fmla="*/ 105 w 251"/>
                  <a:gd name="T7" fmla="*/ 79 h 330"/>
                  <a:gd name="T8" fmla="*/ 120 w 251"/>
                  <a:gd name="T9" fmla="*/ 64 h 330"/>
                  <a:gd name="T10" fmla="*/ 173 w 251"/>
                  <a:gd name="T11" fmla="*/ 18 h 330"/>
                  <a:gd name="T12" fmla="*/ 190 w 251"/>
                  <a:gd name="T13" fmla="*/ 8 h 330"/>
                  <a:gd name="T14" fmla="*/ 220 w 251"/>
                  <a:gd name="T15" fmla="*/ 8 h 330"/>
                  <a:gd name="T16" fmla="*/ 250 w 251"/>
                  <a:gd name="T17" fmla="*/ 41 h 330"/>
                  <a:gd name="T18" fmla="*/ 229 w 251"/>
                  <a:gd name="T19" fmla="*/ 121 h 330"/>
                  <a:gd name="T20" fmla="*/ 201 w 251"/>
                  <a:gd name="T21" fmla="*/ 189 h 330"/>
                  <a:gd name="T22" fmla="*/ 186 w 251"/>
                  <a:gd name="T23" fmla="*/ 212 h 330"/>
                  <a:gd name="T24" fmla="*/ 132 w 251"/>
                  <a:gd name="T25" fmla="*/ 268 h 330"/>
                  <a:gd name="T26" fmla="*/ 92 w 251"/>
                  <a:gd name="T27" fmla="*/ 321 h 330"/>
                  <a:gd name="T28" fmla="*/ 71 w 251"/>
                  <a:gd name="T29" fmla="*/ 330 h 330"/>
                  <a:gd name="T30" fmla="*/ 4 w 251"/>
                  <a:gd name="T31" fmla="*/ 265 h 330"/>
                  <a:gd name="T32" fmla="*/ 5 w 251"/>
                  <a:gd name="T33" fmla="*/ 237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51" h="330">
                    <a:moveTo>
                      <a:pt x="5" y="237"/>
                    </a:moveTo>
                    <a:cubicBezTo>
                      <a:pt x="0" y="207"/>
                      <a:pt x="14" y="180"/>
                      <a:pt x="34" y="153"/>
                    </a:cubicBezTo>
                    <a:cubicBezTo>
                      <a:pt x="48" y="134"/>
                      <a:pt x="62" y="115"/>
                      <a:pt x="78" y="98"/>
                    </a:cubicBezTo>
                    <a:cubicBezTo>
                      <a:pt x="86" y="89"/>
                      <a:pt x="94" y="81"/>
                      <a:pt x="105" y="79"/>
                    </a:cubicBezTo>
                    <a:cubicBezTo>
                      <a:pt x="114" y="77"/>
                      <a:pt x="118" y="71"/>
                      <a:pt x="120" y="64"/>
                    </a:cubicBezTo>
                    <a:cubicBezTo>
                      <a:pt x="128" y="37"/>
                      <a:pt x="152" y="29"/>
                      <a:pt x="173" y="18"/>
                    </a:cubicBezTo>
                    <a:cubicBezTo>
                      <a:pt x="179" y="15"/>
                      <a:pt x="185" y="12"/>
                      <a:pt x="190" y="8"/>
                    </a:cubicBezTo>
                    <a:cubicBezTo>
                      <a:pt x="199" y="2"/>
                      <a:pt x="212" y="0"/>
                      <a:pt x="220" y="8"/>
                    </a:cubicBezTo>
                    <a:cubicBezTo>
                      <a:pt x="230" y="18"/>
                      <a:pt x="251" y="15"/>
                      <a:pt x="250" y="41"/>
                    </a:cubicBezTo>
                    <a:cubicBezTo>
                      <a:pt x="249" y="70"/>
                      <a:pt x="240" y="95"/>
                      <a:pt x="229" y="121"/>
                    </a:cubicBezTo>
                    <a:cubicBezTo>
                      <a:pt x="219" y="144"/>
                      <a:pt x="211" y="167"/>
                      <a:pt x="201" y="189"/>
                    </a:cubicBezTo>
                    <a:cubicBezTo>
                      <a:pt x="196" y="198"/>
                      <a:pt x="192" y="206"/>
                      <a:pt x="186" y="212"/>
                    </a:cubicBezTo>
                    <a:cubicBezTo>
                      <a:pt x="167" y="231"/>
                      <a:pt x="145" y="247"/>
                      <a:pt x="132" y="268"/>
                    </a:cubicBezTo>
                    <a:cubicBezTo>
                      <a:pt x="121" y="288"/>
                      <a:pt x="106" y="304"/>
                      <a:pt x="92" y="321"/>
                    </a:cubicBezTo>
                    <a:cubicBezTo>
                      <a:pt x="86" y="327"/>
                      <a:pt x="80" y="329"/>
                      <a:pt x="71" y="330"/>
                    </a:cubicBezTo>
                    <a:cubicBezTo>
                      <a:pt x="36" y="330"/>
                      <a:pt x="2" y="304"/>
                      <a:pt x="4" y="265"/>
                    </a:cubicBezTo>
                    <a:cubicBezTo>
                      <a:pt x="5" y="257"/>
                      <a:pt x="5" y="249"/>
                      <a:pt x="5" y="237"/>
                    </a:cubicBezTo>
                    <a:close/>
                  </a:path>
                </a:pathLst>
              </a:custGeom>
              <a:solidFill>
                <a:srgbClr val="A7C9C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grpSp>
        <p:nvGrpSpPr>
          <p:cNvPr id="137" name="Grupo 136">
            <a:extLst>
              <a:ext uri="{FF2B5EF4-FFF2-40B4-BE49-F238E27FC236}">
                <a16:creationId xmlns:a16="http://schemas.microsoft.com/office/drawing/2014/main" id="{2556DAE5-6DB2-2194-1A9A-9CD327478FFC}"/>
              </a:ext>
            </a:extLst>
          </p:cNvPr>
          <p:cNvGrpSpPr/>
          <p:nvPr/>
        </p:nvGrpSpPr>
        <p:grpSpPr>
          <a:xfrm>
            <a:off x="8072438" y="3738563"/>
            <a:ext cx="1076325" cy="1403350"/>
            <a:chOff x="8072438" y="3738563"/>
            <a:chExt cx="1076325" cy="1403350"/>
          </a:xfrm>
        </p:grpSpPr>
        <p:sp>
          <p:nvSpPr>
            <p:cNvPr id="95" name="Freeform 52">
              <a:extLst>
                <a:ext uri="{FF2B5EF4-FFF2-40B4-BE49-F238E27FC236}">
                  <a16:creationId xmlns:a16="http://schemas.microsoft.com/office/drawing/2014/main" id="{B41B7437-1B1C-619C-9BCB-66AEC1F766F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4825" y="3929063"/>
              <a:ext cx="1023938" cy="1212850"/>
            </a:xfrm>
            <a:custGeom>
              <a:avLst/>
              <a:gdLst>
                <a:gd name="T0" fmla="*/ 623 w 734"/>
                <a:gd name="T1" fmla="*/ 641 h 871"/>
                <a:gd name="T2" fmla="*/ 703 w 734"/>
                <a:gd name="T3" fmla="*/ 767 h 871"/>
                <a:gd name="T4" fmla="*/ 731 w 734"/>
                <a:gd name="T5" fmla="*/ 852 h 871"/>
                <a:gd name="T6" fmla="*/ 729 w 734"/>
                <a:gd name="T7" fmla="*/ 871 h 871"/>
                <a:gd name="T8" fmla="*/ 672 w 734"/>
                <a:gd name="T9" fmla="*/ 756 h 871"/>
                <a:gd name="T10" fmla="*/ 601 w 734"/>
                <a:gd name="T11" fmla="*/ 649 h 871"/>
                <a:gd name="T12" fmla="*/ 575 w 734"/>
                <a:gd name="T13" fmla="*/ 613 h 871"/>
                <a:gd name="T14" fmla="*/ 510 w 734"/>
                <a:gd name="T15" fmla="*/ 543 h 871"/>
                <a:gd name="T16" fmla="*/ 495 w 734"/>
                <a:gd name="T17" fmla="*/ 538 h 871"/>
                <a:gd name="T18" fmla="*/ 395 w 734"/>
                <a:gd name="T19" fmla="*/ 515 h 871"/>
                <a:gd name="T20" fmla="*/ 376 w 734"/>
                <a:gd name="T21" fmla="*/ 499 h 871"/>
                <a:gd name="T22" fmla="*/ 398 w 734"/>
                <a:gd name="T23" fmla="*/ 490 h 871"/>
                <a:gd name="T24" fmla="*/ 446 w 734"/>
                <a:gd name="T25" fmla="*/ 495 h 871"/>
                <a:gd name="T26" fmla="*/ 458 w 734"/>
                <a:gd name="T27" fmla="*/ 496 h 871"/>
                <a:gd name="T28" fmla="*/ 424 w 734"/>
                <a:gd name="T29" fmla="*/ 462 h 871"/>
                <a:gd name="T30" fmla="*/ 330 w 734"/>
                <a:gd name="T31" fmla="*/ 394 h 871"/>
                <a:gd name="T32" fmla="*/ 254 w 734"/>
                <a:gd name="T33" fmla="*/ 341 h 871"/>
                <a:gd name="T34" fmla="*/ 124 w 734"/>
                <a:gd name="T35" fmla="*/ 229 h 871"/>
                <a:gd name="T36" fmla="*/ 78 w 734"/>
                <a:gd name="T37" fmla="*/ 173 h 871"/>
                <a:gd name="T38" fmla="*/ 11 w 734"/>
                <a:gd name="T39" fmla="*/ 58 h 871"/>
                <a:gd name="T40" fmla="*/ 0 w 734"/>
                <a:gd name="T41" fmla="*/ 27 h 871"/>
                <a:gd name="T42" fmla="*/ 13 w 734"/>
                <a:gd name="T43" fmla="*/ 35 h 871"/>
                <a:gd name="T44" fmla="*/ 68 w 734"/>
                <a:gd name="T45" fmla="*/ 116 h 871"/>
                <a:gd name="T46" fmla="*/ 135 w 734"/>
                <a:gd name="T47" fmla="*/ 195 h 871"/>
                <a:gd name="T48" fmla="*/ 155 w 734"/>
                <a:gd name="T49" fmla="*/ 216 h 871"/>
                <a:gd name="T50" fmla="*/ 241 w 734"/>
                <a:gd name="T51" fmla="*/ 297 h 871"/>
                <a:gd name="T52" fmla="*/ 123 w 734"/>
                <a:gd name="T53" fmla="*/ 179 h 871"/>
                <a:gd name="T54" fmla="*/ 17 w 734"/>
                <a:gd name="T55" fmla="*/ 34 h 871"/>
                <a:gd name="T56" fmla="*/ 14 w 734"/>
                <a:gd name="T57" fmla="*/ 15 h 871"/>
                <a:gd name="T58" fmla="*/ 50 w 734"/>
                <a:gd name="T59" fmla="*/ 42 h 871"/>
                <a:gd name="T60" fmla="*/ 93 w 734"/>
                <a:gd name="T61" fmla="*/ 82 h 871"/>
                <a:gd name="T62" fmla="*/ 161 w 734"/>
                <a:gd name="T63" fmla="*/ 160 h 871"/>
                <a:gd name="T64" fmla="*/ 222 w 734"/>
                <a:gd name="T65" fmla="*/ 238 h 871"/>
                <a:gd name="T66" fmla="*/ 234 w 734"/>
                <a:gd name="T67" fmla="*/ 251 h 871"/>
                <a:gd name="T68" fmla="*/ 234 w 734"/>
                <a:gd name="T69" fmla="*/ 245 h 871"/>
                <a:gd name="T70" fmla="*/ 196 w 734"/>
                <a:gd name="T71" fmla="*/ 128 h 871"/>
                <a:gd name="T72" fmla="*/ 191 w 734"/>
                <a:gd name="T73" fmla="*/ 57 h 871"/>
                <a:gd name="T74" fmla="*/ 204 w 734"/>
                <a:gd name="T75" fmla="*/ 0 h 871"/>
                <a:gd name="T76" fmla="*/ 212 w 734"/>
                <a:gd name="T77" fmla="*/ 10 h 871"/>
                <a:gd name="T78" fmla="*/ 242 w 734"/>
                <a:gd name="T79" fmla="*/ 149 h 871"/>
                <a:gd name="T80" fmla="*/ 288 w 734"/>
                <a:gd name="T81" fmla="*/ 295 h 871"/>
                <a:gd name="T82" fmla="*/ 250 w 734"/>
                <a:gd name="T83" fmla="*/ 183 h 871"/>
                <a:gd name="T84" fmla="*/ 217 w 734"/>
                <a:gd name="T85" fmla="*/ 31 h 871"/>
                <a:gd name="T86" fmla="*/ 220 w 734"/>
                <a:gd name="T87" fmla="*/ 9 h 871"/>
                <a:gd name="T88" fmla="*/ 241 w 734"/>
                <a:gd name="T89" fmla="*/ 33 h 871"/>
                <a:gd name="T90" fmla="*/ 285 w 734"/>
                <a:gd name="T91" fmla="*/ 125 h 871"/>
                <a:gd name="T92" fmla="*/ 306 w 734"/>
                <a:gd name="T93" fmla="*/ 193 h 871"/>
                <a:gd name="T94" fmla="*/ 324 w 734"/>
                <a:gd name="T95" fmla="*/ 266 h 871"/>
                <a:gd name="T96" fmla="*/ 333 w 734"/>
                <a:gd name="T97" fmla="*/ 328 h 871"/>
                <a:gd name="T98" fmla="*/ 334 w 734"/>
                <a:gd name="T99" fmla="*/ 338 h 871"/>
                <a:gd name="T100" fmla="*/ 361 w 734"/>
                <a:gd name="T101" fmla="*/ 390 h 871"/>
                <a:gd name="T102" fmla="*/ 485 w 734"/>
                <a:gd name="T103" fmla="*/ 493 h 871"/>
                <a:gd name="T104" fmla="*/ 582 w 734"/>
                <a:gd name="T105" fmla="*/ 589 h 871"/>
                <a:gd name="T106" fmla="*/ 623 w 734"/>
                <a:gd name="T107" fmla="*/ 64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1">
                  <a:moveTo>
                    <a:pt x="623" y="641"/>
                  </a:moveTo>
                  <a:cubicBezTo>
                    <a:pt x="651" y="682"/>
                    <a:pt x="681" y="722"/>
                    <a:pt x="703" y="767"/>
                  </a:cubicBezTo>
                  <a:cubicBezTo>
                    <a:pt x="716" y="793"/>
                    <a:pt x="725" y="822"/>
                    <a:pt x="731" y="852"/>
                  </a:cubicBezTo>
                  <a:cubicBezTo>
                    <a:pt x="732" y="857"/>
                    <a:pt x="734" y="863"/>
                    <a:pt x="729" y="871"/>
                  </a:cubicBezTo>
                  <a:cubicBezTo>
                    <a:pt x="707" y="833"/>
                    <a:pt x="697" y="790"/>
                    <a:pt x="672" y="756"/>
                  </a:cubicBezTo>
                  <a:cubicBezTo>
                    <a:pt x="648" y="721"/>
                    <a:pt x="628" y="683"/>
                    <a:pt x="601" y="649"/>
                  </a:cubicBezTo>
                  <a:cubicBezTo>
                    <a:pt x="595" y="635"/>
                    <a:pt x="585" y="623"/>
                    <a:pt x="575" y="613"/>
                  </a:cubicBezTo>
                  <a:cubicBezTo>
                    <a:pt x="554" y="589"/>
                    <a:pt x="533" y="564"/>
                    <a:pt x="510" y="543"/>
                  </a:cubicBezTo>
                  <a:cubicBezTo>
                    <a:pt x="505" y="539"/>
                    <a:pt x="501" y="538"/>
                    <a:pt x="495" y="538"/>
                  </a:cubicBezTo>
                  <a:cubicBezTo>
                    <a:pt x="461" y="533"/>
                    <a:pt x="427" y="529"/>
                    <a:pt x="395" y="515"/>
                  </a:cubicBezTo>
                  <a:cubicBezTo>
                    <a:pt x="387" y="512"/>
                    <a:pt x="374" y="511"/>
                    <a:pt x="376" y="499"/>
                  </a:cubicBezTo>
                  <a:cubicBezTo>
                    <a:pt x="378" y="489"/>
                    <a:pt x="390" y="491"/>
                    <a:pt x="398" y="490"/>
                  </a:cubicBezTo>
                  <a:cubicBezTo>
                    <a:pt x="414" y="488"/>
                    <a:pt x="430" y="492"/>
                    <a:pt x="446" y="495"/>
                  </a:cubicBezTo>
                  <a:cubicBezTo>
                    <a:pt x="450" y="496"/>
                    <a:pt x="453" y="499"/>
                    <a:pt x="458" y="496"/>
                  </a:cubicBezTo>
                  <a:cubicBezTo>
                    <a:pt x="451" y="480"/>
                    <a:pt x="436" y="473"/>
                    <a:pt x="424" y="462"/>
                  </a:cubicBezTo>
                  <a:cubicBezTo>
                    <a:pt x="395" y="436"/>
                    <a:pt x="363" y="414"/>
                    <a:pt x="330" y="394"/>
                  </a:cubicBezTo>
                  <a:cubicBezTo>
                    <a:pt x="304" y="378"/>
                    <a:pt x="277" y="361"/>
                    <a:pt x="254" y="341"/>
                  </a:cubicBezTo>
                  <a:cubicBezTo>
                    <a:pt x="210" y="304"/>
                    <a:pt x="166" y="267"/>
                    <a:pt x="124" y="229"/>
                  </a:cubicBezTo>
                  <a:cubicBezTo>
                    <a:pt x="107" y="212"/>
                    <a:pt x="94" y="191"/>
                    <a:pt x="78" y="173"/>
                  </a:cubicBezTo>
                  <a:cubicBezTo>
                    <a:pt x="51" y="137"/>
                    <a:pt x="32" y="96"/>
                    <a:pt x="11" y="58"/>
                  </a:cubicBezTo>
                  <a:cubicBezTo>
                    <a:pt x="6" y="49"/>
                    <a:pt x="4" y="38"/>
                    <a:pt x="0" y="27"/>
                  </a:cubicBezTo>
                  <a:cubicBezTo>
                    <a:pt x="6" y="26"/>
                    <a:pt x="9" y="31"/>
                    <a:pt x="13" y="35"/>
                  </a:cubicBezTo>
                  <a:cubicBezTo>
                    <a:pt x="30" y="63"/>
                    <a:pt x="48" y="90"/>
                    <a:pt x="68" y="116"/>
                  </a:cubicBezTo>
                  <a:cubicBezTo>
                    <a:pt x="89" y="143"/>
                    <a:pt x="109" y="171"/>
                    <a:pt x="135" y="195"/>
                  </a:cubicBezTo>
                  <a:cubicBezTo>
                    <a:pt x="142" y="201"/>
                    <a:pt x="149" y="209"/>
                    <a:pt x="155" y="216"/>
                  </a:cubicBezTo>
                  <a:cubicBezTo>
                    <a:pt x="185" y="246"/>
                    <a:pt x="215" y="276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3"/>
                    <a:pt x="47" y="86"/>
                    <a:pt x="17" y="34"/>
                  </a:cubicBezTo>
                  <a:cubicBezTo>
                    <a:pt x="13" y="28"/>
                    <a:pt x="8" y="22"/>
                    <a:pt x="14" y="15"/>
                  </a:cubicBezTo>
                  <a:cubicBezTo>
                    <a:pt x="24" y="27"/>
                    <a:pt x="39" y="32"/>
                    <a:pt x="50" y="42"/>
                  </a:cubicBezTo>
                  <a:cubicBezTo>
                    <a:pt x="64" y="56"/>
                    <a:pt x="80" y="68"/>
                    <a:pt x="93" y="82"/>
                  </a:cubicBezTo>
                  <a:cubicBezTo>
                    <a:pt x="117" y="107"/>
                    <a:pt x="141" y="131"/>
                    <a:pt x="161" y="160"/>
                  </a:cubicBezTo>
                  <a:cubicBezTo>
                    <a:pt x="181" y="186"/>
                    <a:pt x="202" y="212"/>
                    <a:pt x="222" y="238"/>
                  </a:cubicBezTo>
                  <a:cubicBezTo>
                    <a:pt x="226" y="242"/>
                    <a:pt x="230" y="247"/>
                    <a:pt x="234" y="251"/>
                  </a:cubicBezTo>
                  <a:cubicBezTo>
                    <a:pt x="237" y="249"/>
                    <a:pt x="235" y="247"/>
                    <a:pt x="234" y="245"/>
                  </a:cubicBezTo>
                  <a:cubicBezTo>
                    <a:pt x="210" y="210"/>
                    <a:pt x="203" y="169"/>
                    <a:pt x="196" y="128"/>
                  </a:cubicBezTo>
                  <a:cubicBezTo>
                    <a:pt x="192" y="104"/>
                    <a:pt x="191" y="80"/>
                    <a:pt x="191" y="57"/>
                  </a:cubicBezTo>
                  <a:cubicBezTo>
                    <a:pt x="191" y="38"/>
                    <a:pt x="190" y="16"/>
                    <a:pt x="204" y="0"/>
                  </a:cubicBezTo>
                  <a:cubicBezTo>
                    <a:pt x="211" y="0"/>
                    <a:pt x="212" y="5"/>
                    <a:pt x="212" y="10"/>
                  </a:cubicBezTo>
                  <a:cubicBezTo>
                    <a:pt x="221" y="56"/>
                    <a:pt x="234" y="102"/>
                    <a:pt x="242" y="149"/>
                  </a:cubicBezTo>
                  <a:cubicBezTo>
                    <a:pt x="252" y="202"/>
                    <a:pt x="267" y="255"/>
                    <a:pt x="288" y="295"/>
                  </a:cubicBezTo>
                  <a:cubicBezTo>
                    <a:pt x="272" y="265"/>
                    <a:pt x="260" y="224"/>
                    <a:pt x="250" y="183"/>
                  </a:cubicBezTo>
                  <a:cubicBezTo>
                    <a:pt x="238" y="132"/>
                    <a:pt x="230" y="81"/>
                    <a:pt x="217" y="31"/>
                  </a:cubicBezTo>
                  <a:cubicBezTo>
                    <a:pt x="215" y="23"/>
                    <a:pt x="212" y="16"/>
                    <a:pt x="220" y="9"/>
                  </a:cubicBezTo>
                  <a:cubicBezTo>
                    <a:pt x="231" y="14"/>
                    <a:pt x="235" y="25"/>
                    <a:pt x="241" y="33"/>
                  </a:cubicBezTo>
                  <a:cubicBezTo>
                    <a:pt x="261" y="61"/>
                    <a:pt x="275" y="92"/>
                    <a:pt x="285" y="125"/>
                  </a:cubicBezTo>
                  <a:cubicBezTo>
                    <a:pt x="291" y="147"/>
                    <a:pt x="298" y="170"/>
                    <a:pt x="306" y="193"/>
                  </a:cubicBezTo>
                  <a:cubicBezTo>
                    <a:pt x="315" y="216"/>
                    <a:pt x="320" y="241"/>
                    <a:pt x="324" y="266"/>
                  </a:cubicBezTo>
                  <a:cubicBezTo>
                    <a:pt x="326" y="287"/>
                    <a:pt x="332" y="307"/>
                    <a:pt x="333" y="328"/>
                  </a:cubicBezTo>
                  <a:cubicBezTo>
                    <a:pt x="334" y="331"/>
                    <a:pt x="335" y="335"/>
                    <a:pt x="334" y="338"/>
                  </a:cubicBezTo>
                  <a:cubicBezTo>
                    <a:pt x="329" y="364"/>
                    <a:pt x="341" y="378"/>
                    <a:pt x="361" y="390"/>
                  </a:cubicBezTo>
                  <a:cubicBezTo>
                    <a:pt x="408" y="418"/>
                    <a:pt x="446" y="456"/>
                    <a:pt x="485" y="493"/>
                  </a:cubicBezTo>
                  <a:cubicBezTo>
                    <a:pt x="518" y="524"/>
                    <a:pt x="550" y="555"/>
                    <a:pt x="582" y="589"/>
                  </a:cubicBezTo>
                  <a:cubicBezTo>
                    <a:pt x="597" y="605"/>
                    <a:pt x="609" y="623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53">
              <a:extLst>
                <a:ext uri="{FF2B5EF4-FFF2-40B4-BE49-F238E27FC236}">
                  <a16:creationId xmlns:a16="http://schemas.microsoft.com/office/drawing/2014/main" id="{8E0EB586-3ECE-79CC-EB5C-8E67B785D1B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0" y="4294188"/>
              <a:ext cx="414338" cy="385763"/>
            </a:xfrm>
            <a:custGeom>
              <a:avLst/>
              <a:gdLst>
                <a:gd name="T0" fmla="*/ 281 w 298"/>
                <a:gd name="T1" fmla="*/ 230 h 277"/>
                <a:gd name="T2" fmla="*/ 229 w 298"/>
                <a:gd name="T3" fmla="*/ 255 h 277"/>
                <a:gd name="T4" fmla="*/ 113 w 298"/>
                <a:gd name="T5" fmla="*/ 269 h 277"/>
                <a:gd name="T6" fmla="*/ 17 w 298"/>
                <a:gd name="T7" fmla="*/ 187 h 277"/>
                <a:gd name="T8" fmla="*/ 1 w 298"/>
                <a:gd name="T9" fmla="*/ 116 h 277"/>
                <a:gd name="T10" fmla="*/ 30 w 298"/>
                <a:gd name="T11" fmla="*/ 23 h 277"/>
                <a:gd name="T12" fmla="*/ 79 w 298"/>
                <a:gd name="T13" fmla="*/ 8 h 277"/>
                <a:gd name="T14" fmla="*/ 102 w 298"/>
                <a:gd name="T15" fmla="*/ 29 h 277"/>
                <a:gd name="T16" fmla="*/ 137 w 298"/>
                <a:gd name="T17" fmla="*/ 82 h 277"/>
                <a:gd name="T18" fmla="*/ 189 w 298"/>
                <a:gd name="T19" fmla="*/ 134 h 277"/>
                <a:gd name="T20" fmla="*/ 271 w 298"/>
                <a:gd name="T21" fmla="*/ 186 h 277"/>
                <a:gd name="T22" fmla="*/ 292 w 298"/>
                <a:gd name="T23" fmla="*/ 203 h 277"/>
                <a:gd name="T24" fmla="*/ 291 w 298"/>
                <a:gd name="T25" fmla="*/ 222 h 277"/>
                <a:gd name="T26" fmla="*/ 281 w 298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7">
                  <a:moveTo>
                    <a:pt x="281" y="230"/>
                  </a:moveTo>
                  <a:cubicBezTo>
                    <a:pt x="266" y="245"/>
                    <a:pt x="247" y="250"/>
                    <a:pt x="229" y="255"/>
                  </a:cubicBezTo>
                  <a:cubicBezTo>
                    <a:pt x="191" y="267"/>
                    <a:pt x="153" y="277"/>
                    <a:pt x="113" y="269"/>
                  </a:cubicBezTo>
                  <a:cubicBezTo>
                    <a:pt x="66" y="260"/>
                    <a:pt x="33" y="232"/>
                    <a:pt x="17" y="187"/>
                  </a:cubicBezTo>
                  <a:cubicBezTo>
                    <a:pt x="7" y="165"/>
                    <a:pt x="0" y="141"/>
                    <a:pt x="1" y="116"/>
                  </a:cubicBezTo>
                  <a:cubicBezTo>
                    <a:pt x="2" y="83"/>
                    <a:pt x="13" y="52"/>
                    <a:pt x="30" y="23"/>
                  </a:cubicBezTo>
                  <a:cubicBezTo>
                    <a:pt x="42" y="3"/>
                    <a:pt x="66" y="0"/>
                    <a:pt x="79" y="8"/>
                  </a:cubicBezTo>
                  <a:cubicBezTo>
                    <a:pt x="88" y="13"/>
                    <a:pt x="96" y="21"/>
                    <a:pt x="102" y="29"/>
                  </a:cubicBezTo>
                  <a:cubicBezTo>
                    <a:pt x="116" y="45"/>
                    <a:pt x="125" y="64"/>
                    <a:pt x="137" y="82"/>
                  </a:cubicBezTo>
                  <a:cubicBezTo>
                    <a:pt x="150" y="103"/>
                    <a:pt x="168" y="120"/>
                    <a:pt x="189" y="134"/>
                  </a:cubicBezTo>
                  <a:cubicBezTo>
                    <a:pt x="216" y="152"/>
                    <a:pt x="243" y="169"/>
                    <a:pt x="271" y="186"/>
                  </a:cubicBezTo>
                  <a:cubicBezTo>
                    <a:pt x="279" y="190"/>
                    <a:pt x="285" y="197"/>
                    <a:pt x="292" y="203"/>
                  </a:cubicBezTo>
                  <a:cubicBezTo>
                    <a:pt x="298" y="208"/>
                    <a:pt x="296" y="216"/>
                    <a:pt x="291" y="222"/>
                  </a:cubicBezTo>
                  <a:cubicBezTo>
                    <a:pt x="288" y="225"/>
                    <a:pt x="284" y="228"/>
                    <a:pt x="281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" name="Freeform 54">
              <a:extLst>
                <a:ext uri="{FF2B5EF4-FFF2-40B4-BE49-F238E27FC236}">
                  <a16:creationId xmlns:a16="http://schemas.microsoft.com/office/drawing/2014/main" id="{EE4F6490-C385-C3D4-C4CC-DDE47EE2DD8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0" y="4662488"/>
              <a:ext cx="384175" cy="37147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6 h 266"/>
                <a:gd name="T4" fmla="*/ 37 w 276"/>
                <a:gd name="T5" fmla="*/ 101 h 266"/>
                <a:gd name="T6" fmla="*/ 13 w 276"/>
                <a:gd name="T7" fmla="*/ 79 h 266"/>
                <a:gd name="T8" fmla="*/ 29 w 276"/>
                <a:gd name="T9" fmla="*/ 31 h 266"/>
                <a:gd name="T10" fmla="*/ 179 w 276"/>
                <a:gd name="T11" fmla="*/ 17 h 266"/>
                <a:gd name="T12" fmla="*/ 275 w 276"/>
                <a:gd name="T13" fmla="*/ 152 h 266"/>
                <a:gd name="T14" fmla="*/ 256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0"/>
                    <a:pt x="122" y="166"/>
                  </a:cubicBezTo>
                  <a:cubicBezTo>
                    <a:pt x="95" y="143"/>
                    <a:pt x="68" y="120"/>
                    <a:pt x="37" y="101"/>
                  </a:cubicBezTo>
                  <a:cubicBezTo>
                    <a:pt x="28" y="95"/>
                    <a:pt x="20" y="88"/>
                    <a:pt x="13" y="79"/>
                  </a:cubicBezTo>
                  <a:cubicBezTo>
                    <a:pt x="0" y="62"/>
                    <a:pt x="7" y="44"/>
                    <a:pt x="29" y="31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2"/>
                  </a:cubicBezTo>
                  <a:cubicBezTo>
                    <a:pt x="276" y="183"/>
                    <a:pt x="271" y="211"/>
                    <a:pt x="256" y="238"/>
                  </a:cubicBezTo>
                  <a:cubicBezTo>
                    <a:pt x="251" y="249"/>
                    <a:pt x="242" y="255"/>
                    <a:pt x="232" y="260"/>
                  </a:cubicBezTo>
                  <a:cubicBezTo>
                    <a:pt x="220" y="266"/>
                    <a:pt x="207" y="260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" name="Freeform 55">
              <a:extLst>
                <a:ext uri="{FF2B5EF4-FFF2-40B4-BE49-F238E27FC236}">
                  <a16:creationId xmlns:a16="http://schemas.microsoft.com/office/drawing/2014/main" id="{1CD0EDA4-F266-7DC8-CD9D-9C727E359EA2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2350" y="4224338"/>
              <a:ext cx="212725" cy="373063"/>
            </a:xfrm>
            <a:custGeom>
              <a:avLst/>
              <a:gdLst>
                <a:gd name="T0" fmla="*/ 152 w 153"/>
                <a:gd name="T1" fmla="*/ 268 h 268"/>
                <a:gd name="T2" fmla="*/ 125 w 153"/>
                <a:gd name="T3" fmla="*/ 252 h 268"/>
                <a:gd name="T4" fmla="*/ 57 w 153"/>
                <a:gd name="T5" fmla="*/ 186 h 268"/>
                <a:gd name="T6" fmla="*/ 13 w 153"/>
                <a:gd name="T7" fmla="*/ 92 h 268"/>
                <a:gd name="T8" fmla="*/ 2 w 153"/>
                <a:gd name="T9" fmla="*/ 30 h 268"/>
                <a:gd name="T10" fmla="*/ 6 w 153"/>
                <a:gd name="T11" fmla="*/ 7 h 268"/>
                <a:gd name="T12" fmla="*/ 26 w 153"/>
                <a:gd name="T13" fmla="*/ 6 h 268"/>
                <a:gd name="T14" fmla="*/ 132 w 153"/>
                <a:gd name="T15" fmla="*/ 169 h 268"/>
                <a:gd name="T16" fmla="*/ 151 w 153"/>
                <a:gd name="T17" fmla="*/ 240 h 268"/>
                <a:gd name="T18" fmla="*/ 152 w 153"/>
                <a:gd name="T19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268">
                  <a:moveTo>
                    <a:pt x="152" y="268"/>
                  </a:moveTo>
                  <a:cubicBezTo>
                    <a:pt x="139" y="268"/>
                    <a:pt x="132" y="259"/>
                    <a:pt x="125" y="252"/>
                  </a:cubicBezTo>
                  <a:cubicBezTo>
                    <a:pt x="101" y="232"/>
                    <a:pt x="76" y="212"/>
                    <a:pt x="57" y="186"/>
                  </a:cubicBezTo>
                  <a:cubicBezTo>
                    <a:pt x="35" y="157"/>
                    <a:pt x="23" y="126"/>
                    <a:pt x="13" y="92"/>
                  </a:cubicBezTo>
                  <a:cubicBezTo>
                    <a:pt x="8" y="72"/>
                    <a:pt x="7" y="50"/>
                    <a:pt x="2" y="30"/>
                  </a:cubicBezTo>
                  <a:cubicBezTo>
                    <a:pt x="0" y="22"/>
                    <a:pt x="0" y="15"/>
                    <a:pt x="6" y="7"/>
                  </a:cubicBezTo>
                  <a:cubicBezTo>
                    <a:pt x="12" y="0"/>
                    <a:pt x="19" y="1"/>
                    <a:pt x="26" y="6"/>
                  </a:cubicBezTo>
                  <a:cubicBezTo>
                    <a:pt x="79" y="48"/>
                    <a:pt x="112" y="104"/>
                    <a:pt x="132" y="169"/>
                  </a:cubicBezTo>
                  <a:cubicBezTo>
                    <a:pt x="139" y="192"/>
                    <a:pt x="145" y="216"/>
                    <a:pt x="151" y="240"/>
                  </a:cubicBezTo>
                  <a:cubicBezTo>
                    <a:pt x="153" y="249"/>
                    <a:pt x="148" y="258"/>
                    <a:pt x="152" y="268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" name="Freeform 56">
              <a:extLst>
                <a:ext uri="{FF2B5EF4-FFF2-40B4-BE49-F238E27FC236}">
                  <a16:creationId xmlns:a16="http://schemas.microsoft.com/office/drawing/2014/main" id="{5D2E5A4F-5D30-5228-7DA3-0BA840B50D6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3738563"/>
              <a:ext cx="176213" cy="328613"/>
            </a:xfrm>
            <a:custGeom>
              <a:avLst/>
              <a:gdLst>
                <a:gd name="T0" fmla="*/ 80 w 127"/>
                <a:gd name="T1" fmla="*/ 205 h 236"/>
                <a:gd name="T2" fmla="*/ 34 w 127"/>
                <a:gd name="T3" fmla="*/ 146 h 236"/>
                <a:gd name="T4" fmla="*/ 5 w 127"/>
                <a:gd name="T5" fmla="*/ 39 h 236"/>
                <a:gd name="T6" fmla="*/ 2 w 127"/>
                <a:gd name="T7" fmla="*/ 15 h 236"/>
                <a:gd name="T8" fmla="*/ 8 w 127"/>
                <a:gd name="T9" fmla="*/ 3 h 236"/>
                <a:gd name="T10" fmla="*/ 23 w 127"/>
                <a:gd name="T11" fmla="*/ 7 h 236"/>
                <a:gd name="T12" fmla="*/ 80 w 127"/>
                <a:gd name="T13" fmla="*/ 80 h 236"/>
                <a:gd name="T14" fmla="*/ 107 w 127"/>
                <a:gd name="T15" fmla="*/ 133 h 236"/>
                <a:gd name="T16" fmla="*/ 126 w 127"/>
                <a:gd name="T17" fmla="*/ 211 h 236"/>
                <a:gd name="T18" fmla="*/ 125 w 127"/>
                <a:gd name="T19" fmla="*/ 225 h 236"/>
                <a:gd name="T20" fmla="*/ 111 w 127"/>
                <a:gd name="T21" fmla="*/ 231 h 236"/>
                <a:gd name="T22" fmla="*/ 80 w 127"/>
                <a:gd name="T23" fmla="*/ 20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236">
                  <a:moveTo>
                    <a:pt x="80" y="205"/>
                  </a:moveTo>
                  <a:cubicBezTo>
                    <a:pt x="63" y="190"/>
                    <a:pt x="48" y="168"/>
                    <a:pt x="34" y="146"/>
                  </a:cubicBezTo>
                  <a:cubicBezTo>
                    <a:pt x="14" y="114"/>
                    <a:pt x="7" y="77"/>
                    <a:pt x="5" y="39"/>
                  </a:cubicBezTo>
                  <a:cubicBezTo>
                    <a:pt x="4" y="31"/>
                    <a:pt x="0" y="23"/>
                    <a:pt x="2" y="15"/>
                  </a:cubicBezTo>
                  <a:cubicBezTo>
                    <a:pt x="3" y="10"/>
                    <a:pt x="3" y="5"/>
                    <a:pt x="8" y="3"/>
                  </a:cubicBezTo>
                  <a:cubicBezTo>
                    <a:pt x="14" y="0"/>
                    <a:pt x="19" y="3"/>
                    <a:pt x="23" y="7"/>
                  </a:cubicBezTo>
                  <a:cubicBezTo>
                    <a:pt x="44" y="29"/>
                    <a:pt x="64" y="53"/>
                    <a:pt x="80" y="80"/>
                  </a:cubicBezTo>
                  <a:cubicBezTo>
                    <a:pt x="89" y="98"/>
                    <a:pt x="98" y="115"/>
                    <a:pt x="107" y="133"/>
                  </a:cubicBezTo>
                  <a:cubicBezTo>
                    <a:pt x="118" y="158"/>
                    <a:pt x="121" y="184"/>
                    <a:pt x="126" y="211"/>
                  </a:cubicBezTo>
                  <a:cubicBezTo>
                    <a:pt x="126" y="215"/>
                    <a:pt x="127" y="221"/>
                    <a:pt x="125" y="225"/>
                  </a:cubicBezTo>
                  <a:cubicBezTo>
                    <a:pt x="123" y="231"/>
                    <a:pt x="118" y="236"/>
                    <a:pt x="111" y="231"/>
                  </a:cubicBezTo>
                  <a:cubicBezTo>
                    <a:pt x="101" y="224"/>
                    <a:pt x="90" y="218"/>
                    <a:pt x="80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" name="Freeform 57">
              <a:extLst>
                <a:ext uri="{FF2B5EF4-FFF2-40B4-BE49-F238E27FC236}">
                  <a16:creationId xmlns:a16="http://schemas.microsoft.com/office/drawing/2014/main" id="{C343F3BB-826D-BE82-CE28-DBFAE233573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3865563"/>
              <a:ext cx="428625" cy="506413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5 h 364"/>
                <a:gd name="T4" fmla="*/ 143 w 307"/>
                <a:gd name="T5" fmla="*/ 195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0 h 364"/>
                <a:gd name="T18" fmla="*/ 38 w 307"/>
                <a:gd name="T19" fmla="*/ 73 h 364"/>
                <a:gd name="T20" fmla="*/ 12 w 307"/>
                <a:gd name="T21" fmla="*/ 33 h 364"/>
                <a:gd name="T22" fmla="*/ 1 w 307"/>
                <a:gd name="T23" fmla="*/ 12 h 364"/>
                <a:gd name="T24" fmla="*/ 5 w 307"/>
                <a:gd name="T25" fmla="*/ 1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5" y="105"/>
                    <a:pt x="90" y="125"/>
                  </a:cubicBezTo>
                  <a:cubicBezTo>
                    <a:pt x="107" y="149"/>
                    <a:pt x="124" y="173"/>
                    <a:pt x="143" y="195"/>
                  </a:cubicBezTo>
                  <a:cubicBezTo>
                    <a:pt x="162" y="219"/>
                    <a:pt x="184" y="241"/>
                    <a:pt x="204" y="264"/>
                  </a:cubicBezTo>
                  <a:cubicBezTo>
                    <a:pt x="236" y="298"/>
                    <a:pt x="270" y="331"/>
                    <a:pt x="307" y="364"/>
                  </a:cubicBezTo>
                  <a:cubicBezTo>
                    <a:pt x="294" y="362"/>
                    <a:pt x="287" y="354"/>
                    <a:pt x="279" y="348"/>
                  </a:cubicBezTo>
                  <a:cubicBezTo>
                    <a:pt x="250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0"/>
                  </a:cubicBezTo>
                  <a:cubicBezTo>
                    <a:pt x="42" y="78"/>
                    <a:pt x="40" y="76"/>
                    <a:pt x="38" y="73"/>
                  </a:cubicBezTo>
                  <a:cubicBezTo>
                    <a:pt x="32" y="59"/>
                    <a:pt x="22" y="46"/>
                    <a:pt x="12" y="33"/>
                  </a:cubicBezTo>
                  <a:cubicBezTo>
                    <a:pt x="7" y="27"/>
                    <a:pt x="2" y="20"/>
                    <a:pt x="1" y="12"/>
                  </a:cubicBezTo>
                  <a:cubicBezTo>
                    <a:pt x="0" y="7"/>
                    <a:pt x="1" y="3"/>
                    <a:pt x="5" y="1"/>
                  </a:cubicBezTo>
                  <a:cubicBezTo>
                    <a:pt x="10" y="0"/>
                    <a:pt x="12" y="2"/>
                    <a:pt x="15" y="6"/>
                  </a:cubicBezTo>
                  <a:cubicBezTo>
                    <a:pt x="27" y="24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" name="Freeform 58">
              <a:extLst>
                <a:ext uri="{FF2B5EF4-FFF2-40B4-BE49-F238E27FC236}">
                  <a16:creationId xmlns:a16="http://schemas.microsoft.com/office/drawing/2014/main" id="{38231119-C3EA-A9EE-5E5D-9D98D8353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0" y="3771900"/>
              <a:ext cx="168275" cy="596900"/>
            </a:xfrm>
            <a:custGeom>
              <a:avLst/>
              <a:gdLst>
                <a:gd name="T0" fmla="*/ 40 w 120"/>
                <a:gd name="T1" fmla="*/ 122 h 429"/>
                <a:gd name="T2" fmla="*/ 53 w 120"/>
                <a:gd name="T3" fmla="*/ 186 h 429"/>
                <a:gd name="T4" fmla="*/ 83 w 120"/>
                <a:gd name="T5" fmla="*/ 328 h 429"/>
                <a:gd name="T6" fmla="*/ 113 w 120"/>
                <a:gd name="T7" fmla="*/ 413 h 429"/>
                <a:gd name="T8" fmla="*/ 120 w 120"/>
                <a:gd name="T9" fmla="*/ 429 h 429"/>
                <a:gd name="T10" fmla="*/ 110 w 120"/>
                <a:gd name="T11" fmla="*/ 420 h 429"/>
                <a:gd name="T12" fmla="*/ 63 w 120"/>
                <a:gd name="T13" fmla="*/ 287 h 429"/>
                <a:gd name="T14" fmla="*/ 27 w 120"/>
                <a:gd name="T15" fmla="*/ 120 h 429"/>
                <a:gd name="T16" fmla="*/ 24 w 120"/>
                <a:gd name="T17" fmla="*/ 112 h 429"/>
                <a:gd name="T18" fmla="*/ 5 w 120"/>
                <a:gd name="T19" fmla="*/ 19 h 429"/>
                <a:gd name="T20" fmla="*/ 8 w 120"/>
                <a:gd name="T21" fmla="*/ 2 h 429"/>
                <a:gd name="T22" fmla="*/ 21 w 120"/>
                <a:gd name="T23" fmla="*/ 16 h 429"/>
                <a:gd name="T24" fmla="*/ 40 w 120"/>
                <a:gd name="T25" fmla="*/ 122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40" y="122"/>
                  </a:moveTo>
                  <a:cubicBezTo>
                    <a:pt x="40" y="145"/>
                    <a:pt x="48" y="166"/>
                    <a:pt x="53" y="186"/>
                  </a:cubicBezTo>
                  <a:cubicBezTo>
                    <a:pt x="65" y="233"/>
                    <a:pt x="71" y="281"/>
                    <a:pt x="83" y="328"/>
                  </a:cubicBezTo>
                  <a:cubicBezTo>
                    <a:pt x="91" y="357"/>
                    <a:pt x="102" y="386"/>
                    <a:pt x="113" y="413"/>
                  </a:cubicBezTo>
                  <a:cubicBezTo>
                    <a:pt x="115" y="419"/>
                    <a:pt x="117" y="423"/>
                    <a:pt x="120" y="429"/>
                  </a:cubicBezTo>
                  <a:cubicBezTo>
                    <a:pt x="114" y="427"/>
                    <a:pt x="112" y="424"/>
                    <a:pt x="110" y="420"/>
                  </a:cubicBezTo>
                  <a:cubicBezTo>
                    <a:pt x="88" y="378"/>
                    <a:pt x="73" y="334"/>
                    <a:pt x="63" y="287"/>
                  </a:cubicBezTo>
                  <a:cubicBezTo>
                    <a:pt x="51" y="231"/>
                    <a:pt x="39" y="176"/>
                    <a:pt x="27" y="120"/>
                  </a:cubicBezTo>
                  <a:cubicBezTo>
                    <a:pt x="26" y="117"/>
                    <a:pt x="25" y="115"/>
                    <a:pt x="24" y="112"/>
                  </a:cubicBezTo>
                  <a:cubicBezTo>
                    <a:pt x="18" y="81"/>
                    <a:pt x="14" y="50"/>
                    <a:pt x="5" y="19"/>
                  </a:cubicBezTo>
                  <a:cubicBezTo>
                    <a:pt x="4" y="13"/>
                    <a:pt x="0" y="4"/>
                    <a:pt x="8" y="2"/>
                  </a:cubicBezTo>
                  <a:cubicBezTo>
                    <a:pt x="16" y="0"/>
                    <a:pt x="20" y="9"/>
                    <a:pt x="21" y="16"/>
                  </a:cubicBezTo>
                  <a:cubicBezTo>
                    <a:pt x="27" y="51"/>
                    <a:pt x="34" y="87"/>
                    <a:pt x="40" y="12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39" name="Grupo 138">
            <a:extLst>
              <a:ext uri="{FF2B5EF4-FFF2-40B4-BE49-F238E27FC236}">
                <a16:creationId xmlns:a16="http://schemas.microsoft.com/office/drawing/2014/main" id="{F4D296FA-2528-1DAE-2150-A229FA230993}"/>
              </a:ext>
            </a:extLst>
          </p:cNvPr>
          <p:cNvGrpSpPr/>
          <p:nvPr/>
        </p:nvGrpSpPr>
        <p:grpSpPr>
          <a:xfrm flipH="1">
            <a:off x="19674" y="3724728"/>
            <a:ext cx="1068957" cy="1403350"/>
            <a:chOff x="8072438" y="3738563"/>
            <a:chExt cx="1076325" cy="1403350"/>
          </a:xfrm>
        </p:grpSpPr>
        <p:sp>
          <p:nvSpPr>
            <p:cNvPr id="140" name="Freeform 52">
              <a:extLst>
                <a:ext uri="{FF2B5EF4-FFF2-40B4-BE49-F238E27FC236}">
                  <a16:creationId xmlns:a16="http://schemas.microsoft.com/office/drawing/2014/main" id="{7C9F9A0A-DBB4-C4B3-7BC2-6CC98F4DDF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4825" y="3929063"/>
              <a:ext cx="1023938" cy="1212850"/>
            </a:xfrm>
            <a:custGeom>
              <a:avLst/>
              <a:gdLst>
                <a:gd name="T0" fmla="*/ 623 w 734"/>
                <a:gd name="T1" fmla="*/ 641 h 871"/>
                <a:gd name="T2" fmla="*/ 703 w 734"/>
                <a:gd name="T3" fmla="*/ 767 h 871"/>
                <a:gd name="T4" fmla="*/ 731 w 734"/>
                <a:gd name="T5" fmla="*/ 852 h 871"/>
                <a:gd name="T6" fmla="*/ 729 w 734"/>
                <a:gd name="T7" fmla="*/ 871 h 871"/>
                <a:gd name="T8" fmla="*/ 672 w 734"/>
                <a:gd name="T9" fmla="*/ 756 h 871"/>
                <a:gd name="T10" fmla="*/ 601 w 734"/>
                <a:gd name="T11" fmla="*/ 649 h 871"/>
                <a:gd name="T12" fmla="*/ 575 w 734"/>
                <a:gd name="T13" fmla="*/ 613 h 871"/>
                <a:gd name="T14" fmla="*/ 510 w 734"/>
                <a:gd name="T15" fmla="*/ 543 h 871"/>
                <a:gd name="T16" fmla="*/ 495 w 734"/>
                <a:gd name="T17" fmla="*/ 538 h 871"/>
                <a:gd name="T18" fmla="*/ 395 w 734"/>
                <a:gd name="T19" fmla="*/ 515 h 871"/>
                <a:gd name="T20" fmla="*/ 376 w 734"/>
                <a:gd name="T21" fmla="*/ 499 h 871"/>
                <a:gd name="T22" fmla="*/ 398 w 734"/>
                <a:gd name="T23" fmla="*/ 490 h 871"/>
                <a:gd name="T24" fmla="*/ 446 w 734"/>
                <a:gd name="T25" fmla="*/ 495 h 871"/>
                <a:gd name="T26" fmla="*/ 458 w 734"/>
                <a:gd name="T27" fmla="*/ 496 h 871"/>
                <a:gd name="T28" fmla="*/ 424 w 734"/>
                <a:gd name="T29" fmla="*/ 462 h 871"/>
                <a:gd name="T30" fmla="*/ 330 w 734"/>
                <a:gd name="T31" fmla="*/ 394 h 871"/>
                <a:gd name="T32" fmla="*/ 254 w 734"/>
                <a:gd name="T33" fmla="*/ 341 h 871"/>
                <a:gd name="T34" fmla="*/ 124 w 734"/>
                <a:gd name="T35" fmla="*/ 229 h 871"/>
                <a:gd name="T36" fmla="*/ 78 w 734"/>
                <a:gd name="T37" fmla="*/ 173 h 871"/>
                <a:gd name="T38" fmla="*/ 11 w 734"/>
                <a:gd name="T39" fmla="*/ 58 h 871"/>
                <a:gd name="T40" fmla="*/ 0 w 734"/>
                <a:gd name="T41" fmla="*/ 27 h 871"/>
                <a:gd name="T42" fmla="*/ 13 w 734"/>
                <a:gd name="T43" fmla="*/ 35 h 871"/>
                <a:gd name="T44" fmla="*/ 68 w 734"/>
                <a:gd name="T45" fmla="*/ 116 h 871"/>
                <a:gd name="T46" fmla="*/ 135 w 734"/>
                <a:gd name="T47" fmla="*/ 195 h 871"/>
                <a:gd name="T48" fmla="*/ 155 w 734"/>
                <a:gd name="T49" fmla="*/ 216 h 871"/>
                <a:gd name="T50" fmla="*/ 241 w 734"/>
                <a:gd name="T51" fmla="*/ 297 h 871"/>
                <a:gd name="T52" fmla="*/ 123 w 734"/>
                <a:gd name="T53" fmla="*/ 179 h 871"/>
                <a:gd name="T54" fmla="*/ 17 w 734"/>
                <a:gd name="T55" fmla="*/ 34 h 871"/>
                <a:gd name="T56" fmla="*/ 14 w 734"/>
                <a:gd name="T57" fmla="*/ 15 h 871"/>
                <a:gd name="T58" fmla="*/ 50 w 734"/>
                <a:gd name="T59" fmla="*/ 42 h 871"/>
                <a:gd name="T60" fmla="*/ 93 w 734"/>
                <a:gd name="T61" fmla="*/ 82 h 871"/>
                <a:gd name="T62" fmla="*/ 161 w 734"/>
                <a:gd name="T63" fmla="*/ 160 h 871"/>
                <a:gd name="T64" fmla="*/ 222 w 734"/>
                <a:gd name="T65" fmla="*/ 238 h 871"/>
                <a:gd name="T66" fmla="*/ 234 w 734"/>
                <a:gd name="T67" fmla="*/ 251 h 871"/>
                <a:gd name="T68" fmla="*/ 234 w 734"/>
                <a:gd name="T69" fmla="*/ 245 h 871"/>
                <a:gd name="T70" fmla="*/ 196 w 734"/>
                <a:gd name="T71" fmla="*/ 128 h 871"/>
                <a:gd name="T72" fmla="*/ 191 w 734"/>
                <a:gd name="T73" fmla="*/ 57 h 871"/>
                <a:gd name="T74" fmla="*/ 204 w 734"/>
                <a:gd name="T75" fmla="*/ 0 h 871"/>
                <a:gd name="T76" fmla="*/ 212 w 734"/>
                <a:gd name="T77" fmla="*/ 10 h 871"/>
                <a:gd name="T78" fmla="*/ 242 w 734"/>
                <a:gd name="T79" fmla="*/ 149 h 871"/>
                <a:gd name="T80" fmla="*/ 288 w 734"/>
                <a:gd name="T81" fmla="*/ 295 h 871"/>
                <a:gd name="T82" fmla="*/ 250 w 734"/>
                <a:gd name="T83" fmla="*/ 183 h 871"/>
                <a:gd name="T84" fmla="*/ 217 w 734"/>
                <a:gd name="T85" fmla="*/ 31 h 871"/>
                <a:gd name="T86" fmla="*/ 220 w 734"/>
                <a:gd name="T87" fmla="*/ 9 h 871"/>
                <a:gd name="T88" fmla="*/ 241 w 734"/>
                <a:gd name="T89" fmla="*/ 33 h 871"/>
                <a:gd name="T90" fmla="*/ 285 w 734"/>
                <a:gd name="T91" fmla="*/ 125 h 871"/>
                <a:gd name="T92" fmla="*/ 306 w 734"/>
                <a:gd name="T93" fmla="*/ 193 h 871"/>
                <a:gd name="T94" fmla="*/ 324 w 734"/>
                <a:gd name="T95" fmla="*/ 266 h 871"/>
                <a:gd name="T96" fmla="*/ 333 w 734"/>
                <a:gd name="T97" fmla="*/ 328 h 871"/>
                <a:gd name="T98" fmla="*/ 334 w 734"/>
                <a:gd name="T99" fmla="*/ 338 h 871"/>
                <a:gd name="T100" fmla="*/ 361 w 734"/>
                <a:gd name="T101" fmla="*/ 390 h 871"/>
                <a:gd name="T102" fmla="*/ 485 w 734"/>
                <a:gd name="T103" fmla="*/ 493 h 871"/>
                <a:gd name="T104" fmla="*/ 582 w 734"/>
                <a:gd name="T105" fmla="*/ 589 h 871"/>
                <a:gd name="T106" fmla="*/ 623 w 734"/>
                <a:gd name="T107" fmla="*/ 64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1">
                  <a:moveTo>
                    <a:pt x="623" y="641"/>
                  </a:moveTo>
                  <a:cubicBezTo>
                    <a:pt x="651" y="682"/>
                    <a:pt x="681" y="722"/>
                    <a:pt x="703" y="767"/>
                  </a:cubicBezTo>
                  <a:cubicBezTo>
                    <a:pt x="716" y="793"/>
                    <a:pt x="725" y="822"/>
                    <a:pt x="731" y="852"/>
                  </a:cubicBezTo>
                  <a:cubicBezTo>
                    <a:pt x="732" y="857"/>
                    <a:pt x="734" y="863"/>
                    <a:pt x="729" y="871"/>
                  </a:cubicBezTo>
                  <a:cubicBezTo>
                    <a:pt x="707" y="833"/>
                    <a:pt x="697" y="790"/>
                    <a:pt x="672" y="756"/>
                  </a:cubicBezTo>
                  <a:cubicBezTo>
                    <a:pt x="648" y="721"/>
                    <a:pt x="628" y="683"/>
                    <a:pt x="601" y="649"/>
                  </a:cubicBezTo>
                  <a:cubicBezTo>
                    <a:pt x="595" y="635"/>
                    <a:pt x="585" y="623"/>
                    <a:pt x="575" y="613"/>
                  </a:cubicBezTo>
                  <a:cubicBezTo>
                    <a:pt x="554" y="589"/>
                    <a:pt x="533" y="564"/>
                    <a:pt x="510" y="543"/>
                  </a:cubicBezTo>
                  <a:cubicBezTo>
                    <a:pt x="505" y="539"/>
                    <a:pt x="501" y="538"/>
                    <a:pt x="495" y="538"/>
                  </a:cubicBezTo>
                  <a:cubicBezTo>
                    <a:pt x="461" y="533"/>
                    <a:pt x="427" y="529"/>
                    <a:pt x="395" y="515"/>
                  </a:cubicBezTo>
                  <a:cubicBezTo>
                    <a:pt x="387" y="512"/>
                    <a:pt x="374" y="511"/>
                    <a:pt x="376" y="499"/>
                  </a:cubicBezTo>
                  <a:cubicBezTo>
                    <a:pt x="378" y="489"/>
                    <a:pt x="390" y="491"/>
                    <a:pt x="398" y="490"/>
                  </a:cubicBezTo>
                  <a:cubicBezTo>
                    <a:pt x="414" y="488"/>
                    <a:pt x="430" y="492"/>
                    <a:pt x="446" y="495"/>
                  </a:cubicBezTo>
                  <a:cubicBezTo>
                    <a:pt x="450" y="496"/>
                    <a:pt x="453" y="499"/>
                    <a:pt x="458" y="496"/>
                  </a:cubicBezTo>
                  <a:cubicBezTo>
                    <a:pt x="451" y="480"/>
                    <a:pt x="436" y="473"/>
                    <a:pt x="424" y="462"/>
                  </a:cubicBezTo>
                  <a:cubicBezTo>
                    <a:pt x="395" y="436"/>
                    <a:pt x="363" y="414"/>
                    <a:pt x="330" y="394"/>
                  </a:cubicBezTo>
                  <a:cubicBezTo>
                    <a:pt x="304" y="378"/>
                    <a:pt x="277" y="361"/>
                    <a:pt x="254" y="341"/>
                  </a:cubicBezTo>
                  <a:cubicBezTo>
                    <a:pt x="210" y="304"/>
                    <a:pt x="166" y="267"/>
                    <a:pt x="124" y="229"/>
                  </a:cubicBezTo>
                  <a:cubicBezTo>
                    <a:pt x="107" y="212"/>
                    <a:pt x="94" y="191"/>
                    <a:pt x="78" y="173"/>
                  </a:cubicBezTo>
                  <a:cubicBezTo>
                    <a:pt x="51" y="137"/>
                    <a:pt x="32" y="96"/>
                    <a:pt x="11" y="58"/>
                  </a:cubicBezTo>
                  <a:cubicBezTo>
                    <a:pt x="6" y="49"/>
                    <a:pt x="4" y="38"/>
                    <a:pt x="0" y="27"/>
                  </a:cubicBezTo>
                  <a:cubicBezTo>
                    <a:pt x="6" y="26"/>
                    <a:pt x="9" y="31"/>
                    <a:pt x="13" y="35"/>
                  </a:cubicBezTo>
                  <a:cubicBezTo>
                    <a:pt x="30" y="63"/>
                    <a:pt x="48" y="90"/>
                    <a:pt x="68" y="116"/>
                  </a:cubicBezTo>
                  <a:cubicBezTo>
                    <a:pt x="89" y="143"/>
                    <a:pt x="109" y="171"/>
                    <a:pt x="135" y="195"/>
                  </a:cubicBezTo>
                  <a:cubicBezTo>
                    <a:pt x="142" y="201"/>
                    <a:pt x="149" y="209"/>
                    <a:pt x="155" y="216"/>
                  </a:cubicBezTo>
                  <a:cubicBezTo>
                    <a:pt x="185" y="246"/>
                    <a:pt x="215" y="276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3"/>
                    <a:pt x="47" y="86"/>
                    <a:pt x="17" y="34"/>
                  </a:cubicBezTo>
                  <a:cubicBezTo>
                    <a:pt x="13" y="28"/>
                    <a:pt x="8" y="22"/>
                    <a:pt x="14" y="15"/>
                  </a:cubicBezTo>
                  <a:cubicBezTo>
                    <a:pt x="24" y="27"/>
                    <a:pt x="39" y="32"/>
                    <a:pt x="50" y="42"/>
                  </a:cubicBezTo>
                  <a:cubicBezTo>
                    <a:pt x="64" y="56"/>
                    <a:pt x="80" y="68"/>
                    <a:pt x="93" y="82"/>
                  </a:cubicBezTo>
                  <a:cubicBezTo>
                    <a:pt x="117" y="107"/>
                    <a:pt x="141" y="131"/>
                    <a:pt x="161" y="160"/>
                  </a:cubicBezTo>
                  <a:cubicBezTo>
                    <a:pt x="181" y="186"/>
                    <a:pt x="202" y="212"/>
                    <a:pt x="222" y="238"/>
                  </a:cubicBezTo>
                  <a:cubicBezTo>
                    <a:pt x="226" y="242"/>
                    <a:pt x="230" y="247"/>
                    <a:pt x="234" y="251"/>
                  </a:cubicBezTo>
                  <a:cubicBezTo>
                    <a:pt x="237" y="249"/>
                    <a:pt x="235" y="247"/>
                    <a:pt x="234" y="245"/>
                  </a:cubicBezTo>
                  <a:cubicBezTo>
                    <a:pt x="210" y="210"/>
                    <a:pt x="203" y="169"/>
                    <a:pt x="196" y="128"/>
                  </a:cubicBezTo>
                  <a:cubicBezTo>
                    <a:pt x="192" y="104"/>
                    <a:pt x="191" y="80"/>
                    <a:pt x="191" y="57"/>
                  </a:cubicBezTo>
                  <a:cubicBezTo>
                    <a:pt x="191" y="38"/>
                    <a:pt x="190" y="16"/>
                    <a:pt x="204" y="0"/>
                  </a:cubicBezTo>
                  <a:cubicBezTo>
                    <a:pt x="211" y="0"/>
                    <a:pt x="212" y="5"/>
                    <a:pt x="212" y="10"/>
                  </a:cubicBezTo>
                  <a:cubicBezTo>
                    <a:pt x="221" y="56"/>
                    <a:pt x="234" y="102"/>
                    <a:pt x="242" y="149"/>
                  </a:cubicBezTo>
                  <a:cubicBezTo>
                    <a:pt x="252" y="202"/>
                    <a:pt x="267" y="255"/>
                    <a:pt x="288" y="295"/>
                  </a:cubicBezTo>
                  <a:cubicBezTo>
                    <a:pt x="272" y="265"/>
                    <a:pt x="260" y="224"/>
                    <a:pt x="250" y="183"/>
                  </a:cubicBezTo>
                  <a:cubicBezTo>
                    <a:pt x="238" y="132"/>
                    <a:pt x="230" y="81"/>
                    <a:pt x="217" y="31"/>
                  </a:cubicBezTo>
                  <a:cubicBezTo>
                    <a:pt x="215" y="23"/>
                    <a:pt x="212" y="16"/>
                    <a:pt x="220" y="9"/>
                  </a:cubicBezTo>
                  <a:cubicBezTo>
                    <a:pt x="231" y="14"/>
                    <a:pt x="235" y="25"/>
                    <a:pt x="241" y="33"/>
                  </a:cubicBezTo>
                  <a:cubicBezTo>
                    <a:pt x="261" y="61"/>
                    <a:pt x="275" y="92"/>
                    <a:pt x="285" y="125"/>
                  </a:cubicBezTo>
                  <a:cubicBezTo>
                    <a:pt x="291" y="147"/>
                    <a:pt x="298" y="170"/>
                    <a:pt x="306" y="193"/>
                  </a:cubicBezTo>
                  <a:cubicBezTo>
                    <a:pt x="315" y="216"/>
                    <a:pt x="320" y="241"/>
                    <a:pt x="324" y="266"/>
                  </a:cubicBezTo>
                  <a:cubicBezTo>
                    <a:pt x="326" y="287"/>
                    <a:pt x="332" y="307"/>
                    <a:pt x="333" y="328"/>
                  </a:cubicBezTo>
                  <a:cubicBezTo>
                    <a:pt x="334" y="331"/>
                    <a:pt x="335" y="335"/>
                    <a:pt x="334" y="338"/>
                  </a:cubicBezTo>
                  <a:cubicBezTo>
                    <a:pt x="329" y="364"/>
                    <a:pt x="341" y="378"/>
                    <a:pt x="361" y="390"/>
                  </a:cubicBezTo>
                  <a:cubicBezTo>
                    <a:pt x="408" y="418"/>
                    <a:pt x="446" y="456"/>
                    <a:pt x="485" y="493"/>
                  </a:cubicBezTo>
                  <a:cubicBezTo>
                    <a:pt x="518" y="524"/>
                    <a:pt x="550" y="555"/>
                    <a:pt x="582" y="589"/>
                  </a:cubicBezTo>
                  <a:cubicBezTo>
                    <a:pt x="597" y="605"/>
                    <a:pt x="609" y="623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" name="Freeform 53">
              <a:extLst>
                <a:ext uri="{FF2B5EF4-FFF2-40B4-BE49-F238E27FC236}">
                  <a16:creationId xmlns:a16="http://schemas.microsoft.com/office/drawing/2014/main" id="{061608CC-8022-EE9A-C578-ACFEA4696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0" y="4294188"/>
              <a:ext cx="414338" cy="385763"/>
            </a:xfrm>
            <a:custGeom>
              <a:avLst/>
              <a:gdLst>
                <a:gd name="T0" fmla="*/ 281 w 298"/>
                <a:gd name="T1" fmla="*/ 230 h 277"/>
                <a:gd name="T2" fmla="*/ 229 w 298"/>
                <a:gd name="T3" fmla="*/ 255 h 277"/>
                <a:gd name="T4" fmla="*/ 113 w 298"/>
                <a:gd name="T5" fmla="*/ 269 h 277"/>
                <a:gd name="T6" fmla="*/ 17 w 298"/>
                <a:gd name="T7" fmla="*/ 187 h 277"/>
                <a:gd name="T8" fmla="*/ 1 w 298"/>
                <a:gd name="T9" fmla="*/ 116 h 277"/>
                <a:gd name="T10" fmla="*/ 30 w 298"/>
                <a:gd name="T11" fmla="*/ 23 h 277"/>
                <a:gd name="T12" fmla="*/ 79 w 298"/>
                <a:gd name="T13" fmla="*/ 8 h 277"/>
                <a:gd name="T14" fmla="*/ 102 w 298"/>
                <a:gd name="T15" fmla="*/ 29 h 277"/>
                <a:gd name="T16" fmla="*/ 137 w 298"/>
                <a:gd name="T17" fmla="*/ 82 h 277"/>
                <a:gd name="T18" fmla="*/ 189 w 298"/>
                <a:gd name="T19" fmla="*/ 134 h 277"/>
                <a:gd name="T20" fmla="*/ 271 w 298"/>
                <a:gd name="T21" fmla="*/ 186 h 277"/>
                <a:gd name="T22" fmla="*/ 292 w 298"/>
                <a:gd name="T23" fmla="*/ 203 h 277"/>
                <a:gd name="T24" fmla="*/ 291 w 298"/>
                <a:gd name="T25" fmla="*/ 222 h 277"/>
                <a:gd name="T26" fmla="*/ 281 w 298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7">
                  <a:moveTo>
                    <a:pt x="281" y="230"/>
                  </a:moveTo>
                  <a:cubicBezTo>
                    <a:pt x="266" y="245"/>
                    <a:pt x="247" y="250"/>
                    <a:pt x="229" y="255"/>
                  </a:cubicBezTo>
                  <a:cubicBezTo>
                    <a:pt x="191" y="267"/>
                    <a:pt x="153" y="277"/>
                    <a:pt x="113" y="269"/>
                  </a:cubicBezTo>
                  <a:cubicBezTo>
                    <a:pt x="66" y="260"/>
                    <a:pt x="33" y="232"/>
                    <a:pt x="17" y="187"/>
                  </a:cubicBezTo>
                  <a:cubicBezTo>
                    <a:pt x="7" y="165"/>
                    <a:pt x="0" y="141"/>
                    <a:pt x="1" y="116"/>
                  </a:cubicBezTo>
                  <a:cubicBezTo>
                    <a:pt x="2" y="83"/>
                    <a:pt x="13" y="52"/>
                    <a:pt x="30" y="23"/>
                  </a:cubicBezTo>
                  <a:cubicBezTo>
                    <a:pt x="42" y="3"/>
                    <a:pt x="66" y="0"/>
                    <a:pt x="79" y="8"/>
                  </a:cubicBezTo>
                  <a:cubicBezTo>
                    <a:pt x="88" y="13"/>
                    <a:pt x="96" y="21"/>
                    <a:pt x="102" y="29"/>
                  </a:cubicBezTo>
                  <a:cubicBezTo>
                    <a:pt x="116" y="45"/>
                    <a:pt x="125" y="64"/>
                    <a:pt x="137" y="82"/>
                  </a:cubicBezTo>
                  <a:cubicBezTo>
                    <a:pt x="150" y="103"/>
                    <a:pt x="168" y="120"/>
                    <a:pt x="189" y="134"/>
                  </a:cubicBezTo>
                  <a:cubicBezTo>
                    <a:pt x="216" y="152"/>
                    <a:pt x="243" y="169"/>
                    <a:pt x="271" y="186"/>
                  </a:cubicBezTo>
                  <a:cubicBezTo>
                    <a:pt x="279" y="190"/>
                    <a:pt x="285" y="197"/>
                    <a:pt x="292" y="203"/>
                  </a:cubicBezTo>
                  <a:cubicBezTo>
                    <a:pt x="298" y="208"/>
                    <a:pt x="296" y="216"/>
                    <a:pt x="291" y="222"/>
                  </a:cubicBezTo>
                  <a:cubicBezTo>
                    <a:pt x="288" y="225"/>
                    <a:pt x="284" y="228"/>
                    <a:pt x="281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" name="Freeform 54">
              <a:extLst>
                <a:ext uri="{FF2B5EF4-FFF2-40B4-BE49-F238E27FC236}">
                  <a16:creationId xmlns:a16="http://schemas.microsoft.com/office/drawing/2014/main" id="{3E149434-78C8-A2BC-575D-92BD1674B77C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0" y="4662488"/>
              <a:ext cx="384175" cy="37147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6 h 266"/>
                <a:gd name="T4" fmla="*/ 37 w 276"/>
                <a:gd name="T5" fmla="*/ 101 h 266"/>
                <a:gd name="T6" fmla="*/ 13 w 276"/>
                <a:gd name="T7" fmla="*/ 79 h 266"/>
                <a:gd name="T8" fmla="*/ 29 w 276"/>
                <a:gd name="T9" fmla="*/ 31 h 266"/>
                <a:gd name="T10" fmla="*/ 179 w 276"/>
                <a:gd name="T11" fmla="*/ 17 h 266"/>
                <a:gd name="T12" fmla="*/ 275 w 276"/>
                <a:gd name="T13" fmla="*/ 152 h 266"/>
                <a:gd name="T14" fmla="*/ 256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0"/>
                    <a:pt x="122" y="166"/>
                  </a:cubicBezTo>
                  <a:cubicBezTo>
                    <a:pt x="95" y="143"/>
                    <a:pt x="68" y="120"/>
                    <a:pt x="37" y="101"/>
                  </a:cubicBezTo>
                  <a:cubicBezTo>
                    <a:pt x="28" y="95"/>
                    <a:pt x="20" y="88"/>
                    <a:pt x="13" y="79"/>
                  </a:cubicBezTo>
                  <a:cubicBezTo>
                    <a:pt x="0" y="62"/>
                    <a:pt x="7" y="44"/>
                    <a:pt x="29" y="31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2"/>
                  </a:cubicBezTo>
                  <a:cubicBezTo>
                    <a:pt x="276" y="183"/>
                    <a:pt x="271" y="211"/>
                    <a:pt x="256" y="238"/>
                  </a:cubicBezTo>
                  <a:cubicBezTo>
                    <a:pt x="251" y="249"/>
                    <a:pt x="242" y="255"/>
                    <a:pt x="232" y="260"/>
                  </a:cubicBezTo>
                  <a:cubicBezTo>
                    <a:pt x="220" y="266"/>
                    <a:pt x="207" y="260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" name="Freeform 55">
              <a:extLst>
                <a:ext uri="{FF2B5EF4-FFF2-40B4-BE49-F238E27FC236}">
                  <a16:creationId xmlns:a16="http://schemas.microsoft.com/office/drawing/2014/main" id="{6668A2B2-B62C-6BA5-00C4-479AD0D0F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2350" y="4224338"/>
              <a:ext cx="212725" cy="373063"/>
            </a:xfrm>
            <a:custGeom>
              <a:avLst/>
              <a:gdLst>
                <a:gd name="T0" fmla="*/ 152 w 153"/>
                <a:gd name="T1" fmla="*/ 268 h 268"/>
                <a:gd name="T2" fmla="*/ 125 w 153"/>
                <a:gd name="T3" fmla="*/ 252 h 268"/>
                <a:gd name="T4" fmla="*/ 57 w 153"/>
                <a:gd name="T5" fmla="*/ 186 h 268"/>
                <a:gd name="T6" fmla="*/ 13 w 153"/>
                <a:gd name="T7" fmla="*/ 92 h 268"/>
                <a:gd name="T8" fmla="*/ 2 w 153"/>
                <a:gd name="T9" fmla="*/ 30 h 268"/>
                <a:gd name="T10" fmla="*/ 6 w 153"/>
                <a:gd name="T11" fmla="*/ 7 h 268"/>
                <a:gd name="T12" fmla="*/ 26 w 153"/>
                <a:gd name="T13" fmla="*/ 6 h 268"/>
                <a:gd name="T14" fmla="*/ 132 w 153"/>
                <a:gd name="T15" fmla="*/ 169 h 268"/>
                <a:gd name="T16" fmla="*/ 151 w 153"/>
                <a:gd name="T17" fmla="*/ 240 h 268"/>
                <a:gd name="T18" fmla="*/ 152 w 153"/>
                <a:gd name="T19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268">
                  <a:moveTo>
                    <a:pt x="152" y="268"/>
                  </a:moveTo>
                  <a:cubicBezTo>
                    <a:pt x="139" y="268"/>
                    <a:pt x="132" y="259"/>
                    <a:pt x="125" y="252"/>
                  </a:cubicBezTo>
                  <a:cubicBezTo>
                    <a:pt x="101" y="232"/>
                    <a:pt x="76" y="212"/>
                    <a:pt x="57" y="186"/>
                  </a:cubicBezTo>
                  <a:cubicBezTo>
                    <a:pt x="35" y="157"/>
                    <a:pt x="23" y="126"/>
                    <a:pt x="13" y="92"/>
                  </a:cubicBezTo>
                  <a:cubicBezTo>
                    <a:pt x="8" y="72"/>
                    <a:pt x="7" y="50"/>
                    <a:pt x="2" y="30"/>
                  </a:cubicBezTo>
                  <a:cubicBezTo>
                    <a:pt x="0" y="22"/>
                    <a:pt x="0" y="15"/>
                    <a:pt x="6" y="7"/>
                  </a:cubicBezTo>
                  <a:cubicBezTo>
                    <a:pt x="12" y="0"/>
                    <a:pt x="19" y="1"/>
                    <a:pt x="26" y="6"/>
                  </a:cubicBezTo>
                  <a:cubicBezTo>
                    <a:pt x="79" y="48"/>
                    <a:pt x="112" y="104"/>
                    <a:pt x="132" y="169"/>
                  </a:cubicBezTo>
                  <a:cubicBezTo>
                    <a:pt x="139" y="192"/>
                    <a:pt x="145" y="216"/>
                    <a:pt x="151" y="240"/>
                  </a:cubicBezTo>
                  <a:cubicBezTo>
                    <a:pt x="153" y="249"/>
                    <a:pt x="148" y="258"/>
                    <a:pt x="152" y="268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" name="Freeform 56">
              <a:extLst>
                <a:ext uri="{FF2B5EF4-FFF2-40B4-BE49-F238E27FC236}">
                  <a16:creationId xmlns:a16="http://schemas.microsoft.com/office/drawing/2014/main" id="{7D1B39C5-2F6D-D259-D8F4-5A381F8D774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3738563"/>
              <a:ext cx="176213" cy="328613"/>
            </a:xfrm>
            <a:custGeom>
              <a:avLst/>
              <a:gdLst>
                <a:gd name="T0" fmla="*/ 80 w 127"/>
                <a:gd name="T1" fmla="*/ 205 h 236"/>
                <a:gd name="T2" fmla="*/ 34 w 127"/>
                <a:gd name="T3" fmla="*/ 146 h 236"/>
                <a:gd name="T4" fmla="*/ 5 w 127"/>
                <a:gd name="T5" fmla="*/ 39 h 236"/>
                <a:gd name="T6" fmla="*/ 2 w 127"/>
                <a:gd name="T7" fmla="*/ 15 h 236"/>
                <a:gd name="T8" fmla="*/ 8 w 127"/>
                <a:gd name="T9" fmla="*/ 3 h 236"/>
                <a:gd name="T10" fmla="*/ 23 w 127"/>
                <a:gd name="T11" fmla="*/ 7 h 236"/>
                <a:gd name="T12" fmla="*/ 80 w 127"/>
                <a:gd name="T13" fmla="*/ 80 h 236"/>
                <a:gd name="T14" fmla="*/ 107 w 127"/>
                <a:gd name="T15" fmla="*/ 133 h 236"/>
                <a:gd name="T16" fmla="*/ 126 w 127"/>
                <a:gd name="T17" fmla="*/ 211 h 236"/>
                <a:gd name="T18" fmla="*/ 125 w 127"/>
                <a:gd name="T19" fmla="*/ 225 h 236"/>
                <a:gd name="T20" fmla="*/ 111 w 127"/>
                <a:gd name="T21" fmla="*/ 231 h 236"/>
                <a:gd name="T22" fmla="*/ 80 w 127"/>
                <a:gd name="T23" fmla="*/ 20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236">
                  <a:moveTo>
                    <a:pt x="80" y="205"/>
                  </a:moveTo>
                  <a:cubicBezTo>
                    <a:pt x="63" y="190"/>
                    <a:pt x="48" y="168"/>
                    <a:pt x="34" y="146"/>
                  </a:cubicBezTo>
                  <a:cubicBezTo>
                    <a:pt x="14" y="114"/>
                    <a:pt x="7" y="77"/>
                    <a:pt x="5" y="39"/>
                  </a:cubicBezTo>
                  <a:cubicBezTo>
                    <a:pt x="4" y="31"/>
                    <a:pt x="0" y="23"/>
                    <a:pt x="2" y="15"/>
                  </a:cubicBezTo>
                  <a:cubicBezTo>
                    <a:pt x="3" y="10"/>
                    <a:pt x="3" y="5"/>
                    <a:pt x="8" y="3"/>
                  </a:cubicBezTo>
                  <a:cubicBezTo>
                    <a:pt x="14" y="0"/>
                    <a:pt x="19" y="3"/>
                    <a:pt x="23" y="7"/>
                  </a:cubicBezTo>
                  <a:cubicBezTo>
                    <a:pt x="44" y="29"/>
                    <a:pt x="64" y="53"/>
                    <a:pt x="80" y="80"/>
                  </a:cubicBezTo>
                  <a:cubicBezTo>
                    <a:pt x="89" y="98"/>
                    <a:pt x="98" y="115"/>
                    <a:pt x="107" y="133"/>
                  </a:cubicBezTo>
                  <a:cubicBezTo>
                    <a:pt x="118" y="158"/>
                    <a:pt x="121" y="184"/>
                    <a:pt x="126" y="211"/>
                  </a:cubicBezTo>
                  <a:cubicBezTo>
                    <a:pt x="126" y="215"/>
                    <a:pt x="127" y="221"/>
                    <a:pt x="125" y="225"/>
                  </a:cubicBezTo>
                  <a:cubicBezTo>
                    <a:pt x="123" y="231"/>
                    <a:pt x="118" y="236"/>
                    <a:pt x="111" y="231"/>
                  </a:cubicBezTo>
                  <a:cubicBezTo>
                    <a:pt x="101" y="224"/>
                    <a:pt x="90" y="218"/>
                    <a:pt x="80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" name="Freeform 57">
              <a:extLst>
                <a:ext uri="{FF2B5EF4-FFF2-40B4-BE49-F238E27FC236}">
                  <a16:creationId xmlns:a16="http://schemas.microsoft.com/office/drawing/2014/main" id="{B6119D85-9410-FCCA-7965-2584945B7E87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3865563"/>
              <a:ext cx="428625" cy="506413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5 h 364"/>
                <a:gd name="T4" fmla="*/ 143 w 307"/>
                <a:gd name="T5" fmla="*/ 195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0 h 364"/>
                <a:gd name="T18" fmla="*/ 38 w 307"/>
                <a:gd name="T19" fmla="*/ 73 h 364"/>
                <a:gd name="T20" fmla="*/ 12 w 307"/>
                <a:gd name="T21" fmla="*/ 33 h 364"/>
                <a:gd name="T22" fmla="*/ 1 w 307"/>
                <a:gd name="T23" fmla="*/ 12 h 364"/>
                <a:gd name="T24" fmla="*/ 5 w 307"/>
                <a:gd name="T25" fmla="*/ 1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5" y="105"/>
                    <a:pt x="90" y="125"/>
                  </a:cubicBezTo>
                  <a:cubicBezTo>
                    <a:pt x="107" y="149"/>
                    <a:pt x="124" y="173"/>
                    <a:pt x="143" y="195"/>
                  </a:cubicBezTo>
                  <a:cubicBezTo>
                    <a:pt x="162" y="219"/>
                    <a:pt x="184" y="241"/>
                    <a:pt x="204" y="264"/>
                  </a:cubicBezTo>
                  <a:cubicBezTo>
                    <a:pt x="236" y="298"/>
                    <a:pt x="270" y="331"/>
                    <a:pt x="307" y="364"/>
                  </a:cubicBezTo>
                  <a:cubicBezTo>
                    <a:pt x="294" y="362"/>
                    <a:pt x="287" y="354"/>
                    <a:pt x="279" y="348"/>
                  </a:cubicBezTo>
                  <a:cubicBezTo>
                    <a:pt x="250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0"/>
                  </a:cubicBezTo>
                  <a:cubicBezTo>
                    <a:pt x="42" y="78"/>
                    <a:pt x="40" y="76"/>
                    <a:pt x="38" y="73"/>
                  </a:cubicBezTo>
                  <a:cubicBezTo>
                    <a:pt x="32" y="59"/>
                    <a:pt x="22" y="46"/>
                    <a:pt x="12" y="33"/>
                  </a:cubicBezTo>
                  <a:cubicBezTo>
                    <a:pt x="7" y="27"/>
                    <a:pt x="2" y="20"/>
                    <a:pt x="1" y="12"/>
                  </a:cubicBezTo>
                  <a:cubicBezTo>
                    <a:pt x="0" y="7"/>
                    <a:pt x="1" y="3"/>
                    <a:pt x="5" y="1"/>
                  </a:cubicBezTo>
                  <a:cubicBezTo>
                    <a:pt x="10" y="0"/>
                    <a:pt x="12" y="2"/>
                    <a:pt x="15" y="6"/>
                  </a:cubicBezTo>
                  <a:cubicBezTo>
                    <a:pt x="27" y="24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" name="Freeform 58">
              <a:extLst>
                <a:ext uri="{FF2B5EF4-FFF2-40B4-BE49-F238E27FC236}">
                  <a16:creationId xmlns:a16="http://schemas.microsoft.com/office/drawing/2014/main" id="{CB03CED6-5549-1A1C-3640-FA3A3321F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0" y="3771900"/>
              <a:ext cx="168275" cy="596900"/>
            </a:xfrm>
            <a:custGeom>
              <a:avLst/>
              <a:gdLst>
                <a:gd name="T0" fmla="*/ 40 w 120"/>
                <a:gd name="T1" fmla="*/ 122 h 429"/>
                <a:gd name="T2" fmla="*/ 53 w 120"/>
                <a:gd name="T3" fmla="*/ 186 h 429"/>
                <a:gd name="T4" fmla="*/ 83 w 120"/>
                <a:gd name="T5" fmla="*/ 328 h 429"/>
                <a:gd name="T6" fmla="*/ 113 w 120"/>
                <a:gd name="T7" fmla="*/ 413 h 429"/>
                <a:gd name="T8" fmla="*/ 120 w 120"/>
                <a:gd name="T9" fmla="*/ 429 h 429"/>
                <a:gd name="T10" fmla="*/ 110 w 120"/>
                <a:gd name="T11" fmla="*/ 420 h 429"/>
                <a:gd name="T12" fmla="*/ 63 w 120"/>
                <a:gd name="T13" fmla="*/ 287 h 429"/>
                <a:gd name="T14" fmla="*/ 27 w 120"/>
                <a:gd name="T15" fmla="*/ 120 h 429"/>
                <a:gd name="T16" fmla="*/ 24 w 120"/>
                <a:gd name="T17" fmla="*/ 112 h 429"/>
                <a:gd name="T18" fmla="*/ 5 w 120"/>
                <a:gd name="T19" fmla="*/ 19 h 429"/>
                <a:gd name="T20" fmla="*/ 8 w 120"/>
                <a:gd name="T21" fmla="*/ 2 h 429"/>
                <a:gd name="T22" fmla="*/ 21 w 120"/>
                <a:gd name="T23" fmla="*/ 16 h 429"/>
                <a:gd name="T24" fmla="*/ 40 w 120"/>
                <a:gd name="T25" fmla="*/ 122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40" y="122"/>
                  </a:moveTo>
                  <a:cubicBezTo>
                    <a:pt x="40" y="145"/>
                    <a:pt x="48" y="166"/>
                    <a:pt x="53" y="186"/>
                  </a:cubicBezTo>
                  <a:cubicBezTo>
                    <a:pt x="65" y="233"/>
                    <a:pt x="71" y="281"/>
                    <a:pt x="83" y="328"/>
                  </a:cubicBezTo>
                  <a:cubicBezTo>
                    <a:pt x="91" y="357"/>
                    <a:pt x="102" y="386"/>
                    <a:pt x="113" y="413"/>
                  </a:cubicBezTo>
                  <a:cubicBezTo>
                    <a:pt x="115" y="419"/>
                    <a:pt x="117" y="423"/>
                    <a:pt x="120" y="429"/>
                  </a:cubicBezTo>
                  <a:cubicBezTo>
                    <a:pt x="114" y="427"/>
                    <a:pt x="112" y="424"/>
                    <a:pt x="110" y="420"/>
                  </a:cubicBezTo>
                  <a:cubicBezTo>
                    <a:pt x="88" y="378"/>
                    <a:pt x="73" y="334"/>
                    <a:pt x="63" y="287"/>
                  </a:cubicBezTo>
                  <a:cubicBezTo>
                    <a:pt x="51" y="231"/>
                    <a:pt x="39" y="176"/>
                    <a:pt x="27" y="120"/>
                  </a:cubicBezTo>
                  <a:cubicBezTo>
                    <a:pt x="26" y="117"/>
                    <a:pt x="25" y="115"/>
                    <a:pt x="24" y="112"/>
                  </a:cubicBezTo>
                  <a:cubicBezTo>
                    <a:pt x="18" y="81"/>
                    <a:pt x="14" y="50"/>
                    <a:pt x="5" y="19"/>
                  </a:cubicBezTo>
                  <a:cubicBezTo>
                    <a:pt x="4" y="13"/>
                    <a:pt x="0" y="4"/>
                    <a:pt x="8" y="2"/>
                  </a:cubicBezTo>
                  <a:cubicBezTo>
                    <a:pt x="16" y="0"/>
                    <a:pt x="20" y="9"/>
                    <a:pt x="21" y="16"/>
                  </a:cubicBezTo>
                  <a:cubicBezTo>
                    <a:pt x="27" y="51"/>
                    <a:pt x="34" y="87"/>
                    <a:pt x="40" y="12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72" name="Grupo 171">
            <a:extLst>
              <a:ext uri="{FF2B5EF4-FFF2-40B4-BE49-F238E27FC236}">
                <a16:creationId xmlns:a16="http://schemas.microsoft.com/office/drawing/2014/main" id="{06DCD05F-1A23-99EA-5C25-EB513E255ED9}"/>
              </a:ext>
            </a:extLst>
          </p:cNvPr>
          <p:cNvGrpSpPr/>
          <p:nvPr/>
        </p:nvGrpSpPr>
        <p:grpSpPr>
          <a:xfrm>
            <a:off x="1714500" y="2444751"/>
            <a:ext cx="750888" cy="722312"/>
            <a:chOff x="1714500" y="2444751"/>
            <a:chExt cx="750888" cy="722312"/>
          </a:xfrm>
        </p:grpSpPr>
        <p:sp>
          <p:nvSpPr>
            <p:cNvPr id="148" name="Freeform 62">
              <a:extLst>
                <a:ext uri="{FF2B5EF4-FFF2-40B4-BE49-F238E27FC236}">
                  <a16:creationId xmlns:a16="http://schemas.microsoft.com/office/drawing/2014/main" id="{2CAB5A6F-0E9E-15E0-9B68-65E4500DA8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4500" y="2543176"/>
              <a:ext cx="161925" cy="187325"/>
            </a:xfrm>
            <a:custGeom>
              <a:avLst/>
              <a:gdLst>
                <a:gd name="T0" fmla="*/ 301 w 393"/>
                <a:gd name="T1" fmla="*/ 12 h 490"/>
                <a:gd name="T2" fmla="*/ 309 w 393"/>
                <a:gd name="T3" fmla="*/ 12 h 490"/>
                <a:gd name="T4" fmla="*/ 387 w 393"/>
                <a:gd name="T5" fmla="*/ 50 h 490"/>
                <a:gd name="T6" fmla="*/ 392 w 393"/>
                <a:gd name="T7" fmla="*/ 65 h 490"/>
                <a:gd name="T8" fmla="*/ 393 w 393"/>
                <a:gd name="T9" fmla="*/ 133 h 490"/>
                <a:gd name="T10" fmla="*/ 380 w 393"/>
                <a:gd name="T11" fmla="*/ 161 h 490"/>
                <a:gd name="T12" fmla="*/ 311 w 393"/>
                <a:gd name="T13" fmla="*/ 315 h 490"/>
                <a:gd name="T14" fmla="*/ 212 w 393"/>
                <a:gd name="T15" fmla="*/ 439 h 490"/>
                <a:gd name="T16" fmla="*/ 146 w 393"/>
                <a:gd name="T17" fmla="*/ 477 h 490"/>
                <a:gd name="T18" fmla="*/ 44 w 393"/>
                <a:gd name="T19" fmla="*/ 487 h 490"/>
                <a:gd name="T20" fmla="*/ 22 w 393"/>
                <a:gd name="T21" fmla="*/ 476 h 490"/>
                <a:gd name="T22" fmla="*/ 2 w 393"/>
                <a:gd name="T23" fmla="*/ 420 h 490"/>
                <a:gd name="T24" fmla="*/ 2 w 393"/>
                <a:gd name="T25" fmla="*/ 376 h 490"/>
                <a:gd name="T26" fmla="*/ 19 w 393"/>
                <a:gd name="T27" fmla="*/ 324 h 490"/>
                <a:gd name="T28" fmla="*/ 39 w 393"/>
                <a:gd name="T29" fmla="*/ 278 h 490"/>
                <a:gd name="T30" fmla="*/ 41 w 393"/>
                <a:gd name="T31" fmla="*/ 267 h 490"/>
                <a:gd name="T32" fmla="*/ 88 w 393"/>
                <a:gd name="T33" fmla="*/ 172 h 490"/>
                <a:gd name="T34" fmla="*/ 163 w 393"/>
                <a:gd name="T35" fmla="*/ 92 h 490"/>
                <a:gd name="T36" fmla="*/ 173 w 393"/>
                <a:gd name="T37" fmla="*/ 73 h 490"/>
                <a:gd name="T38" fmla="*/ 187 w 393"/>
                <a:gd name="T39" fmla="*/ 63 h 490"/>
                <a:gd name="T40" fmla="*/ 218 w 393"/>
                <a:gd name="T41" fmla="*/ 47 h 490"/>
                <a:gd name="T42" fmla="*/ 301 w 393"/>
                <a:gd name="T43" fmla="*/ 12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93" h="490">
                  <a:moveTo>
                    <a:pt x="301" y="12"/>
                  </a:moveTo>
                  <a:cubicBezTo>
                    <a:pt x="304" y="12"/>
                    <a:pt x="307" y="12"/>
                    <a:pt x="309" y="12"/>
                  </a:cubicBezTo>
                  <a:cubicBezTo>
                    <a:pt x="346" y="2"/>
                    <a:pt x="366" y="28"/>
                    <a:pt x="387" y="50"/>
                  </a:cubicBezTo>
                  <a:cubicBezTo>
                    <a:pt x="392" y="54"/>
                    <a:pt x="392" y="59"/>
                    <a:pt x="392" y="65"/>
                  </a:cubicBezTo>
                  <a:cubicBezTo>
                    <a:pt x="392" y="87"/>
                    <a:pt x="391" y="110"/>
                    <a:pt x="393" y="133"/>
                  </a:cubicBezTo>
                  <a:cubicBezTo>
                    <a:pt x="393" y="145"/>
                    <a:pt x="383" y="151"/>
                    <a:pt x="380" y="161"/>
                  </a:cubicBezTo>
                  <a:cubicBezTo>
                    <a:pt x="362" y="215"/>
                    <a:pt x="335" y="264"/>
                    <a:pt x="311" y="315"/>
                  </a:cubicBezTo>
                  <a:cubicBezTo>
                    <a:pt x="287" y="364"/>
                    <a:pt x="252" y="405"/>
                    <a:pt x="212" y="439"/>
                  </a:cubicBezTo>
                  <a:cubicBezTo>
                    <a:pt x="193" y="454"/>
                    <a:pt x="171" y="468"/>
                    <a:pt x="146" y="477"/>
                  </a:cubicBezTo>
                  <a:cubicBezTo>
                    <a:pt x="111" y="490"/>
                    <a:pt x="78" y="483"/>
                    <a:pt x="44" y="487"/>
                  </a:cubicBezTo>
                  <a:cubicBezTo>
                    <a:pt x="35" y="488"/>
                    <a:pt x="26" y="484"/>
                    <a:pt x="22" y="476"/>
                  </a:cubicBezTo>
                  <a:cubicBezTo>
                    <a:pt x="13" y="459"/>
                    <a:pt x="0" y="442"/>
                    <a:pt x="2" y="420"/>
                  </a:cubicBezTo>
                  <a:cubicBezTo>
                    <a:pt x="3" y="405"/>
                    <a:pt x="3" y="390"/>
                    <a:pt x="2" y="376"/>
                  </a:cubicBezTo>
                  <a:cubicBezTo>
                    <a:pt x="1" y="356"/>
                    <a:pt x="5" y="340"/>
                    <a:pt x="19" y="324"/>
                  </a:cubicBezTo>
                  <a:cubicBezTo>
                    <a:pt x="29" y="313"/>
                    <a:pt x="40" y="297"/>
                    <a:pt x="39" y="278"/>
                  </a:cubicBezTo>
                  <a:cubicBezTo>
                    <a:pt x="38" y="274"/>
                    <a:pt x="39" y="269"/>
                    <a:pt x="41" y="267"/>
                  </a:cubicBezTo>
                  <a:cubicBezTo>
                    <a:pt x="68" y="241"/>
                    <a:pt x="68" y="201"/>
                    <a:pt x="88" y="172"/>
                  </a:cubicBezTo>
                  <a:cubicBezTo>
                    <a:pt x="109" y="141"/>
                    <a:pt x="138" y="119"/>
                    <a:pt x="163" y="92"/>
                  </a:cubicBezTo>
                  <a:cubicBezTo>
                    <a:pt x="167" y="86"/>
                    <a:pt x="173" y="81"/>
                    <a:pt x="173" y="73"/>
                  </a:cubicBezTo>
                  <a:cubicBezTo>
                    <a:pt x="174" y="65"/>
                    <a:pt x="179" y="62"/>
                    <a:pt x="187" y="63"/>
                  </a:cubicBezTo>
                  <a:cubicBezTo>
                    <a:pt x="200" y="64"/>
                    <a:pt x="210" y="57"/>
                    <a:pt x="218" y="47"/>
                  </a:cubicBezTo>
                  <a:cubicBezTo>
                    <a:pt x="239" y="20"/>
                    <a:pt x="263" y="0"/>
                    <a:pt x="301" y="12"/>
                  </a:cubicBezTo>
                  <a:close/>
                </a:path>
              </a:pathLst>
            </a:custGeom>
            <a:solidFill>
              <a:srgbClr val="EFA7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9" name="Freeform 63">
              <a:extLst>
                <a:ext uri="{FF2B5EF4-FFF2-40B4-BE49-F238E27FC236}">
                  <a16:creationId xmlns:a16="http://schemas.microsoft.com/office/drawing/2014/main" id="{4AF70316-C54E-9486-3406-92F05E59B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6113" y="2624138"/>
              <a:ext cx="158750" cy="163513"/>
            </a:xfrm>
            <a:custGeom>
              <a:avLst/>
              <a:gdLst>
                <a:gd name="T0" fmla="*/ 95 w 383"/>
                <a:gd name="T1" fmla="*/ 412 h 427"/>
                <a:gd name="T2" fmla="*/ 4 w 383"/>
                <a:gd name="T3" fmla="*/ 359 h 427"/>
                <a:gd name="T4" fmla="*/ 1 w 383"/>
                <a:gd name="T5" fmla="*/ 350 h 427"/>
                <a:gd name="T6" fmla="*/ 38 w 383"/>
                <a:gd name="T7" fmla="*/ 269 h 427"/>
                <a:gd name="T8" fmla="*/ 75 w 383"/>
                <a:gd name="T9" fmla="*/ 211 h 427"/>
                <a:gd name="T10" fmla="*/ 104 w 383"/>
                <a:gd name="T11" fmla="*/ 165 h 427"/>
                <a:gd name="T12" fmla="*/ 141 w 383"/>
                <a:gd name="T13" fmla="*/ 128 h 427"/>
                <a:gd name="T14" fmla="*/ 217 w 383"/>
                <a:gd name="T15" fmla="*/ 49 h 427"/>
                <a:gd name="T16" fmla="*/ 287 w 383"/>
                <a:gd name="T17" fmla="*/ 14 h 427"/>
                <a:gd name="T18" fmla="*/ 310 w 383"/>
                <a:gd name="T19" fmla="*/ 5 h 427"/>
                <a:gd name="T20" fmla="*/ 323 w 383"/>
                <a:gd name="T21" fmla="*/ 2 h 427"/>
                <a:gd name="T22" fmla="*/ 377 w 383"/>
                <a:gd name="T23" fmla="*/ 42 h 427"/>
                <a:gd name="T24" fmla="*/ 380 w 383"/>
                <a:gd name="T25" fmla="*/ 59 h 427"/>
                <a:gd name="T26" fmla="*/ 359 w 383"/>
                <a:gd name="T27" fmla="*/ 170 h 427"/>
                <a:gd name="T28" fmla="*/ 343 w 383"/>
                <a:gd name="T29" fmla="*/ 222 h 427"/>
                <a:gd name="T30" fmla="*/ 339 w 383"/>
                <a:gd name="T31" fmla="*/ 235 h 427"/>
                <a:gd name="T32" fmla="*/ 262 w 383"/>
                <a:gd name="T33" fmla="*/ 326 h 427"/>
                <a:gd name="T34" fmla="*/ 169 w 383"/>
                <a:gd name="T35" fmla="*/ 389 h 427"/>
                <a:gd name="T36" fmla="*/ 164 w 383"/>
                <a:gd name="T37" fmla="*/ 392 h 427"/>
                <a:gd name="T38" fmla="*/ 95 w 383"/>
                <a:gd name="T39" fmla="*/ 412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83" h="427">
                  <a:moveTo>
                    <a:pt x="95" y="412"/>
                  </a:moveTo>
                  <a:cubicBezTo>
                    <a:pt x="48" y="427"/>
                    <a:pt x="31" y="384"/>
                    <a:pt x="4" y="359"/>
                  </a:cubicBezTo>
                  <a:cubicBezTo>
                    <a:pt x="2" y="357"/>
                    <a:pt x="0" y="352"/>
                    <a:pt x="1" y="350"/>
                  </a:cubicBezTo>
                  <a:cubicBezTo>
                    <a:pt x="17" y="325"/>
                    <a:pt x="17" y="293"/>
                    <a:pt x="38" y="269"/>
                  </a:cubicBezTo>
                  <a:cubicBezTo>
                    <a:pt x="53" y="252"/>
                    <a:pt x="63" y="230"/>
                    <a:pt x="75" y="211"/>
                  </a:cubicBezTo>
                  <a:cubicBezTo>
                    <a:pt x="85" y="195"/>
                    <a:pt x="100" y="183"/>
                    <a:pt x="104" y="165"/>
                  </a:cubicBezTo>
                  <a:cubicBezTo>
                    <a:pt x="109" y="144"/>
                    <a:pt x="129" y="140"/>
                    <a:pt x="141" y="128"/>
                  </a:cubicBezTo>
                  <a:cubicBezTo>
                    <a:pt x="166" y="101"/>
                    <a:pt x="190" y="73"/>
                    <a:pt x="217" y="49"/>
                  </a:cubicBezTo>
                  <a:cubicBezTo>
                    <a:pt x="237" y="32"/>
                    <a:pt x="262" y="22"/>
                    <a:pt x="287" y="14"/>
                  </a:cubicBezTo>
                  <a:cubicBezTo>
                    <a:pt x="295" y="12"/>
                    <a:pt x="304" y="12"/>
                    <a:pt x="310" y="5"/>
                  </a:cubicBezTo>
                  <a:cubicBezTo>
                    <a:pt x="314" y="1"/>
                    <a:pt x="318" y="0"/>
                    <a:pt x="323" y="2"/>
                  </a:cubicBezTo>
                  <a:cubicBezTo>
                    <a:pt x="342" y="13"/>
                    <a:pt x="363" y="23"/>
                    <a:pt x="377" y="42"/>
                  </a:cubicBezTo>
                  <a:cubicBezTo>
                    <a:pt x="381" y="47"/>
                    <a:pt x="380" y="53"/>
                    <a:pt x="380" y="59"/>
                  </a:cubicBezTo>
                  <a:cubicBezTo>
                    <a:pt x="383" y="98"/>
                    <a:pt x="373" y="134"/>
                    <a:pt x="359" y="170"/>
                  </a:cubicBezTo>
                  <a:cubicBezTo>
                    <a:pt x="352" y="186"/>
                    <a:pt x="344" y="204"/>
                    <a:pt x="343" y="222"/>
                  </a:cubicBezTo>
                  <a:cubicBezTo>
                    <a:pt x="343" y="227"/>
                    <a:pt x="342" y="233"/>
                    <a:pt x="339" y="235"/>
                  </a:cubicBezTo>
                  <a:cubicBezTo>
                    <a:pt x="308" y="261"/>
                    <a:pt x="295" y="304"/>
                    <a:pt x="262" y="326"/>
                  </a:cubicBezTo>
                  <a:cubicBezTo>
                    <a:pt x="231" y="347"/>
                    <a:pt x="208" y="381"/>
                    <a:pt x="169" y="389"/>
                  </a:cubicBezTo>
                  <a:cubicBezTo>
                    <a:pt x="167" y="389"/>
                    <a:pt x="165" y="390"/>
                    <a:pt x="164" y="392"/>
                  </a:cubicBezTo>
                  <a:cubicBezTo>
                    <a:pt x="147" y="417"/>
                    <a:pt x="122" y="414"/>
                    <a:pt x="95" y="412"/>
                  </a:cubicBezTo>
                  <a:close/>
                </a:path>
              </a:pathLst>
            </a:custGeom>
            <a:solidFill>
              <a:srgbClr val="E785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0" name="Freeform 64">
              <a:extLst>
                <a:ext uri="{FF2B5EF4-FFF2-40B4-BE49-F238E27FC236}">
                  <a16:creationId xmlns:a16="http://schemas.microsoft.com/office/drawing/2014/main" id="{140E68B4-2835-0AE7-E4D4-2C8E64ADE7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3125" y="2613026"/>
              <a:ext cx="134938" cy="161925"/>
            </a:xfrm>
            <a:custGeom>
              <a:avLst/>
              <a:gdLst>
                <a:gd name="T0" fmla="*/ 234 w 326"/>
                <a:gd name="T1" fmla="*/ 7 h 425"/>
                <a:gd name="T2" fmla="*/ 293 w 326"/>
                <a:gd name="T3" fmla="*/ 22 h 425"/>
                <a:gd name="T4" fmla="*/ 310 w 326"/>
                <a:gd name="T5" fmla="*/ 49 h 425"/>
                <a:gd name="T6" fmla="*/ 323 w 326"/>
                <a:gd name="T7" fmla="*/ 87 h 425"/>
                <a:gd name="T8" fmla="*/ 291 w 326"/>
                <a:gd name="T9" fmla="*/ 207 h 425"/>
                <a:gd name="T10" fmla="*/ 260 w 326"/>
                <a:gd name="T11" fmla="*/ 272 h 425"/>
                <a:gd name="T12" fmla="*/ 227 w 326"/>
                <a:gd name="T13" fmla="*/ 322 h 425"/>
                <a:gd name="T14" fmla="*/ 212 w 326"/>
                <a:gd name="T15" fmla="*/ 345 h 425"/>
                <a:gd name="T16" fmla="*/ 207 w 326"/>
                <a:gd name="T17" fmla="*/ 354 h 425"/>
                <a:gd name="T18" fmla="*/ 137 w 326"/>
                <a:gd name="T19" fmla="*/ 395 h 425"/>
                <a:gd name="T20" fmla="*/ 92 w 326"/>
                <a:gd name="T21" fmla="*/ 406 h 425"/>
                <a:gd name="T22" fmla="*/ 85 w 326"/>
                <a:gd name="T23" fmla="*/ 407 h 425"/>
                <a:gd name="T24" fmla="*/ 42 w 326"/>
                <a:gd name="T25" fmla="*/ 413 h 425"/>
                <a:gd name="T26" fmla="*/ 15 w 326"/>
                <a:gd name="T27" fmla="*/ 375 h 425"/>
                <a:gd name="T28" fmla="*/ 7 w 326"/>
                <a:gd name="T29" fmla="*/ 283 h 425"/>
                <a:gd name="T30" fmla="*/ 18 w 326"/>
                <a:gd name="T31" fmla="*/ 215 h 425"/>
                <a:gd name="T32" fmla="*/ 23 w 326"/>
                <a:gd name="T33" fmla="*/ 206 h 425"/>
                <a:gd name="T34" fmla="*/ 79 w 326"/>
                <a:gd name="T35" fmla="*/ 114 h 425"/>
                <a:gd name="T36" fmla="*/ 89 w 326"/>
                <a:gd name="T37" fmla="*/ 102 h 425"/>
                <a:gd name="T38" fmla="*/ 147 w 326"/>
                <a:gd name="T39" fmla="*/ 42 h 425"/>
                <a:gd name="T40" fmla="*/ 234 w 326"/>
                <a:gd name="T41" fmla="*/ 7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26" h="425">
                  <a:moveTo>
                    <a:pt x="234" y="7"/>
                  </a:moveTo>
                  <a:cubicBezTo>
                    <a:pt x="255" y="0"/>
                    <a:pt x="274" y="12"/>
                    <a:pt x="293" y="22"/>
                  </a:cubicBezTo>
                  <a:cubicBezTo>
                    <a:pt x="303" y="27"/>
                    <a:pt x="312" y="35"/>
                    <a:pt x="310" y="49"/>
                  </a:cubicBezTo>
                  <a:cubicBezTo>
                    <a:pt x="308" y="64"/>
                    <a:pt x="322" y="72"/>
                    <a:pt x="323" y="87"/>
                  </a:cubicBezTo>
                  <a:cubicBezTo>
                    <a:pt x="326" y="131"/>
                    <a:pt x="309" y="169"/>
                    <a:pt x="291" y="207"/>
                  </a:cubicBezTo>
                  <a:cubicBezTo>
                    <a:pt x="282" y="229"/>
                    <a:pt x="271" y="251"/>
                    <a:pt x="260" y="272"/>
                  </a:cubicBezTo>
                  <a:cubicBezTo>
                    <a:pt x="251" y="289"/>
                    <a:pt x="238" y="306"/>
                    <a:pt x="227" y="322"/>
                  </a:cubicBezTo>
                  <a:cubicBezTo>
                    <a:pt x="221" y="330"/>
                    <a:pt x="213" y="335"/>
                    <a:pt x="212" y="345"/>
                  </a:cubicBezTo>
                  <a:cubicBezTo>
                    <a:pt x="212" y="348"/>
                    <a:pt x="210" y="353"/>
                    <a:pt x="207" y="354"/>
                  </a:cubicBezTo>
                  <a:cubicBezTo>
                    <a:pt x="181" y="363"/>
                    <a:pt x="163" y="384"/>
                    <a:pt x="137" y="395"/>
                  </a:cubicBezTo>
                  <a:cubicBezTo>
                    <a:pt x="122" y="402"/>
                    <a:pt x="108" y="407"/>
                    <a:pt x="92" y="406"/>
                  </a:cubicBezTo>
                  <a:cubicBezTo>
                    <a:pt x="90" y="406"/>
                    <a:pt x="86" y="406"/>
                    <a:pt x="85" y="407"/>
                  </a:cubicBezTo>
                  <a:cubicBezTo>
                    <a:pt x="72" y="419"/>
                    <a:pt x="57" y="425"/>
                    <a:pt x="42" y="413"/>
                  </a:cubicBezTo>
                  <a:cubicBezTo>
                    <a:pt x="31" y="403"/>
                    <a:pt x="22" y="390"/>
                    <a:pt x="15" y="375"/>
                  </a:cubicBezTo>
                  <a:cubicBezTo>
                    <a:pt x="0" y="344"/>
                    <a:pt x="3" y="313"/>
                    <a:pt x="7" y="283"/>
                  </a:cubicBezTo>
                  <a:cubicBezTo>
                    <a:pt x="11" y="261"/>
                    <a:pt x="19" y="238"/>
                    <a:pt x="18" y="215"/>
                  </a:cubicBezTo>
                  <a:cubicBezTo>
                    <a:pt x="18" y="212"/>
                    <a:pt x="21" y="209"/>
                    <a:pt x="23" y="206"/>
                  </a:cubicBezTo>
                  <a:cubicBezTo>
                    <a:pt x="45" y="178"/>
                    <a:pt x="67" y="149"/>
                    <a:pt x="79" y="114"/>
                  </a:cubicBezTo>
                  <a:cubicBezTo>
                    <a:pt x="80" y="109"/>
                    <a:pt x="85" y="106"/>
                    <a:pt x="89" y="102"/>
                  </a:cubicBezTo>
                  <a:cubicBezTo>
                    <a:pt x="108" y="82"/>
                    <a:pt x="128" y="62"/>
                    <a:pt x="147" y="42"/>
                  </a:cubicBezTo>
                  <a:cubicBezTo>
                    <a:pt x="171" y="17"/>
                    <a:pt x="197" y="1"/>
                    <a:pt x="234" y="7"/>
                  </a:cubicBezTo>
                  <a:close/>
                </a:path>
              </a:pathLst>
            </a:custGeom>
            <a:solidFill>
              <a:srgbClr val="EFA7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1" name="Freeform 65">
              <a:extLst>
                <a:ext uri="{FF2B5EF4-FFF2-40B4-BE49-F238E27FC236}">
                  <a16:creationId xmlns:a16="http://schemas.microsoft.com/office/drawing/2014/main" id="{CFD76B8D-B142-37E7-4A2F-F2708108C1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088" y="2794001"/>
              <a:ext cx="139700" cy="173038"/>
            </a:xfrm>
            <a:custGeom>
              <a:avLst/>
              <a:gdLst>
                <a:gd name="T0" fmla="*/ 336 w 337"/>
                <a:gd name="T1" fmla="*/ 71 h 450"/>
                <a:gd name="T2" fmla="*/ 333 w 337"/>
                <a:gd name="T3" fmla="*/ 91 h 450"/>
                <a:gd name="T4" fmla="*/ 323 w 337"/>
                <a:gd name="T5" fmla="*/ 124 h 450"/>
                <a:gd name="T6" fmla="*/ 312 w 337"/>
                <a:gd name="T7" fmla="*/ 167 h 450"/>
                <a:gd name="T8" fmla="*/ 287 w 337"/>
                <a:gd name="T9" fmla="*/ 232 h 450"/>
                <a:gd name="T10" fmla="*/ 249 w 337"/>
                <a:gd name="T11" fmla="*/ 290 h 450"/>
                <a:gd name="T12" fmla="*/ 147 w 337"/>
                <a:gd name="T13" fmla="*/ 406 h 450"/>
                <a:gd name="T14" fmla="*/ 99 w 337"/>
                <a:gd name="T15" fmla="*/ 442 h 450"/>
                <a:gd name="T16" fmla="*/ 98 w 337"/>
                <a:gd name="T17" fmla="*/ 443 h 450"/>
                <a:gd name="T18" fmla="*/ 22 w 337"/>
                <a:gd name="T19" fmla="*/ 416 h 450"/>
                <a:gd name="T20" fmla="*/ 7 w 337"/>
                <a:gd name="T21" fmla="*/ 366 h 450"/>
                <a:gd name="T22" fmla="*/ 20 w 337"/>
                <a:gd name="T23" fmla="*/ 334 h 450"/>
                <a:gd name="T24" fmla="*/ 50 w 337"/>
                <a:gd name="T25" fmla="*/ 255 h 450"/>
                <a:gd name="T26" fmla="*/ 66 w 337"/>
                <a:gd name="T27" fmla="*/ 209 h 450"/>
                <a:gd name="T28" fmla="*/ 100 w 337"/>
                <a:gd name="T29" fmla="*/ 155 h 450"/>
                <a:gd name="T30" fmla="*/ 126 w 337"/>
                <a:gd name="T31" fmla="*/ 113 h 450"/>
                <a:gd name="T32" fmla="*/ 232 w 337"/>
                <a:gd name="T33" fmla="*/ 11 h 450"/>
                <a:gd name="T34" fmla="*/ 307 w 337"/>
                <a:gd name="T35" fmla="*/ 10 h 450"/>
                <a:gd name="T36" fmla="*/ 319 w 337"/>
                <a:gd name="T37" fmla="*/ 22 h 450"/>
                <a:gd name="T38" fmla="*/ 336 w 337"/>
                <a:gd name="T39" fmla="*/ 71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7" h="450">
                  <a:moveTo>
                    <a:pt x="336" y="71"/>
                  </a:moveTo>
                  <a:cubicBezTo>
                    <a:pt x="335" y="81"/>
                    <a:pt x="337" y="88"/>
                    <a:pt x="333" y="91"/>
                  </a:cubicBezTo>
                  <a:cubicBezTo>
                    <a:pt x="321" y="100"/>
                    <a:pt x="323" y="112"/>
                    <a:pt x="323" y="124"/>
                  </a:cubicBezTo>
                  <a:cubicBezTo>
                    <a:pt x="325" y="140"/>
                    <a:pt x="321" y="153"/>
                    <a:pt x="312" y="167"/>
                  </a:cubicBezTo>
                  <a:cubicBezTo>
                    <a:pt x="299" y="186"/>
                    <a:pt x="300" y="212"/>
                    <a:pt x="287" y="232"/>
                  </a:cubicBezTo>
                  <a:cubicBezTo>
                    <a:pt x="274" y="251"/>
                    <a:pt x="261" y="270"/>
                    <a:pt x="249" y="290"/>
                  </a:cubicBezTo>
                  <a:cubicBezTo>
                    <a:pt x="220" y="333"/>
                    <a:pt x="184" y="370"/>
                    <a:pt x="147" y="406"/>
                  </a:cubicBezTo>
                  <a:cubicBezTo>
                    <a:pt x="133" y="420"/>
                    <a:pt x="111" y="424"/>
                    <a:pt x="99" y="442"/>
                  </a:cubicBezTo>
                  <a:cubicBezTo>
                    <a:pt x="99" y="443"/>
                    <a:pt x="98" y="443"/>
                    <a:pt x="98" y="443"/>
                  </a:cubicBezTo>
                  <a:cubicBezTo>
                    <a:pt x="82" y="450"/>
                    <a:pt x="28" y="432"/>
                    <a:pt x="22" y="416"/>
                  </a:cubicBezTo>
                  <a:cubicBezTo>
                    <a:pt x="16" y="400"/>
                    <a:pt x="0" y="386"/>
                    <a:pt x="7" y="366"/>
                  </a:cubicBezTo>
                  <a:cubicBezTo>
                    <a:pt x="10" y="355"/>
                    <a:pt x="15" y="345"/>
                    <a:pt x="20" y="334"/>
                  </a:cubicBezTo>
                  <a:cubicBezTo>
                    <a:pt x="31" y="308"/>
                    <a:pt x="32" y="279"/>
                    <a:pt x="50" y="255"/>
                  </a:cubicBezTo>
                  <a:cubicBezTo>
                    <a:pt x="60" y="242"/>
                    <a:pt x="56" y="224"/>
                    <a:pt x="66" y="209"/>
                  </a:cubicBezTo>
                  <a:cubicBezTo>
                    <a:pt x="77" y="191"/>
                    <a:pt x="82" y="169"/>
                    <a:pt x="100" y="155"/>
                  </a:cubicBezTo>
                  <a:cubicBezTo>
                    <a:pt x="113" y="144"/>
                    <a:pt x="118" y="128"/>
                    <a:pt x="126" y="113"/>
                  </a:cubicBezTo>
                  <a:cubicBezTo>
                    <a:pt x="152" y="69"/>
                    <a:pt x="187" y="33"/>
                    <a:pt x="232" y="11"/>
                  </a:cubicBezTo>
                  <a:cubicBezTo>
                    <a:pt x="253" y="0"/>
                    <a:pt x="282" y="6"/>
                    <a:pt x="307" y="10"/>
                  </a:cubicBezTo>
                  <a:cubicBezTo>
                    <a:pt x="312" y="11"/>
                    <a:pt x="318" y="18"/>
                    <a:pt x="319" y="22"/>
                  </a:cubicBezTo>
                  <a:cubicBezTo>
                    <a:pt x="323" y="41"/>
                    <a:pt x="330" y="58"/>
                    <a:pt x="336" y="71"/>
                  </a:cubicBezTo>
                  <a:close/>
                </a:path>
              </a:pathLst>
            </a:custGeom>
            <a:solidFill>
              <a:srgbClr val="A7C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2" name="Freeform 66">
              <a:extLst>
                <a:ext uri="{FF2B5EF4-FFF2-40B4-BE49-F238E27FC236}">
                  <a16:creationId xmlns:a16="http://schemas.microsoft.com/office/drawing/2014/main" id="{61E02103-CD5C-978A-B4CB-14EE13A977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0925" y="2667001"/>
              <a:ext cx="138113" cy="149225"/>
            </a:xfrm>
            <a:custGeom>
              <a:avLst/>
              <a:gdLst>
                <a:gd name="T0" fmla="*/ 6 w 334"/>
                <a:gd name="T1" fmla="*/ 300 h 390"/>
                <a:gd name="T2" fmla="*/ 17 w 334"/>
                <a:gd name="T3" fmla="*/ 244 h 390"/>
                <a:gd name="T4" fmla="*/ 18 w 334"/>
                <a:gd name="T5" fmla="*/ 231 h 390"/>
                <a:gd name="T6" fmla="*/ 18 w 334"/>
                <a:gd name="T7" fmla="*/ 213 h 390"/>
                <a:gd name="T8" fmla="*/ 49 w 334"/>
                <a:gd name="T9" fmla="*/ 154 h 390"/>
                <a:gd name="T10" fmla="*/ 146 w 334"/>
                <a:gd name="T11" fmla="*/ 40 h 390"/>
                <a:gd name="T12" fmla="*/ 169 w 334"/>
                <a:gd name="T13" fmla="*/ 27 h 390"/>
                <a:gd name="T14" fmla="*/ 237 w 334"/>
                <a:gd name="T15" fmla="*/ 8 h 390"/>
                <a:gd name="T16" fmla="*/ 262 w 334"/>
                <a:gd name="T17" fmla="*/ 9 h 390"/>
                <a:gd name="T18" fmla="*/ 269 w 334"/>
                <a:gd name="T19" fmla="*/ 13 h 390"/>
                <a:gd name="T20" fmla="*/ 305 w 334"/>
                <a:gd name="T21" fmla="*/ 38 h 390"/>
                <a:gd name="T22" fmla="*/ 320 w 334"/>
                <a:gd name="T23" fmla="*/ 134 h 390"/>
                <a:gd name="T24" fmla="*/ 294 w 334"/>
                <a:gd name="T25" fmla="*/ 188 h 390"/>
                <a:gd name="T26" fmla="*/ 247 w 334"/>
                <a:gd name="T27" fmla="*/ 248 h 390"/>
                <a:gd name="T28" fmla="*/ 237 w 334"/>
                <a:gd name="T29" fmla="*/ 267 h 390"/>
                <a:gd name="T30" fmla="*/ 221 w 334"/>
                <a:gd name="T31" fmla="*/ 287 h 390"/>
                <a:gd name="T32" fmla="*/ 183 w 334"/>
                <a:gd name="T33" fmla="*/ 314 h 390"/>
                <a:gd name="T34" fmla="*/ 97 w 334"/>
                <a:gd name="T35" fmla="*/ 375 h 390"/>
                <a:gd name="T36" fmla="*/ 57 w 334"/>
                <a:gd name="T37" fmla="*/ 389 h 390"/>
                <a:gd name="T38" fmla="*/ 48 w 334"/>
                <a:gd name="T39" fmla="*/ 388 h 390"/>
                <a:gd name="T40" fmla="*/ 6 w 334"/>
                <a:gd name="T41" fmla="*/ 323 h 390"/>
                <a:gd name="T42" fmla="*/ 6 w 334"/>
                <a:gd name="T43" fmla="*/ 30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34" h="390">
                  <a:moveTo>
                    <a:pt x="6" y="300"/>
                  </a:moveTo>
                  <a:cubicBezTo>
                    <a:pt x="7" y="282"/>
                    <a:pt x="0" y="261"/>
                    <a:pt x="17" y="244"/>
                  </a:cubicBezTo>
                  <a:cubicBezTo>
                    <a:pt x="19" y="242"/>
                    <a:pt x="17" y="236"/>
                    <a:pt x="18" y="231"/>
                  </a:cubicBezTo>
                  <a:cubicBezTo>
                    <a:pt x="18" y="225"/>
                    <a:pt x="15" y="217"/>
                    <a:pt x="18" y="213"/>
                  </a:cubicBezTo>
                  <a:cubicBezTo>
                    <a:pt x="32" y="195"/>
                    <a:pt x="39" y="173"/>
                    <a:pt x="49" y="154"/>
                  </a:cubicBezTo>
                  <a:cubicBezTo>
                    <a:pt x="71" y="108"/>
                    <a:pt x="112" y="76"/>
                    <a:pt x="146" y="40"/>
                  </a:cubicBezTo>
                  <a:cubicBezTo>
                    <a:pt x="152" y="33"/>
                    <a:pt x="159" y="26"/>
                    <a:pt x="169" y="27"/>
                  </a:cubicBezTo>
                  <a:cubicBezTo>
                    <a:pt x="195" y="32"/>
                    <a:pt x="215" y="14"/>
                    <a:pt x="237" y="8"/>
                  </a:cubicBezTo>
                  <a:cubicBezTo>
                    <a:pt x="247" y="5"/>
                    <a:pt x="254" y="0"/>
                    <a:pt x="262" y="9"/>
                  </a:cubicBezTo>
                  <a:cubicBezTo>
                    <a:pt x="264" y="11"/>
                    <a:pt x="266" y="13"/>
                    <a:pt x="269" y="13"/>
                  </a:cubicBezTo>
                  <a:cubicBezTo>
                    <a:pt x="287" y="13"/>
                    <a:pt x="293" y="26"/>
                    <a:pt x="305" y="38"/>
                  </a:cubicBezTo>
                  <a:cubicBezTo>
                    <a:pt x="334" y="68"/>
                    <a:pt x="323" y="102"/>
                    <a:pt x="320" y="134"/>
                  </a:cubicBezTo>
                  <a:cubicBezTo>
                    <a:pt x="318" y="151"/>
                    <a:pt x="301" y="169"/>
                    <a:pt x="294" y="188"/>
                  </a:cubicBezTo>
                  <a:cubicBezTo>
                    <a:pt x="284" y="213"/>
                    <a:pt x="265" y="230"/>
                    <a:pt x="247" y="248"/>
                  </a:cubicBezTo>
                  <a:cubicBezTo>
                    <a:pt x="242" y="254"/>
                    <a:pt x="239" y="260"/>
                    <a:pt x="237" y="267"/>
                  </a:cubicBezTo>
                  <a:cubicBezTo>
                    <a:pt x="234" y="275"/>
                    <a:pt x="229" y="285"/>
                    <a:pt x="221" y="287"/>
                  </a:cubicBezTo>
                  <a:cubicBezTo>
                    <a:pt x="203" y="290"/>
                    <a:pt x="196" y="306"/>
                    <a:pt x="183" y="314"/>
                  </a:cubicBezTo>
                  <a:cubicBezTo>
                    <a:pt x="153" y="332"/>
                    <a:pt x="130" y="361"/>
                    <a:pt x="97" y="375"/>
                  </a:cubicBezTo>
                  <a:cubicBezTo>
                    <a:pt x="84" y="380"/>
                    <a:pt x="69" y="378"/>
                    <a:pt x="57" y="389"/>
                  </a:cubicBezTo>
                  <a:cubicBezTo>
                    <a:pt x="56" y="390"/>
                    <a:pt x="51" y="390"/>
                    <a:pt x="48" y="388"/>
                  </a:cubicBezTo>
                  <a:cubicBezTo>
                    <a:pt x="30" y="381"/>
                    <a:pt x="5" y="343"/>
                    <a:pt x="6" y="323"/>
                  </a:cubicBezTo>
                  <a:cubicBezTo>
                    <a:pt x="6" y="316"/>
                    <a:pt x="6" y="309"/>
                    <a:pt x="6" y="300"/>
                  </a:cubicBezTo>
                  <a:close/>
                </a:path>
              </a:pathLst>
            </a:custGeom>
            <a:solidFill>
              <a:srgbClr val="C1AC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3" name="Freeform 67">
              <a:extLst>
                <a:ext uri="{FF2B5EF4-FFF2-40B4-BE49-F238E27FC236}">
                  <a16:creationId xmlns:a16="http://schemas.microsoft.com/office/drawing/2014/main" id="{D06E432C-599C-5408-BEFE-5D6C52CD22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3600" y="2849563"/>
              <a:ext cx="123825" cy="144463"/>
            </a:xfrm>
            <a:custGeom>
              <a:avLst/>
              <a:gdLst>
                <a:gd name="T0" fmla="*/ 2 w 297"/>
                <a:gd name="T1" fmla="*/ 268 h 379"/>
                <a:gd name="T2" fmla="*/ 13 w 297"/>
                <a:gd name="T3" fmla="*/ 217 h 379"/>
                <a:gd name="T4" fmla="*/ 22 w 297"/>
                <a:gd name="T5" fmla="*/ 174 h 379"/>
                <a:gd name="T6" fmla="*/ 57 w 297"/>
                <a:gd name="T7" fmla="*/ 118 h 379"/>
                <a:gd name="T8" fmla="*/ 121 w 297"/>
                <a:gd name="T9" fmla="*/ 38 h 379"/>
                <a:gd name="T10" fmla="*/ 210 w 297"/>
                <a:gd name="T11" fmla="*/ 2 h 379"/>
                <a:gd name="T12" fmla="*/ 258 w 297"/>
                <a:gd name="T13" fmla="*/ 22 h 379"/>
                <a:gd name="T14" fmla="*/ 293 w 297"/>
                <a:gd name="T15" fmla="*/ 65 h 379"/>
                <a:gd name="T16" fmla="*/ 287 w 297"/>
                <a:gd name="T17" fmla="*/ 120 h 379"/>
                <a:gd name="T18" fmla="*/ 270 w 297"/>
                <a:gd name="T19" fmla="*/ 174 h 379"/>
                <a:gd name="T20" fmla="*/ 258 w 297"/>
                <a:gd name="T21" fmla="*/ 203 h 379"/>
                <a:gd name="T22" fmla="*/ 232 w 297"/>
                <a:gd name="T23" fmla="*/ 270 h 379"/>
                <a:gd name="T24" fmla="*/ 221 w 297"/>
                <a:gd name="T25" fmla="*/ 284 h 379"/>
                <a:gd name="T26" fmla="*/ 169 w 297"/>
                <a:gd name="T27" fmla="*/ 337 h 379"/>
                <a:gd name="T28" fmla="*/ 120 w 297"/>
                <a:gd name="T29" fmla="*/ 366 h 379"/>
                <a:gd name="T30" fmla="*/ 98 w 297"/>
                <a:gd name="T31" fmla="*/ 378 h 379"/>
                <a:gd name="T32" fmla="*/ 53 w 297"/>
                <a:gd name="T33" fmla="*/ 363 h 379"/>
                <a:gd name="T34" fmla="*/ 21 w 297"/>
                <a:gd name="T35" fmla="*/ 337 h 379"/>
                <a:gd name="T36" fmla="*/ 2 w 297"/>
                <a:gd name="T37" fmla="*/ 299 h 379"/>
                <a:gd name="T38" fmla="*/ 2 w 297"/>
                <a:gd name="T39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97" h="379">
                  <a:moveTo>
                    <a:pt x="2" y="268"/>
                  </a:moveTo>
                  <a:cubicBezTo>
                    <a:pt x="3" y="254"/>
                    <a:pt x="0" y="236"/>
                    <a:pt x="13" y="217"/>
                  </a:cubicBezTo>
                  <a:cubicBezTo>
                    <a:pt x="20" y="206"/>
                    <a:pt x="16" y="189"/>
                    <a:pt x="22" y="174"/>
                  </a:cubicBezTo>
                  <a:cubicBezTo>
                    <a:pt x="30" y="153"/>
                    <a:pt x="44" y="134"/>
                    <a:pt x="57" y="118"/>
                  </a:cubicBezTo>
                  <a:cubicBezTo>
                    <a:pt x="78" y="91"/>
                    <a:pt x="92" y="57"/>
                    <a:pt x="121" y="38"/>
                  </a:cubicBezTo>
                  <a:cubicBezTo>
                    <a:pt x="148" y="21"/>
                    <a:pt x="174" y="0"/>
                    <a:pt x="210" y="2"/>
                  </a:cubicBezTo>
                  <a:cubicBezTo>
                    <a:pt x="229" y="4"/>
                    <a:pt x="242" y="17"/>
                    <a:pt x="258" y="22"/>
                  </a:cubicBezTo>
                  <a:cubicBezTo>
                    <a:pt x="281" y="28"/>
                    <a:pt x="289" y="47"/>
                    <a:pt x="293" y="65"/>
                  </a:cubicBezTo>
                  <a:cubicBezTo>
                    <a:pt x="297" y="82"/>
                    <a:pt x="295" y="101"/>
                    <a:pt x="287" y="120"/>
                  </a:cubicBezTo>
                  <a:cubicBezTo>
                    <a:pt x="280" y="137"/>
                    <a:pt x="270" y="155"/>
                    <a:pt x="270" y="174"/>
                  </a:cubicBezTo>
                  <a:cubicBezTo>
                    <a:pt x="271" y="186"/>
                    <a:pt x="262" y="193"/>
                    <a:pt x="258" y="203"/>
                  </a:cubicBezTo>
                  <a:cubicBezTo>
                    <a:pt x="248" y="225"/>
                    <a:pt x="240" y="247"/>
                    <a:pt x="232" y="270"/>
                  </a:cubicBezTo>
                  <a:cubicBezTo>
                    <a:pt x="230" y="276"/>
                    <a:pt x="225" y="280"/>
                    <a:pt x="221" y="284"/>
                  </a:cubicBezTo>
                  <a:cubicBezTo>
                    <a:pt x="204" y="302"/>
                    <a:pt x="186" y="320"/>
                    <a:pt x="169" y="337"/>
                  </a:cubicBezTo>
                  <a:cubicBezTo>
                    <a:pt x="155" y="351"/>
                    <a:pt x="144" y="368"/>
                    <a:pt x="120" y="366"/>
                  </a:cubicBezTo>
                  <a:cubicBezTo>
                    <a:pt x="112" y="366"/>
                    <a:pt x="108" y="378"/>
                    <a:pt x="98" y="378"/>
                  </a:cubicBezTo>
                  <a:cubicBezTo>
                    <a:pt x="81" y="378"/>
                    <a:pt x="65" y="379"/>
                    <a:pt x="53" y="363"/>
                  </a:cubicBezTo>
                  <a:cubicBezTo>
                    <a:pt x="45" y="353"/>
                    <a:pt x="33" y="345"/>
                    <a:pt x="21" y="337"/>
                  </a:cubicBezTo>
                  <a:cubicBezTo>
                    <a:pt x="10" y="331"/>
                    <a:pt x="3" y="314"/>
                    <a:pt x="2" y="299"/>
                  </a:cubicBezTo>
                  <a:cubicBezTo>
                    <a:pt x="2" y="290"/>
                    <a:pt x="2" y="281"/>
                    <a:pt x="2" y="268"/>
                  </a:cubicBezTo>
                  <a:close/>
                </a:path>
              </a:pathLst>
            </a:custGeom>
            <a:solidFill>
              <a:srgbClr val="DA60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4" name="Freeform 68">
              <a:extLst>
                <a:ext uri="{FF2B5EF4-FFF2-40B4-BE49-F238E27FC236}">
                  <a16:creationId xmlns:a16="http://schemas.microsoft.com/office/drawing/2014/main" id="{4811FCC7-371C-7492-AFEF-C02E0FD769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4825" y="2862263"/>
              <a:ext cx="128588" cy="142875"/>
            </a:xfrm>
            <a:custGeom>
              <a:avLst/>
              <a:gdLst>
                <a:gd name="T0" fmla="*/ 91 w 309"/>
                <a:gd name="T1" fmla="*/ 367 h 373"/>
                <a:gd name="T2" fmla="*/ 33 w 309"/>
                <a:gd name="T3" fmla="*/ 345 h 373"/>
                <a:gd name="T4" fmla="*/ 27 w 309"/>
                <a:gd name="T5" fmla="*/ 337 h 373"/>
                <a:gd name="T6" fmla="*/ 27 w 309"/>
                <a:gd name="T7" fmla="*/ 213 h 373"/>
                <a:gd name="T8" fmla="*/ 37 w 309"/>
                <a:gd name="T9" fmla="*/ 181 h 373"/>
                <a:gd name="T10" fmla="*/ 40 w 309"/>
                <a:gd name="T11" fmla="*/ 172 h 373"/>
                <a:gd name="T12" fmla="*/ 130 w 309"/>
                <a:gd name="T13" fmla="*/ 56 h 373"/>
                <a:gd name="T14" fmla="*/ 246 w 309"/>
                <a:gd name="T15" fmla="*/ 6 h 373"/>
                <a:gd name="T16" fmla="*/ 291 w 309"/>
                <a:gd name="T17" fmla="*/ 37 h 373"/>
                <a:gd name="T18" fmla="*/ 307 w 309"/>
                <a:gd name="T19" fmla="*/ 108 h 373"/>
                <a:gd name="T20" fmla="*/ 288 w 309"/>
                <a:gd name="T21" fmla="*/ 177 h 373"/>
                <a:gd name="T22" fmla="*/ 240 w 309"/>
                <a:gd name="T23" fmla="*/ 257 h 373"/>
                <a:gd name="T24" fmla="*/ 183 w 309"/>
                <a:gd name="T25" fmla="*/ 325 h 373"/>
                <a:gd name="T26" fmla="*/ 129 w 309"/>
                <a:gd name="T27" fmla="*/ 364 h 373"/>
                <a:gd name="T28" fmla="*/ 91 w 309"/>
                <a:gd name="T29" fmla="*/ 367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9" h="373">
                  <a:moveTo>
                    <a:pt x="91" y="367"/>
                  </a:moveTo>
                  <a:cubicBezTo>
                    <a:pt x="67" y="372"/>
                    <a:pt x="47" y="366"/>
                    <a:pt x="33" y="345"/>
                  </a:cubicBezTo>
                  <a:cubicBezTo>
                    <a:pt x="31" y="342"/>
                    <a:pt x="28" y="340"/>
                    <a:pt x="27" y="337"/>
                  </a:cubicBezTo>
                  <a:cubicBezTo>
                    <a:pt x="16" y="296"/>
                    <a:pt x="0" y="254"/>
                    <a:pt x="27" y="213"/>
                  </a:cubicBezTo>
                  <a:cubicBezTo>
                    <a:pt x="34" y="203"/>
                    <a:pt x="38" y="193"/>
                    <a:pt x="37" y="181"/>
                  </a:cubicBezTo>
                  <a:cubicBezTo>
                    <a:pt x="37" y="178"/>
                    <a:pt x="38" y="174"/>
                    <a:pt x="40" y="172"/>
                  </a:cubicBezTo>
                  <a:cubicBezTo>
                    <a:pt x="73" y="135"/>
                    <a:pt x="89" y="85"/>
                    <a:pt x="130" y="56"/>
                  </a:cubicBezTo>
                  <a:cubicBezTo>
                    <a:pt x="164" y="31"/>
                    <a:pt x="197" y="0"/>
                    <a:pt x="246" y="6"/>
                  </a:cubicBezTo>
                  <a:cubicBezTo>
                    <a:pt x="262" y="8"/>
                    <a:pt x="289" y="21"/>
                    <a:pt x="291" y="37"/>
                  </a:cubicBezTo>
                  <a:cubicBezTo>
                    <a:pt x="295" y="61"/>
                    <a:pt x="309" y="82"/>
                    <a:pt x="307" y="108"/>
                  </a:cubicBezTo>
                  <a:cubicBezTo>
                    <a:pt x="306" y="133"/>
                    <a:pt x="296" y="155"/>
                    <a:pt x="288" y="177"/>
                  </a:cubicBezTo>
                  <a:cubicBezTo>
                    <a:pt x="277" y="206"/>
                    <a:pt x="258" y="232"/>
                    <a:pt x="240" y="257"/>
                  </a:cubicBezTo>
                  <a:cubicBezTo>
                    <a:pt x="222" y="281"/>
                    <a:pt x="201" y="302"/>
                    <a:pt x="183" y="325"/>
                  </a:cubicBezTo>
                  <a:cubicBezTo>
                    <a:pt x="168" y="343"/>
                    <a:pt x="145" y="348"/>
                    <a:pt x="129" y="364"/>
                  </a:cubicBezTo>
                  <a:cubicBezTo>
                    <a:pt x="121" y="373"/>
                    <a:pt x="104" y="366"/>
                    <a:pt x="91" y="367"/>
                  </a:cubicBezTo>
                  <a:close/>
                </a:path>
              </a:pathLst>
            </a:custGeom>
            <a:solidFill>
              <a:srgbClr val="C1AC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" name="Freeform 69">
              <a:extLst>
                <a:ext uri="{FF2B5EF4-FFF2-40B4-BE49-F238E27FC236}">
                  <a16:creationId xmlns:a16="http://schemas.microsoft.com/office/drawing/2014/main" id="{4888516D-F28F-CB5D-BB2C-F57F3E7615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1838" y="3024188"/>
              <a:ext cx="120650" cy="142875"/>
            </a:xfrm>
            <a:custGeom>
              <a:avLst/>
              <a:gdLst>
                <a:gd name="T0" fmla="*/ 286 w 293"/>
                <a:gd name="T1" fmla="*/ 83 h 374"/>
                <a:gd name="T2" fmla="*/ 255 w 293"/>
                <a:gd name="T3" fmla="*/ 172 h 374"/>
                <a:gd name="T4" fmla="*/ 250 w 293"/>
                <a:gd name="T5" fmla="*/ 183 h 374"/>
                <a:gd name="T6" fmla="*/ 225 w 293"/>
                <a:gd name="T7" fmla="*/ 229 h 374"/>
                <a:gd name="T8" fmla="*/ 145 w 293"/>
                <a:gd name="T9" fmla="*/ 322 h 374"/>
                <a:gd name="T10" fmla="*/ 38 w 293"/>
                <a:gd name="T11" fmla="*/ 373 h 374"/>
                <a:gd name="T12" fmla="*/ 5 w 293"/>
                <a:gd name="T13" fmla="*/ 340 h 374"/>
                <a:gd name="T14" fmla="*/ 6 w 293"/>
                <a:gd name="T15" fmla="*/ 283 h 374"/>
                <a:gd name="T16" fmla="*/ 32 w 293"/>
                <a:gd name="T17" fmla="*/ 212 h 374"/>
                <a:gd name="T18" fmla="*/ 82 w 293"/>
                <a:gd name="T19" fmla="*/ 127 h 374"/>
                <a:gd name="T20" fmla="*/ 131 w 293"/>
                <a:gd name="T21" fmla="*/ 83 h 374"/>
                <a:gd name="T22" fmla="*/ 181 w 293"/>
                <a:gd name="T23" fmla="*/ 35 h 374"/>
                <a:gd name="T24" fmla="*/ 223 w 293"/>
                <a:gd name="T25" fmla="*/ 11 h 374"/>
                <a:gd name="T26" fmla="*/ 286 w 293"/>
                <a:gd name="T27" fmla="*/ 59 h 374"/>
                <a:gd name="T28" fmla="*/ 286 w 293"/>
                <a:gd name="T29" fmla="*/ 83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3" h="374">
                  <a:moveTo>
                    <a:pt x="286" y="83"/>
                  </a:moveTo>
                  <a:cubicBezTo>
                    <a:pt x="293" y="116"/>
                    <a:pt x="267" y="142"/>
                    <a:pt x="255" y="172"/>
                  </a:cubicBezTo>
                  <a:cubicBezTo>
                    <a:pt x="254" y="176"/>
                    <a:pt x="249" y="180"/>
                    <a:pt x="250" y="183"/>
                  </a:cubicBezTo>
                  <a:cubicBezTo>
                    <a:pt x="254" y="205"/>
                    <a:pt x="237" y="215"/>
                    <a:pt x="225" y="229"/>
                  </a:cubicBezTo>
                  <a:cubicBezTo>
                    <a:pt x="198" y="260"/>
                    <a:pt x="179" y="298"/>
                    <a:pt x="145" y="322"/>
                  </a:cubicBezTo>
                  <a:cubicBezTo>
                    <a:pt x="113" y="345"/>
                    <a:pt x="82" y="374"/>
                    <a:pt x="38" y="373"/>
                  </a:cubicBezTo>
                  <a:cubicBezTo>
                    <a:pt x="18" y="372"/>
                    <a:pt x="6" y="360"/>
                    <a:pt x="5" y="340"/>
                  </a:cubicBezTo>
                  <a:cubicBezTo>
                    <a:pt x="5" y="321"/>
                    <a:pt x="0" y="300"/>
                    <a:pt x="6" y="283"/>
                  </a:cubicBezTo>
                  <a:cubicBezTo>
                    <a:pt x="16" y="259"/>
                    <a:pt x="26" y="236"/>
                    <a:pt x="32" y="212"/>
                  </a:cubicBezTo>
                  <a:cubicBezTo>
                    <a:pt x="41" y="178"/>
                    <a:pt x="67" y="156"/>
                    <a:pt x="82" y="127"/>
                  </a:cubicBezTo>
                  <a:cubicBezTo>
                    <a:pt x="92" y="109"/>
                    <a:pt x="109" y="94"/>
                    <a:pt x="131" y="83"/>
                  </a:cubicBezTo>
                  <a:cubicBezTo>
                    <a:pt x="151" y="73"/>
                    <a:pt x="166" y="53"/>
                    <a:pt x="181" y="35"/>
                  </a:cubicBezTo>
                  <a:cubicBezTo>
                    <a:pt x="193" y="23"/>
                    <a:pt x="209" y="17"/>
                    <a:pt x="223" y="11"/>
                  </a:cubicBezTo>
                  <a:cubicBezTo>
                    <a:pt x="253" y="0"/>
                    <a:pt x="286" y="27"/>
                    <a:pt x="286" y="59"/>
                  </a:cubicBezTo>
                  <a:cubicBezTo>
                    <a:pt x="286" y="66"/>
                    <a:pt x="286" y="73"/>
                    <a:pt x="286" y="83"/>
                  </a:cubicBezTo>
                  <a:close/>
                </a:path>
              </a:pathLst>
            </a:custGeom>
            <a:solidFill>
              <a:srgbClr val="A7C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6" name="Freeform 70">
              <a:extLst>
                <a:ext uri="{FF2B5EF4-FFF2-40B4-BE49-F238E27FC236}">
                  <a16:creationId xmlns:a16="http://schemas.microsoft.com/office/drawing/2014/main" id="{8FD4BB1D-E3FD-307D-BB28-1E014DDDC3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7913" y="2882901"/>
              <a:ext cx="117475" cy="111125"/>
            </a:xfrm>
            <a:custGeom>
              <a:avLst/>
              <a:gdLst>
                <a:gd name="T0" fmla="*/ 11 w 284"/>
                <a:gd name="T1" fmla="*/ 215 h 291"/>
                <a:gd name="T2" fmla="*/ 88 w 284"/>
                <a:gd name="T3" fmla="*/ 59 h 291"/>
                <a:gd name="T4" fmla="*/ 160 w 284"/>
                <a:gd name="T5" fmla="*/ 25 h 291"/>
                <a:gd name="T6" fmla="*/ 189 w 284"/>
                <a:gd name="T7" fmla="*/ 13 h 291"/>
                <a:gd name="T8" fmla="*/ 242 w 284"/>
                <a:gd name="T9" fmla="*/ 3 h 291"/>
                <a:gd name="T10" fmla="*/ 265 w 284"/>
                <a:gd name="T11" fmla="*/ 20 h 291"/>
                <a:gd name="T12" fmla="*/ 265 w 284"/>
                <a:gd name="T13" fmla="*/ 126 h 291"/>
                <a:gd name="T14" fmla="*/ 173 w 284"/>
                <a:gd name="T15" fmla="*/ 243 h 291"/>
                <a:gd name="T16" fmla="*/ 129 w 284"/>
                <a:gd name="T17" fmla="*/ 265 h 291"/>
                <a:gd name="T18" fmla="*/ 70 w 284"/>
                <a:gd name="T19" fmla="*/ 286 h 291"/>
                <a:gd name="T20" fmla="*/ 52 w 284"/>
                <a:gd name="T21" fmla="*/ 286 h 291"/>
                <a:gd name="T22" fmla="*/ 11 w 284"/>
                <a:gd name="T23" fmla="*/ 215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4" h="291">
                  <a:moveTo>
                    <a:pt x="11" y="215"/>
                  </a:moveTo>
                  <a:cubicBezTo>
                    <a:pt x="12" y="146"/>
                    <a:pt x="38" y="95"/>
                    <a:pt x="88" y="59"/>
                  </a:cubicBezTo>
                  <a:cubicBezTo>
                    <a:pt x="108" y="44"/>
                    <a:pt x="128" y="19"/>
                    <a:pt x="160" y="25"/>
                  </a:cubicBezTo>
                  <a:cubicBezTo>
                    <a:pt x="169" y="27"/>
                    <a:pt x="181" y="19"/>
                    <a:pt x="189" y="13"/>
                  </a:cubicBezTo>
                  <a:cubicBezTo>
                    <a:pt x="205" y="0"/>
                    <a:pt x="224" y="4"/>
                    <a:pt x="242" y="3"/>
                  </a:cubicBezTo>
                  <a:cubicBezTo>
                    <a:pt x="254" y="2"/>
                    <a:pt x="262" y="11"/>
                    <a:pt x="265" y="20"/>
                  </a:cubicBezTo>
                  <a:cubicBezTo>
                    <a:pt x="275" y="55"/>
                    <a:pt x="284" y="87"/>
                    <a:pt x="265" y="126"/>
                  </a:cubicBezTo>
                  <a:cubicBezTo>
                    <a:pt x="242" y="173"/>
                    <a:pt x="207" y="207"/>
                    <a:pt x="173" y="243"/>
                  </a:cubicBezTo>
                  <a:cubicBezTo>
                    <a:pt x="162" y="255"/>
                    <a:pt x="145" y="261"/>
                    <a:pt x="129" y="265"/>
                  </a:cubicBezTo>
                  <a:cubicBezTo>
                    <a:pt x="109" y="270"/>
                    <a:pt x="88" y="275"/>
                    <a:pt x="70" y="286"/>
                  </a:cubicBezTo>
                  <a:cubicBezTo>
                    <a:pt x="63" y="290"/>
                    <a:pt x="57" y="291"/>
                    <a:pt x="52" y="286"/>
                  </a:cubicBezTo>
                  <a:cubicBezTo>
                    <a:pt x="30" y="264"/>
                    <a:pt x="0" y="247"/>
                    <a:pt x="11" y="215"/>
                  </a:cubicBezTo>
                  <a:close/>
                </a:path>
              </a:pathLst>
            </a:custGeom>
            <a:solidFill>
              <a:srgbClr val="E785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7" name="Freeform 71">
              <a:extLst>
                <a:ext uri="{FF2B5EF4-FFF2-40B4-BE49-F238E27FC236}">
                  <a16:creationId xmlns:a16="http://schemas.microsoft.com/office/drawing/2014/main" id="{E1218869-827B-7AA7-F8A5-D851620BB0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8838" y="2444751"/>
              <a:ext cx="103188" cy="127000"/>
            </a:xfrm>
            <a:custGeom>
              <a:avLst/>
              <a:gdLst>
                <a:gd name="T0" fmla="*/ 5 w 251"/>
                <a:gd name="T1" fmla="*/ 237 h 330"/>
                <a:gd name="T2" fmla="*/ 34 w 251"/>
                <a:gd name="T3" fmla="*/ 153 h 330"/>
                <a:gd name="T4" fmla="*/ 78 w 251"/>
                <a:gd name="T5" fmla="*/ 98 h 330"/>
                <a:gd name="T6" fmla="*/ 105 w 251"/>
                <a:gd name="T7" fmla="*/ 79 h 330"/>
                <a:gd name="T8" fmla="*/ 120 w 251"/>
                <a:gd name="T9" fmla="*/ 64 h 330"/>
                <a:gd name="T10" fmla="*/ 173 w 251"/>
                <a:gd name="T11" fmla="*/ 18 h 330"/>
                <a:gd name="T12" fmla="*/ 190 w 251"/>
                <a:gd name="T13" fmla="*/ 8 h 330"/>
                <a:gd name="T14" fmla="*/ 220 w 251"/>
                <a:gd name="T15" fmla="*/ 8 h 330"/>
                <a:gd name="T16" fmla="*/ 250 w 251"/>
                <a:gd name="T17" fmla="*/ 41 h 330"/>
                <a:gd name="T18" fmla="*/ 229 w 251"/>
                <a:gd name="T19" fmla="*/ 121 h 330"/>
                <a:gd name="T20" fmla="*/ 201 w 251"/>
                <a:gd name="T21" fmla="*/ 189 h 330"/>
                <a:gd name="T22" fmla="*/ 186 w 251"/>
                <a:gd name="T23" fmla="*/ 212 h 330"/>
                <a:gd name="T24" fmla="*/ 132 w 251"/>
                <a:gd name="T25" fmla="*/ 268 h 330"/>
                <a:gd name="T26" fmla="*/ 92 w 251"/>
                <a:gd name="T27" fmla="*/ 321 h 330"/>
                <a:gd name="T28" fmla="*/ 71 w 251"/>
                <a:gd name="T29" fmla="*/ 330 h 330"/>
                <a:gd name="T30" fmla="*/ 4 w 251"/>
                <a:gd name="T31" fmla="*/ 265 h 330"/>
                <a:gd name="T32" fmla="*/ 5 w 251"/>
                <a:gd name="T33" fmla="*/ 237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1" h="330">
                  <a:moveTo>
                    <a:pt x="5" y="237"/>
                  </a:moveTo>
                  <a:cubicBezTo>
                    <a:pt x="0" y="207"/>
                    <a:pt x="14" y="180"/>
                    <a:pt x="34" y="153"/>
                  </a:cubicBezTo>
                  <a:cubicBezTo>
                    <a:pt x="48" y="134"/>
                    <a:pt x="62" y="115"/>
                    <a:pt x="78" y="98"/>
                  </a:cubicBezTo>
                  <a:cubicBezTo>
                    <a:pt x="86" y="89"/>
                    <a:pt x="94" y="81"/>
                    <a:pt x="105" y="79"/>
                  </a:cubicBezTo>
                  <a:cubicBezTo>
                    <a:pt x="114" y="77"/>
                    <a:pt x="118" y="71"/>
                    <a:pt x="120" y="64"/>
                  </a:cubicBezTo>
                  <a:cubicBezTo>
                    <a:pt x="128" y="37"/>
                    <a:pt x="152" y="29"/>
                    <a:pt x="173" y="18"/>
                  </a:cubicBezTo>
                  <a:cubicBezTo>
                    <a:pt x="179" y="15"/>
                    <a:pt x="185" y="12"/>
                    <a:pt x="190" y="8"/>
                  </a:cubicBezTo>
                  <a:cubicBezTo>
                    <a:pt x="199" y="2"/>
                    <a:pt x="212" y="0"/>
                    <a:pt x="220" y="8"/>
                  </a:cubicBezTo>
                  <a:cubicBezTo>
                    <a:pt x="230" y="18"/>
                    <a:pt x="251" y="15"/>
                    <a:pt x="250" y="41"/>
                  </a:cubicBezTo>
                  <a:cubicBezTo>
                    <a:pt x="249" y="70"/>
                    <a:pt x="240" y="95"/>
                    <a:pt x="229" y="121"/>
                  </a:cubicBezTo>
                  <a:cubicBezTo>
                    <a:pt x="219" y="144"/>
                    <a:pt x="211" y="167"/>
                    <a:pt x="201" y="189"/>
                  </a:cubicBezTo>
                  <a:cubicBezTo>
                    <a:pt x="196" y="198"/>
                    <a:pt x="192" y="206"/>
                    <a:pt x="186" y="212"/>
                  </a:cubicBezTo>
                  <a:cubicBezTo>
                    <a:pt x="167" y="231"/>
                    <a:pt x="145" y="247"/>
                    <a:pt x="132" y="268"/>
                  </a:cubicBezTo>
                  <a:cubicBezTo>
                    <a:pt x="121" y="288"/>
                    <a:pt x="106" y="304"/>
                    <a:pt x="92" y="321"/>
                  </a:cubicBezTo>
                  <a:cubicBezTo>
                    <a:pt x="86" y="327"/>
                    <a:pt x="80" y="329"/>
                    <a:pt x="71" y="330"/>
                  </a:cubicBezTo>
                  <a:cubicBezTo>
                    <a:pt x="36" y="330"/>
                    <a:pt x="2" y="304"/>
                    <a:pt x="4" y="265"/>
                  </a:cubicBezTo>
                  <a:cubicBezTo>
                    <a:pt x="5" y="257"/>
                    <a:pt x="5" y="249"/>
                    <a:pt x="5" y="237"/>
                  </a:cubicBezTo>
                  <a:close/>
                </a:path>
              </a:pathLst>
            </a:custGeom>
            <a:solidFill>
              <a:srgbClr val="A7C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71" name="Grupo 170">
            <a:extLst>
              <a:ext uri="{FF2B5EF4-FFF2-40B4-BE49-F238E27FC236}">
                <a16:creationId xmlns:a16="http://schemas.microsoft.com/office/drawing/2014/main" id="{C0AFDC26-9AB6-FBAC-E181-FB2589970F97}"/>
              </a:ext>
            </a:extLst>
          </p:cNvPr>
          <p:cNvGrpSpPr/>
          <p:nvPr/>
        </p:nvGrpSpPr>
        <p:grpSpPr>
          <a:xfrm flipH="1">
            <a:off x="6761820" y="2465390"/>
            <a:ext cx="706897" cy="749299"/>
            <a:chOff x="6970713" y="2359026"/>
            <a:chExt cx="722312" cy="749299"/>
          </a:xfrm>
        </p:grpSpPr>
        <p:sp>
          <p:nvSpPr>
            <p:cNvPr id="161" name="Freeform 75">
              <a:extLst>
                <a:ext uri="{FF2B5EF4-FFF2-40B4-BE49-F238E27FC236}">
                  <a16:creationId xmlns:a16="http://schemas.microsoft.com/office/drawing/2014/main" id="{79AA67D0-F881-715F-6E67-5DC6842623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0713" y="2460625"/>
              <a:ext cx="155575" cy="195262"/>
            </a:xfrm>
            <a:custGeom>
              <a:avLst/>
              <a:gdLst>
                <a:gd name="T0" fmla="*/ 301 w 393"/>
                <a:gd name="T1" fmla="*/ 12 h 490"/>
                <a:gd name="T2" fmla="*/ 309 w 393"/>
                <a:gd name="T3" fmla="*/ 12 h 490"/>
                <a:gd name="T4" fmla="*/ 387 w 393"/>
                <a:gd name="T5" fmla="*/ 50 h 490"/>
                <a:gd name="T6" fmla="*/ 392 w 393"/>
                <a:gd name="T7" fmla="*/ 65 h 490"/>
                <a:gd name="T8" fmla="*/ 393 w 393"/>
                <a:gd name="T9" fmla="*/ 133 h 490"/>
                <a:gd name="T10" fmla="*/ 380 w 393"/>
                <a:gd name="T11" fmla="*/ 161 h 490"/>
                <a:gd name="T12" fmla="*/ 311 w 393"/>
                <a:gd name="T13" fmla="*/ 315 h 490"/>
                <a:gd name="T14" fmla="*/ 212 w 393"/>
                <a:gd name="T15" fmla="*/ 439 h 490"/>
                <a:gd name="T16" fmla="*/ 146 w 393"/>
                <a:gd name="T17" fmla="*/ 477 h 490"/>
                <a:gd name="T18" fmla="*/ 44 w 393"/>
                <a:gd name="T19" fmla="*/ 487 h 490"/>
                <a:gd name="T20" fmla="*/ 22 w 393"/>
                <a:gd name="T21" fmla="*/ 476 h 490"/>
                <a:gd name="T22" fmla="*/ 2 w 393"/>
                <a:gd name="T23" fmla="*/ 420 h 490"/>
                <a:gd name="T24" fmla="*/ 2 w 393"/>
                <a:gd name="T25" fmla="*/ 376 h 490"/>
                <a:gd name="T26" fmla="*/ 19 w 393"/>
                <a:gd name="T27" fmla="*/ 324 h 490"/>
                <a:gd name="T28" fmla="*/ 39 w 393"/>
                <a:gd name="T29" fmla="*/ 278 h 490"/>
                <a:gd name="T30" fmla="*/ 41 w 393"/>
                <a:gd name="T31" fmla="*/ 267 h 490"/>
                <a:gd name="T32" fmla="*/ 88 w 393"/>
                <a:gd name="T33" fmla="*/ 172 h 490"/>
                <a:gd name="T34" fmla="*/ 163 w 393"/>
                <a:gd name="T35" fmla="*/ 92 h 490"/>
                <a:gd name="T36" fmla="*/ 173 w 393"/>
                <a:gd name="T37" fmla="*/ 73 h 490"/>
                <a:gd name="T38" fmla="*/ 187 w 393"/>
                <a:gd name="T39" fmla="*/ 63 h 490"/>
                <a:gd name="T40" fmla="*/ 218 w 393"/>
                <a:gd name="T41" fmla="*/ 47 h 490"/>
                <a:gd name="T42" fmla="*/ 301 w 393"/>
                <a:gd name="T43" fmla="*/ 12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93" h="490">
                  <a:moveTo>
                    <a:pt x="301" y="12"/>
                  </a:moveTo>
                  <a:cubicBezTo>
                    <a:pt x="304" y="12"/>
                    <a:pt x="307" y="12"/>
                    <a:pt x="309" y="12"/>
                  </a:cubicBezTo>
                  <a:cubicBezTo>
                    <a:pt x="346" y="2"/>
                    <a:pt x="366" y="28"/>
                    <a:pt x="387" y="50"/>
                  </a:cubicBezTo>
                  <a:cubicBezTo>
                    <a:pt x="392" y="54"/>
                    <a:pt x="392" y="59"/>
                    <a:pt x="392" y="65"/>
                  </a:cubicBezTo>
                  <a:cubicBezTo>
                    <a:pt x="392" y="87"/>
                    <a:pt x="391" y="110"/>
                    <a:pt x="393" y="133"/>
                  </a:cubicBezTo>
                  <a:cubicBezTo>
                    <a:pt x="393" y="145"/>
                    <a:pt x="383" y="151"/>
                    <a:pt x="380" y="161"/>
                  </a:cubicBezTo>
                  <a:cubicBezTo>
                    <a:pt x="362" y="215"/>
                    <a:pt x="335" y="264"/>
                    <a:pt x="311" y="315"/>
                  </a:cubicBezTo>
                  <a:cubicBezTo>
                    <a:pt x="287" y="364"/>
                    <a:pt x="252" y="405"/>
                    <a:pt x="212" y="439"/>
                  </a:cubicBezTo>
                  <a:cubicBezTo>
                    <a:pt x="193" y="454"/>
                    <a:pt x="171" y="468"/>
                    <a:pt x="146" y="477"/>
                  </a:cubicBezTo>
                  <a:cubicBezTo>
                    <a:pt x="111" y="490"/>
                    <a:pt x="78" y="483"/>
                    <a:pt x="44" y="487"/>
                  </a:cubicBezTo>
                  <a:cubicBezTo>
                    <a:pt x="35" y="488"/>
                    <a:pt x="26" y="484"/>
                    <a:pt x="22" y="476"/>
                  </a:cubicBezTo>
                  <a:cubicBezTo>
                    <a:pt x="13" y="459"/>
                    <a:pt x="0" y="442"/>
                    <a:pt x="2" y="420"/>
                  </a:cubicBezTo>
                  <a:cubicBezTo>
                    <a:pt x="3" y="405"/>
                    <a:pt x="3" y="390"/>
                    <a:pt x="2" y="376"/>
                  </a:cubicBezTo>
                  <a:cubicBezTo>
                    <a:pt x="1" y="356"/>
                    <a:pt x="5" y="340"/>
                    <a:pt x="19" y="324"/>
                  </a:cubicBezTo>
                  <a:cubicBezTo>
                    <a:pt x="29" y="313"/>
                    <a:pt x="40" y="297"/>
                    <a:pt x="39" y="278"/>
                  </a:cubicBezTo>
                  <a:cubicBezTo>
                    <a:pt x="38" y="274"/>
                    <a:pt x="39" y="269"/>
                    <a:pt x="41" y="267"/>
                  </a:cubicBezTo>
                  <a:cubicBezTo>
                    <a:pt x="68" y="241"/>
                    <a:pt x="68" y="201"/>
                    <a:pt x="88" y="172"/>
                  </a:cubicBezTo>
                  <a:cubicBezTo>
                    <a:pt x="109" y="141"/>
                    <a:pt x="138" y="119"/>
                    <a:pt x="163" y="92"/>
                  </a:cubicBezTo>
                  <a:cubicBezTo>
                    <a:pt x="167" y="86"/>
                    <a:pt x="173" y="81"/>
                    <a:pt x="173" y="73"/>
                  </a:cubicBezTo>
                  <a:cubicBezTo>
                    <a:pt x="174" y="65"/>
                    <a:pt x="179" y="62"/>
                    <a:pt x="187" y="63"/>
                  </a:cubicBezTo>
                  <a:cubicBezTo>
                    <a:pt x="200" y="64"/>
                    <a:pt x="210" y="57"/>
                    <a:pt x="218" y="47"/>
                  </a:cubicBezTo>
                  <a:cubicBezTo>
                    <a:pt x="239" y="20"/>
                    <a:pt x="263" y="0"/>
                    <a:pt x="301" y="12"/>
                  </a:cubicBezTo>
                  <a:close/>
                </a:path>
              </a:pathLst>
            </a:custGeom>
            <a:solidFill>
              <a:srgbClr val="EFA7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2" name="Freeform 76">
              <a:extLst>
                <a:ext uri="{FF2B5EF4-FFF2-40B4-BE49-F238E27FC236}">
                  <a16:creationId xmlns:a16="http://schemas.microsoft.com/office/drawing/2014/main" id="{73D85369-3276-D215-CFD6-5D24EE49B45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4388" y="2544763"/>
              <a:ext cx="153987" cy="169862"/>
            </a:xfrm>
            <a:custGeom>
              <a:avLst/>
              <a:gdLst>
                <a:gd name="T0" fmla="*/ 95 w 383"/>
                <a:gd name="T1" fmla="*/ 412 h 427"/>
                <a:gd name="T2" fmla="*/ 4 w 383"/>
                <a:gd name="T3" fmla="*/ 359 h 427"/>
                <a:gd name="T4" fmla="*/ 1 w 383"/>
                <a:gd name="T5" fmla="*/ 350 h 427"/>
                <a:gd name="T6" fmla="*/ 38 w 383"/>
                <a:gd name="T7" fmla="*/ 269 h 427"/>
                <a:gd name="T8" fmla="*/ 75 w 383"/>
                <a:gd name="T9" fmla="*/ 211 h 427"/>
                <a:gd name="T10" fmla="*/ 104 w 383"/>
                <a:gd name="T11" fmla="*/ 165 h 427"/>
                <a:gd name="T12" fmla="*/ 141 w 383"/>
                <a:gd name="T13" fmla="*/ 128 h 427"/>
                <a:gd name="T14" fmla="*/ 217 w 383"/>
                <a:gd name="T15" fmla="*/ 49 h 427"/>
                <a:gd name="T16" fmla="*/ 287 w 383"/>
                <a:gd name="T17" fmla="*/ 14 h 427"/>
                <a:gd name="T18" fmla="*/ 310 w 383"/>
                <a:gd name="T19" fmla="*/ 5 h 427"/>
                <a:gd name="T20" fmla="*/ 323 w 383"/>
                <a:gd name="T21" fmla="*/ 2 h 427"/>
                <a:gd name="T22" fmla="*/ 377 w 383"/>
                <a:gd name="T23" fmla="*/ 42 h 427"/>
                <a:gd name="T24" fmla="*/ 380 w 383"/>
                <a:gd name="T25" fmla="*/ 59 h 427"/>
                <a:gd name="T26" fmla="*/ 359 w 383"/>
                <a:gd name="T27" fmla="*/ 170 h 427"/>
                <a:gd name="T28" fmla="*/ 343 w 383"/>
                <a:gd name="T29" fmla="*/ 222 h 427"/>
                <a:gd name="T30" fmla="*/ 339 w 383"/>
                <a:gd name="T31" fmla="*/ 235 h 427"/>
                <a:gd name="T32" fmla="*/ 262 w 383"/>
                <a:gd name="T33" fmla="*/ 326 h 427"/>
                <a:gd name="T34" fmla="*/ 169 w 383"/>
                <a:gd name="T35" fmla="*/ 389 h 427"/>
                <a:gd name="T36" fmla="*/ 164 w 383"/>
                <a:gd name="T37" fmla="*/ 392 h 427"/>
                <a:gd name="T38" fmla="*/ 95 w 383"/>
                <a:gd name="T39" fmla="*/ 412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83" h="427">
                  <a:moveTo>
                    <a:pt x="95" y="412"/>
                  </a:moveTo>
                  <a:cubicBezTo>
                    <a:pt x="48" y="427"/>
                    <a:pt x="31" y="384"/>
                    <a:pt x="4" y="359"/>
                  </a:cubicBezTo>
                  <a:cubicBezTo>
                    <a:pt x="2" y="357"/>
                    <a:pt x="0" y="352"/>
                    <a:pt x="1" y="350"/>
                  </a:cubicBezTo>
                  <a:cubicBezTo>
                    <a:pt x="17" y="325"/>
                    <a:pt x="17" y="293"/>
                    <a:pt x="38" y="269"/>
                  </a:cubicBezTo>
                  <a:cubicBezTo>
                    <a:pt x="53" y="252"/>
                    <a:pt x="63" y="230"/>
                    <a:pt x="75" y="211"/>
                  </a:cubicBezTo>
                  <a:cubicBezTo>
                    <a:pt x="85" y="195"/>
                    <a:pt x="100" y="183"/>
                    <a:pt x="104" y="165"/>
                  </a:cubicBezTo>
                  <a:cubicBezTo>
                    <a:pt x="109" y="144"/>
                    <a:pt x="129" y="140"/>
                    <a:pt x="141" y="128"/>
                  </a:cubicBezTo>
                  <a:cubicBezTo>
                    <a:pt x="166" y="101"/>
                    <a:pt x="190" y="73"/>
                    <a:pt x="217" y="49"/>
                  </a:cubicBezTo>
                  <a:cubicBezTo>
                    <a:pt x="237" y="32"/>
                    <a:pt x="262" y="22"/>
                    <a:pt x="287" y="14"/>
                  </a:cubicBezTo>
                  <a:cubicBezTo>
                    <a:pt x="295" y="12"/>
                    <a:pt x="304" y="12"/>
                    <a:pt x="310" y="5"/>
                  </a:cubicBezTo>
                  <a:cubicBezTo>
                    <a:pt x="314" y="1"/>
                    <a:pt x="318" y="0"/>
                    <a:pt x="323" y="2"/>
                  </a:cubicBezTo>
                  <a:cubicBezTo>
                    <a:pt x="342" y="13"/>
                    <a:pt x="363" y="23"/>
                    <a:pt x="377" y="42"/>
                  </a:cubicBezTo>
                  <a:cubicBezTo>
                    <a:pt x="381" y="47"/>
                    <a:pt x="380" y="53"/>
                    <a:pt x="380" y="59"/>
                  </a:cubicBezTo>
                  <a:cubicBezTo>
                    <a:pt x="383" y="98"/>
                    <a:pt x="373" y="134"/>
                    <a:pt x="359" y="170"/>
                  </a:cubicBezTo>
                  <a:cubicBezTo>
                    <a:pt x="352" y="186"/>
                    <a:pt x="344" y="204"/>
                    <a:pt x="343" y="222"/>
                  </a:cubicBezTo>
                  <a:cubicBezTo>
                    <a:pt x="343" y="227"/>
                    <a:pt x="342" y="233"/>
                    <a:pt x="339" y="235"/>
                  </a:cubicBezTo>
                  <a:cubicBezTo>
                    <a:pt x="308" y="261"/>
                    <a:pt x="295" y="304"/>
                    <a:pt x="262" y="326"/>
                  </a:cubicBezTo>
                  <a:cubicBezTo>
                    <a:pt x="231" y="347"/>
                    <a:pt x="208" y="381"/>
                    <a:pt x="169" y="389"/>
                  </a:cubicBezTo>
                  <a:cubicBezTo>
                    <a:pt x="167" y="389"/>
                    <a:pt x="165" y="390"/>
                    <a:pt x="164" y="392"/>
                  </a:cubicBezTo>
                  <a:cubicBezTo>
                    <a:pt x="147" y="417"/>
                    <a:pt x="122" y="414"/>
                    <a:pt x="95" y="412"/>
                  </a:cubicBezTo>
                  <a:close/>
                </a:path>
              </a:pathLst>
            </a:custGeom>
            <a:solidFill>
              <a:srgbClr val="E785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3" name="Freeform 77">
              <a:extLst>
                <a:ext uri="{FF2B5EF4-FFF2-40B4-BE49-F238E27FC236}">
                  <a16:creationId xmlns:a16="http://schemas.microsoft.com/office/drawing/2014/main" id="{062C4B1B-60AD-F526-885C-A48864EE814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3463" y="2533650"/>
              <a:ext cx="128587" cy="168275"/>
            </a:xfrm>
            <a:custGeom>
              <a:avLst/>
              <a:gdLst>
                <a:gd name="T0" fmla="*/ 234 w 326"/>
                <a:gd name="T1" fmla="*/ 7 h 425"/>
                <a:gd name="T2" fmla="*/ 293 w 326"/>
                <a:gd name="T3" fmla="*/ 22 h 425"/>
                <a:gd name="T4" fmla="*/ 310 w 326"/>
                <a:gd name="T5" fmla="*/ 49 h 425"/>
                <a:gd name="T6" fmla="*/ 323 w 326"/>
                <a:gd name="T7" fmla="*/ 87 h 425"/>
                <a:gd name="T8" fmla="*/ 291 w 326"/>
                <a:gd name="T9" fmla="*/ 207 h 425"/>
                <a:gd name="T10" fmla="*/ 260 w 326"/>
                <a:gd name="T11" fmla="*/ 272 h 425"/>
                <a:gd name="T12" fmla="*/ 227 w 326"/>
                <a:gd name="T13" fmla="*/ 322 h 425"/>
                <a:gd name="T14" fmla="*/ 212 w 326"/>
                <a:gd name="T15" fmla="*/ 345 h 425"/>
                <a:gd name="T16" fmla="*/ 207 w 326"/>
                <a:gd name="T17" fmla="*/ 354 h 425"/>
                <a:gd name="T18" fmla="*/ 137 w 326"/>
                <a:gd name="T19" fmla="*/ 395 h 425"/>
                <a:gd name="T20" fmla="*/ 92 w 326"/>
                <a:gd name="T21" fmla="*/ 406 h 425"/>
                <a:gd name="T22" fmla="*/ 85 w 326"/>
                <a:gd name="T23" fmla="*/ 407 h 425"/>
                <a:gd name="T24" fmla="*/ 42 w 326"/>
                <a:gd name="T25" fmla="*/ 413 h 425"/>
                <a:gd name="T26" fmla="*/ 15 w 326"/>
                <a:gd name="T27" fmla="*/ 375 h 425"/>
                <a:gd name="T28" fmla="*/ 7 w 326"/>
                <a:gd name="T29" fmla="*/ 283 h 425"/>
                <a:gd name="T30" fmla="*/ 18 w 326"/>
                <a:gd name="T31" fmla="*/ 215 h 425"/>
                <a:gd name="T32" fmla="*/ 23 w 326"/>
                <a:gd name="T33" fmla="*/ 206 h 425"/>
                <a:gd name="T34" fmla="*/ 79 w 326"/>
                <a:gd name="T35" fmla="*/ 114 h 425"/>
                <a:gd name="T36" fmla="*/ 89 w 326"/>
                <a:gd name="T37" fmla="*/ 102 h 425"/>
                <a:gd name="T38" fmla="*/ 147 w 326"/>
                <a:gd name="T39" fmla="*/ 42 h 425"/>
                <a:gd name="T40" fmla="*/ 234 w 326"/>
                <a:gd name="T41" fmla="*/ 7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26" h="425">
                  <a:moveTo>
                    <a:pt x="234" y="7"/>
                  </a:moveTo>
                  <a:cubicBezTo>
                    <a:pt x="255" y="0"/>
                    <a:pt x="274" y="12"/>
                    <a:pt x="293" y="22"/>
                  </a:cubicBezTo>
                  <a:cubicBezTo>
                    <a:pt x="303" y="27"/>
                    <a:pt x="312" y="35"/>
                    <a:pt x="310" y="49"/>
                  </a:cubicBezTo>
                  <a:cubicBezTo>
                    <a:pt x="308" y="64"/>
                    <a:pt x="322" y="72"/>
                    <a:pt x="323" y="87"/>
                  </a:cubicBezTo>
                  <a:cubicBezTo>
                    <a:pt x="326" y="131"/>
                    <a:pt x="309" y="169"/>
                    <a:pt x="291" y="207"/>
                  </a:cubicBezTo>
                  <a:cubicBezTo>
                    <a:pt x="282" y="229"/>
                    <a:pt x="271" y="251"/>
                    <a:pt x="260" y="272"/>
                  </a:cubicBezTo>
                  <a:cubicBezTo>
                    <a:pt x="251" y="289"/>
                    <a:pt x="238" y="306"/>
                    <a:pt x="227" y="322"/>
                  </a:cubicBezTo>
                  <a:cubicBezTo>
                    <a:pt x="221" y="330"/>
                    <a:pt x="213" y="335"/>
                    <a:pt x="212" y="345"/>
                  </a:cubicBezTo>
                  <a:cubicBezTo>
                    <a:pt x="212" y="348"/>
                    <a:pt x="210" y="353"/>
                    <a:pt x="207" y="354"/>
                  </a:cubicBezTo>
                  <a:cubicBezTo>
                    <a:pt x="181" y="363"/>
                    <a:pt x="163" y="384"/>
                    <a:pt x="137" y="395"/>
                  </a:cubicBezTo>
                  <a:cubicBezTo>
                    <a:pt x="122" y="402"/>
                    <a:pt x="108" y="407"/>
                    <a:pt x="92" y="406"/>
                  </a:cubicBezTo>
                  <a:cubicBezTo>
                    <a:pt x="90" y="406"/>
                    <a:pt x="86" y="406"/>
                    <a:pt x="85" y="407"/>
                  </a:cubicBezTo>
                  <a:cubicBezTo>
                    <a:pt x="72" y="419"/>
                    <a:pt x="57" y="425"/>
                    <a:pt x="42" y="413"/>
                  </a:cubicBezTo>
                  <a:cubicBezTo>
                    <a:pt x="31" y="403"/>
                    <a:pt x="22" y="390"/>
                    <a:pt x="15" y="375"/>
                  </a:cubicBezTo>
                  <a:cubicBezTo>
                    <a:pt x="0" y="344"/>
                    <a:pt x="3" y="313"/>
                    <a:pt x="7" y="283"/>
                  </a:cubicBezTo>
                  <a:cubicBezTo>
                    <a:pt x="11" y="261"/>
                    <a:pt x="19" y="238"/>
                    <a:pt x="18" y="215"/>
                  </a:cubicBezTo>
                  <a:cubicBezTo>
                    <a:pt x="18" y="212"/>
                    <a:pt x="21" y="209"/>
                    <a:pt x="23" y="206"/>
                  </a:cubicBezTo>
                  <a:cubicBezTo>
                    <a:pt x="45" y="178"/>
                    <a:pt x="67" y="149"/>
                    <a:pt x="79" y="114"/>
                  </a:cubicBezTo>
                  <a:cubicBezTo>
                    <a:pt x="80" y="109"/>
                    <a:pt x="85" y="106"/>
                    <a:pt x="89" y="102"/>
                  </a:cubicBezTo>
                  <a:cubicBezTo>
                    <a:pt x="108" y="82"/>
                    <a:pt x="128" y="62"/>
                    <a:pt x="147" y="42"/>
                  </a:cubicBezTo>
                  <a:cubicBezTo>
                    <a:pt x="171" y="17"/>
                    <a:pt x="197" y="1"/>
                    <a:pt x="234" y="7"/>
                  </a:cubicBezTo>
                  <a:close/>
                </a:path>
              </a:pathLst>
            </a:custGeom>
            <a:solidFill>
              <a:srgbClr val="EFA7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4" name="Freeform 78">
              <a:extLst>
                <a:ext uri="{FF2B5EF4-FFF2-40B4-BE49-F238E27FC236}">
                  <a16:creationId xmlns:a16="http://schemas.microsoft.com/office/drawing/2014/main" id="{507BCF77-19BC-C8AC-E5EC-F7E498E645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6775" y="2722563"/>
              <a:ext cx="134937" cy="177800"/>
            </a:xfrm>
            <a:custGeom>
              <a:avLst/>
              <a:gdLst>
                <a:gd name="T0" fmla="*/ 336 w 337"/>
                <a:gd name="T1" fmla="*/ 71 h 450"/>
                <a:gd name="T2" fmla="*/ 333 w 337"/>
                <a:gd name="T3" fmla="*/ 91 h 450"/>
                <a:gd name="T4" fmla="*/ 323 w 337"/>
                <a:gd name="T5" fmla="*/ 124 h 450"/>
                <a:gd name="T6" fmla="*/ 312 w 337"/>
                <a:gd name="T7" fmla="*/ 167 h 450"/>
                <a:gd name="T8" fmla="*/ 287 w 337"/>
                <a:gd name="T9" fmla="*/ 232 h 450"/>
                <a:gd name="T10" fmla="*/ 249 w 337"/>
                <a:gd name="T11" fmla="*/ 290 h 450"/>
                <a:gd name="T12" fmla="*/ 147 w 337"/>
                <a:gd name="T13" fmla="*/ 406 h 450"/>
                <a:gd name="T14" fmla="*/ 99 w 337"/>
                <a:gd name="T15" fmla="*/ 442 h 450"/>
                <a:gd name="T16" fmla="*/ 98 w 337"/>
                <a:gd name="T17" fmla="*/ 443 h 450"/>
                <a:gd name="T18" fmla="*/ 22 w 337"/>
                <a:gd name="T19" fmla="*/ 416 h 450"/>
                <a:gd name="T20" fmla="*/ 7 w 337"/>
                <a:gd name="T21" fmla="*/ 366 h 450"/>
                <a:gd name="T22" fmla="*/ 20 w 337"/>
                <a:gd name="T23" fmla="*/ 334 h 450"/>
                <a:gd name="T24" fmla="*/ 50 w 337"/>
                <a:gd name="T25" fmla="*/ 255 h 450"/>
                <a:gd name="T26" fmla="*/ 66 w 337"/>
                <a:gd name="T27" fmla="*/ 209 h 450"/>
                <a:gd name="T28" fmla="*/ 100 w 337"/>
                <a:gd name="T29" fmla="*/ 155 h 450"/>
                <a:gd name="T30" fmla="*/ 126 w 337"/>
                <a:gd name="T31" fmla="*/ 113 h 450"/>
                <a:gd name="T32" fmla="*/ 232 w 337"/>
                <a:gd name="T33" fmla="*/ 11 h 450"/>
                <a:gd name="T34" fmla="*/ 307 w 337"/>
                <a:gd name="T35" fmla="*/ 10 h 450"/>
                <a:gd name="T36" fmla="*/ 319 w 337"/>
                <a:gd name="T37" fmla="*/ 22 h 450"/>
                <a:gd name="T38" fmla="*/ 336 w 337"/>
                <a:gd name="T39" fmla="*/ 71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7" h="450">
                  <a:moveTo>
                    <a:pt x="336" y="71"/>
                  </a:moveTo>
                  <a:cubicBezTo>
                    <a:pt x="335" y="81"/>
                    <a:pt x="337" y="88"/>
                    <a:pt x="333" y="91"/>
                  </a:cubicBezTo>
                  <a:cubicBezTo>
                    <a:pt x="321" y="100"/>
                    <a:pt x="323" y="112"/>
                    <a:pt x="323" y="124"/>
                  </a:cubicBezTo>
                  <a:cubicBezTo>
                    <a:pt x="325" y="140"/>
                    <a:pt x="321" y="153"/>
                    <a:pt x="312" y="167"/>
                  </a:cubicBezTo>
                  <a:cubicBezTo>
                    <a:pt x="299" y="186"/>
                    <a:pt x="300" y="212"/>
                    <a:pt x="287" y="232"/>
                  </a:cubicBezTo>
                  <a:cubicBezTo>
                    <a:pt x="274" y="251"/>
                    <a:pt x="261" y="270"/>
                    <a:pt x="249" y="290"/>
                  </a:cubicBezTo>
                  <a:cubicBezTo>
                    <a:pt x="220" y="333"/>
                    <a:pt x="184" y="370"/>
                    <a:pt x="147" y="406"/>
                  </a:cubicBezTo>
                  <a:cubicBezTo>
                    <a:pt x="133" y="420"/>
                    <a:pt x="111" y="424"/>
                    <a:pt x="99" y="442"/>
                  </a:cubicBezTo>
                  <a:cubicBezTo>
                    <a:pt x="99" y="443"/>
                    <a:pt x="98" y="443"/>
                    <a:pt x="98" y="443"/>
                  </a:cubicBezTo>
                  <a:cubicBezTo>
                    <a:pt x="82" y="450"/>
                    <a:pt x="28" y="432"/>
                    <a:pt x="22" y="416"/>
                  </a:cubicBezTo>
                  <a:cubicBezTo>
                    <a:pt x="16" y="400"/>
                    <a:pt x="0" y="386"/>
                    <a:pt x="7" y="366"/>
                  </a:cubicBezTo>
                  <a:cubicBezTo>
                    <a:pt x="10" y="355"/>
                    <a:pt x="15" y="345"/>
                    <a:pt x="20" y="334"/>
                  </a:cubicBezTo>
                  <a:cubicBezTo>
                    <a:pt x="31" y="308"/>
                    <a:pt x="32" y="279"/>
                    <a:pt x="50" y="255"/>
                  </a:cubicBezTo>
                  <a:cubicBezTo>
                    <a:pt x="60" y="242"/>
                    <a:pt x="56" y="224"/>
                    <a:pt x="66" y="209"/>
                  </a:cubicBezTo>
                  <a:cubicBezTo>
                    <a:pt x="77" y="191"/>
                    <a:pt x="82" y="169"/>
                    <a:pt x="100" y="155"/>
                  </a:cubicBezTo>
                  <a:cubicBezTo>
                    <a:pt x="113" y="144"/>
                    <a:pt x="118" y="128"/>
                    <a:pt x="126" y="113"/>
                  </a:cubicBezTo>
                  <a:cubicBezTo>
                    <a:pt x="152" y="69"/>
                    <a:pt x="187" y="33"/>
                    <a:pt x="232" y="11"/>
                  </a:cubicBezTo>
                  <a:cubicBezTo>
                    <a:pt x="253" y="0"/>
                    <a:pt x="282" y="6"/>
                    <a:pt x="307" y="10"/>
                  </a:cubicBezTo>
                  <a:cubicBezTo>
                    <a:pt x="312" y="11"/>
                    <a:pt x="318" y="18"/>
                    <a:pt x="319" y="22"/>
                  </a:cubicBezTo>
                  <a:cubicBezTo>
                    <a:pt x="323" y="41"/>
                    <a:pt x="330" y="58"/>
                    <a:pt x="336" y="71"/>
                  </a:cubicBezTo>
                  <a:close/>
                </a:path>
              </a:pathLst>
            </a:custGeom>
            <a:solidFill>
              <a:srgbClr val="A7C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5" name="Freeform 79">
              <a:extLst>
                <a:ext uri="{FF2B5EF4-FFF2-40B4-BE49-F238E27FC236}">
                  <a16:creationId xmlns:a16="http://schemas.microsoft.com/office/drawing/2014/main" id="{5A119881-D5CE-ACD8-0FD6-21DE7C5066F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3325" y="2589213"/>
              <a:ext cx="133350" cy="155575"/>
            </a:xfrm>
            <a:custGeom>
              <a:avLst/>
              <a:gdLst>
                <a:gd name="T0" fmla="*/ 6 w 334"/>
                <a:gd name="T1" fmla="*/ 300 h 390"/>
                <a:gd name="T2" fmla="*/ 17 w 334"/>
                <a:gd name="T3" fmla="*/ 244 h 390"/>
                <a:gd name="T4" fmla="*/ 18 w 334"/>
                <a:gd name="T5" fmla="*/ 231 h 390"/>
                <a:gd name="T6" fmla="*/ 18 w 334"/>
                <a:gd name="T7" fmla="*/ 213 h 390"/>
                <a:gd name="T8" fmla="*/ 49 w 334"/>
                <a:gd name="T9" fmla="*/ 154 h 390"/>
                <a:gd name="T10" fmla="*/ 146 w 334"/>
                <a:gd name="T11" fmla="*/ 40 h 390"/>
                <a:gd name="T12" fmla="*/ 169 w 334"/>
                <a:gd name="T13" fmla="*/ 27 h 390"/>
                <a:gd name="T14" fmla="*/ 237 w 334"/>
                <a:gd name="T15" fmla="*/ 8 h 390"/>
                <a:gd name="T16" fmla="*/ 262 w 334"/>
                <a:gd name="T17" fmla="*/ 9 h 390"/>
                <a:gd name="T18" fmla="*/ 269 w 334"/>
                <a:gd name="T19" fmla="*/ 13 h 390"/>
                <a:gd name="T20" fmla="*/ 305 w 334"/>
                <a:gd name="T21" fmla="*/ 38 h 390"/>
                <a:gd name="T22" fmla="*/ 320 w 334"/>
                <a:gd name="T23" fmla="*/ 134 h 390"/>
                <a:gd name="T24" fmla="*/ 294 w 334"/>
                <a:gd name="T25" fmla="*/ 188 h 390"/>
                <a:gd name="T26" fmla="*/ 247 w 334"/>
                <a:gd name="T27" fmla="*/ 248 h 390"/>
                <a:gd name="T28" fmla="*/ 237 w 334"/>
                <a:gd name="T29" fmla="*/ 267 h 390"/>
                <a:gd name="T30" fmla="*/ 221 w 334"/>
                <a:gd name="T31" fmla="*/ 287 h 390"/>
                <a:gd name="T32" fmla="*/ 183 w 334"/>
                <a:gd name="T33" fmla="*/ 314 h 390"/>
                <a:gd name="T34" fmla="*/ 97 w 334"/>
                <a:gd name="T35" fmla="*/ 375 h 390"/>
                <a:gd name="T36" fmla="*/ 57 w 334"/>
                <a:gd name="T37" fmla="*/ 389 h 390"/>
                <a:gd name="T38" fmla="*/ 48 w 334"/>
                <a:gd name="T39" fmla="*/ 388 h 390"/>
                <a:gd name="T40" fmla="*/ 6 w 334"/>
                <a:gd name="T41" fmla="*/ 323 h 390"/>
                <a:gd name="T42" fmla="*/ 6 w 334"/>
                <a:gd name="T43" fmla="*/ 30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34" h="390">
                  <a:moveTo>
                    <a:pt x="6" y="300"/>
                  </a:moveTo>
                  <a:cubicBezTo>
                    <a:pt x="7" y="282"/>
                    <a:pt x="0" y="261"/>
                    <a:pt x="17" y="244"/>
                  </a:cubicBezTo>
                  <a:cubicBezTo>
                    <a:pt x="19" y="242"/>
                    <a:pt x="17" y="236"/>
                    <a:pt x="18" y="231"/>
                  </a:cubicBezTo>
                  <a:cubicBezTo>
                    <a:pt x="18" y="225"/>
                    <a:pt x="15" y="217"/>
                    <a:pt x="18" y="213"/>
                  </a:cubicBezTo>
                  <a:cubicBezTo>
                    <a:pt x="32" y="195"/>
                    <a:pt x="39" y="173"/>
                    <a:pt x="49" y="154"/>
                  </a:cubicBezTo>
                  <a:cubicBezTo>
                    <a:pt x="71" y="108"/>
                    <a:pt x="112" y="76"/>
                    <a:pt x="146" y="40"/>
                  </a:cubicBezTo>
                  <a:cubicBezTo>
                    <a:pt x="152" y="33"/>
                    <a:pt x="159" y="26"/>
                    <a:pt x="169" y="27"/>
                  </a:cubicBezTo>
                  <a:cubicBezTo>
                    <a:pt x="195" y="32"/>
                    <a:pt x="215" y="14"/>
                    <a:pt x="237" y="8"/>
                  </a:cubicBezTo>
                  <a:cubicBezTo>
                    <a:pt x="247" y="5"/>
                    <a:pt x="254" y="0"/>
                    <a:pt x="262" y="9"/>
                  </a:cubicBezTo>
                  <a:cubicBezTo>
                    <a:pt x="264" y="11"/>
                    <a:pt x="266" y="13"/>
                    <a:pt x="269" y="13"/>
                  </a:cubicBezTo>
                  <a:cubicBezTo>
                    <a:pt x="287" y="13"/>
                    <a:pt x="293" y="26"/>
                    <a:pt x="305" y="38"/>
                  </a:cubicBezTo>
                  <a:cubicBezTo>
                    <a:pt x="334" y="68"/>
                    <a:pt x="323" y="102"/>
                    <a:pt x="320" y="134"/>
                  </a:cubicBezTo>
                  <a:cubicBezTo>
                    <a:pt x="318" y="151"/>
                    <a:pt x="301" y="169"/>
                    <a:pt x="294" y="188"/>
                  </a:cubicBezTo>
                  <a:cubicBezTo>
                    <a:pt x="284" y="213"/>
                    <a:pt x="265" y="230"/>
                    <a:pt x="247" y="248"/>
                  </a:cubicBezTo>
                  <a:cubicBezTo>
                    <a:pt x="242" y="254"/>
                    <a:pt x="239" y="260"/>
                    <a:pt x="237" y="267"/>
                  </a:cubicBezTo>
                  <a:cubicBezTo>
                    <a:pt x="234" y="275"/>
                    <a:pt x="229" y="285"/>
                    <a:pt x="221" y="287"/>
                  </a:cubicBezTo>
                  <a:cubicBezTo>
                    <a:pt x="203" y="290"/>
                    <a:pt x="196" y="306"/>
                    <a:pt x="183" y="314"/>
                  </a:cubicBezTo>
                  <a:cubicBezTo>
                    <a:pt x="153" y="332"/>
                    <a:pt x="130" y="361"/>
                    <a:pt x="97" y="375"/>
                  </a:cubicBezTo>
                  <a:cubicBezTo>
                    <a:pt x="84" y="380"/>
                    <a:pt x="69" y="378"/>
                    <a:pt x="57" y="389"/>
                  </a:cubicBezTo>
                  <a:cubicBezTo>
                    <a:pt x="56" y="390"/>
                    <a:pt x="51" y="390"/>
                    <a:pt x="48" y="388"/>
                  </a:cubicBezTo>
                  <a:cubicBezTo>
                    <a:pt x="30" y="381"/>
                    <a:pt x="5" y="343"/>
                    <a:pt x="6" y="323"/>
                  </a:cubicBezTo>
                  <a:cubicBezTo>
                    <a:pt x="6" y="316"/>
                    <a:pt x="6" y="309"/>
                    <a:pt x="6" y="300"/>
                  </a:cubicBezTo>
                  <a:close/>
                </a:path>
              </a:pathLst>
            </a:custGeom>
            <a:solidFill>
              <a:srgbClr val="C1AC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6" name="Freeform 80">
              <a:extLst>
                <a:ext uri="{FF2B5EF4-FFF2-40B4-BE49-F238E27FC236}">
                  <a16:creationId xmlns:a16="http://schemas.microsoft.com/office/drawing/2014/main" id="{CD7D64BA-DD58-1A69-F8DE-F911CFED7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3938" y="2778125"/>
              <a:ext cx="119062" cy="150812"/>
            </a:xfrm>
            <a:custGeom>
              <a:avLst/>
              <a:gdLst>
                <a:gd name="T0" fmla="*/ 2 w 297"/>
                <a:gd name="T1" fmla="*/ 268 h 379"/>
                <a:gd name="T2" fmla="*/ 13 w 297"/>
                <a:gd name="T3" fmla="*/ 217 h 379"/>
                <a:gd name="T4" fmla="*/ 22 w 297"/>
                <a:gd name="T5" fmla="*/ 174 h 379"/>
                <a:gd name="T6" fmla="*/ 57 w 297"/>
                <a:gd name="T7" fmla="*/ 118 h 379"/>
                <a:gd name="T8" fmla="*/ 121 w 297"/>
                <a:gd name="T9" fmla="*/ 38 h 379"/>
                <a:gd name="T10" fmla="*/ 210 w 297"/>
                <a:gd name="T11" fmla="*/ 2 h 379"/>
                <a:gd name="T12" fmla="*/ 258 w 297"/>
                <a:gd name="T13" fmla="*/ 22 h 379"/>
                <a:gd name="T14" fmla="*/ 293 w 297"/>
                <a:gd name="T15" fmla="*/ 65 h 379"/>
                <a:gd name="T16" fmla="*/ 287 w 297"/>
                <a:gd name="T17" fmla="*/ 120 h 379"/>
                <a:gd name="T18" fmla="*/ 270 w 297"/>
                <a:gd name="T19" fmla="*/ 174 h 379"/>
                <a:gd name="T20" fmla="*/ 258 w 297"/>
                <a:gd name="T21" fmla="*/ 203 h 379"/>
                <a:gd name="T22" fmla="*/ 232 w 297"/>
                <a:gd name="T23" fmla="*/ 270 h 379"/>
                <a:gd name="T24" fmla="*/ 221 w 297"/>
                <a:gd name="T25" fmla="*/ 284 h 379"/>
                <a:gd name="T26" fmla="*/ 169 w 297"/>
                <a:gd name="T27" fmla="*/ 337 h 379"/>
                <a:gd name="T28" fmla="*/ 120 w 297"/>
                <a:gd name="T29" fmla="*/ 366 h 379"/>
                <a:gd name="T30" fmla="*/ 98 w 297"/>
                <a:gd name="T31" fmla="*/ 378 h 379"/>
                <a:gd name="T32" fmla="*/ 53 w 297"/>
                <a:gd name="T33" fmla="*/ 363 h 379"/>
                <a:gd name="T34" fmla="*/ 21 w 297"/>
                <a:gd name="T35" fmla="*/ 337 h 379"/>
                <a:gd name="T36" fmla="*/ 2 w 297"/>
                <a:gd name="T37" fmla="*/ 299 h 379"/>
                <a:gd name="T38" fmla="*/ 2 w 297"/>
                <a:gd name="T39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97" h="379">
                  <a:moveTo>
                    <a:pt x="2" y="268"/>
                  </a:moveTo>
                  <a:cubicBezTo>
                    <a:pt x="3" y="254"/>
                    <a:pt x="0" y="236"/>
                    <a:pt x="13" y="217"/>
                  </a:cubicBezTo>
                  <a:cubicBezTo>
                    <a:pt x="20" y="206"/>
                    <a:pt x="16" y="189"/>
                    <a:pt x="22" y="174"/>
                  </a:cubicBezTo>
                  <a:cubicBezTo>
                    <a:pt x="30" y="153"/>
                    <a:pt x="44" y="134"/>
                    <a:pt x="57" y="118"/>
                  </a:cubicBezTo>
                  <a:cubicBezTo>
                    <a:pt x="78" y="91"/>
                    <a:pt x="92" y="57"/>
                    <a:pt x="121" y="38"/>
                  </a:cubicBezTo>
                  <a:cubicBezTo>
                    <a:pt x="148" y="21"/>
                    <a:pt x="174" y="0"/>
                    <a:pt x="210" y="2"/>
                  </a:cubicBezTo>
                  <a:cubicBezTo>
                    <a:pt x="229" y="4"/>
                    <a:pt x="242" y="17"/>
                    <a:pt x="258" y="22"/>
                  </a:cubicBezTo>
                  <a:cubicBezTo>
                    <a:pt x="281" y="28"/>
                    <a:pt x="289" y="47"/>
                    <a:pt x="293" y="65"/>
                  </a:cubicBezTo>
                  <a:cubicBezTo>
                    <a:pt x="297" y="82"/>
                    <a:pt x="295" y="101"/>
                    <a:pt x="287" y="120"/>
                  </a:cubicBezTo>
                  <a:cubicBezTo>
                    <a:pt x="280" y="137"/>
                    <a:pt x="270" y="155"/>
                    <a:pt x="270" y="174"/>
                  </a:cubicBezTo>
                  <a:cubicBezTo>
                    <a:pt x="271" y="186"/>
                    <a:pt x="262" y="193"/>
                    <a:pt x="258" y="203"/>
                  </a:cubicBezTo>
                  <a:cubicBezTo>
                    <a:pt x="248" y="225"/>
                    <a:pt x="240" y="247"/>
                    <a:pt x="232" y="270"/>
                  </a:cubicBezTo>
                  <a:cubicBezTo>
                    <a:pt x="230" y="276"/>
                    <a:pt x="225" y="280"/>
                    <a:pt x="221" y="284"/>
                  </a:cubicBezTo>
                  <a:cubicBezTo>
                    <a:pt x="204" y="302"/>
                    <a:pt x="186" y="320"/>
                    <a:pt x="169" y="337"/>
                  </a:cubicBezTo>
                  <a:cubicBezTo>
                    <a:pt x="155" y="351"/>
                    <a:pt x="144" y="368"/>
                    <a:pt x="120" y="366"/>
                  </a:cubicBezTo>
                  <a:cubicBezTo>
                    <a:pt x="112" y="366"/>
                    <a:pt x="108" y="378"/>
                    <a:pt x="98" y="378"/>
                  </a:cubicBezTo>
                  <a:cubicBezTo>
                    <a:pt x="81" y="378"/>
                    <a:pt x="65" y="379"/>
                    <a:pt x="53" y="363"/>
                  </a:cubicBezTo>
                  <a:cubicBezTo>
                    <a:pt x="45" y="353"/>
                    <a:pt x="33" y="345"/>
                    <a:pt x="21" y="337"/>
                  </a:cubicBezTo>
                  <a:cubicBezTo>
                    <a:pt x="10" y="331"/>
                    <a:pt x="3" y="314"/>
                    <a:pt x="2" y="299"/>
                  </a:cubicBezTo>
                  <a:cubicBezTo>
                    <a:pt x="2" y="290"/>
                    <a:pt x="2" y="281"/>
                    <a:pt x="2" y="268"/>
                  </a:cubicBezTo>
                  <a:close/>
                </a:path>
              </a:pathLst>
            </a:custGeom>
            <a:solidFill>
              <a:srgbClr val="DA60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7" name="Freeform 81">
              <a:extLst>
                <a:ext uri="{FF2B5EF4-FFF2-40B4-BE49-F238E27FC236}">
                  <a16:creationId xmlns:a16="http://schemas.microsoft.com/office/drawing/2014/main" id="{0689896C-4C6A-E3F6-0EEE-CE6B70AEEF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450" y="2792413"/>
              <a:ext cx="122237" cy="147637"/>
            </a:xfrm>
            <a:custGeom>
              <a:avLst/>
              <a:gdLst>
                <a:gd name="T0" fmla="*/ 91 w 309"/>
                <a:gd name="T1" fmla="*/ 367 h 373"/>
                <a:gd name="T2" fmla="*/ 33 w 309"/>
                <a:gd name="T3" fmla="*/ 345 h 373"/>
                <a:gd name="T4" fmla="*/ 27 w 309"/>
                <a:gd name="T5" fmla="*/ 337 h 373"/>
                <a:gd name="T6" fmla="*/ 27 w 309"/>
                <a:gd name="T7" fmla="*/ 213 h 373"/>
                <a:gd name="T8" fmla="*/ 37 w 309"/>
                <a:gd name="T9" fmla="*/ 181 h 373"/>
                <a:gd name="T10" fmla="*/ 40 w 309"/>
                <a:gd name="T11" fmla="*/ 172 h 373"/>
                <a:gd name="T12" fmla="*/ 130 w 309"/>
                <a:gd name="T13" fmla="*/ 56 h 373"/>
                <a:gd name="T14" fmla="*/ 246 w 309"/>
                <a:gd name="T15" fmla="*/ 6 h 373"/>
                <a:gd name="T16" fmla="*/ 291 w 309"/>
                <a:gd name="T17" fmla="*/ 37 h 373"/>
                <a:gd name="T18" fmla="*/ 307 w 309"/>
                <a:gd name="T19" fmla="*/ 108 h 373"/>
                <a:gd name="T20" fmla="*/ 288 w 309"/>
                <a:gd name="T21" fmla="*/ 177 h 373"/>
                <a:gd name="T22" fmla="*/ 240 w 309"/>
                <a:gd name="T23" fmla="*/ 257 h 373"/>
                <a:gd name="T24" fmla="*/ 183 w 309"/>
                <a:gd name="T25" fmla="*/ 325 h 373"/>
                <a:gd name="T26" fmla="*/ 129 w 309"/>
                <a:gd name="T27" fmla="*/ 364 h 373"/>
                <a:gd name="T28" fmla="*/ 91 w 309"/>
                <a:gd name="T29" fmla="*/ 367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9" h="373">
                  <a:moveTo>
                    <a:pt x="91" y="367"/>
                  </a:moveTo>
                  <a:cubicBezTo>
                    <a:pt x="67" y="372"/>
                    <a:pt x="47" y="366"/>
                    <a:pt x="33" y="345"/>
                  </a:cubicBezTo>
                  <a:cubicBezTo>
                    <a:pt x="31" y="342"/>
                    <a:pt x="28" y="340"/>
                    <a:pt x="27" y="337"/>
                  </a:cubicBezTo>
                  <a:cubicBezTo>
                    <a:pt x="16" y="296"/>
                    <a:pt x="0" y="254"/>
                    <a:pt x="27" y="213"/>
                  </a:cubicBezTo>
                  <a:cubicBezTo>
                    <a:pt x="34" y="203"/>
                    <a:pt x="38" y="193"/>
                    <a:pt x="37" y="181"/>
                  </a:cubicBezTo>
                  <a:cubicBezTo>
                    <a:pt x="37" y="178"/>
                    <a:pt x="38" y="174"/>
                    <a:pt x="40" y="172"/>
                  </a:cubicBezTo>
                  <a:cubicBezTo>
                    <a:pt x="73" y="135"/>
                    <a:pt x="89" y="85"/>
                    <a:pt x="130" y="56"/>
                  </a:cubicBezTo>
                  <a:cubicBezTo>
                    <a:pt x="164" y="31"/>
                    <a:pt x="197" y="0"/>
                    <a:pt x="246" y="6"/>
                  </a:cubicBezTo>
                  <a:cubicBezTo>
                    <a:pt x="262" y="8"/>
                    <a:pt x="289" y="21"/>
                    <a:pt x="291" y="37"/>
                  </a:cubicBezTo>
                  <a:cubicBezTo>
                    <a:pt x="295" y="61"/>
                    <a:pt x="309" y="82"/>
                    <a:pt x="307" y="108"/>
                  </a:cubicBezTo>
                  <a:cubicBezTo>
                    <a:pt x="306" y="133"/>
                    <a:pt x="296" y="155"/>
                    <a:pt x="288" y="177"/>
                  </a:cubicBezTo>
                  <a:cubicBezTo>
                    <a:pt x="277" y="206"/>
                    <a:pt x="258" y="232"/>
                    <a:pt x="240" y="257"/>
                  </a:cubicBezTo>
                  <a:cubicBezTo>
                    <a:pt x="222" y="281"/>
                    <a:pt x="201" y="302"/>
                    <a:pt x="183" y="325"/>
                  </a:cubicBezTo>
                  <a:cubicBezTo>
                    <a:pt x="168" y="343"/>
                    <a:pt x="145" y="348"/>
                    <a:pt x="129" y="364"/>
                  </a:cubicBezTo>
                  <a:cubicBezTo>
                    <a:pt x="121" y="373"/>
                    <a:pt x="104" y="366"/>
                    <a:pt x="91" y="367"/>
                  </a:cubicBezTo>
                  <a:close/>
                </a:path>
              </a:pathLst>
            </a:custGeom>
            <a:solidFill>
              <a:srgbClr val="C1AC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8" name="Freeform 82">
              <a:extLst>
                <a:ext uri="{FF2B5EF4-FFF2-40B4-BE49-F238E27FC236}">
                  <a16:creationId xmlns:a16="http://schemas.microsoft.com/office/drawing/2014/main" id="{1AF898AB-338F-2240-F40B-B643695B87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6938" y="2959100"/>
              <a:ext cx="115887" cy="149225"/>
            </a:xfrm>
            <a:custGeom>
              <a:avLst/>
              <a:gdLst>
                <a:gd name="T0" fmla="*/ 286 w 293"/>
                <a:gd name="T1" fmla="*/ 83 h 374"/>
                <a:gd name="T2" fmla="*/ 255 w 293"/>
                <a:gd name="T3" fmla="*/ 172 h 374"/>
                <a:gd name="T4" fmla="*/ 250 w 293"/>
                <a:gd name="T5" fmla="*/ 183 h 374"/>
                <a:gd name="T6" fmla="*/ 225 w 293"/>
                <a:gd name="T7" fmla="*/ 229 h 374"/>
                <a:gd name="T8" fmla="*/ 145 w 293"/>
                <a:gd name="T9" fmla="*/ 322 h 374"/>
                <a:gd name="T10" fmla="*/ 38 w 293"/>
                <a:gd name="T11" fmla="*/ 373 h 374"/>
                <a:gd name="T12" fmla="*/ 5 w 293"/>
                <a:gd name="T13" fmla="*/ 340 h 374"/>
                <a:gd name="T14" fmla="*/ 6 w 293"/>
                <a:gd name="T15" fmla="*/ 283 h 374"/>
                <a:gd name="T16" fmla="*/ 32 w 293"/>
                <a:gd name="T17" fmla="*/ 212 h 374"/>
                <a:gd name="T18" fmla="*/ 82 w 293"/>
                <a:gd name="T19" fmla="*/ 127 h 374"/>
                <a:gd name="T20" fmla="*/ 131 w 293"/>
                <a:gd name="T21" fmla="*/ 83 h 374"/>
                <a:gd name="T22" fmla="*/ 181 w 293"/>
                <a:gd name="T23" fmla="*/ 35 h 374"/>
                <a:gd name="T24" fmla="*/ 223 w 293"/>
                <a:gd name="T25" fmla="*/ 11 h 374"/>
                <a:gd name="T26" fmla="*/ 286 w 293"/>
                <a:gd name="T27" fmla="*/ 59 h 374"/>
                <a:gd name="T28" fmla="*/ 286 w 293"/>
                <a:gd name="T29" fmla="*/ 83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3" h="374">
                  <a:moveTo>
                    <a:pt x="286" y="83"/>
                  </a:moveTo>
                  <a:cubicBezTo>
                    <a:pt x="293" y="116"/>
                    <a:pt x="267" y="142"/>
                    <a:pt x="255" y="172"/>
                  </a:cubicBezTo>
                  <a:cubicBezTo>
                    <a:pt x="254" y="176"/>
                    <a:pt x="249" y="180"/>
                    <a:pt x="250" y="183"/>
                  </a:cubicBezTo>
                  <a:cubicBezTo>
                    <a:pt x="254" y="205"/>
                    <a:pt x="237" y="215"/>
                    <a:pt x="225" y="229"/>
                  </a:cubicBezTo>
                  <a:cubicBezTo>
                    <a:pt x="198" y="260"/>
                    <a:pt x="179" y="298"/>
                    <a:pt x="145" y="322"/>
                  </a:cubicBezTo>
                  <a:cubicBezTo>
                    <a:pt x="113" y="345"/>
                    <a:pt x="82" y="374"/>
                    <a:pt x="38" y="373"/>
                  </a:cubicBezTo>
                  <a:cubicBezTo>
                    <a:pt x="18" y="372"/>
                    <a:pt x="6" y="360"/>
                    <a:pt x="5" y="340"/>
                  </a:cubicBezTo>
                  <a:cubicBezTo>
                    <a:pt x="5" y="321"/>
                    <a:pt x="0" y="300"/>
                    <a:pt x="6" y="283"/>
                  </a:cubicBezTo>
                  <a:cubicBezTo>
                    <a:pt x="16" y="259"/>
                    <a:pt x="26" y="236"/>
                    <a:pt x="32" y="212"/>
                  </a:cubicBezTo>
                  <a:cubicBezTo>
                    <a:pt x="41" y="178"/>
                    <a:pt x="67" y="156"/>
                    <a:pt x="82" y="127"/>
                  </a:cubicBezTo>
                  <a:cubicBezTo>
                    <a:pt x="92" y="109"/>
                    <a:pt x="109" y="94"/>
                    <a:pt x="131" y="83"/>
                  </a:cubicBezTo>
                  <a:cubicBezTo>
                    <a:pt x="151" y="73"/>
                    <a:pt x="166" y="53"/>
                    <a:pt x="181" y="35"/>
                  </a:cubicBezTo>
                  <a:cubicBezTo>
                    <a:pt x="193" y="23"/>
                    <a:pt x="209" y="17"/>
                    <a:pt x="223" y="11"/>
                  </a:cubicBezTo>
                  <a:cubicBezTo>
                    <a:pt x="253" y="0"/>
                    <a:pt x="286" y="27"/>
                    <a:pt x="286" y="59"/>
                  </a:cubicBezTo>
                  <a:cubicBezTo>
                    <a:pt x="286" y="66"/>
                    <a:pt x="286" y="73"/>
                    <a:pt x="286" y="83"/>
                  </a:cubicBezTo>
                  <a:close/>
                </a:path>
              </a:pathLst>
            </a:custGeom>
            <a:solidFill>
              <a:srgbClr val="A7C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9" name="Freeform 83">
              <a:extLst>
                <a:ext uri="{FF2B5EF4-FFF2-40B4-BE49-F238E27FC236}">
                  <a16:creationId xmlns:a16="http://schemas.microsoft.com/office/drawing/2014/main" id="{A560C84B-A981-D221-2A39-E800F059FD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0313" y="2813050"/>
              <a:ext cx="112712" cy="115887"/>
            </a:xfrm>
            <a:custGeom>
              <a:avLst/>
              <a:gdLst>
                <a:gd name="T0" fmla="*/ 11 w 284"/>
                <a:gd name="T1" fmla="*/ 215 h 291"/>
                <a:gd name="T2" fmla="*/ 88 w 284"/>
                <a:gd name="T3" fmla="*/ 59 h 291"/>
                <a:gd name="T4" fmla="*/ 160 w 284"/>
                <a:gd name="T5" fmla="*/ 25 h 291"/>
                <a:gd name="T6" fmla="*/ 189 w 284"/>
                <a:gd name="T7" fmla="*/ 13 h 291"/>
                <a:gd name="T8" fmla="*/ 242 w 284"/>
                <a:gd name="T9" fmla="*/ 3 h 291"/>
                <a:gd name="T10" fmla="*/ 265 w 284"/>
                <a:gd name="T11" fmla="*/ 20 h 291"/>
                <a:gd name="T12" fmla="*/ 265 w 284"/>
                <a:gd name="T13" fmla="*/ 126 h 291"/>
                <a:gd name="T14" fmla="*/ 173 w 284"/>
                <a:gd name="T15" fmla="*/ 243 h 291"/>
                <a:gd name="T16" fmla="*/ 129 w 284"/>
                <a:gd name="T17" fmla="*/ 265 h 291"/>
                <a:gd name="T18" fmla="*/ 70 w 284"/>
                <a:gd name="T19" fmla="*/ 286 h 291"/>
                <a:gd name="T20" fmla="*/ 52 w 284"/>
                <a:gd name="T21" fmla="*/ 286 h 291"/>
                <a:gd name="T22" fmla="*/ 11 w 284"/>
                <a:gd name="T23" fmla="*/ 215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4" h="291">
                  <a:moveTo>
                    <a:pt x="11" y="215"/>
                  </a:moveTo>
                  <a:cubicBezTo>
                    <a:pt x="12" y="146"/>
                    <a:pt x="38" y="95"/>
                    <a:pt x="88" y="59"/>
                  </a:cubicBezTo>
                  <a:cubicBezTo>
                    <a:pt x="108" y="44"/>
                    <a:pt x="128" y="19"/>
                    <a:pt x="160" y="25"/>
                  </a:cubicBezTo>
                  <a:cubicBezTo>
                    <a:pt x="169" y="27"/>
                    <a:pt x="181" y="19"/>
                    <a:pt x="189" y="13"/>
                  </a:cubicBezTo>
                  <a:cubicBezTo>
                    <a:pt x="205" y="0"/>
                    <a:pt x="224" y="4"/>
                    <a:pt x="242" y="3"/>
                  </a:cubicBezTo>
                  <a:cubicBezTo>
                    <a:pt x="254" y="2"/>
                    <a:pt x="262" y="11"/>
                    <a:pt x="265" y="20"/>
                  </a:cubicBezTo>
                  <a:cubicBezTo>
                    <a:pt x="275" y="55"/>
                    <a:pt x="284" y="87"/>
                    <a:pt x="265" y="126"/>
                  </a:cubicBezTo>
                  <a:cubicBezTo>
                    <a:pt x="242" y="173"/>
                    <a:pt x="207" y="207"/>
                    <a:pt x="173" y="243"/>
                  </a:cubicBezTo>
                  <a:cubicBezTo>
                    <a:pt x="162" y="255"/>
                    <a:pt x="145" y="261"/>
                    <a:pt x="129" y="265"/>
                  </a:cubicBezTo>
                  <a:cubicBezTo>
                    <a:pt x="109" y="270"/>
                    <a:pt x="88" y="275"/>
                    <a:pt x="70" y="286"/>
                  </a:cubicBezTo>
                  <a:cubicBezTo>
                    <a:pt x="63" y="290"/>
                    <a:pt x="57" y="291"/>
                    <a:pt x="52" y="286"/>
                  </a:cubicBezTo>
                  <a:cubicBezTo>
                    <a:pt x="30" y="264"/>
                    <a:pt x="0" y="247"/>
                    <a:pt x="11" y="215"/>
                  </a:cubicBezTo>
                  <a:close/>
                </a:path>
              </a:pathLst>
            </a:custGeom>
            <a:solidFill>
              <a:srgbClr val="E785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0" name="Freeform 84">
              <a:extLst>
                <a:ext uri="{FF2B5EF4-FFF2-40B4-BE49-F238E27FC236}">
                  <a16:creationId xmlns:a16="http://schemas.microsoft.com/office/drawing/2014/main" id="{166D5F6A-573C-C136-A046-E829E81CD64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69175" y="2359026"/>
              <a:ext cx="100012" cy="131762"/>
            </a:xfrm>
            <a:custGeom>
              <a:avLst/>
              <a:gdLst>
                <a:gd name="T0" fmla="*/ 5 w 251"/>
                <a:gd name="T1" fmla="*/ 237 h 330"/>
                <a:gd name="T2" fmla="*/ 34 w 251"/>
                <a:gd name="T3" fmla="*/ 153 h 330"/>
                <a:gd name="T4" fmla="*/ 78 w 251"/>
                <a:gd name="T5" fmla="*/ 98 h 330"/>
                <a:gd name="T6" fmla="*/ 105 w 251"/>
                <a:gd name="T7" fmla="*/ 79 h 330"/>
                <a:gd name="T8" fmla="*/ 120 w 251"/>
                <a:gd name="T9" fmla="*/ 64 h 330"/>
                <a:gd name="T10" fmla="*/ 173 w 251"/>
                <a:gd name="T11" fmla="*/ 18 h 330"/>
                <a:gd name="T12" fmla="*/ 190 w 251"/>
                <a:gd name="T13" fmla="*/ 8 h 330"/>
                <a:gd name="T14" fmla="*/ 220 w 251"/>
                <a:gd name="T15" fmla="*/ 8 h 330"/>
                <a:gd name="T16" fmla="*/ 250 w 251"/>
                <a:gd name="T17" fmla="*/ 41 h 330"/>
                <a:gd name="T18" fmla="*/ 229 w 251"/>
                <a:gd name="T19" fmla="*/ 121 h 330"/>
                <a:gd name="T20" fmla="*/ 201 w 251"/>
                <a:gd name="T21" fmla="*/ 189 h 330"/>
                <a:gd name="T22" fmla="*/ 186 w 251"/>
                <a:gd name="T23" fmla="*/ 212 h 330"/>
                <a:gd name="T24" fmla="*/ 132 w 251"/>
                <a:gd name="T25" fmla="*/ 268 h 330"/>
                <a:gd name="T26" fmla="*/ 92 w 251"/>
                <a:gd name="T27" fmla="*/ 321 h 330"/>
                <a:gd name="T28" fmla="*/ 71 w 251"/>
                <a:gd name="T29" fmla="*/ 330 h 330"/>
                <a:gd name="T30" fmla="*/ 4 w 251"/>
                <a:gd name="T31" fmla="*/ 265 h 330"/>
                <a:gd name="T32" fmla="*/ 5 w 251"/>
                <a:gd name="T33" fmla="*/ 237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1" h="330">
                  <a:moveTo>
                    <a:pt x="5" y="237"/>
                  </a:moveTo>
                  <a:cubicBezTo>
                    <a:pt x="0" y="207"/>
                    <a:pt x="14" y="180"/>
                    <a:pt x="34" y="153"/>
                  </a:cubicBezTo>
                  <a:cubicBezTo>
                    <a:pt x="48" y="134"/>
                    <a:pt x="62" y="115"/>
                    <a:pt x="78" y="98"/>
                  </a:cubicBezTo>
                  <a:cubicBezTo>
                    <a:pt x="86" y="89"/>
                    <a:pt x="94" y="81"/>
                    <a:pt x="105" y="79"/>
                  </a:cubicBezTo>
                  <a:cubicBezTo>
                    <a:pt x="114" y="77"/>
                    <a:pt x="118" y="71"/>
                    <a:pt x="120" y="64"/>
                  </a:cubicBezTo>
                  <a:cubicBezTo>
                    <a:pt x="128" y="37"/>
                    <a:pt x="152" y="29"/>
                    <a:pt x="173" y="18"/>
                  </a:cubicBezTo>
                  <a:cubicBezTo>
                    <a:pt x="179" y="15"/>
                    <a:pt x="185" y="12"/>
                    <a:pt x="190" y="8"/>
                  </a:cubicBezTo>
                  <a:cubicBezTo>
                    <a:pt x="199" y="2"/>
                    <a:pt x="212" y="0"/>
                    <a:pt x="220" y="8"/>
                  </a:cubicBezTo>
                  <a:cubicBezTo>
                    <a:pt x="230" y="18"/>
                    <a:pt x="251" y="15"/>
                    <a:pt x="250" y="41"/>
                  </a:cubicBezTo>
                  <a:cubicBezTo>
                    <a:pt x="249" y="70"/>
                    <a:pt x="240" y="95"/>
                    <a:pt x="229" y="121"/>
                  </a:cubicBezTo>
                  <a:cubicBezTo>
                    <a:pt x="219" y="144"/>
                    <a:pt x="211" y="167"/>
                    <a:pt x="201" y="189"/>
                  </a:cubicBezTo>
                  <a:cubicBezTo>
                    <a:pt x="196" y="198"/>
                    <a:pt x="192" y="206"/>
                    <a:pt x="186" y="212"/>
                  </a:cubicBezTo>
                  <a:cubicBezTo>
                    <a:pt x="167" y="231"/>
                    <a:pt x="145" y="247"/>
                    <a:pt x="132" y="268"/>
                  </a:cubicBezTo>
                  <a:cubicBezTo>
                    <a:pt x="121" y="288"/>
                    <a:pt x="106" y="304"/>
                    <a:pt x="92" y="321"/>
                  </a:cubicBezTo>
                  <a:cubicBezTo>
                    <a:pt x="86" y="327"/>
                    <a:pt x="80" y="329"/>
                    <a:pt x="71" y="330"/>
                  </a:cubicBezTo>
                  <a:cubicBezTo>
                    <a:pt x="36" y="330"/>
                    <a:pt x="2" y="304"/>
                    <a:pt x="4" y="265"/>
                  </a:cubicBezTo>
                  <a:cubicBezTo>
                    <a:pt x="5" y="257"/>
                    <a:pt x="5" y="249"/>
                    <a:pt x="5" y="237"/>
                  </a:cubicBezTo>
                  <a:close/>
                </a:path>
              </a:pathLst>
            </a:custGeom>
            <a:solidFill>
              <a:srgbClr val="A7C9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upo 33">
            <a:extLst>
              <a:ext uri="{FF2B5EF4-FFF2-40B4-BE49-F238E27FC236}">
                <a16:creationId xmlns:a16="http://schemas.microsoft.com/office/drawing/2014/main" id="{9BB2D225-BCD2-3E0E-4B17-85F318D87BFE}"/>
              </a:ext>
            </a:extLst>
          </p:cNvPr>
          <p:cNvGrpSpPr/>
          <p:nvPr/>
        </p:nvGrpSpPr>
        <p:grpSpPr>
          <a:xfrm rot="2981060">
            <a:off x="-286198" y="3485773"/>
            <a:ext cx="2227562" cy="1702084"/>
            <a:chOff x="-1146176" y="1508125"/>
            <a:chExt cx="1609726" cy="2154238"/>
          </a:xfrm>
        </p:grpSpPr>
        <p:sp>
          <p:nvSpPr>
            <p:cNvPr id="35" name="Freeform 22">
              <a:extLst>
                <a:ext uri="{FF2B5EF4-FFF2-40B4-BE49-F238E27FC236}">
                  <a16:creationId xmlns:a16="http://schemas.microsoft.com/office/drawing/2014/main" id="{F3F461EF-5834-DD5B-2349-2FA370AD265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1725" y="1798638"/>
              <a:ext cx="871538" cy="1863725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23">
              <a:extLst>
                <a:ext uri="{FF2B5EF4-FFF2-40B4-BE49-F238E27FC236}">
                  <a16:creationId xmlns:a16="http://schemas.microsoft.com/office/drawing/2014/main" id="{5A15B7B7-302B-AD75-7EFD-789B05A2CD1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6163" y="2360613"/>
              <a:ext cx="355600" cy="592138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24">
              <a:extLst>
                <a:ext uri="{FF2B5EF4-FFF2-40B4-BE49-F238E27FC236}">
                  <a16:creationId xmlns:a16="http://schemas.microsoft.com/office/drawing/2014/main" id="{B92F4FEE-8761-61BE-9506-8963F81A8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913" y="2925763"/>
              <a:ext cx="327025" cy="56832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25">
              <a:extLst>
                <a:ext uri="{FF2B5EF4-FFF2-40B4-BE49-F238E27FC236}">
                  <a16:creationId xmlns:a16="http://schemas.microsoft.com/office/drawing/2014/main" id="{D970DC0D-F558-29ED-B7CC-08B455E94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0400" y="2252663"/>
              <a:ext cx="180975" cy="574675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26">
              <a:extLst>
                <a:ext uri="{FF2B5EF4-FFF2-40B4-BE49-F238E27FC236}">
                  <a16:creationId xmlns:a16="http://schemas.microsoft.com/office/drawing/2014/main" id="{3EC700C8-14D1-8406-BD86-4E4E65F1B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3625" y="1508125"/>
              <a:ext cx="149225" cy="501650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27">
              <a:extLst>
                <a:ext uri="{FF2B5EF4-FFF2-40B4-BE49-F238E27FC236}">
                  <a16:creationId xmlns:a16="http://schemas.microsoft.com/office/drawing/2014/main" id="{806E5279-D8BE-EB98-B51D-6596E176914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6176" y="1700213"/>
              <a:ext cx="363538" cy="77787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28">
              <a:extLst>
                <a:ext uri="{FF2B5EF4-FFF2-40B4-BE49-F238E27FC236}">
                  <a16:creationId xmlns:a16="http://schemas.microsoft.com/office/drawing/2014/main" id="{2DF42403-240F-8551-5352-FF97DAFFC2F6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7413" y="1557338"/>
              <a:ext cx="141288" cy="919163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29">
              <a:extLst>
                <a:ext uri="{FF2B5EF4-FFF2-40B4-BE49-F238E27FC236}">
                  <a16:creationId xmlns:a16="http://schemas.microsoft.com/office/drawing/2014/main" id="{9F142F06-C06B-3B86-62FD-3AAC5B697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025" y="1798638"/>
              <a:ext cx="871538" cy="1863725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30">
              <a:extLst>
                <a:ext uri="{FF2B5EF4-FFF2-40B4-BE49-F238E27FC236}">
                  <a16:creationId xmlns:a16="http://schemas.microsoft.com/office/drawing/2014/main" id="{218CAC59-AD6D-4FD9-E186-98ED4A3FDD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8" y="2360613"/>
              <a:ext cx="354013" cy="592138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31">
              <a:extLst>
                <a:ext uri="{FF2B5EF4-FFF2-40B4-BE49-F238E27FC236}">
                  <a16:creationId xmlns:a16="http://schemas.microsoft.com/office/drawing/2014/main" id="{491CF93E-25D9-A83F-9BB6-34F9106C1D3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325" y="2925763"/>
              <a:ext cx="327025" cy="56832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32">
              <a:extLst>
                <a:ext uri="{FF2B5EF4-FFF2-40B4-BE49-F238E27FC236}">
                  <a16:creationId xmlns:a16="http://schemas.microsoft.com/office/drawing/2014/main" id="{256E7DF5-8AF4-D5E7-AFD7-0E79776874FB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4787" y="2252663"/>
              <a:ext cx="180975" cy="574675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33">
              <a:extLst>
                <a:ext uri="{FF2B5EF4-FFF2-40B4-BE49-F238E27FC236}">
                  <a16:creationId xmlns:a16="http://schemas.microsoft.com/office/drawing/2014/main" id="{F81A9845-383A-3A83-B02A-AE50FD70D4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8" y="1508125"/>
              <a:ext cx="149225" cy="501650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34">
              <a:extLst>
                <a:ext uri="{FF2B5EF4-FFF2-40B4-BE49-F238E27FC236}">
                  <a16:creationId xmlns:a16="http://schemas.microsoft.com/office/drawing/2014/main" id="{C7702BA5-0BF7-FAF8-0F51-D8750CB559AE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" y="1700213"/>
              <a:ext cx="365125" cy="77787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35">
              <a:extLst>
                <a:ext uri="{FF2B5EF4-FFF2-40B4-BE49-F238E27FC236}">
                  <a16:creationId xmlns:a16="http://schemas.microsoft.com/office/drawing/2014/main" id="{A83888A9-433B-EB8B-1B6B-F3313469C3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3" y="1557338"/>
              <a:ext cx="141288" cy="919163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9" name="Grupo 48">
            <a:extLst>
              <a:ext uri="{FF2B5EF4-FFF2-40B4-BE49-F238E27FC236}">
                <a16:creationId xmlns:a16="http://schemas.microsoft.com/office/drawing/2014/main" id="{10C6ECE8-7F70-A1EC-222C-782D9AC2F358}"/>
              </a:ext>
            </a:extLst>
          </p:cNvPr>
          <p:cNvGrpSpPr/>
          <p:nvPr/>
        </p:nvGrpSpPr>
        <p:grpSpPr>
          <a:xfrm rot="13694799">
            <a:off x="7290301" y="-57395"/>
            <a:ext cx="2227562" cy="1702084"/>
            <a:chOff x="-1146176" y="1508125"/>
            <a:chExt cx="1609726" cy="2154238"/>
          </a:xfrm>
        </p:grpSpPr>
        <p:sp>
          <p:nvSpPr>
            <p:cNvPr id="50" name="Freeform 22">
              <a:extLst>
                <a:ext uri="{FF2B5EF4-FFF2-40B4-BE49-F238E27FC236}">
                  <a16:creationId xmlns:a16="http://schemas.microsoft.com/office/drawing/2014/main" id="{315C712D-7A8E-4721-393D-E52A93B46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1725" y="1798638"/>
              <a:ext cx="871538" cy="1863725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23">
              <a:extLst>
                <a:ext uri="{FF2B5EF4-FFF2-40B4-BE49-F238E27FC236}">
                  <a16:creationId xmlns:a16="http://schemas.microsoft.com/office/drawing/2014/main" id="{CB184D15-45B7-DB5E-2D8F-7528EE91B81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6163" y="2360613"/>
              <a:ext cx="355600" cy="592138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24">
              <a:extLst>
                <a:ext uri="{FF2B5EF4-FFF2-40B4-BE49-F238E27FC236}">
                  <a16:creationId xmlns:a16="http://schemas.microsoft.com/office/drawing/2014/main" id="{1E180CE4-68CB-A75B-2E8F-3D96AD6F4415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913" y="2925763"/>
              <a:ext cx="327025" cy="56832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25">
              <a:extLst>
                <a:ext uri="{FF2B5EF4-FFF2-40B4-BE49-F238E27FC236}">
                  <a16:creationId xmlns:a16="http://schemas.microsoft.com/office/drawing/2014/main" id="{F832C6EE-9A3D-1D60-1F23-A492D1383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0400" y="2252663"/>
              <a:ext cx="180975" cy="574675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26">
              <a:extLst>
                <a:ext uri="{FF2B5EF4-FFF2-40B4-BE49-F238E27FC236}">
                  <a16:creationId xmlns:a16="http://schemas.microsoft.com/office/drawing/2014/main" id="{88E20DD1-BE64-5191-0B98-D8B8CE895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3625" y="1508125"/>
              <a:ext cx="149225" cy="501650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27">
              <a:extLst>
                <a:ext uri="{FF2B5EF4-FFF2-40B4-BE49-F238E27FC236}">
                  <a16:creationId xmlns:a16="http://schemas.microsoft.com/office/drawing/2014/main" id="{1E7D1B4E-1BC9-C93D-0865-A701C1E34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6176" y="1700213"/>
              <a:ext cx="363538" cy="77787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28">
              <a:extLst>
                <a:ext uri="{FF2B5EF4-FFF2-40B4-BE49-F238E27FC236}">
                  <a16:creationId xmlns:a16="http://schemas.microsoft.com/office/drawing/2014/main" id="{9F7B7529-C730-923D-9EB4-C0DB082015B1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7413" y="1557338"/>
              <a:ext cx="141288" cy="919163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29">
              <a:extLst>
                <a:ext uri="{FF2B5EF4-FFF2-40B4-BE49-F238E27FC236}">
                  <a16:creationId xmlns:a16="http://schemas.microsoft.com/office/drawing/2014/main" id="{EAC07652-0B73-FEFB-89B0-1B66B6C062C0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025" y="1798638"/>
              <a:ext cx="871538" cy="1863725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30">
              <a:extLst>
                <a:ext uri="{FF2B5EF4-FFF2-40B4-BE49-F238E27FC236}">
                  <a16:creationId xmlns:a16="http://schemas.microsoft.com/office/drawing/2014/main" id="{89EC7FCE-EA46-8275-8DE5-12E17A70A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8" y="2360613"/>
              <a:ext cx="354013" cy="592138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31">
              <a:extLst>
                <a:ext uri="{FF2B5EF4-FFF2-40B4-BE49-F238E27FC236}">
                  <a16:creationId xmlns:a16="http://schemas.microsoft.com/office/drawing/2014/main" id="{94B0F3CA-B822-4AEE-4D5E-D44A8DB2228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325" y="2925763"/>
              <a:ext cx="327025" cy="56832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32">
              <a:extLst>
                <a:ext uri="{FF2B5EF4-FFF2-40B4-BE49-F238E27FC236}">
                  <a16:creationId xmlns:a16="http://schemas.microsoft.com/office/drawing/2014/main" id="{8EEC8704-9513-078F-83D0-B9E9433B1491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4787" y="2252663"/>
              <a:ext cx="180975" cy="574675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33">
              <a:extLst>
                <a:ext uri="{FF2B5EF4-FFF2-40B4-BE49-F238E27FC236}">
                  <a16:creationId xmlns:a16="http://schemas.microsoft.com/office/drawing/2014/main" id="{035C61CD-102A-4296-4B6C-060902D49F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8" y="1508125"/>
              <a:ext cx="149225" cy="501650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34">
              <a:extLst>
                <a:ext uri="{FF2B5EF4-FFF2-40B4-BE49-F238E27FC236}">
                  <a16:creationId xmlns:a16="http://schemas.microsoft.com/office/drawing/2014/main" id="{A2234451-8A3E-F6FA-9EBA-384ED6AFECD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" y="1700213"/>
              <a:ext cx="365125" cy="77787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35">
              <a:extLst>
                <a:ext uri="{FF2B5EF4-FFF2-40B4-BE49-F238E27FC236}">
                  <a16:creationId xmlns:a16="http://schemas.microsoft.com/office/drawing/2014/main" id="{2BEA8728-E4DA-5858-0216-DBAA0CD8C1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3" y="1557338"/>
              <a:ext cx="141288" cy="919163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-4564" y="645537"/>
            <a:ext cx="9144000" cy="288032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/>
        </p:nvSpPr>
        <p:spPr>
          <a:xfrm>
            <a:off x="888696" y="3893046"/>
            <a:ext cx="720080" cy="7200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545916" y="1606246"/>
            <a:ext cx="720080" cy="7200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1996792" y="2702021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-1252315" y="1387922"/>
            <a:ext cx="3193504" cy="3224314"/>
            <a:chOff x="-1241419" y="1431052"/>
            <a:chExt cx="3193504" cy="3224314"/>
          </a:xfrm>
          <a:solidFill>
            <a:schemeClr val="accent2"/>
          </a:solidFill>
        </p:grpSpPr>
        <p:sp>
          <p:nvSpPr>
            <p:cNvPr id="8" name="Block Arc 7"/>
            <p:cNvSpPr/>
            <p:nvPr/>
          </p:nvSpPr>
          <p:spPr>
            <a:xfrm>
              <a:off x="-1241419" y="1431052"/>
              <a:ext cx="3193504" cy="3193504"/>
            </a:xfrm>
            <a:prstGeom prst="blockArc">
              <a:avLst>
                <a:gd name="adj1" fmla="val 16290582"/>
                <a:gd name="adj2" fmla="val 4576946"/>
                <a:gd name="adj3" fmla="val 98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Isosceles Triangle 8"/>
            <p:cNvSpPr/>
            <p:nvPr/>
          </p:nvSpPr>
          <p:spPr>
            <a:xfrm rot="15300000">
              <a:off x="595793" y="4484150"/>
              <a:ext cx="148089" cy="19434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-1657462" y="1203598"/>
            <a:ext cx="4048798" cy="4048798"/>
            <a:chOff x="-1620688" y="1203598"/>
            <a:chExt cx="4048798" cy="4048798"/>
          </a:xfrm>
          <a:solidFill>
            <a:schemeClr val="accent1"/>
          </a:solidFill>
        </p:grpSpPr>
        <p:sp>
          <p:nvSpPr>
            <p:cNvPr id="11" name="Block Arc 10"/>
            <p:cNvSpPr/>
            <p:nvPr/>
          </p:nvSpPr>
          <p:spPr>
            <a:xfrm>
              <a:off x="-1620688" y="1203598"/>
              <a:ext cx="4048798" cy="4048798"/>
            </a:xfrm>
            <a:prstGeom prst="blockArc">
              <a:avLst>
                <a:gd name="adj1" fmla="val 16233158"/>
                <a:gd name="adj2" fmla="val 1430557"/>
                <a:gd name="adj3" fmla="val 83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Isosceles Triangle 11"/>
            <p:cNvSpPr/>
            <p:nvPr/>
          </p:nvSpPr>
          <p:spPr>
            <a:xfrm rot="12374003">
              <a:off x="2112022" y="4027393"/>
              <a:ext cx="148089" cy="19434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-2106762" y="1377752"/>
            <a:ext cx="3540522" cy="3540522"/>
            <a:chOff x="-2052736" y="1377752"/>
            <a:chExt cx="3540522" cy="3540522"/>
          </a:xfrm>
          <a:solidFill>
            <a:schemeClr val="accent3"/>
          </a:solidFill>
        </p:grpSpPr>
        <p:sp>
          <p:nvSpPr>
            <p:cNvPr id="14" name="Block Arc 13"/>
            <p:cNvSpPr/>
            <p:nvPr/>
          </p:nvSpPr>
          <p:spPr>
            <a:xfrm>
              <a:off x="-2052736" y="1377752"/>
              <a:ext cx="3540522" cy="3540522"/>
            </a:xfrm>
            <a:prstGeom prst="blockArc">
              <a:avLst>
                <a:gd name="adj1" fmla="val 17694760"/>
                <a:gd name="adj2" fmla="val 849742"/>
                <a:gd name="adj3" fmla="val 1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Isosceles Triangle 14"/>
            <p:cNvSpPr/>
            <p:nvPr/>
          </p:nvSpPr>
          <p:spPr>
            <a:xfrm rot="12374003">
              <a:off x="1304369" y="3518776"/>
              <a:ext cx="148089" cy="19434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6" name="Rectangle 9"/>
          <p:cNvSpPr/>
          <p:nvPr/>
        </p:nvSpPr>
        <p:spPr>
          <a:xfrm>
            <a:off x="754715" y="1802426"/>
            <a:ext cx="317247" cy="29697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  <a:effectLst>
            <a:outerShdw blurRad="8001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Oval 21"/>
          <p:cNvSpPr>
            <a:spLocks noChangeAspect="1"/>
          </p:cNvSpPr>
          <p:nvPr/>
        </p:nvSpPr>
        <p:spPr>
          <a:xfrm>
            <a:off x="1089214" y="4092232"/>
            <a:ext cx="319043" cy="32170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8001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Rounded Rectangle 27"/>
          <p:cNvSpPr/>
          <p:nvPr/>
        </p:nvSpPr>
        <p:spPr>
          <a:xfrm>
            <a:off x="2180617" y="2930474"/>
            <a:ext cx="342615" cy="26317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8001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9" name="Group 18"/>
          <p:cNvGrpSpPr/>
          <p:nvPr/>
        </p:nvGrpSpPr>
        <p:grpSpPr>
          <a:xfrm>
            <a:off x="2190064" y="1516315"/>
            <a:ext cx="2448272" cy="678692"/>
            <a:chOff x="803640" y="3362835"/>
            <a:chExt cx="2059657" cy="678692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976928" y="2715027"/>
            <a:ext cx="2448272" cy="678692"/>
            <a:chOff x="803640" y="3362835"/>
            <a:chExt cx="2059657" cy="678692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2417214" y="3913740"/>
            <a:ext cx="2448272" cy="678692"/>
            <a:chOff x="803640" y="3362835"/>
            <a:chExt cx="2059657" cy="678692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5652120" y="3900993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652120" y="1380910"/>
            <a:ext cx="2808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652120" y="1810569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52120" y="2763448"/>
            <a:ext cx="29523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503397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0245" y="2060379"/>
            <a:ext cx="2783509" cy="1077218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199873" y="3796624"/>
            <a:ext cx="1800200" cy="863358"/>
            <a:chOff x="803640" y="3362835"/>
            <a:chExt cx="2059657" cy="863358"/>
          </a:xfrm>
        </p:grpSpPr>
        <p:sp>
          <p:nvSpPr>
            <p:cNvPr id="9" name="TextBox 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851920" y="3796624"/>
            <a:ext cx="1800200" cy="863358"/>
            <a:chOff x="803640" y="3362835"/>
            <a:chExt cx="2059657" cy="863358"/>
          </a:xfrm>
        </p:grpSpPr>
        <p:sp>
          <p:nvSpPr>
            <p:cNvPr id="12" name="TextBox 1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Rectangle 9"/>
          <p:cNvSpPr/>
          <p:nvPr/>
        </p:nvSpPr>
        <p:spPr>
          <a:xfrm>
            <a:off x="611560" y="4074675"/>
            <a:ext cx="328234" cy="30725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Donut 24"/>
          <p:cNvSpPr/>
          <p:nvPr/>
        </p:nvSpPr>
        <p:spPr>
          <a:xfrm>
            <a:off x="3259110" y="4038377"/>
            <a:ext cx="376786" cy="379852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Rounded Rectangle 27"/>
          <p:cNvSpPr/>
          <p:nvPr/>
        </p:nvSpPr>
        <p:spPr>
          <a:xfrm>
            <a:off x="6228184" y="832525"/>
            <a:ext cx="348093" cy="26738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Rounded Rectangle 7"/>
          <p:cNvSpPr/>
          <p:nvPr/>
        </p:nvSpPr>
        <p:spPr>
          <a:xfrm>
            <a:off x="3610277" y="805137"/>
            <a:ext cx="373305" cy="32215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8" name="Group 17"/>
          <p:cNvGrpSpPr/>
          <p:nvPr/>
        </p:nvGrpSpPr>
        <p:grpSpPr>
          <a:xfrm>
            <a:off x="4188909" y="555526"/>
            <a:ext cx="1800200" cy="863358"/>
            <a:chOff x="803640" y="3362835"/>
            <a:chExt cx="2059657" cy="863358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840956" y="555526"/>
            <a:ext cx="1800200" cy="863358"/>
            <a:chOff x="803640" y="3362835"/>
            <a:chExt cx="2059657" cy="863358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9494251-8690-44D7-A511-61B9C8EF89AA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C6FD7DB-87E0-4594-850C-4D34A7E440F7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104891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Worldmap 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Freeform 15"/>
          <p:cNvSpPr>
            <a:spLocks noEditPoints="1"/>
          </p:cNvSpPr>
          <p:nvPr/>
        </p:nvSpPr>
        <p:spPr bwMode="auto">
          <a:xfrm>
            <a:off x="986992" y="1338179"/>
            <a:ext cx="1519245" cy="1679358"/>
          </a:xfrm>
          <a:custGeom>
            <a:avLst/>
            <a:gdLst>
              <a:gd name="T0" fmla="*/ 2685 w 3729"/>
              <a:gd name="T1" fmla="*/ 507 h 4122"/>
              <a:gd name="T2" fmla="*/ 2661 w 3729"/>
              <a:gd name="T3" fmla="*/ 456 h 4122"/>
              <a:gd name="T4" fmla="*/ 1523 w 3729"/>
              <a:gd name="T5" fmla="*/ 69 h 4122"/>
              <a:gd name="T6" fmla="*/ 1572 w 3729"/>
              <a:gd name="T7" fmla="*/ 238 h 4122"/>
              <a:gd name="T8" fmla="*/ 1783 w 3729"/>
              <a:gd name="T9" fmla="*/ 335 h 4122"/>
              <a:gd name="T10" fmla="*/ 1951 w 3729"/>
              <a:gd name="T11" fmla="*/ 400 h 4122"/>
              <a:gd name="T12" fmla="*/ 2009 w 3729"/>
              <a:gd name="T13" fmla="*/ 278 h 4122"/>
              <a:gd name="T14" fmla="*/ 2176 w 3729"/>
              <a:gd name="T15" fmla="*/ 295 h 4122"/>
              <a:gd name="T16" fmla="*/ 2416 w 3729"/>
              <a:gd name="T17" fmla="*/ 362 h 4122"/>
              <a:gd name="T18" fmla="*/ 2612 w 3729"/>
              <a:gd name="T19" fmla="*/ 347 h 4122"/>
              <a:gd name="T20" fmla="*/ 2780 w 3729"/>
              <a:gd name="T21" fmla="*/ 509 h 4122"/>
              <a:gd name="T22" fmla="*/ 2772 w 3729"/>
              <a:gd name="T23" fmla="*/ 662 h 4122"/>
              <a:gd name="T24" fmla="*/ 2863 w 3729"/>
              <a:gd name="T25" fmla="*/ 831 h 4122"/>
              <a:gd name="T26" fmla="*/ 2949 w 3729"/>
              <a:gd name="T27" fmla="*/ 1031 h 4122"/>
              <a:gd name="T28" fmla="*/ 3078 w 3729"/>
              <a:gd name="T29" fmla="*/ 1226 h 4122"/>
              <a:gd name="T30" fmla="*/ 3289 w 3729"/>
              <a:gd name="T31" fmla="*/ 1406 h 4122"/>
              <a:gd name="T32" fmla="*/ 3320 w 3729"/>
              <a:gd name="T33" fmla="*/ 1506 h 4122"/>
              <a:gd name="T34" fmla="*/ 3552 w 3729"/>
              <a:gd name="T35" fmla="*/ 1486 h 4122"/>
              <a:gd name="T36" fmla="*/ 3725 w 3729"/>
              <a:gd name="T37" fmla="*/ 1511 h 4122"/>
              <a:gd name="T38" fmla="*/ 3672 w 3729"/>
              <a:gd name="T39" fmla="*/ 1675 h 4122"/>
              <a:gd name="T40" fmla="*/ 3612 w 3729"/>
              <a:gd name="T41" fmla="*/ 1811 h 4122"/>
              <a:gd name="T42" fmla="*/ 3460 w 3729"/>
              <a:gd name="T43" fmla="*/ 1998 h 4122"/>
              <a:gd name="T44" fmla="*/ 3252 w 3729"/>
              <a:gd name="T45" fmla="*/ 2178 h 4122"/>
              <a:gd name="T46" fmla="*/ 3083 w 3729"/>
              <a:gd name="T47" fmla="*/ 2411 h 4122"/>
              <a:gd name="T48" fmla="*/ 3154 w 3729"/>
              <a:gd name="T49" fmla="*/ 2731 h 4122"/>
              <a:gd name="T50" fmla="*/ 3152 w 3729"/>
              <a:gd name="T51" fmla="*/ 3018 h 4122"/>
              <a:gd name="T52" fmla="*/ 2923 w 3729"/>
              <a:gd name="T53" fmla="*/ 3191 h 4122"/>
              <a:gd name="T54" fmla="*/ 2840 w 3729"/>
              <a:gd name="T55" fmla="*/ 3315 h 4122"/>
              <a:gd name="T56" fmla="*/ 2849 w 3729"/>
              <a:gd name="T57" fmla="*/ 3515 h 4122"/>
              <a:gd name="T58" fmla="*/ 2712 w 3729"/>
              <a:gd name="T59" fmla="*/ 3622 h 4122"/>
              <a:gd name="T60" fmla="*/ 2623 w 3729"/>
              <a:gd name="T61" fmla="*/ 3811 h 4122"/>
              <a:gd name="T62" fmla="*/ 2440 w 3729"/>
              <a:gd name="T63" fmla="*/ 4009 h 4122"/>
              <a:gd name="T64" fmla="*/ 2203 w 3729"/>
              <a:gd name="T65" fmla="*/ 4073 h 4122"/>
              <a:gd name="T66" fmla="*/ 1967 w 3729"/>
              <a:gd name="T67" fmla="*/ 4102 h 4122"/>
              <a:gd name="T68" fmla="*/ 1892 w 3729"/>
              <a:gd name="T69" fmla="*/ 3989 h 4122"/>
              <a:gd name="T70" fmla="*/ 1849 w 3729"/>
              <a:gd name="T71" fmla="*/ 3802 h 4122"/>
              <a:gd name="T72" fmla="*/ 1740 w 3729"/>
              <a:gd name="T73" fmla="*/ 3606 h 4122"/>
              <a:gd name="T74" fmla="*/ 1689 w 3729"/>
              <a:gd name="T75" fmla="*/ 3366 h 4122"/>
              <a:gd name="T76" fmla="*/ 1583 w 3729"/>
              <a:gd name="T77" fmla="*/ 3175 h 4122"/>
              <a:gd name="T78" fmla="*/ 1609 w 3729"/>
              <a:gd name="T79" fmla="*/ 2911 h 4122"/>
              <a:gd name="T80" fmla="*/ 1656 w 3729"/>
              <a:gd name="T81" fmla="*/ 2706 h 4122"/>
              <a:gd name="T82" fmla="*/ 1589 w 3729"/>
              <a:gd name="T83" fmla="*/ 2426 h 4122"/>
              <a:gd name="T84" fmla="*/ 1429 w 3729"/>
              <a:gd name="T85" fmla="*/ 2218 h 4122"/>
              <a:gd name="T86" fmla="*/ 1463 w 3729"/>
              <a:gd name="T87" fmla="*/ 1969 h 4122"/>
              <a:gd name="T88" fmla="*/ 1256 w 3729"/>
              <a:gd name="T89" fmla="*/ 1898 h 4122"/>
              <a:gd name="T90" fmla="*/ 1003 w 3729"/>
              <a:gd name="T91" fmla="*/ 1809 h 4122"/>
              <a:gd name="T92" fmla="*/ 736 w 3729"/>
              <a:gd name="T93" fmla="*/ 1842 h 4122"/>
              <a:gd name="T94" fmla="*/ 509 w 3729"/>
              <a:gd name="T95" fmla="*/ 1889 h 4122"/>
              <a:gd name="T96" fmla="*/ 300 w 3729"/>
              <a:gd name="T97" fmla="*/ 1742 h 4122"/>
              <a:gd name="T98" fmla="*/ 209 w 3729"/>
              <a:gd name="T99" fmla="*/ 1615 h 4122"/>
              <a:gd name="T100" fmla="*/ 105 w 3729"/>
              <a:gd name="T101" fmla="*/ 1475 h 4122"/>
              <a:gd name="T102" fmla="*/ 34 w 3729"/>
              <a:gd name="T103" fmla="*/ 1347 h 4122"/>
              <a:gd name="T104" fmla="*/ 72 w 3729"/>
              <a:gd name="T105" fmla="*/ 1066 h 4122"/>
              <a:gd name="T106" fmla="*/ 69 w 3729"/>
              <a:gd name="T107" fmla="*/ 831 h 4122"/>
              <a:gd name="T108" fmla="*/ 180 w 3729"/>
              <a:gd name="T109" fmla="*/ 629 h 4122"/>
              <a:gd name="T110" fmla="*/ 280 w 3729"/>
              <a:gd name="T111" fmla="*/ 531 h 4122"/>
              <a:gd name="T112" fmla="*/ 529 w 3729"/>
              <a:gd name="T113" fmla="*/ 222 h 4122"/>
              <a:gd name="T114" fmla="*/ 643 w 3729"/>
              <a:gd name="T115" fmla="*/ 122 h 4122"/>
              <a:gd name="T116" fmla="*/ 829 w 3729"/>
              <a:gd name="T117" fmla="*/ 111 h 4122"/>
              <a:gd name="T118" fmla="*/ 1023 w 3729"/>
              <a:gd name="T119" fmla="*/ 51 h 4122"/>
              <a:gd name="T120" fmla="*/ 1380 w 3729"/>
              <a:gd name="T121" fmla="*/ 26 h 4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729" h="4122">
                <a:moveTo>
                  <a:pt x="2732" y="555"/>
                </a:moveTo>
                <a:lnTo>
                  <a:pt x="2736" y="558"/>
                </a:lnTo>
                <a:lnTo>
                  <a:pt x="2738" y="560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2"/>
                </a:lnTo>
                <a:lnTo>
                  <a:pt x="2740" y="560"/>
                </a:lnTo>
                <a:lnTo>
                  <a:pt x="2740" y="558"/>
                </a:lnTo>
                <a:lnTo>
                  <a:pt x="2736" y="556"/>
                </a:lnTo>
                <a:lnTo>
                  <a:pt x="2734" y="555"/>
                </a:lnTo>
                <a:lnTo>
                  <a:pt x="2732" y="555"/>
                </a:lnTo>
                <a:close/>
                <a:moveTo>
                  <a:pt x="2703" y="531"/>
                </a:moveTo>
                <a:lnTo>
                  <a:pt x="2723" y="555"/>
                </a:lnTo>
                <a:lnTo>
                  <a:pt x="2729" y="555"/>
                </a:lnTo>
                <a:lnTo>
                  <a:pt x="2723" y="547"/>
                </a:lnTo>
                <a:lnTo>
                  <a:pt x="2718" y="540"/>
                </a:lnTo>
                <a:lnTo>
                  <a:pt x="2711" y="535"/>
                </a:lnTo>
                <a:lnTo>
                  <a:pt x="2703" y="531"/>
                </a:lnTo>
                <a:close/>
                <a:moveTo>
                  <a:pt x="2672" y="478"/>
                </a:moveTo>
                <a:lnTo>
                  <a:pt x="2672" y="495"/>
                </a:lnTo>
                <a:lnTo>
                  <a:pt x="2680" y="495"/>
                </a:lnTo>
                <a:lnTo>
                  <a:pt x="2681" y="502"/>
                </a:lnTo>
                <a:lnTo>
                  <a:pt x="2685" y="507"/>
                </a:lnTo>
                <a:lnTo>
                  <a:pt x="2689" y="513"/>
                </a:lnTo>
                <a:lnTo>
                  <a:pt x="2692" y="518"/>
                </a:lnTo>
                <a:lnTo>
                  <a:pt x="2696" y="518"/>
                </a:lnTo>
                <a:lnTo>
                  <a:pt x="2696" y="502"/>
                </a:lnTo>
                <a:lnTo>
                  <a:pt x="2692" y="500"/>
                </a:lnTo>
                <a:lnTo>
                  <a:pt x="2689" y="498"/>
                </a:lnTo>
                <a:lnTo>
                  <a:pt x="2687" y="495"/>
                </a:lnTo>
                <a:lnTo>
                  <a:pt x="2685" y="491"/>
                </a:lnTo>
                <a:lnTo>
                  <a:pt x="2683" y="486"/>
                </a:lnTo>
                <a:lnTo>
                  <a:pt x="2676" y="486"/>
                </a:lnTo>
                <a:lnTo>
                  <a:pt x="2676" y="478"/>
                </a:lnTo>
                <a:lnTo>
                  <a:pt x="2672" y="478"/>
                </a:lnTo>
                <a:close/>
                <a:moveTo>
                  <a:pt x="2656" y="455"/>
                </a:moveTo>
                <a:lnTo>
                  <a:pt x="2660" y="458"/>
                </a:lnTo>
                <a:lnTo>
                  <a:pt x="2661" y="462"/>
                </a:lnTo>
                <a:lnTo>
                  <a:pt x="2663" y="464"/>
                </a:lnTo>
                <a:lnTo>
                  <a:pt x="2667" y="469"/>
                </a:lnTo>
                <a:lnTo>
                  <a:pt x="2669" y="475"/>
                </a:lnTo>
                <a:lnTo>
                  <a:pt x="2672" y="475"/>
                </a:lnTo>
                <a:lnTo>
                  <a:pt x="2671" y="467"/>
                </a:lnTo>
                <a:lnTo>
                  <a:pt x="2669" y="462"/>
                </a:lnTo>
                <a:lnTo>
                  <a:pt x="2667" y="458"/>
                </a:lnTo>
                <a:lnTo>
                  <a:pt x="2661" y="456"/>
                </a:lnTo>
                <a:lnTo>
                  <a:pt x="2656" y="455"/>
                </a:lnTo>
                <a:close/>
                <a:moveTo>
                  <a:pt x="1469" y="0"/>
                </a:moveTo>
                <a:lnTo>
                  <a:pt x="1480" y="2"/>
                </a:lnTo>
                <a:lnTo>
                  <a:pt x="1480" y="6"/>
                </a:lnTo>
                <a:lnTo>
                  <a:pt x="1485" y="7"/>
                </a:lnTo>
                <a:lnTo>
                  <a:pt x="1489" y="9"/>
                </a:lnTo>
                <a:lnTo>
                  <a:pt x="1494" y="9"/>
                </a:lnTo>
                <a:lnTo>
                  <a:pt x="1500" y="9"/>
                </a:lnTo>
                <a:lnTo>
                  <a:pt x="1500" y="29"/>
                </a:lnTo>
                <a:lnTo>
                  <a:pt x="1511" y="27"/>
                </a:lnTo>
                <a:lnTo>
                  <a:pt x="1518" y="24"/>
                </a:lnTo>
                <a:lnTo>
                  <a:pt x="1527" y="20"/>
                </a:lnTo>
                <a:lnTo>
                  <a:pt x="1540" y="18"/>
                </a:lnTo>
                <a:lnTo>
                  <a:pt x="1543" y="27"/>
                </a:lnTo>
                <a:lnTo>
                  <a:pt x="1545" y="42"/>
                </a:lnTo>
                <a:lnTo>
                  <a:pt x="1543" y="55"/>
                </a:lnTo>
                <a:lnTo>
                  <a:pt x="1540" y="55"/>
                </a:lnTo>
                <a:lnTo>
                  <a:pt x="1538" y="58"/>
                </a:lnTo>
                <a:lnTo>
                  <a:pt x="1536" y="60"/>
                </a:lnTo>
                <a:lnTo>
                  <a:pt x="1534" y="62"/>
                </a:lnTo>
                <a:lnTo>
                  <a:pt x="1534" y="66"/>
                </a:lnTo>
                <a:lnTo>
                  <a:pt x="1532" y="69"/>
                </a:lnTo>
                <a:lnTo>
                  <a:pt x="1523" y="69"/>
                </a:lnTo>
                <a:lnTo>
                  <a:pt x="1523" y="75"/>
                </a:lnTo>
                <a:lnTo>
                  <a:pt x="1521" y="76"/>
                </a:lnTo>
                <a:lnTo>
                  <a:pt x="1521" y="80"/>
                </a:lnTo>
                <a:lnTo>
                  <a:pt x="1520" y="86"/>
                </a:lnTo>
                <a:lnTo>
                  <a:pt x="1534" y="96"/>
                </a:lnTo>
                <a:lnTo>
                  <a:pt x="1541" y="111"/>
                </a:lnTo>
                <a:lnTo>
                  <a:pt x="1545" y="129"/>
                </a:lnTo>
                <a:lnTo>
                  <a:pt x="1543" y="155"/>
                </a:lnTo>
                <a:lnTo>
                  <a:pt x="1516" y="178"/>
                </a:lnTo>
                <a:lnTo>
                  <a:pt x="1512" y="186"/>
                </a:lnTo>
                <a:lnTo>
                  <a:pt x="1503" y="186"/>
                </a:lnTo>
                <a:lnTo>
                  <a:pt x="1503" y="191"/>
                </a:lnTo>
                <a:lnTo>
                  <a:pt x="1492" y="195"/>
                </a:lnTo>
                <a:lnTo>
                  <a:pt x="1496" y="202"/>
                </a:lnTo>
                <a:lnTo>
                  <a:pt x="1509" y="206"/>
                </a:lnTo>
                <a:lnTo>
                  <a:pt x="1514" y="200"/>
                </a:lnTo>
                <a:lnTo>
                  <a:pt x="1523" y="198"/>
                </a:lnTo>
                <a:lnTo>
                  <a:pt x="1532" y="200"/>
                </a:lnTo>
                <a:lnTo>
                  <a:pt x="1543" y="202"/>
                </a:lnTo>
                <a:lnTo>
                  <a:pt x="1549" y="229"/>
                </a:lnTo>
                <a:lnTo>
                  <a:pt x="1560" y="235"/>
                </a:lnTo>
                <a:lnTo>
                  <a:pt x="1560" y="238"/>
                </a:lnTo>
                <a:lnTo>
                  <a:pt x="1572" y="238"/>
                </a:lnTo>
                <a:lnTo>
                  <a:pt x="1572" y="242"/>
                </a:lnTo>
                <a:lnTo>
                  <a:pt x="1589" y="242"/>
                </a:lnTo>
                <a:lnTo>
                  <a:pt x="1592" y="251"/>
                </a:lnTo>
                <a:lnTo>
                  <a:pt x="1600" y="251"/>
                </a:lnTo>
                <a:lnTo>
                  <a:pt x="1600" y="255"/>
                </a:lnTo>
                <a:lnTo>
                  <a:pt x="1609" y="255"/>
                </a:lnTo>
                <a:lnTo>
                  <a:pt x="1609" y="258"/>
                </a:lnTo>
                <a:lnTo>
                  <a:pt x="1660" y="255"/>
                </a:lnTo>
                <a:lnTo>
                  <a:pt x="1660" y="258"/>
                </a:lnTo>
                <a:lnTo>
                  <a:pt x="1680" y="258"/>
                </a:lnTo>
                <a:lnTo>
                  <a:pt x="1680" y="262"/>
                </a:lnTo>
                <a:lnTo>
                  <a:pt x="1700" y="262"/>
                </a:lnTo>
                <a:lnTo>
                  <a:pt x="1700" y="266"/>
                </a:lnTo>
                <a:lnTo>
                  <a:pt x="1709" y="266"/>
                </a:lnTo>
                <a:lnTo>
                  <a:pt x="1712" y="275"/>
                </a:lnTo>
                <a:lnTo>
                  <a:pt x="1720" y="275"/>
                </a:lnTo>
                <a:lnTo>
                  <a:pt x="1720" y="278"/>
                </a:lnTo>
                <a:lnTo>
                  <a:pt x="1752" y="278"/>
                </a:lnTo>
                <a:lnTo>
                  <a:pt x="1756" y="286"/>
                </a:lnTo>
                <a:lnTo>
                  <a:pt x="1763" y="286"/>
                </a:lnTo>
                <a:lnTo>
                  <a:pt x="1769" y="322"/>
                </a:lnTo>
                <a:lnTo>
                  <a:pt x="1778" y="329"/>
                </a:lnTo>
                <a:lnTo>
                  <a:pt x="1783" y="335"/>
                </a:lnTo>
                <a:lnTo>
                  <a:pt x="1789" y="340"/>
                </a:lnTo>
                <a:lnTo>
                  <a:pt x="1796" y="344"/>
                </a:lnTo>
                <a:lnTo>
                  <a:pt x="1807" y="346"/>
                </a:lnTo>
                <a:lnTo>
                  <a:pt x="1823" y="346"/>
                </a:lnTo>
                <a:lnTo>
                  <a:pt x="1836" y="351"/>
                </a:lnTo>
                <a:lnTo>
                  <a:pt x="1849" y="351"/>
                </a:lnTo>
                <a:lnTo>
                  <a:pt x="1863" y="355"/>
                </a:lnTo>
                <a:lnTo>
                  <a:pt x="1863" y="358"/>
                </a:lnTo>
                <a:lnTo>
                  <a:pt x="1880" y="358"/>
                </a:lnTo>
                <a:lnTo>
                  <a:pt x="1883" y="366"/>
                </a:lnTo>
                <a:lnTo>
                  <a:pt x="1896" y="366"/>
                </a:lnTo>
                <a:lnTo>
                  <a:pt x="1896" y="369"/>
                </a:lnTo>
                <a:lnTo>
                  <a:pt x="1903" y="369"/>
                </a:lnTo>
                <a:lnTo>
                  <a:pt x="1903" y="375"/>
                </a:lnTo>
                <a:lnTo>
                  <a:pt x="1916" y="375"/>
                </a:lnTo>
                <a:lnTo>
                  <a:pt x="1920" y="382"/>
                </a:lnTo>
                <a:lnTo>
                  <a:pt x="1929" y="382"/>
                </a:lnTo>
                <a:lnTo>
                  <a:pt x="1932" y="391"/>
                </a:lnTo>
                <a:lnTo>
                  <a:pt x="1934" y="391"/>
                </a:lnTo>
                <a:lnTo>
                  <a:pt x="1938" y="393"/>
                </a:lnTo>
                <a:lnTo>
                  <a:pt x="1941" y="396"/>
                </a:lnTo>
                <a:lnTo>
                  <a:pt x="1945" y="398"/>
                </a:lnTo>
                <a:lnTo>
                  <a:pt x="1951" y="400"/>
                </a:lnTo>
                <a:lnTo>
                  <a:pt x="1954" y="402"/>
                </a:lnTo>
                <a:lnTo>
                  <a:pt x="1956" y="402"/>
                </a:lnTo>
                <a:lnTo>
                  <a:pt x="1956" y="398"/>
                </a:lnTo>
                <a:lnTo>
                  <a:pt x="1969" y="398"/>
                </a:lnTo>
                <a:lnTo>
                  <a:pt x="1972" y="393"/>
                </a:lnTo>
                <a:lnTo>
                  <a:pt x="1976" y="389"/>
                </a:lnTo>
                <a:lnTo>
                  <a:pt x="1980" y="386"/>
                </a:lnTo>
                <a:lnTo>
                  <a:pt x="1983" y="382"/>
                </a:lnTo>
                <a:lnTo>
                  <a:pt x="1985" y="376"/>
                </a:lnTo>
                <a:lnTo>
                  <a:pt x="1989" y="369"/>
                </a:lnTo>
                <a:lnTo>
                  <a:pt x="1989" y="369"/>
                </a:lnTo>
                <a:lnTo>
                  <a:pt x="1991" y="367"/>
                </a:lnTo>
                <a:lnTo>
                  <a:pt x="1992" y="367"/>
                </a:lnTo>
                <a:lnTo>
                  <a:pt x="1992" y="366"/>
                </a:lnTo>
                <a:lnTo>
                  <a:pt x="1992" y="362"/>
                </a:lnTo>
                <a:lnTo>
                  <a:pt x="1992" y="358"/>
                </a:lnTo>
                <a:lnTo>
                  <a:pt x="1989" y="358"/>
                </a:lnTo>
                <a:lnTo>
                  <a:pt x="1989" y="349"/>
                </a:lnTo>
                <a:lnTo>
                  <a:pt x="1983" y="349"/>
                </a:lnTo>
                <a:lnTo>
                  <a:pt x="1981" y="331"/>
                </a:lnTo>
                <a:lnTo>
                  <a:pt x="1985" y="311"/>
                </a:lnTo>
                <a:lnTo>
                  <a:pt x="1989" y="295"/>
                </a:lnTo>
                <a:lnTo>
                  <a:pt x="2009" y="278"/>
                </a:lnTo>
                <a:lnTo>
                  <a:pt x="2009" y="275"/>
                </a:lnTo>
                <a:lnTo>
                  <a:pt x="2023" y="271"/>
                </a:lnTo>
                <a:lnTo>
                  <a:pt x="2029" y="262"/>
                </a:lnTo>
                <a:lnTo>
                  <a:pt x="2056" y="262"/>
                </a:lnTo>
                <a:lnTo>
                  <a:pt x="2063" y="251"/>
                </a:lnTo>
                <a:lnTo>
                  <a:pt x="2112" y="251"/>
                </a:lnTo>
                <a:lnTo>
                  <a:pt x="2112" y="255"/>
                </a:lnTo>
                <a:lnTo>
                  <a:pt x="2123" y="255"/>
                </a:lnTo>
                <a:lnTo>
                  <a:pt x="2123" y="258"/>
                </a:lnTo>
                <a:lnTo>
                  <a:pt x="2132" y="258"/>
                </a:lnTo>
                <a:lnTo>
                  <a:pt x="2132" y="262"/>
                </a:lnTo>
                <a:lnTo>
                  <a:pt x="2160" y="262"/>
                </a:lnTo>
                <a:lnTo>
                  <a:pt x="2160" y="266"/>
                </a:lnTo>
                <a:lnTo>
                  <a:pt x="2163" y="271"/>
                </a:lnTo>
                <a:lnTo>
                  <a:pt x="2163" y="273"/>
                </a:lnTo>
                <a:lnTo>
                  <a:pt x="2165" y="276"/>
                </a:lnTo>
                <a:lnTo>
                  <a:pt x="2163" y="280"/>
                </a:lnTo>
                <a:lnTo>
                  <a:pt x="2163" y="282"/>
                </a:lnTo>
                <a:lnTo>
                  <a:pt x="2165" y="284"/>
                </a:lnTo>
                <a:lnTo>
                  <a:pt x="2167" y="286"/>
                </a:lnTo>
                <a:lnTo>
                  <a:pt x="2171" y="287"/>
                </a:lnTo>
                <a:lnTo>
                  <a:pt x="2176" y="289"/>
                </a:lnTo>
                <a:lnTo>
                  <a:pt x="2176" y="295"/>
                </a:lnTo>
                <a:lnTo>
                  <a:pt x="2203" y="295"/>
                </a:lnTo>
                <a:lnTo>
                  <a:pt x="2203" y="298"/>
                </a:lnTo>
                <a:lnTo>
                  <a:pt x="2220" y="302"/>
                </a:lnTo>
                <a:lnTo>
                  <a:pt x="2220" y="306"/>
                </a:lnTo>
                <a:lnTo>
                  <a:pt x="2223" y="306"/>
                </a:lnTo>
                <a:lnTo>
                  <a:pt x="2225" y="306"/>
                </a:lnTo>
                <a:lnTo>
                  <a:pt x="2227" y="304"/>
                </a:lnTo>
                <a:lnTo>
                  <a:pt x="2227" y="302"/>
                </a:lnTo>
                <a:lnTo>
                  <a:pt x="2229" y="302"/>
                </a:lnTo>
                <a:lnTo>
                  <a:pt x="2243" y="302"/>
                </a:lnTo>
                <a:lnTo>
                  <a:pt x="2256" y="306"/>
                </a:lnTo>
                <a:lnTo>
                  <a:pt x="2269" y="309"/>
                </a:lnTo>
                <a:lnTo>
                  <a:pt x="2272" y="342"/>
                </a:lnTo>
                <a:lnTo>
                  <a:pt x="2296" y="346"/>
                </a:lnTo>
                <a:lnTo>
                  <a:pt x="2305" y="344"/>
                </a:lnTo>
                <a:lnTo>
                  <a:pt x="2318" y="342"/>
                </a:lnTo>
                <a:lnTo>
                  <a:pt x="2332" y="342"/>
                </a:lnTo>
                <a:lnTo>
                  <a:pt x="2332" y="346"/>
                </a:lnTo>
                <a:lnTo>
                  <a:pt x="2369" y="349"/>
                </a:lnTo>
                <a:lnTo>
                  <a:pt x="2369" y="355"/>
                </a:lnTo>
                <a:lnTo>
                  <a:pt x="2389" y="355"/>
                </a:lnTo>
                <a:lnTo>
                  <a:pt x="2392" y="362"/>
                </a:lnTo>
                <a:lnTo>
                  <a:pt x="2416" y="362"/>
                </a:lnTo>
                <a:lnTo>
                  <a:pt x="2416" y="366"/>
                </a:lnTo>
                <a:lnTo>
                  <a:pt x="2429" y="369"/>
                </a:lnTo>
                <a:lnTo>
                  <a:pt x="2449" y="369"/>
                </a:lnTo>
                <a:lnTo>
                  <a:pt x="2456" y="375"/>
                </a:lnTo>
                <a:lnTo>
                  <a:pt x="2467" y="380"/>
                </a:lnTo>
                <a:lnTo>
                  <a:pt x="2480" y="384"/>
                </a:lnTo>
                <a:lnTo>
                  <a:pt x="2492" y="382"/>
                </a:lnTo>
                <a:lnTo>
                  <a:pt x="2503" y="366"/>
                </a:lnTo>
                <a:lnTo>
                  <a:pt x="2536" y="358"/>
                </a:lnTo>
                <a:lnTo>
                  <a:pt x="2536" y="349"/>
                </a:lnTo>
                <a:lnTo>
                  <a:pt x="2563" y="346"/>
                </a:lnTo>
                <a:lnTo>
                  <a:pt x="2569" y="338"/>
                </a:lnTo>
                <a:lnTo>
                  <a:pt x="2572" y="336"/>
                </a:lnTo>
                <a:lnTo>
                  <a:pt x="2578" y="338"/>
                </a:lnTo>
                <a:lnTo>
                  <a:pt x="2583" y="338"/>
                </a:lnTo>
                <a:lnTo>
                  <a:pt x="2589" y="340"/>
                </a:lnTo>
                <a:lnTo>
                  <a:pt x="2592" y="340"/>
                </a:lnTo>
                <a:lnTo>
                  <a:pt x="2596" y="342"/>
                </a:lnTo>
                <a:lnTo>
                  <a:pt x="2600" y="349"/>
                </a:lnTo>
                <a:lnTo>
                  <a:pt x="2603" y="351"/>
                </a:lnTo>
                <a:lnTo>
                  <a:pt x="2607" y="349"/>
                </a:lnTo>
                <a:lnTo>
                  <a:pt x="2611" y="349"/>
                </a:lnTo>
                <a:lnTo>
                  <a:pt x="2612" y="347"/>
                </a:lnTo>
                <a:lnTo>
                  <a:pt x="2612" y="346"/>
                </a:lnTo>
                <a:lnTo>
                  <a:pt x="2616" y="346"/>
                </a:lnTo>
                <a:lnTo>
                  <a:pt x="2620" y="346"/>
                </a:lnTo>
                <a:lnTo>
                  <a:pt x="2623" y="347"/>
                </a:lnTo>
                <a:lnTo>
                  <a:pt x="2625" y="349"/>
                </a:lnTo>
                <a:lnTo>
                  <a:pt x="2629" y="349"/>
                </a:lnTo>
                <a:lnTo>
                  <a:pt x="2629" y="362"/>
                </a:lnTo>
                <a:lnTo>
                  <a:pt x="2641" y="364"/>
                </a:lnTo>
                <a:lnTo>
                  <a:pt x="2660" y="367"/>
                </a:lnTo>
                <a:lnTo>
                  <a:pt x="2681" y="369"/>
                </a:lnTo>
                <a:lnTo>
                  <a:pt x="2701" y="369"/>
                </a:lnTo>
                <a:lnTo>
                  <a:pt x="2716" y="366"/>
                </a:lnTo>
                <a:lnTo>
                  <a:pt x="2716" y="362"/>
                </a:lnTo>
                <a:lnTo>
                  <a:pt x="2743" y="358"/>
                </a:lnTo>
                <a:lnTo>
                  <a:pt x="2756" y="395"/>
                </a:lnTo>
                <a:lnTo>
                  <a:pt x="2769" y="402"/>
                </a:lnTo>
                <a:lnTo>
                  <a:pt x="2769" y="426"/>
                </a:lnTo>
                <a:lnTo>
                  <a:pt x="2776" y="429"/>
                </a:lnTo>
                <a:lnTo>
                  <a:pt x="2776" y="438"/>
                </a:lnTo>
                <a:lnTo>
                  <a:pt x="2780" y="438"/>
                </a:lnTo>
                <a:lnTo>
                  <a:pt x="2780" y="446"/>
                </a:lnTo>
                <a:lnTo>
                  <a:pt x="2783" y="446"/>
                </a:lnTo>
                <a:lnTo>
                  <a:pt x="2780" y="509"/>
                </a:lnTo>
                <a:lnTo>
                  <a:pt x="2776" y="509"/>
                </a:lnTo>
                <a:lnTo>
                  <a:pt x="2776" y="518"/>
                </a:lnTo>
                <a:lnTo>
                  <a:pt x="2772" y="518"/>
                </a:lnTo>
                <a:lnTo>
                  <a:pt x="2772" y="531"/>
                </a:lnTo>
                <a:lnTo>
                  <a:pt x="2769" y="531"/>
                </a:lnTo>
                <a:lnTo>
                  <a:pt x="2769" y="535"/>
                </a:lnTo>
                <a:lnTo>
                  <a:pt x="2772" y="535"/>
                </a:lnTo>
                <a:lnTo>
                  <a:pt x="2772" y="558"/>
                </a:lnTo>
                <a:lnTo>
                  <a:pt x="2763" y="564"/>
                </a:lnTo>
                <a:lnTo>
                  <a:pt x="2758" y="567"/>
                </a:lnTo>
                <a:lnTo>
                  <a:pt x="2752" y="569"/>
                </a:lnTo>
                <a:lnTo>
                  <a:pt x="2740" y="566"/>
                </a:lnTo>
                <a:lnTo>
                  <a:pt x="2740" y="578"/>
                </a:lnTo>
                <a:lnTo>
                  <a:pt x="2736" y="578"/>
                </a:lnTo>
                <a:lnTo>
                  <a:pt x="2736" y="582"/>
                </a:lnTo>
                <a:lnTo>
                  <a:pt x="2740" y="582"/>
                </a:lnTo>
                <a:lnTo>
                  <a:pt x="2743" y="602"/>
                </a:lnTo>
                <a:lnTo>
                  <a:pt x="2749" y="602"/>
                </a:lnTo>
                <a:lnTo>
                  <a:pt x="2749" y="615"/>
                </a:lnTo>
                <a:lnTo>
                  <a:pt x="2752" y="615"/>
                </a:lnTo>
                <a:lnTo>
                  <a:pt x="2756" y="635"/>
                </a:lnTo>
                <a:lnTo>
                  <a:pt x="2763" y="638"/>
                </a:lnTo>
                <a:lnTo>
                  <a:pt x="2772" y="662"/>
                </a:lnTo>
                <a:lnTo>
                  <a:pt x="2780" y="666"/>
                </a:lnTo>
                <a:lnTo>
                  <a:pt x="2780" y="678"/>
                </a:lnTo>
                <a:lnTo>
                  <a:pt x="2783" y="678"/>
                </a:lnTo>
                <a:lnTo>
                  <a:pt x="2783" y="686"/>
                </a:lnTo>
                <a:lnTo>
                  <a:pt x="2792" y="691"/>
                </a:lnTo>
                <a:lnTo>
                  <a:pt x="2796" y="706"/>
                </a:lnTo>
                <a:lnTo>
                  <a:pt x="2809" y="715"/>
                </a:lnTo>
                <a:lnTo>
                  <a:pt x="2816" y="738"/>
                </a:lnTo>
                <a:lnTo>
                  <a:pt x="2820" y="738"/>
                </a:lnTo>
                <a:lnTo>
                  <a:pt x="2820" y="746"/>
                </a:lnTo>
                <a:lnTo>
                  <a:pt x="2829" y="751"/>
                </a:lnTo>
                <a:lnTo>
                  <a:pt x="2849" y="775"/>
                </a:lnTo>
                <a:lnTo>
                  <a:pt x="2845" y="782"/>
                </a:lnTo>
                <a:lnTo>
                  <a:pt x="2841" y="789"/>
                </a:lnTo>
                <a:lnTo>
                  <a:pt x="2840" y="796"/>
                </a:lnTo>
                <a:lnTo>
                  <a:pt x="2840" y="806"/>
                </a:lnTo>
                <a:lnTo>
                  <a:pt x="2843" y="806"/>
                </a:lnTo>
                <a:lnTo>
                  <a:pt x="2843" y="818"/>
                </a:lnTo>
                <a:lnTo>
                  <a:pt x="2849" y="818"/>
                </a:lnTo>
                <a:lnTo>
                  <a:pt x="2852" y="822"/>
                </a:lnTo>
                <a:lnTo>
                  <a:pt x="2856" y="824"/>
                </a:lnTo>
                <a:lnTo>
                  <a:pt x="2860" y="827"/>
                </a:lnTo>
                <a:lnTo>
                  <a:pt x="2863" y="831"/>
                </a:lnTo>
                <a:lnTo>
                  <a:pt x="2869" y="838"/>
                </a:lnTo>
                <a:lnTo>
                  <a:pt x="2876" y="838"/>
                </a:lnTo>
                <a:lnTo>
                  <a:pt x="2876" y="842"/>
                </a:lnTo>
                <a:lnTo>
                  <a:pt x="2889" y="842"/>
                </a:lnTo>
                <a:lnTo>
                  <a:pt x="2889" y="844"/>
                </a:lnTo>
                <a:lnTo>
                  <a:pt x="2891" y="847"/>
                </a:lnTo>
                <a:lnTo>
                  <a:pt x="2894" y="851"/>
                </a:lnTo>
                <a:lnTo>
                  <a:pt x="2896" y="856"/>
                </a:lnTo>
                <a:lnTo>
                  <a:pt x="2900" y="860"/>
                </a:lnTo>
                <a:lnTo>
                  <a:pt x="2901" y="864"/>
                </a:lnTo>
                <a:lnTo>
                  <a:pt x="2903" y="866"/>
                </a:lnTo>
                <a:lnTo>
                  <a:pt x="2912" y="866"/>
                </a:lnTo>
                <a:lnTo>
                  <a:pt x="2916" y="875"/>
                </a:lnTo>
                <a:lnTo>
                  <a:pt x="2920" y="875"/>
                </a:lnTo>
                <a:lnTo>
                  <a:pt x="2920" y="895"/>
                </a:lnTo>
                <a:lnTo>
                  <a:pt x="2923" y="895"/>
                </a:lnTo>
                <a:lnTo>
                  <a:pt x="2932" y="918"/>
                </a:lnTo>
                <a:lnTo>
                  <a:pt x="2936" y="918"/>
                </a:lnTo>
                <a:lnTo>
                  <a:pt x="2936" y="951"/>
                </a:lnTo>
                <a:lnTo>
                  <a:pt x="2940" y="951"/>
                </a:lnTo>
                <a:lnTo>
                  <a:pt x="2940" y="958"/>
                </a:lnTo>
                <a:lnTo>
                  <a:pt x="2943" y="958"/>
                </a:lnTo>
                <a:lnTo>
                  <a:pt x="2949" y="1031"/>
                </a:lnTo>
                <a:lnTo>
                  <a:pt x="2956" y="1035"/>
                </a:lnTo>
                <a:lnTo>
                  <a:pt x="2960" y="1062"/>
                </a:lnTo>
                <a:lnTo>
                  <a:pt x="2976" y="1062"/>
                </a:lnTo>
                <a:lnTo>
                  <a:pt x="2987" y="1076"/>
                </a:lnTo>
                <a:lnTo>
                  <a:pt x="3003" y="1091"/>
                </a:lnTo>
                <a:lnTo>
                  <a:pt x="3020" y="1098"/>
                </a:lnTo>
                <a:lnTo>
                  <a:pt x="3020" y="1106"/>
                </a:lnTo>
                <a:lnTo>
                  <a:pt x="3029" y="1106"/>
                </a:lnTo>
                <a:lnTo>
                  <a:pt x="3032" y="1118"/>
                </a:lnTo>
                <a:lnTo>
                  <a:pt x="3040" y="1122"/>
                </a:lnTo>
                <a:lnTo>
                  <a:pt x="3056" y="1171"/>
                </a:lnTo>
                <a:lnTo>
                  <a:pt x="3060" y="1171"/>
                </a:lnTo>
                <a:lnTo>
                  <a:pt x="3060" y="1195"/>
                </a:lnTo>
                <a:lnTo>
                  <a:pt x="3063" y="1195"/>
                </a:lnTo>
                <a:lnTo>
                  <a:pt x="3063" y="1202"/>
                </a:lnTo>
                <a:lnTo>
                  <a:pt x="3069" y="1202"/>
                </a:lnTo>
                <a:lnTo>
                  <a:pt x="3069" y="1222"/>
                </a:lnTo>
                <a:lnTo>
                  <a:pt x="3072" y="1222"/>
                </a:lnTo>
                <a:lnTo>
                  <a:pt x="3074" y="1224"/>
                </a:lnTo>
                <a:lnTo>
                  <a:pt x="3074" y="1224"/>
                </a:lnTo>
                <a:lnTo>
                  <a:pt x="3074" y="1226"/>
                </a:lnTo>
                <a:lnTo>
                  <a:pt x="3076" y="1226"/>
                </a:lnTo>
                <a:lnTo>
                  <a:pt x="3078" y="1226"/>
                </a:lnTo>
                <a:lnTo>
                  <a:pt x="3080" y="1226"/>
                </a:lnTo>
                <a:lnTo>
                  <a:pt x="3089" y="1251"/>
                </a:lnTo>
                <a:lnTo>
                  <a:pt x="3112" y="1251"/>
                </a:lnTo>
                <a:lnTo>
                  <a:pt x="3116" y="1275"/>
                </a:lnTo>
                <a:lnTo>
                  <a:pt x="3120" y="1275"/>
                </a:lnTo>
                <a:lnTo>
                  <a:pt x="3120" y="1278"/>
                </a:lnTo>
                <a:lnTo>
                  <a:pt x="3143" y="1278"/>
                </a:lnTo>
                <a:lnTo>
                  <a:pt x="3156" y="1295"/>
                </a:lnTo>
                <a:lnTo>
                  <a:pt x="3172" y="1295"/>
                </a:lnTo>
                <a:lnTo>
                  <a:pt x="3172" y="1298"/>
                </a:lnTo>
                <a:lnTo>
                  <a:pt x="3183" y="1306"/>
                </a:lnTo>
                <a:lnTo>
                  <a:pt x="3183" y="1315"/>
                </a:lnTo>
                <a:lnTo>
                  <a:pt x="3203" y="1329"/>
                </a:lnTo>
                <a:lnTo>
                  <a:pt x="3209" y="1338"/>
                </a:lnTo>
                <a:lnTo>
                  <a:pt x="3216" y="1338"/>
                </a:lnTo>
                <a:lnTo>
                  <a:pt x="3220" y="1346"/>
                </a:lnTo>
                <a:lnTo>
                  <a:pt x="3243" y="1366"/>
                </a:lnTo>
                <a:lnTo>
                  <a:pt x="3243" y="1378"/>
                </a:lnTo>
                <a:lnTo>
                  <a:pt x="3256" y="1382"/>
                </a:lnTo>
                <a:lnTo>
                  <a:pt x="3269" y="1398"/>
                </a:lnTo>
                <a:lnTo>
                  <a:pt x="3276" y="1398"/>
                </a:lnTo>
                <a:lnTo>
                  <a:pt x="3276" y="1406"/>
                </a:lnTo>
                <a:lnTo>
                  <a:pt x="3289" y="1406"/>
                </a:lnTo>
                <a:lnTo>
                  <a:pt x="3289" y="1409"/>
                </a:lnTo>
                <a:lnTo>
                  <a:pt x="3292" y="1415"/>
                </a:lnTo>
                <a:lnTo>
                  <a:pt x="3296" y="1420"/>
                </a:lnTo>
                <a:lnTo>
                  <a:pt x="3300" y="1426"/>
                </a:lnTo>
                <a:lnTo>
                  <a:pt x="3303" y="1431"/>
                </a:lnTo>
                <a:lnTo>
                  <a:pt x="3303" y="1455"/>
                </a:lnTo>
                <a:lnTo>
                  <a:pt x="3296" y="1458"/>
                </a:lnTo>
                <a:lnTo>
                  <a:pt x="3296" y="1466"/>
                </a:lnTo>
                <a:lnTo>
                  <a:pt x="3292" y="1466"/>
                </a:lnTo>
                <a:lnTo>
                  <a:pt x="3292" y="1469"/>
                </a:lnTo>
                <a:lnTo>
                  <a:pt x="3294" y="1471"/>
                </a:lnTo>
                <a:lnTo>
                  <a:pt x="3294" y="1473"/>
                </a:lnTo>
                <a:lnTo>
                  <a:pt x="3296" y="1476"/>
                </a:lnTo>
                <a:lnTo>
                  <a:pt x="3296" y="1482"/>
                </a:lnTo>
                <a:lnTo>
                  <a:pt x="3301" y="1484"/>
                </a:lnTo>
                <a:lnTo>
                  <a:pt x="3307" y="1486"/>
                </a:lnTo>
                <a:lnTo>
                  <a:pt x="3309" y="1489"/>
                </a:lnTo>
                <a:lnTo>
                  <a:pt x="3311" y="1491"/>
                </a:lnTo>
                <a:lnTo>
                  <a:pt x="3311" y="1495"/>
                </a:lnTo>
                <a:lnTo>
                  <a:pt x="3312" y="1498"/>
                </a:lnTo>
                <a:lnTo>
                  <a:pt x="3312" y="1502"/>
                </a:lnTo>
                <a:lnTo>
                  <a:pt x="3316" y="1506"/>
                </a:lnTo>
                <a:lnTo>
                  <a:pt x="3320" y="1506"/>
                </a:lnTo>
                <a:lnTo>
                  <a:pt x="3323" y="1515"/>
                </a:lnTo>
                <a:lnTo>
                  <a:pt x="3332" y="1515"/>
                </a:lnTo>
                <a:lnTo>
                  <a:pt x="3336" y="1522"/>
                </a:lnTo>
                <a:lnTo>
                  <a:pt x="3347" y="1529"/>
                </a:lnTo>
                <a:lnTo>
                  <a:pt x="3361" y="1533"/>
                </a:lnTo>
                <a:lnTo>
                  <a:pt x="3380" y="1535"/>
                </a:lnTo>
                <a:lnTo>
                  <a:pt x="3383" y="1531"/>
                </a:lnTo>
                <a:lnTo>
                  <a:pt x="3385" y="1529"/>
                </a:lnTo>
                <a:lnTo>
                  <a:pt x="3389" y="1527"/>
                </a:lnTo>
                <a:lnTo>
                  <a:pt x="3392" y="1526"/>
                </a:lnTo>
                <a:lnTo>
                  <a:pt x="3392" y="1522"/>
                </a:lnTo>
                <a:lnTo>
                  <a:pt x="3400" y="1522"/>
                </a:lnTo>
                <a:lnTo>
                  <a:pt x="3409" y="1511"/>
                </a:lnTo>
                <a:lnTo>
                  <a:pt x="3469" y="1515"/>
                </a:lnTo>
                <a:lnTo>
                  <a:pt x="3469" y="1511"/>
                </a:lnTo>
                <a:lnTo>
                  <a:pt x="3476" y="1511"/>
                </a:lnTo>
                <a:lnTo>
                  <a:pt x="3480" y="1502"/>
                </a:lnTo>
                <a:lnTo>
                  <a:pt x="3500" y="1498"/>
                </a:lnTo>
                <a:lnTo>
                  <a:pt x="3500" y="1495"/>
                </a:lnTo>
                <a:lnTo>
                  <a:pt x="3536" y="1498"/>
                </a:lnTo>
                <a:lnTo>
                  <a:pt x="3536" y="1495"/>
                </a:lnTo>
                <a:lnTo>
                  <a:pt x="3549" y="1495"/>
                </a:lnTo>
                <a:lnTo>
                  <a:pt x="3552" y="1486"/>
                </a:lnTo>
                <a:lnTo>
                  <a:pt x="3567" y="1484"/>
                </a:lnTo>
                <a:lnTo>
                  <a:pt x="3581" y="1486"/>
                </a:lnTo>
                <a:lnTo>
                  <a:pt x="3598" y="1487"/>
                </a:lnTo>
                <a:lnTo>
                  <a:pt x="3612" y="1486"/>
                </a:lnTo>
                <a:lnTo>
                  <a:pt x="3612" y="1482"/>
                </a:lnTo>
                <a:lnTo>
                  <a:pt x="3623" y="1482"/>
                </a:lnTo>
                <a:lnTo>
                  <a:pt x="3623" y="1478"/>
                </a:lnTo>
                <a:lnTo>
                  <a:pt x="3636" y="1478"/>
                </a:lnTo>
                <a:lnTo>
                  <a:pt x="3636" y="1475"/>
                </a:lnTo>
                <a:lnTo>
                  <a:pt x="3660" y="1469"/>
                </a:lnTo>
                <a:lnTo>
                  <a:pt x="3663" y="1462"/>
                </a:lnTo>
                <a:lnTo>
                  <a:pt x="3674" y="1453"/>
                </a:lnTo>
                <a:lnTo>
                  <a:pt x="3687" y="1447"/>
                </a:lnTo>
                <a:lnTo>
                  <a:pt x="3703" y="1446"/>
                </a:lnTo>
                <a:lnTo>
                  <a:pt x="3709" y="1451"/>
                </a:lnTo>
                <a:lnTo>
                  <a:pt x="3714" y="1455"/>
                </a:lnTo>
                <a:lnTo>
                  <a:pt x="3720" y="1456"/>
                </a:lnTo>
                <a:lnTo>
                  <a:pt x="3729" y="1458"/>
                </a:lnTo>
                <a:lnTo>
                  <a:pt x="3729" y="1486"/>
                </a:lnTo>
                <a:lnTo>
                  <a:pt x="3723" y="1486"/>
                </a:lnTo>
                <a:lnTo>
                  <a:pt x="3720" y="1498"/>
                </a:lnTo>
                <a:lnTo>
                  <a:pt x="3723" y="1498"/>
                </a:lnTo>
                <a:lnTo>
                  <a:pt x="3725" y="1511"/>
                </a:lnTo>
                <a:lnTo>
                  <a:pt x="3725" y="1529"/>
                </a:lnTo>
                <a:lnTo>
                  <a:pt x="3723" y="1544"/>
                </a:lnTo>
                <a:lnTo>
                  <a:pt x="3720" y="1555"/>
                </a:lnTo>
                <a:lnTo>
                  <a:pt x="3718" y="1556"/>
                </a:lnTo>
                <a:lnTo>
                  <a:pt x="3718" y="1556"/>
                </a:lnTo>
                <a:lnTo>
                  <a:pt x="3718" y="1556"/>
                </a:lnTo>
                <a:lnTo>
                  <a:pt x="3716" y="1556"/>
                </a:lnTo>
                <a:lnTo>
                  <a:pt x="3714" y="1556"/>
                </a:lnTo>
                <a:lnTo>
                  <a:pt x="3712" y="1558"/>
                </a:lnTo>
                <a:lnTo>
                  <a:pt x="3711" y="1589"/>
                </a:lnTo>
                <a:lnTo>
                  <a:pt x="3703" y="1615"/>
                </a:lnTo>
                <a:lnTo>
                  <a:pt x="3703" y="1626"/>
                </a:lnTo>
                <a:lnTo>
                  <a:pt x="3692" y="1635"/>
                </a:lnTo>
                <a:lnTo>
                  <a:pt x="3692" y="1642"/>
                </a:lnTo>
                <a:lnTo>
                  <a:pt x="3689" y="1642"/>
                </a:lnTo>
                <a:lnTo>
                  <a:pt x="3689" y="1651"/>
                </a:lnTo>
                <a:lnTo>
                  <a:pt x="3683" y="1651"/>
                </a:lnTo>
                <a:lnTo>
                  <a:pt x="3683" y="1658"/>
                </a:lnTo>
                <a:lnTo>
                  <a:pt x="3680" y="1658"/>
                </a:lnTo>
                <a:lnTo>
                  <a:pt x="3680" y="1666"/>
                </a:lnTo>
                <a:lnTo>
                  <a:pt x="3676" y="1666"/>
                </a:lnTo>
                <a:lnTo>
                  <a:pt x="3676" y="1675"/>
                </a:lnTo>
                <a:lnTo>
                  <a:pt x="3672" y="1675"/>
                </a:lnTo>
                <a:lnTo>
                  <a:pt x="3672" y="1682"/>
                </a:lnTo>
                <a:lnTo>
                  <a:pt x="3660" y="1689"/>
                </a:lnTo>
                <a:lnTo>
                  <a:pt x="3660" y="1698"/>
                </a:lnTo>
                <a:lnTo>
                  <a:pt x="3656" y="1698"/>
                </a:lnTo>
                <a:lnTo>
                  <a:pt x="3656" y="1715"/>
                </a:lnTo>
                <a:lnTo>
                  <a:pt x="3652" y="1715"/>
                </a:lnTo>
                <a:lnTo>
                  <a:pt x="3652" y="1722"/>
                </a:lnTo>
                <a:lnTo>
                  <a:pt x="3649" y="1722"/>
                </a:lnTo>
                <a:lnTo>
                  <a:pt x="3649" y="1731"/>
                </a:lnTo>
                <a:lnTo>
                  <a:pt x="3640" y="1735"/>
                </a:lnTo>
                <a:lnTo>
                  <a:pt x="3640" y="1742"/>
                </a:lnTo>
                <a:lnTo>
                  <a:pt x="3636" y="1742"/>
                </a:lnTo>
                <a:lnTo>
                  <a:pt x="3636" y="1749"/>
                </a:lnTo>
                <a:lnTo>
                  <a:pt x="3632" y="1749"/>
                </a:lnTo>
                <a:lnTo>
                  <a:pt x="3632" y="1758"/>
                </a:lnTo>
                <a:lnTo>
                  <a:pt x="3629" y="1758"/>
                </a:lnTo>
                <a:lnTo>
                  <a:pt x="3629" y="1766"/>
                </a:lnTo>
                <a:lnTo>
                  <a:pt x="3620" y="1769"/>
                </a:lnTo>
                <a:lnTo>
                  <a:pt x="3620" y="1795"/>
                </a:lnTo>
                <a:lnTo>
                  <a:pt x="3616" y="1795"/>
                </a:lnTo>
                <a:lnTo>
                  <a:pt x="3616" y="1802"/>
                </a:lnTo>
                <a:lnTo>
                  <a:pt x="3612" y="1802"/>
                </a:lnTo>
                <a:lnTo>
                  <a:pt x="3612" y="1811"/>
                </a:lnTo>
                <a:lnTo>
                  <a:pt x="3609" y="1811"/>
                </a:lnTo>
                <a:lnTo>
                  <a:pt x="3603" y="1822"/>
                </a:lnTo>
                <a:lnTo>
                  <a:pt x="3592" y="1829"/>
                </a:lnTo>
                <a:lnTo>
                  <a:pt x="3592" y="1842"/>
                </a:lnTo>
                <a:lnTo>
                  <a:pt x="3589" y="1842"/>
                </a:lnTo>
                <a:lnTo>
                  <a:pt x="3589" y="1851"/>
                </a:lnTo>
                <a:lnTo>
                  <a:pt x="3580" y="1855"/>
                </a:lnTo>
                <a:lnTo>
                  <a:pt x="3580" y="1862"/>
                </a:lnTo>
                <a:lnTo>
                  <a:pt x="3576" y="1862"/>
                </a:lnTo>
                <a:lnTo>
                  <a:pt x="3576" y="1875"/>
                </a:lnTo>
                <a:lnTo>
                  <a:pt x="3560" y="1886"/>
                </a:lnTo>
                <a:lnTo>
                  <a:pt x="3556" y="1902"/>
                </a:lnTo>
                <a:lnTo>
                  <a:pt x="3543" y="1909"/>
                </a:lnTo>
                <a:lnTo>
                  <a:pt x="3543" y="1918"/>
                </a:lnTo>
                <a:lnTo>
                  <a:pt x="3529" y="1931"/>
                </a:lnTo>
                <a:lnTo>
                  <a:pt x="3523" y="1938"/>
                </a:lnTo>
                <a:lnTo>
                  <a:pt x="3516" y="1938"/>
                </a:lnTo>
                <a:lnTo>
                  <a:pt x="3516" y="1942"/>
                </a:lnTo>
                <a:lnTo>
                  <a:pt x="3509" y="1946"/>
                </a:lnTo>
                <a:lnTo>
                  <a:pt x="3509" y="1955"/>
                </a:lnTo>
                <a:lnTo>
                  <a:pt x="3472" y="1986"/>
                </a:lnTo>
                <a:lnTo>
                  <a:pt x="3469" y="1998"/>
                </a:lnTo>
                <a:lnTo>
                  <a:pt x="3460" y="1998"/>
                </a:lnTo>
                <a:lnTo>
                  <a:pt x="3449" y="2015"/>
                </a:lnTo>
                <a:lnTo>
                  <a:pt x="3436" y="2015"/>
                </a:lnTo>
                <a:lnTo>
                  <a:pt x="3436" y="2018"/>
                </a:lnTo>
                <a:lnTo>
                  <a:pt x="3429" y="2018"/>
                </a:lnTo>
                <a:lnTo>
                  <a:pt x="3420" y="2029"/>
                </a:lnTo>
                <a:lnTo>
                  <a:pt x="3403" y="2035"/>
                </a:lnTo>
                <a:lnTo>
                  <a:pt x="3396" y="2046"/>
                </a:lnTo>
                <a:lnTo>
                  <a:pt x="3389" y="2046"/>
                </a:lnTo>
                <a:lnTo>
                  <a:pt x="3383" y="2055"/>
                </a:lnTo>
                <a:lnTo>
                  <a:pt x="3376" y="2055"/>
                </a:lnTo>
                <a:lnTo>
                  <a:pt x="3356" y="2078"/>
                </a:lnTo>
                <a:lnTo>
                  <a:pt x="3349" y="2078"/>
                </a:lnTo>
                <a:lnTo>
                  <a:pt x="3343" y="2086"/>
                </a:lnTo>
                <a:lnTo>
                  <a:pt x="3332" y="2091"/>
                </a:lnTo>
                <a:lnTo>
                  <a:pt x="3332" y="2098"/>
                </a:lnTo>
                <a:lnTo>
                  <a:pt x="3303" y="2122"/>
                </a:lnTo>
                <a:lnTo>
                  <a:pt x="3303" y="2126"/>
                </a:lnTo>
                <a:lnTo>
                  <a:pt x="3296" y="2126"/>
                </a:lnTo>
                <a:lnTo>
                  <a:pt x="3291" y="2138"/>
                </a:lnTo>
                <a:lnTo>
                  <a:pt x="3280" y="2151"/>
                </a:lnTo>
                <a:lnTo>
                  <a:pt x="3269" y="2164"/>
                </a:lnTo>
                <a:lnTo>
                  <a:pt x="3260" y="2175"/>
                </a:lnTo>
                <a:lnTo>
                  <a:pt x="3252" y="2178"/>
                </a:lnTo>
                <a:lnTo>
                  <a:pt x="3252" y="2186"/>
                </a:lnTo>
                <a:lnTo>
                  <a:pt x="3236" y="2198"/>
                </a:lnTo>
                <a:lnTo>
                  <a:pt x="3232" y="2215"/>
                </a:lnTo>
                <a:lnTo>
                  <a:pt x="3223" y="2218"/>
                </a:lnTo>
                <a:lnTo>
                  <a:pt x="3203" y="2255"/>
                </a:lnTo>
                <a:lnTo>
                  <a:pt x="3180" y="2258"/>
                </a:lnTo>
                <a:lnTo>
                  <a:pt x="3180" y="2264"/>
                </a:lnTo>
                <a:lnTo>
                  <a:pt x="3178" y="2269"/>
                </a:lnTo>
                <a:lnTo>
                  <a:pt x="3176" y="2273"/>
                </a:lnTo>
                <a:lnTo>
                  <a:pt x="3174" y="2276"/>
                </a:lnTo>
                <a:lnTo>
                  <a:pt x="3174" y="2280"/>
                </a:lnTo>
                <a:lnTo>
                  <a:pt x="3172" y="2286"/>
                </a:lnTo>
                <a:lnTo>
                  <a:pt x="3143" y="2295"/>
                </a:lnTo>
                <a:lnTo>
                  <a:pt x="3136" y="2329"/>
                </a:lnTo>
                <a:lnTo>
                  <a:pt x="3123" y="2338"/>
                </a:lnTo>
                <a:lnTo>
                  <a:pt x="3123" y="2355"/>
                </a:lnTo>
                <a:lnTo>
                  <a:pt x="3120" y="2355"/>
                </a:lnTo>
                <a:lnTo>
                  <a:pt x="3112" y="2378"/>
                </a:lnTo>
                <a:lnTo>
                  <a:pt x="3109" y="2378"/>
                </a:lnTo>
                <a:lnTo>
                  <a:pt x="3109" y="2386"/>
                </a:lnTo>
                <a:lnTo>
                  <a:pt x="3103" y="2386"/>
                </a:lnTo>
                <a:lnTo>
                  <a:pt x="3100" y="2402"/>
                </a:lnTo>
                <a:lnTo>
                  <a:pt x="3083" y="2411"/>
                </a:lnTo>
                <a:lnTo>
                  <a:pt x="3063" y="2486"/>
                </a:lnTo>
                <a:lnTo>
                  <a:pt x="3081" y="2498"/>
                </a:lnTo>
                <a:lnTo>
                  <a:pt x="3096" y="2515"/>
                </a:lnTo>
                <a:lnTo>
                  <a:pt x="3100" y="2515"/>
                </a:lnTo>
                <a:lnTo>
                  <a:pt x="3100" y="2555"/>
                </a:lnTo>
                <a:lnTo>
                  <a:pt x="3094" y="2564"/>
                </a:lnTo>
                <a:lnTo>
                  <a:pt x="3094" y="2575"/>
                </a:lnTo>
                <a:lnTo>
                  <a:pt x="3096" y="2589"/>
                </a:lnTo>
                <a:lnTo>
                  <a:pt x="3096" y="2606"/>
                </a:lnTo>
                <a:lnTo>
                  <a:pt x="3092" y="2606"/>
                </a:lnTo>
                <a:lnTo>
                  <a:pt x="3092" y="2616"/>
                </a:lnTo>
                <a:lnTo>
                  <a:pt x="3096" y="2635"/>
                </a:lnTo>
                <a:lnTo>
                  <a:pt x="3103" y="2655"/>
                </a:lnTo>
                <a:lnTo>
                  <a:pt x="3111" y="2675"/>
                </a:lnTo>
                <a:lnTo>
                  <a:pt x="3116" y="2691"/>
                </a:lnTo>
                <a:lnTo>
                  <a:pt x="3120" y="2702"/>
                </a:lnTo>
                <a:lnTo>
                  <a:pt x="3127" y="2704"/>
                </a:lnTo>
                <a:lnTo>
                  <a:pt x="3132" y="2706"/>
                </a:lnTo>
                <a:lnTo>
                  <a:pt x="3138" y="2707"/>
                </a:lnTo>
                <a:lnTo>
                  <a:pt x="3141" y="2711"/>
                </a:lnTo>
                <a:lnTo>
                  <a:pt x="3145" y="2716"/>
                </a:lnTo>
                <a:lnTo>
                  <a:pt x="3149" y="2722"/>
                </a:lnTo>
                <a:lnTo>
                  <a:pt x="3154" y="2731"/>
                </a:lnTo>
                <a:lnTo>
                  <a:pt x="3158" y="2746"/>
                </a:lnTo>
                <a:lnTo>
                  <a:pt x="3156" y="2762"/>
                </a:lnTo>
                <a:lnTo>
                  <a:pt x="3152" y="2762"/>
                </a:lnTo>
                <a:lnTo>
                  <a:pt x="3152" y="2782"/>
                </a:lnTo>
                <a:lnTo>
                  <a:pt x="3149" y="2782"/>
                </a:lnTo>
                <a:lnTo>
                  <a:pt x="3149" y="2809"/>
                </a:lnTo>
                <a:lnTo>
                  <a:pt x="3147" y="2811"/>
                </a:lnTo>
                <a:lnTo>
                  <a:pt x="3147" y="2811"/>
                </a:lnTo>
                <a:lnTo>
                  <a:pt x="3145" y="2813"/>
                </a:lnTo>
                <a:lnTo>
                  <a:pt x="3143" y="2815"/>
                </a:lnTo>
                <a:lnTo>
                  <a:pt x="3143" y="2818"/>
                </a:lnTo>
                <a:lnTo>
                  <a:pt x="3149" y="2818"/>
                </a:lnTo>
                <a:lnTo>
                  <a:pt x="3149" y="2831"/>
                </a:lnTo>
                <a:lnTo>
                  <a:pt x="3152" y="2831"/>
                </a:lnTo>
                <a:lnTo>
                  <a:pt x="3152" y="2935"/>
                </a:lnTo>
                <a:lnTo>
                  <a:pt x="3160" y="2938"/>
                </a:lnTo>
                <a:lnTo>
                  <a:pt x="3163" y="2949"/>
                </a:lnTo>
                <a:lnTo>
                  <a:pt x="3165" y="2967"/>
                </a:lnTo>
                <a:lnTo>
                  <a:pt x="3163" y="2982"/>
                </a:lnTo>
                <a:lnTo>
                  <a:pt x="3160" y="2982"/>
                </a:lnTo>
                <a:lnTo>
                  <a:pt x="3160" y="2995"/>
                </a:lnTo>
                <a:lnTo>
                  <a:pt x="3152" y="2998"/>
                </a:lnTo>
                <a:lnTo>
                  <a:pt x="3152" y="3018"/>
                </a:lnTo>
                <a:lnTo>
                  <a:pt x="3140" y="3026"/>
                </a:lnTo>
                <a:lnTo>
                  <a:pt x="3140" y="3035"/>
                </a:lnTo>
                <a:lnTo>
                  <a:pt x="3116" y="3055"/>
                </a:lnTo>
                <a:lnTo>
                  <a:pt x="3116" y="3062"/>
                </a:lnTo>
                <a:lnTo>
                  <a:pt x="3100" y="3075"/>
                </a:lnTo>
                <a:lnTo>
                  <a:pt x="3096" y="3086"/>
                </a:lnTo>
                <a:lnTo>
                  <a:pt x="3080" y="3089"/>
                </a:lnTo>
                <a:lnTo>
                  <a:pt x="3072" y="3102"/>
                </a:lnTo>
                <a:lnTo>
                  <a:pt x="3063" y="3102"/>
                </a:lnTo>
                <a:lnTo>
                  <a:pt x="3063" y="3106"/>
                </a:lnTo>
                <a:lnTo>
                  <a:pt x="3056" y="3106"/>
                </a:lnTo>
                <a:lnTo>
                  <a:pt x="3056" y="3109"/>
                </a:lnTo>
                <a:lnTo>
                  <a:pt x="3036" y="3109"/>
                </a:lnTo>
                <a:lnTo>
                  <a:pt x="3036" y="3115"/>
                </a:lnTo>
                <a:lnTo>
                  <a:pt x="3020" y="3118"/>
                </a:lnTo>
                <a:lnTo>
                  <a:pt x="3020" y="3122"/>
                </a:lnTo>
                <a:lnTo>
                  <a:pt x="2972" y="3138"/>
                </a:lnTo>
                <a:lnTo>
                  <a:pt x="2949" y="3166"/>
                </a:lnTo>
                <a:lnTo>
                  <a:pt x="2943" y="3166"/>
                </a:lnTo>
                <a:lnTo>
                  <a:pt x="2943" y="3178"/>
                </a:lnTo>
                <a:lnTo>
                  <a:pt x="2932" y="3186"/>
                </a:lnTo>
                <a:lnTo>
                  <a:pt x="2932" y="3191"/>
                </a:lnTo>
                <a:lnTo>
                  <a:pt x="2923" y="3191"/>
                </a:lnTo>
                <a:lnTo>
                  <a:pt x="2920" y="3198"/>
                </a:lnTo>
                <a:lnTo>
                  <a:pt x="2916" y="3198"/>
                </a:lnTo>
                <a:lnTo>
                  <a:pt x="2914" y="3202"/>
                </a:lnTo>
                <a:lnTo>
                  <a:pt x="2914" y="3204"/>
                </a:lnTo>
                <a:lnTo>
                  <a:pt x="2914" y="3204"/>
                </a:lnTo>
                <a:lnTo>
                  <a:pt x="2914" y="3206"/>
                </a:lnTo>
                <a:lnTo>
                  <a:pt x="2914" y="3207"/>
                </a:lnTo>
                <a:lnTo>
                  <a:pt x="2914" y="3207"/>
                </a:lnTo>
                <a:lnTo>
                  <a:pt x="2914" y="3209"/>
                </a:lnTo>
                <a:lnTo>
                  <a:pt x="2912" y="3211"/>
                </a:lnTo>
                <a:lnTo>
                  <a:pt x="2909" y="3215"/>
                </a:lnTo>
                <a:lnTo>
                  <a:pt x="2909" y="3218"/>
                </a:lnTo>
                <a:lnTo>
                  <a:pt x="2889" y="3218"/>
                </a:lnTo>
                <a:lnTo>
                  <a:pt x="2852" y="3258"/>
                </a:lnTo>
                <a:lnTo>
                  <a:pt x="2843" y="3258"/>
                </a:lnTo>
                <a:lnTo>
                  <a:pt x="2840" y="3266"/>
                </a:lnTo>
                <a:lnTo>
                  <a:pt x="2832" y="3266"/>
                </a:lnTo>
                <a:lnTo>
                  <a:pt x="2820" y="3289"/>
                </a:lnTo>
                <a:lnTo>
                  <a:pt x="2823" y="3289"/>
                </a:lnTo>
                <a:lnTo>
                  <a:pt x="2829" y="3296"/>
                </a:lnTo>
                <a:lnTo>
                  <a:pt x="2832" y="3302"/>
                </a:lnTo>
                <a:lnTo>
                  <a:pt x="2836" y="3307"/>
                </a:lnTo>
                <a:lnTo>
                  <a:pt x="2840" y="3315"/>
                </a:lnTo>
                <a:lnTo>
                  <a:pt x="2840" y="3346"/>
                </a:lnTo>
                <a:lnTo>
                  <a:pt x="2849" y="3351"/>
                </a:lnTo>
                <a:lnTo>
                  <a:pt x="2851" y="3362"/>
                </a:lnTo>
                <a:lnTo>
                  <a:pt x="2851" y="3373"/>
                </a:lnTo>
                <a:lnTo>
                  <a:pt x="2856" y="3382"/>
                </a:lnTo>
                <a:lnTo>
                  <a:pt x="2858" y="3384"/>
                </a:lnTo>
                <a:lnTo>
                  <a:pt x="2858" y="3384"/>
                </a:lnTo>
                <a:lnTo>
                  <a:pt x="2858" y="3386"/>
                </a:lnTo>
                <a:lnTo>
                  <a:pt x="2860" y="3386"/>
                </a:lnTo>
                <a:lnTo>
                  <a:pt x="2861" y="3386"/>
                </a:lnTo>
                <a:lnTo>
                  <a:pt x="2863" y="3386"/>
                </a:lnTo>
                <a:lnTo>
                  <a:pt x="2860" y="3455"/>
                </a:lnTo>
                <a:lnTo>
                  <a:pt x="2856" y="3455"/>
                </a:lnTo>
                <a:lnTo>
                  <a:pt x="2856" y="3471"/>
                </a:lnTo>
                <a:lnTo>
                  <a:pt x="2852" y="3471"/>
                </a:lnTo>
                <a:lnTo>
                  <a:pt x="2852" y="3473"/>
                </a:lnTo>
                <a:lnTo>
                  <a:pt x="2852" y="3475"/>
                </a:lnTo>
                <a:lnTo>
                  <a:pt x="2854" y="3476"/>
                </a:lnTo>
                <a:lnTo>
                  <a:pt x="2856" y="3478"/>
                </a:lnTo>
                <a:lnTo>
                  <a:pt x="2856" y="3478"/>
                </a:lnTo>
                <a:lnTo>
                  <a:pt x="2858" y="3493"/>
                </a:lnTo>
                <a:lnTo>
                  <a:pt x="2854" y="3504"/>
                </a:lnTo>
                <a:lnTo>
                  <a:pt x="2849" y="3515"/>
                </a:lnTo>
                <a:lnTo>
                  <a:pt x="2843" y="3522"/>
                </a:lnTo>
                <a:lnTo>
                  <a:pt x="2843" y="3531"/>
                </a:lnTo>
                <a:lnTo>
                  <a:pt x="2816" y="3551"/>
                </a:lnTo>
                <a:lnTo>
                  <a:pt x="2800" y="3551"/>
                </a:lnTo>
                <a:lnTo>
                  <a:pt x="2800" y="3555"/>
                </a:lnTo>
                <a:lnTo>
                  <a:pt x="2789" y="3555"/>
                </a:lnTo>
                <a:lnTo>
                  <a:pt x="2783" y="3562"/>
                </a:lnTo>
                <a:lnTo>
                  <a:pt x="2772" y="3562"/>
                </a:lnTo>
                <a:lnTo>
                  <a:pt x="2772" y="3566"/>
                </a:lnTo>
                <a:lnTo>
                  <a:pt x="2756" y="3569"/>
                </a:lnTo>
                <a:lnTo>
                  <a:pt x="2756" y="3575"/>
                </a:lnTo>
                <a:lnTo>
                  <a:pt x="2736" y="3575"/>
                </a:lnTo>
                <a:lnTo>
                  <a:pt x="2732" y="3582"/>
                </a:lnTo>
                <a:lnTo>
                  <a:pt x="2716" y="3586"/>
                </a:lnTo>
                <a:lnTo>
                  <a:pt x="2716" y="3589"/>
                </a:lnTo>
                <a:lnTo>
                  <a:pt x="2709" y="3595"/>
                </a:lnTo>
                <a:lnTo>
                  <a:pt x="2703" y="3606"/>
                </a:lnTo>
                <a:lnTo>
                  <a:pt x="2700" y="3606"/>
                </a:lnTo>
                <a:lnTo>
                  <a:pt x="2703" y="3609"/>
                </a:lnTo>
                <a:lnTo>
                  <a:pt x="2707" y="3613"/>
                </a:lnTo>
                <a:lnTo>
                  <a:pt x="2709" y="3615"/>
                </a:lnTo>
                <a:lnTo>
                  <a:pt x="2709" y="3622"/>
                </a:lnTo>
                <a:lnTo>
                  <a:pt x="2712" y="3622"/>
                </a:lnTo>
                <a:lnTo>
                  <a:pt x="2712" y="3655"/>
                </a:lnTo>
                <a:lnTo>
                  <a:pt x="2709" y="3655"/>
                </a:lnTo>
                <a:lnTo>
                  <a:pt x="2709" y="3682"/>
                </a:lnTo>
                <a:lnTo>
                  <a:pt x="2703" y="3682"/>
                </a:lnTo>
                <a:lnTo>
                  <a:pt x="2703" y="3695"/>
                </a:lnTo>
                <a:lnTo>
                  <a:pt x="2700" y="3695"/>
                </a:lnTo>
                <a:lnTo>
                  <a:pt x="2700" y="3702"/>
                </a:lnTo>
                <a:lnTo>
                  <a:pt x="2696" y="3702"/>
                </a:lnTo>
                <a:lnTo>
                  <a:pt x="2696" y="3718"/>
                </a:lnTo>
                <a:lnTo>
                  <a:pt x="2692" y="3718"/>
                </a:lnTo>
                <a:lnTo>
                  <a:pt x="2692" y="3726"/>
                </a:lnTo>
                <a:lnTo>
                  <a:pt x="2689" y="3726"/>
                </a:lnTo>
                <a:lnTo>
                  <a:pt x="2683" y="3762"/>
                </a:lnTo>
                <a:lnTo>
                  <a:pt x="2669" y="3775"/>
                </a:lnTo>
                <a:lnTo>
                  <a:pt x="2669" y="3778"/>
                </a:lnTo>
                <a:lnTo>
                  <a:pt x="2660" y="3778"/>
                </a:lnTo>
                <a:lnTo>
                  <a:pt x="2652" y="3789"/>
                </a:lnTo>
                <a:lnTo>
                  <a:pt x="2643" y="3789"/>
                </a:lnTo>
                <a:lnTo>
                  <a:pt x="2643" y="3795"/>
                </a:lnTo>
                <a:lnTo>
                  <a:pt x="2640" y="3798"/>
                </a:lnTo>
                <a:lnTo>
                  <a:pt x="2634" y="3804"/>
                </a:lnTo>
                <a:lnTo>
                  <a:pt x="2629" y="3807"/>
                </a:lnTo>
                <a:lnTo>
                  <a:pt x="2623" y="3811"/>
                </a:lnTo>
                <a:lnTo>
                  <a:pt x="2616" y="3815"/>
                </a:lnTo>
                <a:lnTo>
                  <a:pt x="2612" y="3826"/>
                </a:lnTo>
                <a:lnTo>
                  <a:pt x="2609" y="3826"/>
                </a:lnTo>
                <a:lnTo>
                  <a:pt x="2609" y="3835"/>
                </a:lnTo>
                <a:lnTo>
                  <a:pt x="2600" y="3838"/>
                </a:lnTo>
                <a:lnTo>
                  <a:pt x="2596" y="3858"/>
                </a:lnTo>
                <a:lnTo>
                  <a:pt x="2583" y="3866"/>
                </a:lnTo>
                <a:lnTo>
                  <a:pt x="2583" y="3875"/>
                </a:lnTo>
                <a:lnTo>
                  <a:pt x="2576" y="3878"/>
                </a:lnTo>
                <a:lnTo>
                  <a:pt x="2576" y="3886"/>
                </a:lnTo>
                <a:lnTo>
                  <a:pt x="2560" y="3898"/>
                </a:lnTo>
                <a:lnTo>
                  <a:pt x="2560" y="3906"/>
                </a:lnTo>
                <a:lnTo>
                  <a:pt x="2532" y="3929"/>
                </a:lnTo>
                <a:lnTo>
                  <a:pt x="2529" y="3938"/>
                </a:lnTo>
                <a:lnTo>
                  <a:pt x="2512" y="3942"/>
                </a:lnTo>
                <a:lnTo>
                  <a:pt x="2509" y="3955"/>
                </a:lnTo>
                <a:lnTo>
                  <a:pt x="2489" y="3966"/>
                </a:lnTo>
                <a:lnTo>
                  <a:pt x="2489" y="3975"/>
                </a:lnTo>
                <a:lnTo>
                  <a:pt x="2483" y="3975"/>
                </a:lnTo>
                <a:lnTo>
                  <a:pt x="2480" y="3982"/>
                </a:lnTo>
                <a:lnTo>
                  <a:pt x="2472" y="3982"/>
                </a:lnTo>
                <a:lnTo>
                  <a:pt x="2449" y="4009"/>
                </a:lnTo>
                <a:lnTo>
                  <a:pt x="2440" y="4009"/>
                </a:lnTo>
                <a:lnTo>
                  <a:pt x="2432" y="4022"/>
                </a:lnTo>
                <a:lnTo>
                  <a:pt x="2409" y="4031"/>
                </a:lnTo>
                <a:lnTo>
                  <a:pt x="2400" y="4042"/>
                </a:lnTo>
                <a:lnTo>
                  <a:pt x="2383" y="4046"/>
                </a:lnTo>
                <a:lnTo>
                  <a:pt x="2380" y="4055"/>
                </a:lnTo>
                <a:lnTo>
                  <a:pt x="2340" y="4058"/>
                </a:lnTo>
                <a:lnTo>
                  <a:pt x="2340" y="4058"/>
                </a:lnTo>
                <a:lnTo>
                  <a:pt x="2340" y="4056"/>
                </a:lnTo>
                <a:lnTo>
                  <a:pt x="2338" y="4055"/>
                </a:lnTo>
                <a:lnTo>
                  <a:pt x="2336" y="4055"/>
                </a:lnTo>
                <a:lnTo>
                  <a:pt x="2332" y="4055"/>
                </a:lnTo>
                <a:lnTo>
                  <a:pt x="2332" y="4058"/>
                </a:lnTo>
                <a:lnTo>
                  <a:pt x="2323" y="4058"/>
                </a:lnTo>
                <a:lnTo>
                  <a:pt x="2312" y="4075"/>
                </a:lnTo>
                <a:lnTo>
                  <a:pt x="2276" y="4075"/>
                </a:lnTo>
                <a:lnTo>
                  <a:pt x="2272" y="4082"/>
                </a:lnTo>
                <a:lnTo>
                  <a:pt x="2263" y="4082"/>
                </a:lnTo>
                <a:lnTo>
                  <a:pt x="2263" y="4086"/>
                </a:lnTo>
                <a:lnTo>
                  <a:pt x="2216" y="4082"/>
                </a:lnTo>
                <a:lnTo>
                  <a:pt x="2216" y="4078"/>
                </a:lnTo>
                <a:lnTo>
                  <a:pt x="2209" y="4078"/>
                </a:lnTo>
                <a:lnTo>
                  <a:pt x="2209" y="4075"/>
                </a:lnTo>
                <a:lnTo>
                  <a:pt x="2203" y="4073"/>
                </a:lnTo>
                <a:lnTo>
                  <a:pt x="2200" y="4073"/>
                </a:lnTo>
                <a:lnTo>
                  <a:pt x="2198" y="4075"/>
                </a:lnTo>
                <a:lnTo>
                  <a:pt x="2196" y="4076"/>
                </a:lnTo>
                <a:lnTo>
                  <a:pt x="2194" y="4078"/>
                </a:lnTo>
                <a:lnTo>
                  <a:pt x="2194" y="4080"/>
                </a:lnTo>
                <a:lnTo>
                  <a:pt x="2192" y="4082"/>
                </a:lnTo>
                <a:lnTo>
                  <a:pt x="2192" y="4082"/>
                </a:lnTo>
                <a:lnTo>
                  <a:pt x="2140" y="4078"/>
                </a:lnTo>
                <a:lnTo>
                  <a:pt x="2140" y="4082"/>
                </a:lnTo>
                <a:lnTo>
                  <a:pt x="2129" y="4082"/>
                </a:lnTo>
                <a:lnTo>
                  <a:pt x="2116" y="4098"/>
                </a:lnTo>
                <a:lnTo>
                  <a:pt x="2052" y="4098"/>
                </a:lnTo>
                <a:lnTo>
                  <a:pt x="2052" y="4102"/>
                </a:lnTo>
                <a:lnTo>
                  <a:pt x="2036" y="4106"/>
                </a:lnTo>
                <a:lnTo>
                  <a:pt x="2023" y="4122"/>
                </a:lnTo>
                <a:lnTo>
                  <a:pt x="1983" y="4122"/>
                </a:lnTo>
                <a:lnTo>
                  <a:pt x="1981" y="4120"/>
                </a:lnTo>
                <a:lnTo>
                  <a:pt x="1978" y="4118"/>
                </a:lnTo>
                <a:lnTo>
                  <a:pt x="1974" y="4116"/>
                </a:lnTo>
                <a:lnTo>
                  <a:pt x="1972" y="4115"/>
                </a:lnTo>
                <a:lnTo>
                  <a:pt x="1972" y="4106"/>
                </a:lnTo>
                <a:lnTo>
                  <a:pt x="1971" y="4104"/>
                </a:lnTo>
                <a:lnTo>
                  <a:pt x="1967" y="4102"/>
                </a:lnTo>
                <a:lnTo>
                  <a:pt x="1961" y="4098"/>
                </a:lnTo>
                <a:lnTo>
                  <a:pt x="1956" y="4096"/>
                </a:lnTo>
                <a:lnTo>
                  <a:pt x="1951" y="4093"/>
                </a:lnTo>
                <a:lnTo>
                  <a:pt x="1947" y="4091"/>
                </a:lnTo>
                <a:lnTo>
                  <a:pt x="1943" y="4091"/>
                </a:lnTo>
                <a:lnTo>
                  <a:pt x="1941" y="4089"/>
                </a:lnTo>
                <a:lnTo>
                  <a:pt x="1941" y="4091"/>
                </a:lnTo>
                <a:lnTo>
                  <a:pt x="1941" y="4091"/>
                </a:lnTo>
                <a:lnTo>
                  <a:pt x="1941" y="4093"/>
                </a:lnTo>
                <a:lnTo>
                  <a:pt x="1941" y="4093"/>
                </a:lnTo>
                <a:lnTo>
                  <a:pt x="1940" y="4095"/>
                </a:lnTo>
                <a:lnTo>
                  <a:pt x="1920" y="4095"/>
                </a:lnTo>
                <a:lnTo>
                  <a:pt x="1916" y="4055"/>
                </a:lnTo>
                <a:lnTo>
                  <a:pt x="1920" y="4055"/>
                </a:lnTo>
                <a:lnTo>
                  <a:pt x="1920" y="4051"/>
                </a:lnTo>
                <a:lnTo>
                  <a:pt x="1916" y="4051"/>
                </a:lnTo>
                <a:lnTo>
                  <a:pt x="1912" y="4038"/>
                </a:lnTo>
                <a:lnTo>
                  <a:pt x="1909" y="4038"/>
                </a:lnTo>
                <a:lnTo>
                  <a:pt x="1909" y="4031"/>
                </a:lnTo>
                <a:lnTo>
                  <a:pt x="1900" y="4026"/>
                </a:lnTo>
                <a:lnTo>
                  <a:pt x="1900" y="4015"/>
                </a:lnTo>
                <a:lnTo>
                  <a:pt x="1892" y="4009"/>
                </a:lnTo>
                <a:lnTo>
                  <a:pt x="1892" y="3989"/>
                </a:lnTo>
                <a:lnTo>
                  <a:pt x="1896" y="3989"/>
                </a:lnTo>
                <a:lnTo>
                  <a:pt x="1896" y="3986"/>
                </a:lnTo>
                <a:lnTo>
                  <a:pt x="1912" y="3986"/>
                </a:lnTo>
                <a:lnTo>
                  <a:pt x="1916" y="3978"/>
                </a:lnTo>
                <a:lnTo>
                  <a:pt x="1916" y="3967"/>
                </a:lnTo>
                <a:lnTo>
                  <a:pt x="1916" y="3953"/>
                </a:lnTo>
                <a:lnTo>
                  <a:pt x="1916" y="3942"/>
                </a:lnTo>
                <a:lnTo>
                  <a:pt x="1903" y="3935"/>
                </a:lnTo>
                <a:lnTo>
                  <a:pt x="1903" y="3926"/>
                </a:lnTo>
                <a:lnTo>
                  <a:pt x="1892" y="3918"/>
                </a:lnTo>
                <a:lnTo>
                  <a:pt x="1892" y="3911"/>
                </a:lnTo>
                <a:lnTo>
                  <a:pt x="1889" y="3911"/>
                </a:lnTo>
                <a:lnTo>
                  <a:pt x="1880" y="3886"/>
                </a:lnTo>
                <a:lnTo>
                  <a:pt x="1876" y="3886"/>
                </a:lnTo>
                <a:lnTo>
                  <a:pt x="1872" y="3866"/>
                </a:lnTo>
                <a:lnTo>
                  <a:pt x="1863" y="3862"/>
                </a:lnTo>
                <a:lnTo>
                  <a:pt x="1863" y="3855"/>
                </a:lnTo>
                <a:lnTo>
                  <a:pt x="1860" y="3855"/>
                </a:lnTo>
                <a:lnTo>
                  <a:pt x="1860" y="3835"/>
                </a:lnTo>
                <a:lnTo>
                  <a:pt x="1856" y="3835"/>
                </a:lnTo>
                <a:lnTo>
                  <a:pt x="1856" y="3826"/>
                </a:lnTo>
                <a:lnTo>
                  <a:pt x="1852" y="3826"/>
                </a:lnTo>
                <a:lnTo>
                  <a:pt x="1849" y="3802"/>
                </a:lnTo>
                <a:lnTo>
                  <a:pt x="1843" y="3802"/>
                </a:lnTo>
                <a:lnTo>
                  <a:pt x="1836" y="3778"/>
                </a:lnTo>
                <a:lnTo>
                  <a:pt x="1832" y="3778"/>
                </a:lnTo>
                <a:lnTo>
                  <a:pt x="1829" y="3775"/>
                </a:lnTo>
                <a:lnTo>
                  <a:pt x="1827" y="3771"/>
                </a:lnTo>
                <a:lnTo>
                  <a:pt x="1825" y="3767"/>
                </a:lnTo>
                <a:lnTo>
                  <a:pt x="1823" y="3762"/>
                </a:lnTo>
                <a:lnTo>
                  <a:pt x="1812" y="3762"/>
                </a:lnTo>
                <a:lnTo>
                  <a:pt x="1789" y="3735"/>
                </a:lnTo>
                <a:lnTo>
                  <a:pt x="1780" y="3729"/>
                </a:lnTo>
                <a:lnTo>
                  <a:pt x="1780" y="3722"/>
                </a:lnTo>
                <a:lnTo>
                  <a:pt x="1776" y="3722"/>
                </a:lnTo>
                <a:lnTo>
                  <a:pt x="1776" y="3715"/>
                </a:lnTo>
                <a:lnTo>
                  <a:pt x="1772" y="3715"/>
                </a:lnTo>
                <a:lnTo>
                  <a:pt x="1772" y="3706"/>
                </a:lnTo>
                <a:lnTo>
                  <a:pt x="1763" y="3702"/>
                </a:lnTo>
                <a:lnTo>
                  <a:pt x="1763" y="3695"/>
                </a:lnTo>
                <a:lnTo>
                  <a:pt x="1756" y="3691"/>
                </a:lnTo>
                <a:lnTo>
                  <a:pt x="1752" y="3642"/>
                </a:lnTo>
                <a:lnTo>
                  <a:pt x="1743" y="3638"/>
                </a:lnTo>
                <a:lnTo>
                  <a:pt x="1743" y="3618"/>
                </a:lnTo>
                <a:lnTo>
                  <a:pt x="1740" y="3618"/>
                </a:lnTo>
                <a:lnTo>
                  <a:pt x="1740" y="3606"/>
                </a:lnTo>
                <a:lnTo>
                  <a:pt x="1736" y="3606"/>
                </a:lnTo>
                <a:lnTo>
                  <a:pt x="1736" y="3555"/>
                </a:lnTo>
                <a:lnTo>
                  <a:pt x="1732" y="3555"/>
                </a:lnTo>
                <a:lnTo>
                  <a:pt x="1729" y="3538"/>
                </a:lnTo>
                <a:lnTo>
                  <a:pt x="1723" y="3538"/>
                </a:lnTo>
                <a:lnTo>
                  <a:pt x="1723" y="3522"/>
                </a:lnTo>
                <a:lnTo>
                  <a:pt x="1720" y="3522"/>
                </a:lnTo>
                <a:lnTo>
                  <a:pt x="1720" y="3509"/>
                </a:lnTo>
                <a:lnTo>
                  <a:pt x="1716" y="3509"/>
                </a:lnTo>
                <a:lnTo>
                  <a:pt x="1716" y="3491"/>
                </a:lnTo>
                <a:lnTo>
                  <a:pt x="1720" y="3491"/>
                </a:lnTo>
                <a:lnTo>
                  <a:pt x="1716" y="3442"/>
                </a:lnTo>
                <a:lnTo>
                  <a:pt x="1716" y="3436"/>
                </a:lnTo>
                <a:lnTo>
                  <a:pt x="1718" y="3431"/>
                </a:lnTo>
                <a:lnTo>
                  <a:pt x="1718" y="3426"/>
                </a:lnTo>
                <a:lnTo>
                  <a:pt x="1720" y="3420"/>
                </a:lnTo>
                <a:lnTo>
                  <a:pt x="1720" y="3416"/>
                </a:lnTo>
                <a:lnTo>
                  <a:pt x="1720" y="3415"/>
                </a:lnTo>
                <a:lnTo>
                  <a:pt x="1716" y="3415"/>
                </a:lnTo>
                <a:lnTo>
                  <a:pt x="1709" y="3391"/>
                </a:lnTo>
                <a:lnTo>
                  <a:pt x="1692" y="3378"/>
                </a:lnTo>
                <a:lnTo>
                  <a:pt x="1692" y="3366"/>
                </a:lnTo>
                <a:lnTo>
                  <a:pt x="1689" y="3366"/>
                </a:lnTo>
                <a:lnTo>
                  <a:pt x="1689" y="3358"/>
                </a:lnTo>
                <a:lnTo>
                  <a:pt x="1683" y="3358"/>
                </a:lnTo>
                <a:lnTo>
                  <a:pt x="1683" y="3351"/>
                </a:lnTo>
                <a:lnTo>
                  <a:pt x="1669" y="3338"/>
                </a:lnTo>
                <a:lnTo>
                  <a:pt x="1669" y="3331"/>
                </a:lnTo>
                <a:lnTo>
                  <a:pt x="1660" y="3326"/>
                </a:lnTo>
                <a:lnTo>
                  <a:pt x="1660" y="3318"/>
                </a:lnTo>
                <a:lnTo>
                  <a:pt x="1656" y="3318"/>
                </a:lnTo>
                <a:lnTo>
                  <a:pt x="1656" y="3298"/>
                </a:lnTo>
                <a:lnTo>
                  <a:pt x="1652" y="3298"/>
                </a:lnTo>
                <a:lnTo>
                  <a:pt x="1652" y="3289"/>
                </a:lnTo>
                <a:lnTo>
                  <a:pt x="1643" y="3286"/>
                </a:lnTo>
                <a:lnTo>
                  <a:pt x="1643" y="3278"/>
                </a:lnTo>
                <a:lnTo>
                  <a:pt x="1640" y="3278"/>
                </a:lnTo>
                <a:lnTo>
                  <a:pt x="1640" y="3262"/>
                </a:lnTo>
                <a:lnTo>
                  <a:pt x="1629" y="3255"/>
                </a:lnTo>
                <a:lnTo>
                  <a:pt x="1629" y="3242"/>
                </a:lnTo>
                <a:lnTo>
                  <a:pt x="1620" y="3238"/>
                </a:lnTo>
                <a:lnTo>
                  <a:pt x="1612" y="3215"/>
                </a:lnTo>
                <a:lnTo>
                  <a:pt x="1603" y="3211"/>
                </a:lnTo>
                <a:lnTo>
                  <a:pt x="1603" y="3202"/>
                </a:lnTo>
                <a:lnTo>
                  <a:pt x="1589" y="3191"/>
                </a:lnTo>
                <a:lnTo>
                  <a:pt x="1583" y="3175"/>
                </a:lnTo>
                <a:lnTo>
                  <a:pt x="1576" y="3169"/>
                </a:lnTo>
                <a:lnTo>
                  <a:pt x="1576" y="3162"/>
                </a:lnTo>
                <a:lnTo>
                  <a:pt x="1572" y="3162"/>
                </a:lnTo>
                <a:lnTo>
                  <a:pt x="1571" y="3149"/>
                </a:lnTo>
                <a:lnTo>
                  <a:pt x="1571" y="3131"/>
                </a:lnTo>
                <a:lnTo>
                  <a:pt x="1572" y="3111"/>
                </a:lnTo>
                <a:lnTo>
                  <a:pt x="1574" y="3093"/>
                </a:lnTo>
                <a:lnTo>
                  <a:pt x="1576" y="3082"/>
                </a:lnTo>
                <a:lnTo>
                  <a:pt x="1572" y="3022"/>
                </a:lnTo>
                <a:lnTo>
                  <a:pt x="1576" y="3022"/>
                </a:lnTo>
                <a:lnTo>
                  <a:pt x="1576" y="3015"/>
                </a:lnTo>
                <a:lnTo>
                  <a:pt x="1589" y="3006"/>
                </a:lnTo>
                <a:lnTo>
                  <a:pt x="1589" y="2986"/>
                </a:lnTo>
                <a:lnTo>
                  <a:pt x="1592" y="2986"/>
                </a:lnTo>
                <a:lnTo>
                  <a:pt x="1592" y="2975"/>
                </a:lnTo>
                <a:lnTo>
                  <a:pt x="1596" y="2975"/>
                </a:lnTo>
                <a:lnTo>
                  <a:pt x="1596" y="2966"/>
                </a:lnTo>
                <a:lnTo>
                  <a:pt x="1600" y="2966"/>
                </a:lnTo>
                <a:lnTo>
                  <a:pt x="1600" y="2942"/>
                </a:lnTo>
                <a:lnTo>
                  <a:pt x="1603" y="2942"/>
                </a:lnTo>
                <a:lnTo>
                  <a:pt x="1603" y="2918"/>
                </a:lnTo>
                <a:lnTo>
                  <a:pt x="1609" y="2918"/>
                </a:lnTo>
                <a:lnTo>
                  <a:pt x="1609" y="2911"/>
                </a:lnTo>
                <a:lnTo>
                  <a:pt x="1612" y="2911"/>
                </a:lnTo>
                <a:lnTo>
                  <a:pt x="1612" y="2886"/>
                </a:lnTo>
                <a:lnTo>
                  <a:pt x="1618" y="2876"/>
                </a:lnTo>
                <a:lnTo>
                  <a:pt x="1623" y="2871"/>
                </a:lnTo>
                <a:lnTo>
                  <a:pt x="1631" y="2866"/>
                </a:lnTo>
                <a:lnTo>
                  <a:pt x="1636" y="2856"/>
                </a:lnTo>
                <a:lnTo>
                  <a:pt x="1640" y="2842"/>
                </a:lnTo>
                <a:lnTo>
                  <a:pt x="1652" y="2842"/>
                </a:lnTo>
                <a:lnTo>
                  <a:pt x="1660" y="2831"/>
                </a:lnTo>
                <a:lnTo>
                  <a:pt x="1667" y="2824"/>
                </a:lnTo>
                <a:lnTo>
                  <a:pt x="1672" y="2818"/>
                </a:lnTo>
                <a:lnTo>
                  <a:pt x="1676" y="2809"/>
                </a:lnTo>
                <a:lnTo>
                  <a:pt x="1680" y="2796"/>
                </a:lnTo>
                <a:lnTo>
                  <a:pt x="1680" y="2778"/>
                </a:lnTo>
                <a:lnTo>
                  <a:pt x="1681" y="2773"/>
                </a:lnTo>
                <a:lnTo>
                  <a:pt x="1683" y="2762"/>
                </a:lnTo>
                <a:lnTo>
                  <a:pt x="1681" y="2751"/>
                </a:lnTo>
                <a:lnTo>
                  <a:pt x="1680" y="2742"/>
                </a:lnTo>
                <a:lnTo>
                  <a:pt x="1669" y="2735"/>
                </a:lnTo>
                <a:lnTo>
                  <a:pt x="1669" y="2722"/>
                </a:lnTo>
                <a:lnTo>
                  <a:pt x="1663" y="2722"/>
                </a:lnTo>
                <a:lnTo>
                  <a:pt x="1660" y="2706"/>
                </a:lnTo>
                <a:lnTo>
                  <a:pt x="1656" y="2706"/>
                </a:lnTo>
                <a:lnTo>
                  <a:pt x="1656" y="2695"/>
                </a:lnTo>
                <a:lnTo>
                  <a:pt x="1652" y="2695"/>
                </a:lnTo>
                <a:lnTo>
                  <a:pt x="1652" y="2678"/>
                </a:lnTo>
                <a:lnTo>
                  <a:pt x="1643" y="2675"/>
                </a:lnTo>
                <a:lnTo>
                  <a:pt x="1640" y="2635"/>
                </a:lnTo>
                <a:lnTo>
                  <a:pt x="1651" y="2627"/>
                </a:lnTo>
                <a:lnTo>
                  <a:pt x="1654" y="2618"/>
                </a:lnTo>
                <a:lnTo>
                  <a:pt x="1656" y="2602"/>
                </a:lnTo>
                <a:lnTo>
                  <a:pt x="1649" y="2593"/>
                </a:lnTo>
                <a:lnTo>
                  <a:pt x="1645" y="2586"/>
                </a:lnTo>
                <a:lnTo>
                  <a:pt x="1643" y="2576"/>
                </a:lnTo>
                <a:lnTo>
                  <a:pt x="1640" y="2566"/>
                </a:lnTo>
                <a:lnTo>
                  <a:pt x="1636" y="2566"/>
                </a:lnTo>
                <a:lnTo>
                  <a:pt x="1632" y="2551"/>
                </a:lnTo>
                <a:lnTo>
                  <a:pt x="1629" y="2551"/>
                </a:lnTo>
                <a:lnTo>
                  <a:pt x="1629" y="2529"/>
                </a:lnTo>
                <a:lnTo>
                  <a:pt x="1616" y="2522"/>
                </a:lnTo>
                <a:lnTo>
                  <a:pt x="1612" y="2502"/>
                </a:lnTo>
                <a:lnTo>
                  <a:pt x="1603" y="2498"/>
                </a:lnTo>
                <a:lnTo>
                  <a:pt x="1603" y="2491"/>
                </a:lnTo>
                <a:lnTo>
                  <a:pt x="1600" y="2491"/>
                </a:lnTo>
                <a:lnTo>
                  <a:pt x="1600" y="2462"/>
                </a:lnTo>
                <a:lnTo>
                  <a:pt x="1589" y="2426"/>
                </a:lnTo>
                <a:lnTo>
                  <a:pt x="1580" y="2426"/>
                </a:lnTo>
                <a:lnTo>
                  <a:pt x="1576" y="2411"/>
                </a:lnTo>
                <a:lnTo>
                  <a:pt x="1572" y="2411"/>
                </a:lnTo>
                <a:lnTo>
                  <a:pt x="1572" y="2398"/>
                </a:lnTo>
                <a:lnTo>
                  <a:pt x="1563" y="2395"/>
                </a:lnTo>
                <a:lnTo>
                  <a:pt x="1556" y="2384"/>
                </a:lnTo>
                <a:lnTo>
                  <a:pt x="1549" y="2373"/>
                </a:lnTo>
                <a:lnTo>
                  <a:pt x="1543" y="2358"/>
                </a:lnTo>
                <a:lnTo>
                  <a:pt x="1532" y="2358"/>
                </a:lnTo>
                <a:lnTo>
                  <a:pt x="1532" y="2351"/>
                </a:lnTo>
                <a:lnTo>
                  <a:pt x="1518" y="2338"/>
                </a:lnTo>
                <a:lnTo>
                  <a:pt x="1507" y="2324"/>
                </a:lnTo>
                <a:lnTo>
                  <a:pt x="1496" y="2309"/>
                </a:lnTo>
                <a:lnTo>
                  <a:pt x="1476" y="2295"/>
                </a:lnTo>
                <a:lnTo>
                  <a:pt x="1476" y="2282"/>
                </a:lnTo>
                <a:lnTo>
                  <a:pt x="1465" y="2278"/>
                </a:lnTo>
                <a:lnTo>
                  <a:pt x="1458" y="2273"/>
                </a:lnTo>
                <a:lnTo>
                  <a:pt x="1452" y="2264"/>
                </a:lnTo>
                <a:lnTo>
                  <a:pt x="1452" y="2249"/>
                </a:lnTo>
                <a:lnTo>
                  <a:pt x="1440" y="2244"/>
                </a:lnTo>
                <a:lnTo>
                  <a:pt x="1436" y="2235"/>
                </a:lnTo>
                <a:lnTo>
                  <a:pt x="1436" y="2218"/>
                </a:lnTo>
                <a:lnTo>
                  <a:pt x="1429" y="2218"/>
                </a:lnTo>
                <a:lnTo>
                  <a:pt x="1423" y="2206"/>
                </a:lnTo>
                <a:lnTo>
                  <a:pt x="1420" y="2196"/>
                </a:lnTo>
                <a:lnTo>
                  <a:pt x="1414" y="2187"/>
                </a:lnTo>
                <a:lnTo>
                  <a:pt x="1411" y="2175"/>
                </a:lnTo>
                <a:lnTo>
                  <a:pt x="1409" y="2158"/>
                </a:lnTo>
                <a:lnTo>
                  <a:pt x="1432" y="2158"/>
                </a:lnTo>
                <a:lnTo>
                  <a:pt x="1432" y="2151"/>
                </a:lnTo>
                <a:lnTo>
                  <a:pt x="1440" y="2146"/>
                </a:lnTo>
                <a:lnTo>
                  <a:pt x="1440" y="2086"/>
                </a:lnTo>
                <a:lnTo>
                  <a:pt x="1449" y="2086"/>
                </a:lnTo>
                <a:lnTo>
                  <a:pt x="1443" y="2075"/>
                </a:lnTo>
                <a:lnTo>
                  <a:pt x="1440" y="2075"/>
                </a:lnTo>
                <a:lnTo>
                  <a:pt x="1438" y="2060"/>
                </a:lnTo>
                <a:lnTo>
                  <a:pt x="1441" y="2047"/>
                </a:lnTo>
                <a:lnTo>
                  <a:pt x="1447" y="2035"/>
                </a:lnTo>
                <a:lnTo>
                  <a:pt x="1452" y="2026"/>
                </a:lnTo>
                <a:lnTo>
                  <a:pt x="1460" y="2022"/>
                </a:lnTo>
                <a:lnTo>
                  <a:pt x="1460" y="1998"/>
                </a:lnTo>
                <a:lnTo>
                  <a:pt x="1469" y="1998"/>
                </a:lnTo>
                <a:lnTo>
                  <a:pt x="1467" y="1993"/>
                </a:lnTo>
                <a:lnTo>
                  <a:pt x="1463" y="1986"/>
                </a:lnTo>
                <a:lnTo>
                  <a:pt x="1463" y="1978"/>
                </a:lnTo>
                <a:lnTo>
                  <a:pt x="1463" y="1969"/>
                </a:lnTo>
                <a:lnTo>
                  <a:pt x="1469" y="1969"/>
                </a:lnTo>
                <a:lnTo>
                  <a:pt x="1469" y="1955"/>
                </a:lnTo>
                <a:lnTo>
                  <a:pt x="1460" y="1951"/>
                </a:lnTo>
                <a:lnTo>
                  <a:pt x="1460" y="1942"/>
                </a:lnTo>
                <a:lnTo>
                  <a:pt x="1456" y="1942"/>
                </a:lnTo>
                <a:lnTo>
                  <a:pt x="1452" y="1922"/>
                </a:lnTo>
                <a:lnTo>
                  <a:pt x="1432" y="1918"/>
                </a:lnTo>
                <a:lnTo>
                  <a:pt x="1429" y="1915"/>
                </a:lnTo>
                <a:lnTo>
                  <a:pt x="1427" y="1911"/>
                </a:lnTo>
                <a:lnTo>
                  <a:pt x="1423" y="1907"/>
                </a:lnTo>
                <a:lnTo>
                  <a:pt x="1421" y="1904"/>
                </a:lnTo>
                <a:lnTo>
                  <a:pt x="1420" y="1898"/>
                </a:lnTo>
                <a:lnTo>
                  <a:pt x="1416" y="1898"/>
                </a:lnTo>
                <a:lnTo>
                  <a:pt x="1416" y="1886"/>
                </a:lnTo>
                <a:lnTo>
                  <a:pt x="1396" y="1886"/>
                </a:lnTo>
                <a:lnTo>
                  <a:pt x="1396" y="1882"/>
                </a:lnTo>
                <a:lnTo>
                  <a:pt x="1372" y="1882"/>
                </a:lnTo>
                <a:lnTo>
                  <a:pt x="1372" y="1886"/>
                </a:lnTo>
                <a:lnTo>
                  <a:pt x="1343" y="1886"/>
                </a:lnTo>
                <a:lnTo>
                  <a:pt x="1343" y="1882"/>
                </a:lnTo>
                <a:lnTo>
                  <a:pt x="1340" y="1882"/>
                </a:lnTo>
                <a:lnTo>
                  <a:pt x="1332" y="1895"/>
                </a:lnTo>
                <a:lnTo>
                  <a:pt x="1256" y="1898"/>
                </a:lnTo>
                <a:lnTo>
                  <a:pt x="1252" y="1893"/>
                </a:lnTo>
                <a:lnTo>
                  <a:pt x="1249" y="1891"/>
                </a:lnTo>
                <a:lnTo>
                  <a:pt x="1245" y="1889"/>
                </a:lnTo>
                <a:lnTo>
                  <a:pt x="1243" y="1889"/>
                </a:lnTo>
                <a:lnTo>
                  <a:pt x="1240" y="1886"/>
                </a:lnTo>
                <a:lnTo>
                  <a:pt x="1240" y="1878"/>
                </a:lnTo>
                <a:lnTo>
                  <a:pt x="1232" y="1875"/>
                </a:lnTo>
                <a:lnTo>
                  <a:pt x="1223" y="1835"/>
                </a:lnTo>
                <a:lnTo>
                  <a:pt x="1216" y="1829"/>
                </a:lnTo>
                <a:lnTo>
                  <a:pt x="1216" y="1822"/>
                </a:lnTo>
                <a:lnTo>
                  <a:pt x="1209" y="1818"/>
                </a:lnTo>
                <a:lnTo>
                  <a:pt x="1209" y="1811"/>
                </a:lnTo>
                <a:lnTo>
                  <a:pt x="1203" y="1811"/>
                </a:lnTo>
                <a:lnTo>
                  <a:pt x="1203" y="1802"/>
                </a:lnTo>
                <a:lnTo>
                  <a:pt x="1176" y="1778"/>
                </a:lnTo>
                <a:lnTo>
                  <a:pt x="1100" y="1775"/>
                </a:lnTo>
                <a:lnTo>
                  <a:pt x="1100" y="1778"/>
                </a:lnTo>
                <a:lnTo>
                  <a:pt x="1016" y="1791"/>
                </a:lnTo>
                <a:lnTo>
                  <a:pt x="1016" y="1802"/>
                </a:lnTo>
                <a:lnTo>
                  <a:pt x="1012" y="1804"/>
                </a:lnTo>
                <a:lnTo>
                  <a:pt x="1009" y="1807"/>
                </a:lnTo>
                <a:lnTo>
                  <a:pt x="1007" y="1807"/>
                </a:lnTo>
                <a:lnTo>
                  <a:pt x="1003" y="1809"/>
                </a:lnTo>
                <a:lnTo>
                  <a:pt x="1000" y="1809"/>
                </a:lnTo>
                <a:lnTo>
                  <a:pt x="996" y="1809"/>
                </a:lnTo>
                <a:lnTo>
                  <a:pt x="989" y="1811"/>
                </a:lnTo>
                <a:lnTo>
                  <a:pt x="989" y="1815"/>
                </a:lnTo>
                <a:lnTo>
                  <a:pt x="943" y="1818"/>
                </a:lnTo>
                <a:lnTo>
                  <a:pt x="940" y="1826"/>
                </a:lnTo>
                <a:lnTo>
                  <a:pt x="923" y="1829"/>
                </a:lnTo>
                <a:lnTo>
                  <a:pt x="920" y="1838"/>
                </a:lnTo>
                <a:lnTo>
                  <a:pt x="903" y="1842"/>
                </a:lnTo>
                <a:lnTo>
                  <a:pt x="903" y="1846"/>
                </a:lnTo>
                <a:lnTo>
                  <a:pt x="869" y="1851"/>
                </a:lnTo>
                <a:lnTo>
                  <a:pt x="869" y="1855"/>
                </a:lnTo>
                <a:lnTo>
                  <a:pt x="860" y="1855"/>
                </a:lnTo>
                <a:lnTo>
                  <a:pt x="856" y="1862"/>
                </a:lnTo>
                <a:lnTo>
                  <a:pt x="841" y="1869"/>
                </a:lnTo>
                <a:lnTo>
                  <a:pt x="820" y="1871"/>
                </a:lnTo>
                <a:lnTo>
                  <a:pt x="809" y="1858"/>
                </a:lnTo>
                <a:lnTo>
                  <a:pt x="796" y="1856"/>
                </a:lnTo>
                <a:lnTo>
                  <a:pt x="781" y="1856"/>
                </a:lnTo>
                <a:lnTo>
                  <a:pt x="763" y="1855"/>
                </a:lnTo>
                <a:lnTo>
                  <a:pt x="763" y="1851"/>
                </a:lnTo>
                <a:lnTo>
                  <a:pt x="740" y="1851"/>
                </a:lnTo>
                <a:lnTo>
                  <a:pt x="736" y="1842"/>
                </a:lnTo>
                <a:lnTo>
                  <a:pt x="729" y="1840"/>
                </a:lnTo>
                <a:lnTo>
                  <a:pt x="714" y="1840"/>
                </a:lnTo>
                <a:lnTo>
                  <a:pt x="701" y="1840"/>
                </a:lnTo>
                <a:lnTo>
                  <a:pt x="692" y="1842"/>
                </a:lnTo>
                <a:lnTo>
                  <a:pt x="689" y="1851"/>
                </a:lnTo>
                <a:lnTo>
                  <a:pt x="663" y="1851"/>
                </a:lnTo>
                <a:lnTo>
                  <a:pt x="663" y="1846"/>
                </a:lnTo>
                <a:lnTo>
                  <a:pt x="652" y="1851"/>
                </a:lnTo>
                <a:lnTo>
                  <a:pt x="652" y="1855"/>
                </a:lnTo>
                <a:lnTo>
                  <a:pt x="629" y="1855"/>
                </a:lnTo>
                <a:lnTo>
                  <a:pt x="629" y="1858"/>
                </a:lnTo>
                <a:lnTo>
                  <a:pt x="620" y="1858"/>
                </a:lnTo>
                <a:lnTo>
                  <a:pt x="616" y="1866"/>
                </a:lnTo>
                <a:lnTo>
                  <a:pt x="609" y="1866"/>
                </a:lnTo>
                <a:lnTo>
                  <a:pt x="609" y="1871"/>
                </a:lnTo>
                <a:lnTo>
                  <a:pt x="576" y="1875"/>
                </a:lnTo>
                <a:lnTo>
                  <a:pt x="576" y="1878"/>
                </a:lnTo>
                <a:lnTo>
                  <a:pt x="563" y="1878"/>
                </a:lnTo>
                <a:lnTo>
                  <a:pt x="560" y="1886"/>
                </a:lnTo>
                <a:lnTo>
                  <a:pt x="549" y="1886"/>
                </a:lnTo>
                <a:lnTo>
                  <a:pt x="549" y="1889"/>
                </a:lnTo>
                <a:lnTo>
                  <a:pt x="509" y="1895"/>
                </a:lnTo>
                <a:lnTo>
                  <a:pt x="509" y="1889"/>
                </a:lnTo>
                <a:lnTo>
                  <a:pt x="500" y="1889"/>
                </a:lnTo>
                <a:lnTo>
                  <a:pt x="496" y="1882"/>
                </a:lnTo>
                <a:lnTo>
                  <a:pt x="483" y="1882"/>
                </a:lnTo>
                <a:lnTo>
                  <a:pt x="480" y="1875"/>
                </a:lnTo>
                <a:lnTo>
                  <a:pt x="472" y="1875"/>
                </a:lnTo>
                <a:lnTo>
                  <a:pt x="469" y="1866"/>
                </a:lnTo>
                <a:lnTo>
                  <a:pt x="460" y="1866"/>
                </a:lnTo>
                <a:lnTo>
                  <a:pt x="456" y="1858"/>
                </a:lnTo>
                <a:lnTo>
                  <a:pt x="449" y="1858"/>
                </a:lnTo>
                <a:lnTo>
                  <a:pt x="443" y="1851"/>
                </a:lnTo>
                <a:lnTo>
                  <a:pt x="429" y="1846"/>
                </a:lnTo>
                <a:lnTo>
                  <a:pt x="420" y="1835"/>
                </a:lnTo>
                <a:lnTo>
                  <a:pt x="412" y="1835"/>
                </a:lnTo>
                <a:lnTo>
                  <a:pt x="372" y="1791"/>
                </a:lnTo>
                <a:lnTo>
                  <a:pt x="363" y="1791"/>
                </a:lnTo>
                <a:lnTo>
                  <a:pt x="360" y="1782"/>
                </a:lnTo>
                <a:lnTo>
                  <a:pt x="349" y="1778"/>
                </a:lnTo>
                <a:lnTo>
                  <a:pt x="349" y="1775"/>
                </a:lnTo>
                <a:lnTo>
                  <a:pt x="332" y="1769"/>
                </a:lnTo>
                <a:lnTo>
                  <a:pt x="329" y="1762"/>
                </a:lnTo>
                <a:lnTo>
                  <a:pt x="316" y="1762"/>
                </a:lnTo>
                <a:lnTo>
                  <a:pt x="309" y="1742"/>
                </a:lnTo>
                <a:lnTo>
                  <a:pt x="300" y="1742"/>
                </a:lnTo>
                <a:lnTo>
                  <a:pt x="300" y="1738"/>
                </a:lnTo>
                <a:lnTo>
                  <a:pt x="292" y="1738"/>
                </a:lnTo>
                <a:lnTo>
                  <a:pt x="289" y="1731"/>
                </a:lnTo>
                <a:lnTo>
                  <a:pt x="276" y="1731"/>
                </a:lnTo>
                <a:lnTo>
                  <a:pt x="269" y="1718"/>
                </a:lnTo>
                <a:lnTo>
                  <a:pt x="265" y="1716"/>
                </a:lnTo>
                <a:lnTo>
                  <a:pt x="261" y="1716"/>
                </a:lnTo>
                <a:lnTo>
                  <a:pt x="260" y="1716"/>
                </a:lnTo>
                <a:lnTo>
                  <a:pt x="258" y="1716"/>
                </a:lnTo>
                <a:lnTo>
                  <a:pt x="258" y="1716"/>
                </a:lnTo>
                <a:lnTo>
                  <a:pt x="256" y="1716"/>
                </a:lnTo>
                <a:lnTo>
                  <a:pt x="254" y="1715"/>
                </a:lnTo>
                <a:lnTo>
                  <a:pt x="254" y="1711"/>
                </a:lnTo>
                <a:lnTo>
                  <a:pt x="252" y="1706"/>
                </a:lnTo>
                <a:lnTo>
                  <a:pt x="240" y="1706"/>
                </a:lnTo>
                <a:lnTo>
                  <a:pt x="236" y="1689"/>
                </a:lnTo>
                <a:lnTo>
                  <a:pt x="232" y="1689"/>
                </a:lnTo>
                <a:lnTo>
                  <a:pt x="232" y="1678"/>
                </a:lnTo>
                <a:lnTo>
                  <a:pt x="216" y="1671"/>
                </a:lnTo>
                <a:lnTo>
                  <a:pt x="212" y="1622"/>
                </a:lnTo>
                <a:lnTo>
                  <a:pt x="216" y="1622"/>
                </a:lnTo>
                <a:lnTo>
                  <a:pt x="216" y="1618"/>
                </a:lnTo>
                <a:lnTo>
                  <a:pt x="209" y="1615"/>
                </a:lnTo>
                <a:lnTo>
                  <a:pt x="203" y="1602"/>
                </a:lnTo>
                <a:lnTo>
                  <a:pt x="192" y="1595"/>
                </a:lnTo>
                <a:lnTo>
                  <a:pt x="192" y="1582"/>
                </a:lnTo>
                <a:lnTo>
                  <a:pt x="189" y="1582"/>
                </a:lnTo>
                <a:lnTo>
                  <a:pt x="189" y="1578"/>
                </a:lnTo>
                <a:lnTo>
                  <a:pt x="185" y="1576"/>
                </a:lnTo>
                <a:lnTo>
                  <a:pt x="180" y="1575"/>
                </a:lnTo>
                <a:lnTo>
                  <a:pt x="176" y="1575"/>
                </a:lnTo>
                <a:lnTo>
                  <a:pt x="171" y="1573"/>
                </a:lnTo>
                <a:lnTo>
                  <a:pt x="169" y="1569"/>
                </a:lnTo>
                <a:lnTo>
                  <a:pt x="169" y="1562"/>
                </a:lnTo>
                <a:lnTo>
                  <a:pt x="149" y="1558"/>
                </a:lnTo>
                <a:lnTo>
                  <a:pt x="143" y="1547"/>
                </a:lnTo>
                <a:lnTo>
                  <a:pt x="140" y="1540"/>
                </a:lnTo>
                <a:lnTo>
                  <a:pt x="134" y="1531"/>
                </a:lnTo>
                <a:lnTo>
                  <a:pt x="132" y="1518"/>
                </a:lnTo>
                <a:lnTo>
                  <a:pt x="118" y="1511"/>
                </a:lnTo>
                <a:lnTo>
                  <a:pt x="111" y="1498"/>
                </a:lnTo>
                <a:lnTo>
                  <a:pt x="109" y="1478"/>
                </a:lnTo>
                <a:lnTo>
                  <a:pt x="107" y="1476"/>
                </a:lnTo>
                <a:lnTo>
                  <a:pt x="105" y="1476"/>
                </a:lnTo>
                <a:lnTo>
                  <a:pt x="105" y="1475"/>
                </a:lnTo>
                <a:lnTo>
                  <a:pt x="105" y="1475"/>
                </a:lnTo>
                <a:lnTo>
                  <a:pt x="105" y="1473"/>
                </a:lnTo>
                <a:lnTo>
                  <a:pt x="103" y="1469"/>
                </a:lnTo>
                <a:lnTo>
                  <a:pt x="92" y="1469"/>
                </a:lnTo>
                <a:lnTo>
                  <a:pt x="92" y="1478"/>
                </a:lnTo>
                <a:lnTo>
                  <a:pt x="72" y="1478"/>
                </a:lnTo>
                <a:lnTo>
                  <a:pt x="69" y="1462"/>
                </a:lnTo>
                <a:lnTo>
                  <a:pt x="56" y="1458"/>
                </a:lnTo>
                <a:lnTo>
                  <a:pt x="54" y="1453"/>
                </a:lnTo>
                <a:lnTo>
                  <a:pt x="52" y="1449"/>
                </a:lnTo>
                <a:lnTo>
                  <a:pt x="51" y="1446"/>
                </a:lnTo>
                <a:lnTo>
                  <a:pt x="49" y="1444"/>
                </a:lnTo>
                <a:lnTo>
                  <a:pt x="45" y="1440"/>
                </a:lnTo>
                <a:lnTo>
                  <a:pt x="43" y="1435"/>
                </a:lnTo>
                <a:lnTo>
                  <a:pt x="29" y="1435"/>
                </a:lnTo>
                <a:lnTo>
                  <a:pt x="25" y="1416"/>
                </a:lnTo>
                <a:lnTo>
                  <a:pt x="23" y="1395"/>
                </a:lnTo>
                <a:lnTo>
                  <a:pt x="27" y="1386"/>
                </a:lnTo>
                <a:lnTo>
                  <a:pt x="27" y="1376"/>
                </a:lnTo>
                <a:lnTo>
                  <a:pt x="27" y="1366"/>
                </a:lnTo>
                <a:lnTo>
                  <a:pt x="29" y="1355"/>
                </a:lnTo>
                <a:lnTo>
                  <a:pt x="32" y="1355"/>
                </a:lnTo>
                <a:lnTo>
                  <a:pt x="34" y="1351"/>
                </a:lnTo>
                <a:lnTo>
                  <a:pt x="34" y="1347"/>
                </a:lnTo>
                <a:lnTo>
                  <a:pt x="36" y="1344"/>
                </a:lnTo>
                <a:lnTo>
                  <a:pt x="36" y="1338"/>
                </a:lnTo>
                <a:lnTo>
                  <a:pt x="23" y="1335"/>
                </a:lnTo>
                <a:lnTo>
                  <a:pt x="20" y="1322"/>
                </a:lnTo>
                <a:lnTo>
                  <a:pt x="14" y="1311"/>
                </a:lnTo>
                <a:lnTo>
                  <a:pt x="7" y="1302"/>
                </a:lnTo>
                <a:lnTo>
                  <a:pt x="3" y="1291"/>
                </a:lnTo>
                <a:lnTo>
                  <a:pt x="0" y="1275"/>
                </a:lnTo>
                <a:lnTo>
                  <a:pt x="14" y="1264"/>
                </a:lnTo>
                <a:lnTo>
                  <a:pt x="27" y="1251"/>
                </a:lnTo>
                <a:lnTo>
                  <a:pt x="36" y="1235"/>
                </a:lnTo>
                <a:lnTo>
                  <a:pt x="40" y="1235"/>
                </a:lnTo>
                <a:lnTo>
                  <a:pt x="43" y="1209"/>
                </a:lnTo>
                <a:lnTo>
                  <a:pt x="49" y="1209"/>
                </a:lnTo>
                <a:lnTo>
                  <a:pt x="52" y="1166"/>
                </a:lnTo>
                <a:lnTo>
                  <a:pt x="60" y="1162"/>
                </a:lnTo>
                <a:lnTo>
                  <a:pt x="63" y="1142"/>
                </a:lnTo>
                <a:lnTo>
                  <a:pt x="69" y="1142"/>
                </a:lnTo>
                <a:lnTo>
                  <a:pt x="69" y="1135"/>
                </a:lnTo>
                <a:lnTo>
                  <a:pt x="72" y="1135"/>
                </a:lnTo>
                <a:lnTo>
                  <a:pt x="78" y="1113"/>
                </a:lnTo>
                <a:lnTo>
                  <a:pt x="76" y="1089"/>
                </a:lnTo>
                <a:lnTo>
                  <a:pt x="72" y="1066"/>
                </a:lnTo>
                <a:lnTo>
                  <a:pt x="72" y="1049"/>
                </a:lnTo>
                <a:lnTo>
                  <a:pt x="56" y="1038"/>
                </a:lnTo>
                <a:lnTo>
                  <a:pt x="60" y="1002"/>
                </a:lnTo>
                <a:lnTo>
                  <a:pt x="63" y="1002"/>
                </a:lnTo>
                <a:lnTo>
                  <a:pt x="63" y="995"/>
                </a:lnTo>
                <a:lnTo>
                  <a:pt x="69" y="995"/>
                </a:lnTo>
                <a:lnTo>
                  <a:pt x="69" y="982"/>
                </a:lnTo>
                <a:lnTo>
                  <a:pt x="67" y="971"/>
                </a:lnTo>
                <a:lnTo>
                  <a:pt x="63" y="962"/>
                </a:lnTo>
                <a:lnTo>
                  <a:pt x="52" y="962"/>
                </a:lnTo>
                <a:lnTo>
                  <a:pt x="52" y="955"/>
                </a:lnTo>
                <a:lnTo>
                  <a:pt x="51" y="956"/>
                </a:lnTo>
                <a:lnTo>
                  <a:pt x="49" y="956"/>
                </a:lnTo>
                <a:lnTo>
                  <a:pt x="49" y="956"/>
                </a:lnTo>
                <a:lnTo>
                  <a:pt x="49" y="958"/>
                </a:lnTo>
                <a:lnTo>
                  <a:pt x="49" y="958"/>
                </a:lnTo>
                <a:lnTo>
                  <a:pt x="49" y="962"/>
                </a:lnTo>
                <a:lnTo>
                  <a:pt x="23" y="962"/>
                </a:lnTo>
                <a:lnTo>
                  <a:pt x="29" y="902"/>
                </a:lnTo>
                <a:lnTo>
                  <a:pt x="36" y="902"/>
                </a:lnTo>
                <a:lnTo>
                  <a:pt x="36" y="871"/>
                </a:lnTo>
                <a:lnTo>
                  <a:pt x="63" y="849"/>
                </a:lnTo>
                <a:lnTo>
                  <a:pt x="69" y="831"/>
                </a:lnTo>
                <a:lnTo>
                  <a:pt x="72" y="831"/>
                </a:lnTo>
                <a:lnTo>
                  <a:pt x="76" y="815"/>
                </a:lnTo>
                <a:lnTo>
                  <a:pt x="80" y="815"/>
                </a:lnTo>
                <a:lnTo>
                  <a:pt x="80" y="802"/>
                </a:lnTo>
                <a:lnTo>
                  <a:pt x="89" y="798"/>
                </a:lnTo>
                <a:lnTo>
                  <a:pt x="92" y="769"/>
                </a:lnTo>
                <a:lnTo>
                  <a:pt x="92" y="769"/>
                </a:lnTo>
                <a:lnTo>
                  <a:pt x="94" y="767"/>
                </a:lnTo>
                <a:lnTo>
                  <a:pt x="96" y="767"/>
                </a:lnTo>
                <a:lnTo>
                  <a:pt x="98" y="766"/>
                </a:lnTo>
                <a:lnTo>
                  <a:pt x="98" y="764"/>
                </a:lnTo>
                <a:lnTo>
                  <a:pt x="100" y="758"/>
                </a:lnTo>
                <a:lnTo>
                  <a:pt x="109" y="758"/>
                </a:lnTo>
                <a:lnTo>
                  <a:pt x="149" y="715"/>
                </a:lnTo>
                <a:lnTo>
                  <a:pt x="156" y="709"/>
                </a:lnTo>
                <a:lnTo>
                  <a:pt x="156" y="675"/>
                </a:lnTo>
                <a:lnTo>
                  <a:pt x="160" y="675"/>
                </a:lnTo>
                <a:lnTo>
                  <a:pt x="163" y="658"/>
                </a:lnTo>
                <a:lnTo>
                  <a:pt x="172" y="655"/>
                </a:lnTo>
                <a:lnTo>
                  <a:pt x="172" y="646"/>
                </a:lnTo>
                <a:lnTo>
                  <a:pt x="176" y="646"/>
                </a:lnTo>
                <a:lnTo>
                  <a:pt x="176" y="629"/>
                </a:lnTo>
                <a:lnTo>
                  <a:pt x="180" y="629"/>
                </a:lnTo>
                <a:lnTo>
                  <a:pt x="183" y="626"/>
                </a:lnTo>
                <a:lnTo>
                  <a:pt x="187" y="624"/>
                </a:lnTo>
                <a:lnTo>
                  <a:pt x="191" y="624"/>
                </a:lnTo>
                <a:lnTo>
                  <a:pt x="194" y="624"/>
                </a:lnTo>
                <a:lnTo>
                  <a:pt x="196" y="624"/>
                </a:lnTo>
                <a:lnTo>
                  <a:pt x="200" y="624"/>
                </a:lnTo>
                <a:lnTo>
                  <a:pt x="203" y="622"/>
                </a:lnTo>
                <a:lnTo>
                  <a:pt x="212" y="611"/>
                </a:lnTo>
                <a:lnTo>
                  <a:pt x="220" y="611"/>
                </a:lnTo>
                <a:lnTo>
                  <a:pt x="223" y="602"/>
                </a:lnTo>
                <a:lnTo>
                  <a:pt x="229" y="602"/>
                </a:lnTo>
                <a:lnTo>
                  <a:pt x="229" y="595"/>
                </a:lnTo>
                <a:lnTo>
                  <a:pt x="236" y="589"/>
                </a:lnTo>
                <a:lnTo>
                  <a:pt x="236" y="582"/>
                </a:lnTo>
                <a:lnTo>
                  <a:pt x="243" y="578"/>
                </a:lnTo>
                <a:lnTo>
                  <a:pt x="243" y="558"/>
                </a:lnTo>
                <a:lnTo>
                  <a:pt x="249" y="558"/>
                </a:lnTo>
                <a:lnTo>
                  <a:pt x="251" y="555"/>
                </a:lnTo>
                <a:lnTo>
                  <a:pt x="252" y="551"/>
                </a:lnTo>
                <a:lnTo>
                  <a:pt x="254" y="549"/>
                </a:lnTo>
                <a:lnTo>
                  <a:pt x="254" y="544"/>
                </a:lnTo>
                <a:lnTo>
                  <a:pt x="256" y="538"/>
                </a:lnTo>
                <a:lnTo>
                  <a:pt x="280" y="531"/>
                </a:lnTo>
                <a:lnTo>
                  <a:pt x="280" y="526"/>
                </a:lnTo>
                <a:lnTo>
                  <a:pt x="320" y="522"/>
                </a:lnTo>
                <a:lnTo>
                  <a:pt x="320" y="518"/>
                </a:lnTo>
                <a:lnTo>
                  <a:pt x="329" y="518"/>
                </a:lnTo>
                <a:lnTo>
                  <a:pt x="329" y="515"/>
                </a:lnTo>
                <a:lnTo>
                  <a:pt x="349" y="509"/>
                </a:lnTo>
                <a:lnTo>
                  <a:pt x="372" y="482"/>
                </a:lnTo>
                <a:lnTo>
                  <a:pt x="389" y="478"/>
                </a:lnTo>
                <a:lnTo>
                  <a:pt x="443" y="415"/>
                </a:lnTo>
                <a:lnTo>
                  <a:pt x="441" y="398"/>
                </a:lnTo>
                <a:lnTo>
                  <a:pt x="436" y="380"/>
                </a:lnTo>
                <a:lnTo>
                  <a:pt x="434" y="362"/>
                </a:lnTo>
                <a:lnTo>
                  <a:pt x="436" y="342"/>
                </a:lnTo>
                <a:lnTo>
                  <a:pt x="445" y="320"/>
                </a:lnTo>
                <a:lnTo>
                  <a:pt x="460" y="302"/>
                </a:lnTo>
                <a:lnTo>
                  <a:pt x="472" y="295"/>
                </a:lnTo>
                <a:lnTo>
                  <a:pt x="472" y="271"/>
                </a:lnTo>
                <a:lnTo>
                  <a:pt x="476" y="271"/>
                </a:lnTo>
                <a:lnTo>
                  <a:pt x="496" y="246"/>
                </a:lnTo>
                <a:lnTo>
                  <a:pt x="503" y="246"/>
                </a:lnTo>
                <a:lnTo>
                  <a:pt x="520" y="226"/>
                </a:lnTo>
                <a:lnTo>
                  <a:pt x="529" y="226"/>
                </a:lnTo>
                <a:lnTo>
                  <a:pt x="529" y="222"/>
                </a:lnTo>
                <a:lnTo>
                  <a:pt x="536" y="222"/>
                </a:lnTo>
                <a:lnTo>
                  <a:pt x="536" y="218"/>
                </a:lnTo>
                <a:lnTo>
                  <a:pt x="549" y="218"/>
                </a:lnTo>
                <a:lnTo>
                  <a:pt x="549" y="215"/>
                </a:lnTo>
                <a:lnTo>
                  <a:pt x="563" y="209"/>
                </a:lnTo>
                <a:lnTo>
                  <a:pt x="563" y="206"/>
                </a:lnTo>
                <a:lnTo>
                  <a:pt x="583" y="202"/>
                </a:lnTo>
                <a:lnTo>
                  <a:pt x="589" y="195"/>
                </a:lnTo>
                <a:lnTo>
                  <a:pt x="596" y="195"/>
                </a:lnTo>
                <a:lnTo>
                  <a:pt x="603" y="182"/>
                </a:lnTo>
                <a:lnTo>
                  <a:pt x="609" y="182"/>
                </a:lnTo>
                <a:lnTo>
                  <a:pt x="609" y="175"/>
                </a:lnTo>
                <a:lnTo>
                  <a:pt x="620" y="166"/>
                </a:lnTo>
                <a:lnTo>
                  <a:pt x="620" y="158"/>
                </a:lnTo>
                <a:lnTo>
                  <a:pt x="623" y="158"/>
                </a:lnTo>
                <a:lnTo>
                  <a:pt x="623" y="149"/>
                </a:lnTo>
                <a:lnTo>
                  <a:pt x="629" y="149"/>
                </a:lnTo>
                <a:lnTo>
                  <a:pt x="629" y="142"/>
                </a:lnTo>
                <a:lnTo>
                  <a:pt x="632" y="142"/>
                </a:lnTo>
                <a:lnTo>
                  <a:pt x="632" y="135"/>
                </a:lnTo>
                <a:lnTo>
                  <a:pt x="640" y="131"/>
                </a:lnTo>
                <a:lnTo>
                  <a:pt x="640" y="122"/>
                </a:lnTo>
                <a:lnTo>
                  <a:pt x="643" y="122"/>
                </a:lnTo>
                <a:lnTo>
                  <a:pt x="643" y="115"/>
                </a:lnTo>
                <a:lnTo>
                  <a:pt x="649" y="115"/>
                </a:lnTo>
                <a:lnTo>
                  <a:pt x="649" y="106"/>
                </a:lnTo>
                <a:lnTo>
                  <a:pt x="652" y="106"/>
                </a:lnTo>
                <a:lnTo>
                  <a:pt x="652" y="98"/>
                </a:lnTo>
                <a:lnTo>
                  <a:pt x="656" y="98"/>
                </a:lnTo>
                <a:lnTo>
                  <a:pt x="660" y="86"/>
                </a:lnTo>
                <a:lnTo>
                  <a:pt x="700" y="82"/>
                </a:lnTo>
                <a:lnTo>
                  <a:pt x="705" y="93"/>
                </a:lnTo>
                <a:lnTo>
                  <a:pt x="712" y="106"/>
                </a:lnTo>
                <a:lnTo>
                  <a:pt x="720" y="115"/>
                </a:lnTo>
                <a:lnTo>
                  <a:pt x="723" y="116"/>
                </a:lnTo>
                <a:lnTo>
                  <a:pt x="725" y="116"/>
                </a:lnTo>
                <a:lnTo>
                  <a:pt x="729" y="116"/>
                </a:lnTo>
                <a:lnTo>
                  <a:pt x="731" y="118"/>
                </a:lnTo>
                <a:lnTo>
                  <a:pt x="732" y="118"/>
                </a:lnTo>
                <a:lnTo>
                  <a:pt x="736" y="122"/>
                </a:lnTo>
                <a:lnTo>
                  <a:pt x="776" y="118"/>
                </a:lnTo>
                <a:lnTo>
                  <a:pt x="776" y="122"/>
                </a:lnTo>
                <a:lnTo>
                  <a:pt x="792" y="122"/>
                </a:lnTo>
                <a:lnTo>
                  <a:pt x="796" y="115"/>
                </a:lnTo>
                <a:lnTo>
                  <a:pt x="811" y="111"/>
                </a:lnTo>
                <a:lnTo>
                  <a:pt x="829" y="111"/>
                </a:lnTo>
                <a:lnTo>
                  <a:pt x="831" y="113"/>
                </a:lnTo>
                <a:lnTo>
                  <a:pt x="832" y="116"/>
                </a:lnTo>
                <a:lnTo>
                  <a:pt x="832" y="118"/>
                </a:lnTo>
                <a:lnTo>
                  <a:pt x="834" y="122"/>
                </a:lnTo>
                <a:lnTo>
                  <a:pt x="836" y="126"/>
                </a:lnTo>
                <a:lnTo>
                  <a:pt x="856" y="124"/>
                </a:lnTo>
                <a:lnTo>
                  <a:pt x="872" y="120"/>
                </a:lnTo>
                <a:lnTo>
                  <a:pt x="889" y="115"/>
                </a:lnTo>
                <a:lnTo>
                  <a:pt x="891" y="109"/>
                </a:lnTo>
                <a:lnTo>
                  <a:pt x="894" y="107"/>
                </a:lnTo>
                <a:lnTo>
                  <a:pt x="896" y="104"/>
                </a:lnTo>
                <a:lnTo>
                  <a:pt x="898" y="100"/>
                </a:lnTo>
                <a:lnTo>
                  <a:pt x="900" y="95"/>
                </a:lnTo>
                <a:lnTo>
                  <a:pt x="916" y="91"/>
                </a:lnTo>
                <a:lnTo>
                  <a:pt x="932" y="86"/>
                </a:lnTo>
                <a:lnTo>
                  <a:pt x="932" y="82"/>
                </a:lnTo>
                <a:lnTo>
                  <a:pt x="960" y="82"/>
                </a:lnTo>
                <a:lnTo>
                  <a:pt x="972" y="66"/>
                </a:lnTo>
                <a:lnTo>
                  <a:pt x="983" y="66"/>
                </a:lnTo>
                <a:lnTo>
                  <a:pt x="992" y="55"/>
                </a:lnTo>
                <a:lnTo>
                  <a:pt x="1012" y="55"/>
                </a:lnTo>
                <a:lnTo>
                  <a:pt x="1012" y="51"/>
                </a:lnTo>
                <a:lnTo>
                  <a:pt x="1023" y="51"/>
                </a:lnTo>
                <a:lnTo>
                  <a:pt x="1023" y="46"/>
                </a:lnTo>
                <a:lnTo>
                  <a:pt x="1032" y="46"/>
                </a:lnTo>
                <a:lnTo>
                  <a:pt x="1032" y="42"/>
                </a:lnTo>
                <a:lnTo>
                  <a:pt x="1096" y="42"/>
                </a:lnTo>
                <a:lnTo>
                  <a:pt x="1103" y="29"/>
                </a:lnTo>
                <a:lnTo>
                  <a:pt x="1209" y="26"/>
                </a:lnTo>
                <a:lnTo>
                  <a:pt x="1249" y="35"/>
                </a:lnTo>
                <a:lnTo>
                  <a:pt x="1249" y="29"/>
                </a:lnTo>
                <a:lnTo>
                  <a:pt x="1269" y="29"/>
                </a:lnTo>
                <a:lnTo>
                  <a:pt x="1272" y="22"/>
                </a:lnTo>
                <a:lnTo>
                  <a:pt x="1289" y="16"/>
                </a:lnTo>
                <a:lnTo>
                  <a:pt x="1312" y="15"/>
                </a:lnTo>
                <a:lnTo>
                  <a:pt x="1316" y="26"/>
                </a:lnTo>
                <a:lnTo>
                  <a:pt x="1320" y="26"/>
                </a:lnTo>
                <a:lnTo>
                  <a:pt x="1323" y="24"/>
                </a:lnTo>
                <a:lnTo>
                  <a:pt x="1325" y="24"/>
                </a:lnTo>
                <a:lnTo>
                  <a:pt x="1325" y="22"/>
                </a:lnTo>
                <a:lnTo>
                  <a:pt x="1327" y="18"/>
                </a:lnTo>
                <a:lnTo>
                  <a:pt x="1329" y="15"/>
                </a:lnTo>
                <a:lnTo>
                  <a:pt x="1356" y="15"/>
                </a:lnTo>
                <a:lnTo>
                  <a:pt x="1356" y="18"/>
                </a:lnTo>
                <a:lnTo>
                  <a:pt x="1365" y="22"/>
                </a:lnTo>
                <a:lnTo>
                  <a:pt x="1380" y="26"/>
                </a:lnTo>
                <a:lnTo>
                  <a:pt x="1394" y="27"/>
                </a:lnTo>
                <a:lnTo>
                  <a:pt x="1409" y="26"/>
                </a:lnTo>
                <a:lnTo>
                  <a:pt x="1412" y="18"/>
                </a:lnTo>
                <a:lnTo>
                  <a:pt x="1436" y="15"/>
                </a:lnTo>
                <a:lnTo>
                  <a:pt x="1436" y="9"/>
                </a:lnTo>
                <a:lnTo>
                  <a:pt x="1443" y="7"/>
                </a:lnTo>
                <a:lnTo>
                  <a:pt x="1456" y="4"/>
                </a:lnTo>
                <a:lnTo>
                  <a:pt x="1469" y="0"/>
                </a:lnTo>
                <a:close/>
              </a:path>
            </a:pathLst>
          </a:custGeom>
          <a:solidFill>
            <a:srgbClr val="9AD3E9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" name="Freeform 4"/>
          <p:cNvSpPr>
            <a:spLocks noEditPoints="1"/>
          </p:cNvSpPr>
          <p:nvPr/>
        </p:nvSpPr>
        <p:spPr bwMode="auto">
          <a:xfrm>
            <a:off x="6657593" y="1190952"/>
            <a:ext cx="1408859" cy="1973812"/>
          </a:xfrm>
          <a:custGeom>
            <a:avLst/>
            <a:gdLst>
              <a:gd name="T0" fmla="*/ 394 w 2798"/>
              <a:gd name="T1" fmla="*/ 3543 h 3920"/>
              <a:gd name="T2" fmla="*/ 361 w 2798"/>
              <a:gd name="T3" fmla="*/ 3652 h 3920"/>
              <a:gd name="T4" fmla="*/ 274 w 2798"/>
              <a:gd name="T5" fmla="*/ 3625 h 3920"/>
              <a:gd name="T6" fmla="*/ 278 w 2798"/>
              <a:gd name="T7" fmla="*/ 3545 h 3920"/>
              <a:gd name="T8" fmla="*/ 1709 w 2798"/>
              <a:gd name="T9" fmla="*/ 1905 h 3920"/>
              <a:gd name="T10" fmla="*/ 1661 w 2798"/>
              <a:gd name="T11" fmla="*/ 1829 h 3920"/>
              <a:gd name="T12" fmla="*/ 1649 w 2798"/>
              <a:gd name="T13" fmla="*/ 1783 h 3920"/>
              <a:gd name="T14" fmla="*/ 1450 w 2798"/>
              <a:gd name="T15" fmla="*/ 1818 h 3920"/>
              <a:gd name="T16" fmla="*/ 1549 w 2798"/>
              <a:gd name="T17" fmla="*/ 1896 h 3920"/>
              <a:gd name="T18" fmla="*/ 1729 w 2798"/>
              <a:gd name="T19" fmla="*/ 1912 h 3920"/>
              <a:gd name="T20" fmla="*/ 1712 w 2798"/>
              <a:gd name="T21" fmla="*/ 2080 h 3920"/>
              <a:gd name="T22" fmla="*/ 1660 w 2798"/>
              <a:gd name="T23" fmla="*/ 2174 h 3920"/>
              <a:gd name="T24" fmla="*/ 1567 w 2798"/>
              <a:gd name="T25" fmla="*/ 2285 h 3920"/>
              <a:gd name="T26" fmla="*/ 1450 w 2798"/>
              <a:gd name="T27" fmla="*/ 2460 h 3920"/>
              <a:gd name="T28" fmla="*/ 1338 w 2798"/>
              <a:gd name="T29" fmla="*/ 2609 h 3920"/>
              <a:gd name="T30" fmla="*/ 1421 w 2798"/>
              <a:gd name="T31" fmla="*/ 2652 h 3920"/>
              <a:gd name="T32" fmla="*/ 1134 w 2798"/>
              <a:gd name="T33" fmla="*/ 2747 h 3920"/>
              <a:gd name="T34" fmla="*/ 960 w 2798"/>
              <a:gd name="T35" fmla="*/ 3150 h 3920"/>
              <a:gd name="T36" fmla="*/ 749 w 2798"/>
              <a:gd name="T37" fmla="*/ 3416 h 3920"/>
              <a:gd name="T38" fmla="*/ 520 w 2798"/>
              <a:gd name="T39" fmla="*/ 3487 h 3920"/>
              <a:gd name="T40" fmla="*/ 227 w 2798"/>
              <a:gd name="T41" fmla="*/ 3383 h 3920"/>
              <a:gd name="T42" fmla="*/ 27 w 2798"/>
              <a:gd name="T43" fmla="*/ 3203 h 3920"/>
              <a:gd name="T44" fmla="*/ 140 w 2798"/>
              <a:gd name="T45" fmla="*/ 3020 h 3920"/>
              <a:gd name="T46" fmla="*/ 334 w 2798"/>
              <a:gd name="T47" fmla="*/ 2810 h 3920"/>
              <a:gd name="T48" fmla="*/ 692 w 2798"/>
              <a:gd name="T49" fmla="*/ 2569 h 3920"/>
              <a:gd name="T50" fmla="*/ 805 w 2798"/>
              <a:gd name="T51" fmla="*/ 2472 h 3920"/>
              <a:gd name="T52" fmla="*/ 1029 w 2798"/>
              <a:gd name="T53" fmla="*/ 2245 h 3920"/>
              <a:gd name="T54" fmla="*/ 1209 w 2798"/>
              <a:gd name="T55" fmla="*/ 1969 h 3920"/>
              <a:gd name="T56" fmla="*/ 1309 w 2798"/>
              <a:gd name="T57" fmla="*/ 1787 h 3920"/>
              <a:gd name="T58" fmla="*/ 1338 w 2798"/>
              <a:gd name="T59" fmla="*/ 1760 h 3920"/>
              <a:gd name="T60" fmla="*/ 1969 w 2798"/>
              <a:gd name="T61" fmla="*/ 516 h 3920"/>
              <a:gd name="T62" fmla="*/ 2060 w 2798"/>
              <a:gd name="T63" fmla="*/ 590 h 3920"/>
              <a:gd name="T64" fmla="*/ 1485 w 2798"/>
              <a:gd name="T65" fmla="*/ 132 h 3920"/>
              <a:gd name="T66" fmla="*/ 1609 w 2798"/>
              <a:gd name="T67" fmla="*/ 163 h 3920"/>
              <a:gd name="T68" fmla="*/ 1778 w 2798"/>
              <a:gd name="T69" fmla="*/ 245 h 3920"/>
              <a:gd name="T70" fmla="*/ 1829 w 2798"/>
              <a:gd name="T71" fmla="*/ 483 h 3920"/>
              <a:gd name="T72" fmla="*/ 1869 w 2798"/>
              <a:gd name="T73" fmla="*/ 632 h 3920"/>
              <a:gd name="T74" fmla="*/ 1861 w 2798"/>
              <a:gd name="T75" fmla="*/ 707 h 3920"/>
              <a:gd name="T76" fmla="*/ 2020 w 2798"/>
              <a:gd name="T77" fmla="*/ 801 h 3920"/>
              <a:gd name="T78" fmla="*/ 2018 w 2798"/>
              <a:gd name="T79" fmla="*/ 612 h 3920"/>
              <a:gd name="T80" fmla="*/ 2147 w 2798"/>
              <a:gd name="T81" fmla="*/ 740 h 3920"/>
              <a:gd name="T82" fmla="*/ 2392 w 2798"/>
              <a:gd name="T83" fmla="*/ 1020 h 3920"/>
              <a:gd name="T84" fmla="*/ 2641 w 2798"/>
              <a:gd name="T85" fmla="*/ 941 h 3920"/>
              <a:gd name="T86" fmla="*/ 2796 w 2798"/>
              <a:gd name="T87" fmla="*/ 983 h 3920"/>
              <a:gd name="T88" fmla="*/ 2652 w 2798"/>
              <a:gd name="T89" fmla="*/ 1274 h 3920"/>
              <a:gd name="T90" fmla="*/ 2554 w 2798"/>
              <a:gd name="T91" fmla="*/ 1367 h 3920"/>
              <a:gd name="T92" fmla="*/ 2412 w 2798"/>
              <a:gd name="T93" fmla="*/ 1552 h 3920"/>
              <a:gd name="T94" fmla="*/ 2192 w 2798"/>
              <a:gd name="T95" fmla="*/ 1878 h 3920"/>
              <a:gd name="T96" fmla="*/ 1925 w 2798"/>
              <a:gd name="T97" fmla="*/ 2000 h 3920"/>
              <a:gd name="T98" fmla="*/ 1798 w 2798"/>
              <a:gd name="T99" fmla="*/ 1965 h 3920"/>
              <a:gd name="T100" fmla="*/ 1918 w 2798"/>
              <a:gd name="T101" fmla="*/ 1829 h 3920"/>
              <a:gd name="T102" fmla="*/ 1650 w 2798"/>
              <a:gd name="T103" fmla="*/ 1474 h 3920"/>
              <a:gd name="T104" fmla="*/ 1814 w 2798"/>
              <a:gd name="T105" fmla="*/ 1241 h 3920"/>
              <a:gd name="T106" fmla="*/ 1870 w 2798"/>
              <a:gd name="T107" fmla="*/ 1045 h 3920"/>
              <a:gd name="T108" fmla="*/ 1885 w 2798"/>
              <a:gd name="T109" fmla="*/ 976 h 3920"/>
              <a:gd name="T110" fmla="*/ 1889 w 2798"/>
              <a:gd name="T111" fmla="*/ 776 h 3920"/>
              <a:gd name="T112" fmla="*/ 1789 w 2798"/>
              <a:gd name="T113" fmla="*/ 640 h 3920"/>
              <a:gd name="T114" fmla="*/ 1698 w 2798"/>
              <a:gd name="T115" fmla="*/ 536 h 3920"/>
              <a:gd name="T116" fmla="*/ 1549 w 2798"/>
              <a:gd name="T117" fmla="*/ 312 h 3920"/>
              <a:gd name="T118" fmla="*/ 1467 w 2798"/>
              <a:gd name="T119" fmla="*/ 263 h 3920"/>
              <a:gd name="T120" fmla="*/ 1400 w 2798"/>
              <a:gd name="T121" fmla="*/ 90 h 39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798" h="3920">
                <a:moveTo>
                  <a:pt x="81" y="3883"/>
                </a:moveTo>
                <a:lnTo>
                  <a:pt x="109" y="3883"/>
                </a:lnTo>
                <a:lnTo>
                  <a:pt x="114" y="3894"/>
                </a:lnTo>
                <a:lnTo>
                  <a:pt x="118" y="3903"/>
                </a:lnTo>
                <a:lnTo>
                  <a:pt x="121" y="3916"/>
                </a:lnTo>
                <a:lnTo>
                  <a:pt x="112" y="3916"/>
                </a:lnTo>
                <a:lnTo>
                  <a:pt x="103" y="3920"/>
                </a:lnTo>
                <a:lnTo>
                  <a:pt x="94" y="3918"/>
                </a:lnTo>
                <a:lnTo>
                  <a:pt x="85" y="3914"/>
                </a:lnTo>
                <a:lnTo>
                  <a:pt x="72" y="3912"/>
                </a:lnTo>
                <a:lnTo>
                  <a:pt x="74" y="3905"/>
                </a:lnTo>
                <a:lnTo>
                  <a:pt x="76" y="3901"/>
                </a:lnTo>
                <a:lnTo>
                  <a:pt x="76" y="3898"/>
                </a:lnTo>
                <a:lnTo>
                  <a:pt x="78" y="3894"/>
                </a:lnTo>
                <a:lnTo>
                  <a:pt x="80" y="3890"/>
                </a:lnTo>
                <a:lnTo>
                  <a:pt x="81" y="3883"/>
                </a:lnTo>
                <a:close/>
                <a:moveTo>
                  <a:pt x="329" y="3503"/>
                </a:moveTo>
                <a:lnTo>
                  <a:pt x="345" y="3505"/>
                </a:lnTo>
                <a:lnTo>
                  <a:pt x="361" y="3512"/>
                </a:lnTo>
                <a:lnTo>
                  <a:pt x="370" y="3518"/>
                </a:lnTo>
                <a:lnTo>
                  <a:pt x="383" y="3529"/>
                </a:lnTo>
                <a:lnTo>
                  <a:pt x="394" y="3543"/>
                </a:lnTo>
                <a:lnTo>
                  <a:pt x="401" y="3558"/>
                </a:lnTo>
                <a:lnTo>
                  <a:pt x="405" y="3572"/>
                </a:lnTo>
                <a:lnTo>
                  <a:pt x="403" y="3572"/>
                </a:lnTo>
                <a:lnTo>
                  <a:pt x="403" y="3574"/>
                </a:lnTo>
                <a:lnTo>
                  <a:pt x="401" y="3574"/>
                </a:lnTo>
                <a:lnTo>
                  <a:pt x="401" y="3576"/>
                </a:lnTo>
                <a:lnTo>
                  <a:pt x="401" y="3578"/>
                </a:lnTo>
                <a:lnTo>
                  <a:pt x="401" y="3580"/>
                </a:lnTo>
                <a:lnTo>
                  <a:pt x="405" y="3580"/>
                </a:lnTo>
                <a:lnTo>
                  <a:pt x="407" y="3583"/>
                </a:lnTo>
                <a:lnTo>
                  <a:pt x="410" y="3583"/>
                </a:lnTo>
                <a:lnTo>
                  <a:pt x="412" y="3585"/>
                </a:lnTo>
                <a:lnTo>
                  <a:pt x="414" y="3587"/>
                </a:lnTo>
                <a:lnTo>
                  <a:pt x="414" y="3589"/>
                </a:lnTo>
                <a:lnTo>
                  <a:pt x="418" y="3592"/>
                </a:lnTo>
                <a:lnTo>
                  <a:pt x="420" y="3598"/>
                </a:lnTo>
                <a:lnTo>
                  <a:pt x="421" y="3605"/>
                </a:lnTo>
                <a:lnTo>
                  <a:pt x="423" y="3612"/>
                </a:lnTo>
                <a:lnTo>
                  <a:pt x="425" y="3620"/>
                </a:lnTo>
                <a:lnTo>
                  <a:pt x="405" y="3630"/>
                </a:lnTo>
                <a:lnTo>
                  <a:pt x="381" y="3643"/>
                </a:lnTo>
                <a:lnTo>
                  <a:pt x="361" y="3652"/>
                </a:lnTo>
                <a:lnTo>
                  <a:pt x="347" y="3654"/>
                </a:lnTo>
                <a:lnTo>
                  <a:pt x="334" y="3652"/>
                </a:lnTo>
                <a:lnTo>
                  <a:pt x="320" y="3652"/>
                </a:lnTo>
                <a:lnTo>
                  <a:pt x="309" y="3656"/>
                </a:lnTo>
                <a:lnTo>
                  <a:pt x="307" y="3661"/>
                </a:lnTo>
                <a:lnTo>
                  <a:pt x="305" y="3669"/>
                </a:lnTo>
                <a:lnTo>
                  <a:pt x="303" y="3674"/>
                </a:lnTo>
                <a:lnTo>
                  <a:pt x="301" y="3680"/>
                </a:lnTo>
                <a:lnTo>
                  <a:pt x="285" y="3681"/>
                </a:lnTo>
                <a:lnTo>
                  <a:pt x="272" y="3681"/>
                </a:lnTo>
                <a:lnTo>
                  <a:pt x="263" y="3680"/>
                </a:lnTo>
                <a:lnTo>
                  <a:pt x="250" y="3678"/>
                </a:lnTo>
                <a:lnTo>
                  <a:pt x="232" y="3676"/>
                </a:lnTo>
                <a:lnTo>
                  <a:pt x="232" y="3656"/>
                </a:lnTo>
                <a:lnTo>
                  <a:pt x="238" y="3656"/>
                </a:lnTo>
                <a:lnTo>
                  <a:pt x="238" y="3652"/>
                </a:lnTo>
                <a:lnTo>
                  <a:pt x="245" y="3652"/>
                </a:lnTo>
                <a:lnTo>
                  <a:pt x="250" y="3652"/>
                </a:lnTo>
                <a:lnTo>
                  <a:pt x="256" y="3650"/>
                </a:lnTo>
                <a:lnTo>
                  <a:pt x="261" y="3649"/>
                </a:lnTo>
                <a:lnTo>
                  <a:pt x="269" y="3638"/>
                </a:lnTo>
                <a:lnTo>
                  <a:pt x="274" y="3625"/>
                </a:lnTo>
                <a:lnTo>
                  <a:pt x="278" y="3609"/>
                </a:lnTo>
                <a:lnTo>
                  <a:pt x="285" y="3607"/>
                </a:lnTo>
                <a:lnTo>
                  <a:pt x="290" y="3605"/>
                </a:lnTo>
                <a:lnTo>
                  <a:pt x="296" y="3603"/>
                </a:lnTo>
                <a:lnTo>
                  <a:pt x="301" y="3600"/>
                </a:lnTo>
                <a:lnTo>
                  <a:pt x="298" y="3596"/>
                </a:lnTo>
                <a:lnTo>
                  <a:pt x="298" y="3592"/>
                </a:lnTo>
                <a:lnTo>
                  <a:pt x="300" y="3589"/>
                </a:lnTo>
                <a:lnTo>
                  <a:pt x="301" y="3583"/>
                </a:lnTo>
                <a:lnTo>
                  <a:pt x="303" y="3581"/>
                </a:lnTo>
                <a:lnTo>
                  <a:pt x="305" y="3580"/>
                </a:lnTo>
                <a:lnTo>
                  <a:pt x="307" y="3580"/>
                </a:lnTo>
                <a:lnTo>
                  <a:pt x="309" y="3578"/>
                </a:lnTo>
                <a:lnTo>
                  <a:pt x="310" y="3576"/>
                </a:lnTo>
                <a:lnTo>
                  <a:pt x="312" y="3572"/>
                </a:lnTo>
                <a:lnTo>
                  <a:pt x="309" y="3567"/>
                </a:lnTo>
                <a:lnTo>
                  <a:pt x="305" y="3561"/>
                </a:lnTo>
                <a:lnTo>
                  <a:pt x="301" y="3556"/>
                </a:lnTo>
                <a:lnTo>
                  <a:pt x="298" y="3552"/>
                </a:lnTo>
                <a:lnTo>
                  <a:pt x="292" y="3550"/>
                </a:lnTo>
                <a:lnTo>
                  <a:pt x="285" y="3547"/>
                </a:lnTo>
                <a:lnTo>
                  <a:pt x="278" y="3545"/>
                </a:lnTo>
                <a:lnTo>
                  <a:pt x="272" y="3545"/>
                </a:lnTo>
                <a:lnTo>
                  <a:pt x="272" y="3523"/>
                </a:lnTo>
                <a:lnTo>
                  <a:pt x="287" y="3520"/>
                </a:lnTo>
                <a:lnTo>
                  <a:pt x="301" y="3514"/>
                </a:lnTo>
                <a:lnTo>
                  <a:pt x="316" y="3509"/>
                </a:lnTo>
                <a:lnTo>
                  <a:pt x="329" y="3503"/>
                </a:lnTo>
                <a:close/>
                <a:moveTo>
                  <a:pt x="1669" y="1852"/>
                </a:moveTo>
                <a:lnTo>
                  <a:pt x="1694" y="1856"/>
                </a:lnTo>
                <a:lnTo>
                  <a:pt x="1721" y="1865"/>
                </a:lnTo>
                <a:lnTo>
                  <a:pt x="1741" y="1876"/>
                </a:lnTo>
                <a:lnTo>
                  <a:pt x="1743" y="1878"/>
                </a:lnTo>
                <a:lnTo>
                  <a:pt x="1743" y="1880"/>
                </a:lnTo>
                <a:lnTo>
                  <a:pt x="1743" y="1881"/>
                </a:lnTo>
                <a:lnTo>
                  <a:pt x="1745" y="1885"/>
                </a:lnTo>
                <a:lnTo>
                  <a:pt x="1745" y="1889"/>
                </a:lnTo>
                <a:lnTo>
                  <a:pt x="1743" y="1890"/>
                </a:lnTo>
                <a:lnTo>
                  <a:pt x="1743" y="1890"/>
                </a:lnTo>
                <a:lnTo>
                  <a:pt x="1743" y="1892"/>
                </a:lnTo>
                <a:lnTo>
                  <a:pt x="1741" y="1892"/>
                </a:lnTo>
                <a:lnTo>
                  <a:pt x="1741" y="1896"/>
                </a:lnTo>
                <a:lnTo>
                  <a:pt x="1723" y="1903"/>
                </a:lnTo>
                <a:lnTo>
                  <a:pt x="1709" y="1905"/>
                </a:lnTo>
                <a:lnTo>
                  <a:pt x="1692" y="1903"/>
                </a:lnTo>
                <a:lnTo>
                  <a:pt x="1672" y="1900"/>
                </a:lnTo>
                <a:lnTo>
                  <a:pt x="1670" y="1887"/>
                </a:lnTo>
                <a:lnTo>
                  <a:pt x="1669" y="1878"/>
                </a:lnTo>
                <a:lnTo>
                  <a:pt x="1669" y="1867"/>
                </a:lnTo>
                <a:lnTo>
                  <a:pt x="1669" y="1852"/>
                </a:lnTo>
                <a:close/>
                <a:moveTo>
                  <a:pt x="1889" y="1832"/>
                </a:moveTo>
                <a:lnTo>
                  <a:pt x="1890" y="1836"/>
                </a:lnTo>
                <a:lnTo>
                  <a:pt x="1890" y="1840"/>
                </a:lnTo>
                <a:lnTo>
                  <a:pt x="1892" y="1843"/>
                </a:lnTo>
                <a:lnTo>
                  <a:pt x="1892" y="1849"/>
                </a:lnTo>
                <a:lnTo>
                  <a:pt x="1883" y="1856"/>
                </a:lnTo>
                <a:lnTo>
                  <a:pt x="1872" y="1861"/>
                </a:lnTo>
                <a:lnTo>
                  <a:pt x="1858" y="1863"/>
                </a:lnTo>
                <a:lnTo>
                  <a:pt x="1858" y="1836"/>
                </a:lnTo>
                <a:lnTo>
                  <a:pt x="1889" y="1832"/>
                </a:lnTo>
                <a:close/>
                <a:moveTo>
                  <a:pt x="1665" y="1780"/>
                </a:moveTo>
                <a:lnTo>
                  <a:pt x="1665" y="1789"/>
                </a:lnTo>
                <a:lnTo>
                  <a:pt x="1669" y="1798"/>
                </a:lnTo>
                <a:lnTo>
                  <a:pt x="1669" y="1809"/>
                </a:lnTo>
                <a:lnTo>
                  <a:pt x="1665" y="1820"/>
                </a:lnTo>
                <a:lnTo>
                  <a:pt x="1661" y="1829"/>
                </a:lnTo>
                <a:lnTo>
                  <a:pt x="1649" y="1838"/>
                </a:lnTo>
                <a:lnTo>
                  <a:pt x="1632" y="1845"/>
                </a:lnTo>
                <a:lnTo>
                  <a:pt x="1612" y="1849"/>
                </a:lnTo>
                <a:lnTo>
                  <a:pt x="1612" y="1840"/>
                </a:lnTo>
                <a:lnTo>
                  <a:pt x="1610" y="1836"/>
                </a:lnTo>
                <a:lnTo>
                  <a:pt x="1610" y="1832"/>
                </a:lnTo>
                <a:lnTo>
                  <a:pt x="1609" y="1827"/>
                </a:lnTo>
                <a:lnTo>
                  <a:pt x="1609" y="1820"/>
                </a:lnTo>
                <a:lnTo>
                  <a:pt x="1614" y="1816"/>
                </a:lnTo>
                <a:lnTo>
                  <a:pt x="1616" y="1812"/>
                </a:lnTo>
                <a:lnTo>
                  <a:pt x="1620" y="1807"/>
                </a:lnTo>
                <a:lnTo>
                  <a:pt x="1623" y="1803"/>
                </a:lnTo>
                <a:lnTo>
                  <a:pt x="1629" y="1800"/>
                </a:lnTo>
                <a:lnTo>
                  <a:pt x="1632" y="1798"/>
                </a:lnTo>
                <a:lnTo>
                  <a:pt x="1636" y="1798"/>
                </a:lnTo>
                <a:lnTo>
                  <a:pt x="1640" y="1796"/>
                </a:lnTo>
                <a:lnTo>
                  <a:pt x="1645" y="1796"/>
                </a:lnTo>
                <a:lnTo>
                  <a:pt x="1645" y="1792"/>
                </a:lnTo>
                <a:lnTo>
                  <a:pt x="1647" y="1789"/>
                </a:lnTo>
                <a:lnTo>
                  <a:pt x="1647" y="1789"/>
                </a:lnTo>
                <a:lnTo>
                  <a:pt x="1647" y="1787"/>
                </a:lnTo>
                <a:lnTo>
                  <a:pt x="1649" y="1783"/>
                </a:lnTo>
                <a:lnTo>
                  <a:pt x="1652" y="1781"/>
                </a:lnTo>
                <a:lnTo>
                  <a:pt x="1656" y="1781"/>
                </a:lnTo>
                <a:lnTo>
                  <a:pt x="1660" y="1781"/>
                </a:lnTo>
                <a:lnTo>
                  <a:pt x="1665" y="1780"/>
                </a:lnTo>
                <a:close/>
                <a:moveTo>
                  <a:pt x="1378" y="1714"/>
                </a:moveTo>
                <a:lnTo>
                  <a:pt x="1398" y="1718"/>
                </a:lnTo>
                <a:lnTo>
                  <a:pt x="1418" y="1721"/>
                </a:lnTo>
                <a:lnTo>
                  <a:pt x="1441" y="1725"/>
                </a:lnTo>
                <a:lnTo>
                  <a:pt x="1441" y="1752"/>
                </a:lnTo>
                <a:lnTo>
                  <a:pt x="1381" y="1749"/>
                </a:lnTo>
                <a:lnTo>
                  <a:pt x="1376" y="1754"/>
                </a:lnTo>
                <a:lnTo>
                  <a:pt x="1372" y="1760"/>
                </a:lnTo>
                <a:lnTo>
                  <a:pt x="1370" y="1767"/>
                </a:lnTo>
                <a:lnTo>
                  <a:pt x="1369" y="1780"/>
                </a:lnTo>
                <a:lnTo>
                  <a:pt x="1383" y="1798"/>
                </a:lnTo>
                <a:lnTo>
                  <a:pt x="1398" y="1816"/>
                </a:lnTo>
                <a:lnTo>
                  <a:pt x="1410" y="1809"/>
                </a:lnTo>
                <a:lnTo>
                  <a:pt x="1423" y="1803"/>
                </a:lnTo>
                <a:lnTo>
                  <a:pt x="1441" y="1800"/>
                </a:lnTo>
                <a:lnTo>
                  <a:pt x="1443" y="1807"/>
                </a:lnTo>
                <a:lnTo>
                  <a:pt x="1447" y="1812"/>
                </a:lnTo>
                <a:lnTo>
                  <a:pt x="1450" y="1818"/>
                </a:lnTo>
                <a:lnTo>
                  <a:pt x="1454" y="1823"/>
                </a:lnTo>
                <a:lnTo>
                  <a:pt x="1458" y="1829"/>
                </a:lnTo>
                <a:lnTo>
                  <a:pt x="1460" y="1843"/>
                </a:lnTo>
                <a:lnTo>
                  <a:pt x="1458" y="1861"/>
                </a:lnTo>
                <a:lnTo>
                  <a:pt x="1454" y="1878"/>
                </a:lnTo>
                <a:lnTo>
                  <a:pt x="1452" y="1896"/>
                </a:lnTo>
                <a:lnTo>
                  <a:pt x="1452" y="1912"/>
                </a:lnTo>
                <a:lnTo>
                  <a:pt x="1458" y="1927"/>
                </a:lnTo>
                <a:lnTo>
                  <a:pt x="1472" y="1940"/>
                </a:lnTo>
                <a:lnTo>
                  <a:pt x="1476" y="1941"/>
                </a:lnTo>
                <a:lnTo>
                  <a:pt x="1476" y="1943"/>
                </a:lnTo>
                <a:lnTo>
                  <a:pt x="1478" y="1943"/>
                </a:lnTo>
                <a:lnTo>
                  <a:pt x="1481" y="1943"/>
                </a:lnTo>
                <a:lnTo>
                  <a:pt x="1485" y="1945"/>
                </a:lnTo>
                <a:lnTo>
                  <a:pt x="1494" y="1929"/>
                </a:lnTo>
                <a:lnTo>
                  <a:pt x="1500" y="1920"/>
                </a:lnTo>
                <a:lnTo>
                  <a:pt x="1507" y="1914"/>
                </a:lnTo>
                <a:lnTo>
                  <a:pt x="1514" y="1909"/>
                </a:lnTo>
                <a:lnTo>
                  <a:pt x="1527" y="1905"/>
                </a:lnTo>
                <a:lnTo>
                  <a:pt x="1545" y="1900"/>
                </a:lnTo>
                <a:lnTo>
                  <a:pt x="1545" y="1896"/>
                </a:lnTo>
                <a:lnTo>
                  <a:pt x="1549" y="1896"/>
                </a:lnTo>
                <a:lnTo>
                  <a:pt x="1549" y="1885"/>
                </a:lnTo>
                <a:lnTo>
                  <a:pt x="1589" y="1885"/>
                </a:lnTo>
                <a:lnTo>
                  <a:pt x="1589" y="1869"/>
                </a:lnTo>
                <a:lnTo>
                  <a:pt x="1621" y="1863"/>
                </a:lnTo>
                <a:lnTo>
                  <a:pt x="1621" y="1885"/>
                </a:lnTo>
                <a:lnTo>
                  <a:pt x="1625" y="1885"/>
                </a:lnTo>
                <a:lnTo>
                  <a:pt x="1630" y="1881"/>
                </a:lnTo>
                <a:lnTo>
                  <a:pt x="1636" y="1881"/>
                </a:lnTo>
                <a:lnTo>
                  <a:pt x="1641" y="1880"/>
                </a:lnTo>
                <a:lnTo>
                  <a:pt x="1649" y="1880"/>
                </a:lnTo>
                <a:lnTo>
                  <a:pt x="1650" y="1890"/>
                </a:lnTo>
                <a:lnTo>
                  <a:pt x="1650" y="1898"/>
                </a:lnTo>
                <a:lnTo>
                  <a:pt x="1649" y="1903"/>
                </a:lnTo>
                <a:lnTo>
                  <a:pt x="1645" y="1912"/>
                </a:lnTo>
                <a:lnTo>
                  <a:pt x="1685" y="1909"/>
                </a:lnTo>
                <a:lnTo>
                  <a:pt x="1700" y="1914"/>
                </a:lnTo>
                <a:lnTo>
                  <a:pt x="1712" y="1920"/>
                </a:lnTo>
                <a:lnTo>
                  <a:pt x="1725" y="1920"/>
                </a:lnTo>
                <a:lnTo>
                  <a:pt x="1727" y="1918"/>
                </a:lnTo>
                <a:lnTo>
                  <a:pt x="1727" y="1916"/>
                </a:lnTo>
                <a:lnTo>
                  <a:pt x="1729" y="1914"/>
                </a:lnTo>
                <a:lnTo>
                  <a:pt x="1729" y="1912"/>
                </a:lnTo>
                <a:lnTo>
                  <a:pt x="1729" y="1909"/>
                </a:lnTo>
                <a:lnTo>
                  <a:pt x="1758" y="1903"/>
                </a:lnTo>
                <a:lnTo>
                  <a:pt x="1758" y="1912"/>
                </a:lnTo>
                <a:lnTo>
                  <a:pt x="1760" y="1916"/>
                </a:lnTo>
                <a:lnTo>
                  <a:pt x="1760" y="1918"/>
                </a:lnTo>
                <a:lnTo>
                  <a:pt x="1760" y="1923"/>
                </a:lnTo>
                <a:lnTo>
                  <a:pt x="1761" y="1929"/>
                </a:lnTo>
                <a:lnTo>
                  <a:pt x="1747" y="1943"/>
                </a:lnTo>
                <a:lnTo>
                  <a:pt x="1734" y="1961"/>
                </a:lnTo>
                <a:lnTo>
                  <a:pt x="1721" y="1976"/>
                </a:lnTo>
                <a:lnTo>
                  <a:pt x="1712" y="1980"/>
                </a:lnTo>
                <a:lnTo>
                  <a:pt x="1701" y="1981"/>
                </a:lnTo>
                <a:lnTo>
                  <a:pt x="1692" y="1983"/>
                </a:lnTo>
                <a:lnTo>
                  <a:pt x="1685" y="1989"/>
                </a:lnTo>
                <a:lnTo>
                  <a:pt x="1685" y="2012"/>
                </a:lnTo>
                <a:lnTo>
                  <a:pt x="1698" y="2012"/>
                </a:lnTo>
                <a:lnTo>
                  <a:pt x="1698" y="2018"/>
                </a:lnTo>
                <a:lnTo>
                  <a:pt x="1701" y="2032"/>
                </a:lnTo>
                <a:lnTo>
                  <a:pt x="1705" y="2047"/>
                </a:lnTo>
                <a:lnTo>
                  <a:pt x="1709" y="2063"/>
                </a:lnTo>
                <a:lnTo>
                  <a:pt x="1712" y="2076"/>
                </a:lnTo>
                <a:lnTo>
                  <a:pt x="1712" y="2080"/>
                </a:lnTo>
                <a:lnTo>
                  <a:pt x="1725" y="2080"/>
                </a:lnTo>
                <a:lnTo>
                  <a:pt x="1727" y="2080"/>
                </a:lnTo>
                <a:lnTo>
                  <a:pt x="1727" y="2078"/>
                </a:lnTo>
                <a:lnTo>
                  <a:pt x="1729" y="2078"/>
                </a:lnTo>
                <a:lnTo>
                  <a:pt x="1730" y="2078"/>
                </a:lnTo>
                <a:lnTo>
                  <a:pt x="1732" y="2076"/>
                </a:lnTo>
                <a:lnTo>
                  <a:pt x="1732" y="2096"/>
                </a:lnTo>
                <a:lnTo>
                  <a:pt x="1730" y="2100"/>
                </a:lnTo>
                <a:lnTo>
                  <a:pt x="1730" y="2103"/>
                </a:lnTo>
                <a:lnTo>
                  <a:pt x="1730" y="2107"/>
                </a:lnTo>
                <a:lnTo>
                  <a:pt x="1729" y="2112"/>
                </a:lnTo>
                <a:lnTo>
                  <a:pt x="1720" y="2118"/>
                </a:lnTo>
                <a:lnTo>
                  <a:pt x="1709" y="2127"/>
                </a:lnTo>
                <a:lnTo>
                  <a:pt x="1696" y="2140"/>
                </a:lnTo>
                <a:lnTo>
                  <a:pt x="1687" y="2150"/>
                </a:lnTo>
                <a:lnTo>
                  <a:pt x="1681" y="2160"/>
                </a:lnTo>
                <a:lnTo>
                  <a:pt x="1669" y="2160"/>
                </a:lnTo>
                <a:lnTo>
                  <a:pt x="1667" y="2165"/>
                </a:lnTo>
                <a:lnTo>
                  <a:pt x="1667" y="2169"/>
                </a:lnTo>
                <a:lnTo>
                  <a:pt x="1665" y="2172"/>
                </a:lnTo>
                <a:lnTo>
                  <a:pt x="1663" y="2174"/>
                </a:lnTo>
                <a:lnTo>
                  <a:pt x="1660" y="2174"/>
                </a:lnTo>
                <a:lnTo>
                  <a:pt x="1652" y="2176"/>
                </a:lnTo>
                <a:lnTo>
                  <a:pt x="1652" y="2190"/>
                </a:lnTo>
                <a:lnTo>
                  <a:pt x="1652" y="2201"/>
                </a:lnTo>
                <a:lnTo>
                  <a:pt x="1652" y="2212"/>
                </a:lnTo>
                <a:lnTo>
                  <a:pt x="1647" y="2214"/>
                </a:lnTo>
                <a:lnTo>
                  <a:pt x="1641" y="2216"/>
                </a:lnTo>
                <a:lnTo>
                  <a:pt x="1636" y="2218"/>
                </a:lnTo>
                <a:lnTo>
                  <a:pt x="1634" y="2221"/>
                </a:lnTo>
                <a:lnTo>
                  <a:pt x="1630" y="2225"/>
                </a:lnTo>
                <a:lnTo>
                  <a:pt x="1629" y="2232"/>
                </a:lnTo>
                <a:lnTo>
                  <a:pt x="1618" y="2232"/>
                </a:lnTo>
                <a:lnTo>
                  <a:pt x="1618" y="2249"/>
                </a:lnTo>
                <a:lnTo>
                  <a:pt x="1605" y="2249"/>
                </a:lnTo>
                <a:lnTo>
                  <a:pt x="1601" y="2260"/>
                </a:lnTo>
                <a:lnTo>
                  <a:pt x="1598" y="2270"/>
                </a:lnTo>
                <a:lnTo>
                  <a:pt x="1598" y="2289"/>
                </a:lnTo>
                <a:lnTo>
                  <a:pt x="1589" y="2287"/>
                </a:lnTo>
                <a:lnTo>
                  <a:pt x="1583" y="2287"/>
                </a:lnTo>
                <a:lnTo>
                  <a:pt x="1580" y="2285"/>
                </a:lnTo>
                <a:lnTo>
                  <a:pt x="1574" y="2283"/>
                </a:lnTo>
                <a:lnTo>
                  <a:pt x="1569" y="2280"/>
                </a:lnTo>
                <a:lnTo>
                  <a:pt x="1567" y="2285"/>
                </a:lnTo>
                <a:lnTo>
                  <a:pt x="1563" y="2290"/>
                </a:lnTo>
                <a:lnTo>
                  <a:pt x="1561" y="2292"/>
                </a:lnTo>
                <a:lnTo>
                  <a:pt x="1558" y="2294"/>
                </a:lnTo>
                <a:lnTo>
                  <a:pt x="1554" y="2298"/>
                </a:lnTo>
                <a:lnTo>
                  <a:pt x="1552" y="2300"/>
                </a:lnTo>
                <a:lnTo>
                  <a:pt x="1549" y="2305"/>
                </a:lnTo>
                <a:lnTo>
                  <a:pt x="1541" y="2343"/>
                </a:lnTo>
                <a:lnTo>
                  <a:pt x="1538" y="2349"/>
                </a:lnTo>
                <a:lnTo>
                  <a:pt x="1534" y="2352"/>
                </a:lnTo>
                <a:lnTo>
                  <a:pt x="1529" y="2356"/>
                </a:lnTo>
                <a:lnTo>
                  <a:pt x="1525" y="2360"/>
                </a:lnTo>
                <a:lnTo>
                  <a:pt x="1521" y="2365"/>
                </a:lnTo>
                <a:lnTo>
                  <a:pt x="1518" y="2396"/>
                </a:lnTo>
                <a:lnTo>
                  <a:pt x="1509" y="2396"/>
                </a:lnTo>
                <a:lnTo>
                  <a:pt x="1509" y="2412"/>
                </a:lnTo>
                <a:lnTo>
                  <a:pt x="1505" y="2416"/>
                </a:lnTo>
                <a:lnTo>
                  <a:pt x="1494" y="2425"/>
                </a:lnTo>
                <a:lnTo>
                  <a:pt x="1481" y="2434"/>
                </a:lnTo>
                <a:lnTo>
                  <a:pt x="1472" y="2443"/>
                </a:lnTo>
                <a:lnTo>
                  <a:pt x="1465" y="2449"/>
                </a:lnTo>
                <a:lnTo>
                  <a:pt x="1465" y="2452"/>
                </a:lnTo>
                <a:lnTo>
                  <a:pt x="1450" y="2460"/>
                </a:lnTo>
                <a:lnTo>
                  <a:pt x="1432" y="2467"/>
                </a:lnTo>
                <a:lnTo>
                  <a:pt x="1416" y="2472"/>
                </a:lnTo>
                <a:lnTo>
                  <a:pt x="1400" y="2481"/>
                </a:lnTo>
                <a:lnTo>
                  <a:pt x="1389" y="2492"/>
                </a:lnTo>
                <a:lnTo>
                  <a:pt x="1381" y="2507"/>
                </a:lnTo>
                <a:lnTo>
                  <a:pt x="1378" y="2529"/>
                </a:lnTo>
                <a:lnTo>
                  <a:pt x="1376" y="2552"/>
                </a:lnTo>
                <a:lnTo>
                  <a:pt x="1378" y="2576"/>
                </a:lnTo>
                <a:lnTo>
                  <a:pt x="1361" y="2578"/>
                </a:lnTo>
                <a:lnTo>
                  <a:pt x="1349" y="2581"/>
                </a:lnTo>
                <a:lnTo>
                  <a:pt x="1336" y="2585"/>
                </a:lnTo>
                <a:lnTo>
                  <a:pt x="1321" y="2589"/>
                </a:lnTo>
                <a:lnTo>
                  <a:pt x="1321" y="2603"/>
                </a:lnTo>
                <a:lnTo>
                  <a:pt x="1323" y="2607"/>
                </a:lnTo>
                <a:lnTo>
                  <a:pt x="1325" y="2607"/>
                </a:lnTo>
                <a:lnTo>
                  <a:pt x="1327" y="2609"/>
                </a:lnTo>
                <a:lnTo>
                  <a:pt x="1329" y="2612"/>
                </a:lnTo>
                <a:lnTo>
                  <a:pt x="1332" y="2610"/>
                </a:lnTo>
                <a:lnTo>
                  <a:pt x="1334" y="2610"/>
                </a:lnTo>
                <a:lnTo>
                  <a:pt x="1334" y="2610"/>
                </a:lnTo>
                <a:lnTo>
                  <a:pt x="1336" y="2609"/>
                </a:lnTo>
                <a:lnTo>
                  <a:pt x="1338" y="2609"/>
                </a:lnTo>
                <a:lnTo>
                  <a:pt x="1345" y="2609"/>
                </a:lnTo>
                <a:lnTo>
                  <a:pt x="1345" y="2592"/>
                </a:lnTo>
                <a:lnTo>
                  <a:pt x="1372" y="2592"/>
                </a:lnTo>
                <a:lnTo>
                  <a:pt x="1381" y="2601"/>
                </a:lnTo>
                <a:lnTo>
                  <a:pt x="1394" y="2605"/>
                </a:lnTo>
                <a:lnTo>
                  <a:pt x="1409" y="2605"/>
                </a:lnTo>
                <a:lnTo>
                  <a:pt x="1423" y="2607"/>
                </a:lnTo>
                <a:lnTo>
                  <a:pt x="1436" y="2609"/>
                </a:lnTo>
                <a:lnTo>
                  <a:pt x="1449" y="2614"/>
                </a:lnTo>
                <a:lnTo>
                  <a:pt x="1458" y="2623"/>
                </a:lnTo>
                <a:lnTo>
                  <a:pt x="1463" y="2640"/>
                </a:lnTo>
                <a:lnTo>
                  <a:pt x="1465" y="2660"/>
                </a:lnTo>
                <a:lnTo>
                  <a:pt x="1458" y="2667"/>
                </a:lnTo>
                <a:lnTo>
                  <a:pt x="1450" y="2674"/>
                </a:lnTo>
                <a:lnTo>
                  <a:pt x="1443" y="2678"/>
                </a:lnTo>
                <a:lnTo>
                  <a:pt x="1434" y="2680"/>
                </a:lnTo>
                <a:lnTo>
                  <a:pt x="1418" y="2680"/>
                </a:lnTo>
                <a:lnTo>
                  <a:pt x="1418" y="2672"/>
                </a:lnTo>
                <a:lnTo>
                  <a:pt x="1418" y="2667"/>
                </a:lnTo>
                <a:lnTo>
                  <a:pt x="1420" y="2663"/>
                </a:lnTo>
                <a:lnTo>
                  <a:pt x="1420" y="2658"/>
                </a:lnTo>
                <a:lnTo>
                  <a:pt x="1421" y="2652"/>
                </a:lnTo>
                <a:lnTo>
                  <a:pt x="1412" y="2652"/>
                </a:lnTo>
                <a:lnTo>
                  <a:pt x="1410" y="2658"/>
                </a:lnTo>
                <a:lnTo>
                  <a:pt x="1410" y="2661"/>
                </a:lnTo>
                <a:lnTo>
                  <a:pt x="1409" y="2665"/>
                </a:lnTo>
                <a:lnTo>
                  <a:pt x="1407" y="2669"/>
                </a:lnTo>
                <a:lnTo>
                  <a:pt x="1407" y="2674"/>
                </a:lnTo>
                <a:lnTo>
                  <a:pt x="1405" y="2680"/>
                </a:lnTo>
                <a:lnTo>
                  <a:pt x="1407" y="2683"/>
                </a:lnTo>
                <a:lnTo>
                  <a:pt x="1409" y="2687"/>
                </a:lnTo>
                <a:lnTo>
                  <a:pt x="1409" y="2690"/>
                </a:lnTo>
                <a:lnTo>
                  <a:pt x="1409" y="2696"/>
                </a:lnTo>
                <a:lnTo>
                  <a:pt x="1385" y="2692"/>
                </a:lnTo>
                <a:lnTo>
                  <a:pt x="1361" y="2687"/>
                </a:lnTo>
                <a:lnTo>
                  <a:pt x="1338" y="2681"/>
                </a:lnTo>
                <a:lnTo>
                  <a:pt x="1310" y="2680"/>
                </a:lnTo>
                <a:lnTo>
                  <a:pt x="1281" y="2683"/>
                </a:lnTo>
                <a:lnTo>
                  <a:pt x="1258" y="2694"/>
                </a:lnTo>
                <a:lnTo>
                  <a:pt x="1238" y="2707"/>
                </a:lnTo>
                <a:lnTo>
                  <a:pt x="1218" y="2720"/>
                </a:lnTo>
                <a:lnTo>
                  <a:pt x="1181" y="2725"/>
                </a:lnTo>
                <a:lnTo>
                  <a:pt x="1160" y="2734"/>
                </a:lnTo>
                <a:lnTo>
                  <a:pt x="1134" y="2747"/>
                </a:lnTo>
                <a:lnTo>
                  <a:pt x="1107" y="2763"/>
                </a:lnTo>
                <a:lnTo>
                  <a:pt x="1081" y="2781"/>
                </a:lnTo>
                <a:lnTo>
                  <a:pt x="1061" y="2800"/>
                </a:lnTo>
                <a:lnTo>
                  <a:pt x="1049" y="2816"/>
                </a:lnTo>
                <a:lnTo>
                  <a:pt x="1041" y="2836"/>
                </a:lnTo>
                <a:lnTo>
                  <a:pt x="1034" y="2856"/>
                </a:lnTo>
                <a:lnTo>
                  <a:pt x="1029" y="2872"/>
                </a:lnTo>
                <a:lnTo>
                  <a:pt x="1025" y="2894"/>
                </a:lnTo>
                <a:lnTo>
                  <a:pt x="1027" y="2916"/>
                </a:lnTo>
                <a:lnTo>
                  <a:pt x="1030" y="2941"/>
                </a:lnTo>
                <a:lnTo>
                  <a:pt x="1032" y="2965"/>
                </a:lnTo>
                <a:lnTo>
                  <a:pt x="1030" y="2989"/>
                </a:lnTo>
                <a:lnTo>
                  <a:pt x="1025" y="3009"/>
                </a:lnTo>
                <a:lnTo>
                  <a:pt x="1014" y="3023"/>
                </a:lnTo>
                <a:lnTo>
                  <a:pt x="998" y="3040"/>
                </a:lnTo>
                <a:lnTo>
                  <a:pt x="981" y="3056"/>
                </a:lnTo>
                <a:lnTo>
                  <a:pt x="969" y="3072"/>
                </a:lnTo>
                <a:lnTo>
                  <a:pt x="967" y="3083"/>
                </a:lnTo>
                <a:lnTo>
                  <a:pt x="969" y="3098"/>
                </a:lnTo>
                <a:lnTo>
                  <a:pt x="970" y="3112"/>
                </a:lnTo>
                <a:lnTo>
                  <a:pt x="969" y="3129"/>
                </a:lnTo>
                <a:lnTo>
                  <a:pt x="960" y="3150"/>
                </a:lnTo>
                <a:lnTo>
                  <a:pt x="949" y="3170"/>
                </a:lnTo>
                <a:lnTo>
                  <a:pt x="936" y="3190"/>
                </a:lnTo>
                <a:lnTo>
                  <a:pt x="929" y="3212"/>
                </a:lnTo>
                <a:lnTo>
                  <a:pt x="941" y="3212"/>
                </a:lnTo>
                <a:lnTo>
                  <a:pt x="945" y="3265"/>
                </a:lnTo>
                <a:lnTo>
                  <a:pt x="941" y="3265"/>
                </a:lnTo>
                <a:lnTo>
                  <a:pt x="941" y="3269"/>
                </a:lnTo>
                <a:lnTo>
                  <a:pt x="921" y="3270"/>
                </a:lnTo>
                <a:lnTo>
                  <a:pt x="901" y="3272"/>
                </a:lnTo>
                <a:lnTo>
                  <a:pt x="883" y="3276"/>
                </a:lnTo>
                <a:lnTo>
                  <a:pt x="867" y="3281"/>
                </a:lnTo>
                <a:lnTo>
                  <a:pt x="854" y="3290"/>
                </a:lnTo>
                <a:lnTo>
                  <a:pt x="845" y="3303"/>
                </a:lnTo>
                <a:lnTo>
                  <a:pt x="838" y="3316"/>
                </a:lnTo>
                <a:lnTo>
                  <a:pt x="832" y="3332"/>
                </a:lnTo>
                <a:lnTo>
                  <a:pt x="829" y="3349"/>
                </a:lnTo>
                <a:lnTo>
                  <a:pt x="816" y="3352"/>
                </a:lnTo>
                <a:lnTo>
                  <a:pt x="800" y="3361"/>
                </a:lnTo>
                <a:lnTo>
                  <a:pt x="781" y="3374"/>
                </a:lnTo>
                <a:lnTo>
                  <a:pt x="765" y="3389"/>
                </a:lnTo>
                <a:lnTo>
                  <a:pt x="754" y="3403"/>
                </a:lnTo>
                <a:lnTo>
                  <a:pt x="749" y="3416"/>
                </a:lnTo>
                <a:lnTo>
                  <a:pt x="747" y="3420"/>
                </a:lnTo>
                <a:lnTo>
                  <a:pt x="747" y="3423"/>
                </a:lnTo>
                <a:lnTo>
                  <a:pt x="745" y="3427"/>
                </a:lnTo>
                <a:lnTo>
                  <a:pt x="745" y="3432"/>
                </a:lnTo>
                <a:lnTo>
                  <a:pt x="738" y="3434"/>
                </a:lnTo>
                <a:lnTo>
                  <a:pt x="734" y="3438"/>
                </a:lnTo>
                <a:lnTo>
                  <a:pt x="730" y="3441"/>
                </a:lnTo>
                <a:lnTo>
                  <a:pt x="727" y="3445"/>
                </a:lnTo>
                <a:lnTo>
                  <a:pt x="725" y="3449"/>
                </a:lnTo>
                <a:lnTo>
                  <a:pt x="721" y="3452"/>
                </a:lnTo>
                <a:lnTo>
                  <a:pt x="718" y="3456"/>
                </a:lnTo>
                <a:lnTo>
                  <a:pt x="705" y="3463"/>
                </a:lnTo>
                <a:lnTo>
                  <a:pt x="687" y="3470"/>
                </a:lnTo>
                <a:lnTo>
                  <a:pt x="663" y="3480"/>
                </a:lnTo>
                <a:lnTo>
                  <a:pt x="636" y="3489"/>
                </a:lnTo>
                <a:lnTo>
                  <a:pt x="610" y="3498"/>
                </a:lnTo>
                <a:lnTo>
                  <a:pt x="583" y="3503"/>
                </a:lnTo>
                <a:lnTo>
                  <a:pt x="561" y="3505"/>
                </a:lnTo>
                <a:lnTo>
                  <a:pt x="545" y="3505"/>
                </a:lnTo>
                <a:lnTo>
                  <a:pt x="534" y="3500"/>
                </a:lnTo>
                <a:lnTo>
                  <a:pt x="527" y="3494"/>
                </a:lnTo>
                <a:lnTo>
                  <a:pt x="520" y="3487"/>
                </a:lnTo>
                <a:lnTo>
                  <a:pt x="509" y="3483"/>
                </a:lnTo>
                <a:lnTo>
                  <a:pt x="492" y="3480"/>
                </a:lnTo>
                <a:lnTo>
                  <a:pt x="481" y="3490"/>
                </a:lnTo>
                <a:lnTo>
                  <a:pt x="467" y="3494"/>
                </a:lnTo>
                <a:lnTo>
                  <a:pt x="450" y="3494"/>
                </a:lnTo>
                <a:lnTo>
                  <a:pt x="432" y="3490"/>
                </a:lnTo>
                <a:lnTo>
                  <a:pt x="412" y="3489"/>
                </a:lnTo>
                <a:lnTo>
                  <a:pt x="410" y="3478"/>
                </a:lnTo>
                <a:lnTo>
                  <a:pt x="409" y="3465"/>
                </a:lnTo>
                <a:lnTo>
                  <a:pt x="405" y="3452"/>
                </a:lnTo>
                <a:lnTo>
                  <a:pt x="381" y="3425"/>
                </a:lnTo>
                <a:lnTo>
                  <a:pt x="350" y="3430"/>
                </a:lnTo>
                <a:lnTo>
                  <a:pt x="320" y="3434"/>
                </a:lnTo>
                <a:lnTo>
                  <a:pt x="289" y="3432"/>
                </a:lnTo>
                <a:lnTo>
                  <a:pt x="285" y="3412"/>
                </a:lnTo>
                <a:lnTo>
                  <a:pt x="278" y="3396"/>
                </a:lnTo>
                <a:lnTo>
                  <a:pt x="267" y="3380"/>
                </a:lnTo>
                <a:lnTo>
                  <a:pt x="252" y="3369"/>
                </a:lnTo>
                <a:lnTo>
                  <a:pt x="232" y="3365"/>
                </a:lnTo>
                <a:lnTo>
                  <a:pt x="229" y="3376"/>
                </a:lnTo>
                <a:lnTo>
                  <a:pt x="227" y="3380"/>
                </a:lnTo>
                <a:lnTo>
                  <a:pt x="227" y="3383"/>
                </a:lnTo>
                <a:lnTo>
                  <a:pt x="225" y="3387"/>
                </a:lnTo>
                <a:lnTo>
                  <a:pt x="225" y="3392"/>
                </a:lnTo>
                <a:lnTo>
                  <a:pt x="200" y="3394"/>
                </a:lnTo>
                <a:lnTo>
                  <a:pt x="169" y="3394"/>
                </a:lnTo>
                <a:lnTo>
                  <a:pt x="136" y="3394"/>
                </a:lnTo>
                <a:lnTo>
                  <a:pt x="103" y="3390"/>
                </a:lnTo>
                <a:lnTo>
                  <a:pt x="72" y="3387"/>
                </a:lnTo>
                <a:lnTo>
                  <a:pt x="49" y="3380"/>
                </a:lnTo>
                <a:lnTo>
                  <a:pt x="47" y="3363"/>
                </a:lnTo>
                <a:lnTo>
                  <a:pt x="45" y="3352"/>
                </a:lnTo>
                <a:lnTo>
                  <a:pt x="40" y="3341"/>
                </a:lnTo>
                <a:lnTo>
                  <a:pt x="38" y="3329"/>
                </a:lnTo>
                <a:lnTo>
                  <a:pt x="12" y="3329"/>
                </a:lnTo>
                <a:lnTo>
                  <a:pt x="9" y="3316"/>
                </a:lnTo>
                <a:lnTo>
                  <a:pt x="3" y="3301"/>
                </a:lnTo>
                <a:lnTo>
                  <a:pt x="0" y="3287"/>
                </a:lnTo>
                <a:lnTo>
                  <a:pt x="1" y="3272"/>
                </a:lnTo>
                <a:lnTo>
                  <a:pt x="12" y="3265"/>
                </a:lnTo>
                <a:lnTo>
                  <a:pt x="7" y="3249"/>
                </a:lnTo>
                <a:lnTo>
                  <a:pt x="7" y="3232"/>
                </a:lnTo>
                <a:lnTo>
                  <a:pt x="9" y="3212"/>
                </a:lnTo>
                <a:lnTo>
                  <a:pt x="27" y="3203"/>
                </a:lnTo>
                <a:lnTo>
                  <a:pt x="43" y="3185"/>
                </a:lnTo>
                <a:lnTo>
                  <a:pt x="54" y="3161"/>
                </a:lnTo>
                <a:lnTo>
                  <a:pt x="63" y="3138"/>
                </a:lnTo>
                <a:lnTo>
                  <a:pt x="65" y="3112"/>
                </a:lnTo>
                <a:lnTo>
                  <a:pt x="85" y="3109"/>
                </a:lnTo>
                <a:lnTo>
                  <a:pt x="87" y="3090"/>
                </a:lnTo>
                <a:lnTo>
                  <a:pt x="90" y="3078"/>
                </a:lnTo>
                <a:lnTo>
                  <a:pt x="98" y="3070"/>
                </a:lnTo>
                <a:lnTo>
                  <a:pt x="109" y="3065"/>
                </a:lnTo>
                <a:lnTo>
                  <a:pt x="121" y="3060"/>
                </a:lnTo>
                <a:lnTo>
                  <a:pt x="125" y="3032"/>
                </a:lnTo>
                <a:lnTo>
                  <a:pt x="130" y="3032"/>
                </a:lnTo>
                <a:lnTo>
                  <a:pt x="134" y="3032"/>
                </a:lnTo>
                <a:lnTo>
                  <a:pt x="136" y="3034"/>
                </a:lnTo>
                <a:lnTo>
                  <a:pt x="138" y="3034"/>
                </a:lnTo>
                <a:lnTo>
                  <a:pt x="140" y="3032"/>
                </a:lnTo>
                <a:lnTo>
                  <a:pt x="141" y="3032"/>
                </a:lnTo>
                <a:lnTo>
                  <a:pt x="143" y="3029"/>
                </a:lnTo>
                <a:lnTo>
                  <a:pt x="141" y="3027"/>
                </a:lnTo>
                <a:lnTo>
                  <a:pt x="141" y="3023"/>
                </a:lnTo>
                <a:lnTo>
                  <a:pt x="140" y="3021"/>
                </a:lnTo>
                <a:lnTo>
                  <a:pt x="140" y="3020"/>
                </a:lnTo>
                <a:lnTo>
                  <a:pt x="141" y="3016"/>
                </a:lnTo>
                <a:lnTo>
                  <a:pt x="149" y="3016"/>
                </a:lnTo>
                <a:lnTo>
                  <a:pt x="165" y="3001"/>
                </a:lnTo>
                <a:lnTo>
                  <a:pt x="180" y="2985"/>
                </a:lnTo>
                <a:lnTo>
                  <a:pt x="192" y="2969"/>
                </a:lnTo>
                <a:lnTo>
                  <a:pt x="218" y="2963"/>
                </a:lnTo>
                <a:lnTo>
                  <a:pt x="218" y="2949"/>
                </a:lnTo>
                <a:lnTo>
                  <a:pt x="232" y="2949"/>
                </a:lnTo>
                <a:lnTo>
                  <a:pt x="243" y="2927"/>
                </a:lnTo>
                <a:lnTo>
                  <a:pt x="260" y="2910"/>
                </a:lnTo>
                <a:lnTo>
                  <a:pt x="281" y="2900"/>
                </a:lnTo>
                <a:lnTo>
                  <a:pt x="278" y="2872"/>
                </a:lnTo>
                <a:lnTo>
                  <a:pt x="281" y="2869"/>
                </a:lnTo>
                <a:lnTo>
                  <a:pt x="290" y="2861"/>
                </a:lnTo>
                <a:lnTo>
                  <a:pt x="301" y="2850"/>
                </a:lnTo>
                <a:lnTo>
                  <a:pt x="314" y="2838"/>
                </a:lnTo>
                <a:lnTo>
                  <a:pt x="325" y="2829"/>
                </a:lnTo>
                <a:lnTo>
                  <a:pt x="334" y="2820"/>
                </a:lnTo>
                <a:lnTo>
                  <a:pt x="338" y="2816"/>
                </a:lnTo>
                <a:lnTo>
                  <a:pt x="336" y="2814"/>
                </a:lnTo>
                <a:lnTo>
                  <a:pt x="334" y="2812"/>
                </a:lnTo>
                <a:lnTo>
                  <a:pt x="334" y="2810"/>
                </a:lnTo>
                <a:lnTo>
                  <a:pt x="334" y="2809"/>
                </a:lnTo>
                <a:lnTo>
                  <a:pt x="332" y="2805"/>
                </a:lnTo>
                <a:lnTo>
                  <a:pt x="356" y="2787"/>
                </a:lnTo>
                <a:lnTo>
                  <a:pt x="374" y="2763"/>
                </a:lnTo>
                <a:lnTo>
                  <a:pt x="385" y="2732"/>
                </a:lnTo>
                <a:lnTo>
                  <a:pt x="403" y="2729"/>
                </a:lnTo>
                <a:lnTo>
                  <a:pt x="421" y="2721"/>
                </a:lnTo>
                <a:lnTo>
                  <a:pt x="438" y="2716"/>
                </a:lnTo>
                <a:lnTo>
                  <a:pt x="485" y="2720"/>
                </a:lnTo>
                <a:lnTo>
                  <a:pt x="498" y="2700"/>
                </a:lnTo>
                <a:lnTo>
                  <a:pt x="507" y="2696"/>
                </a:lnTo>
                <a:lnTo>
                  <a:pt x="518" y="2692"/>
                </a:lnTo>
                <a:lnTo>
                  <a:pt x="529" y="2689"/>
                </a:lnTo>
                <a:lnTo>
                  <a:pt x="554" y="2667"/>
                </a:lnTo>
                <a:lnTo>
                  <a:pt x="580" y="2641"/>
                </a:lnTo>
                <a:lnTo>
                  <a:pt x="605" y="2620"/>
                </a:lnTo>
                <a:lnTo>
                  <a:pt x="623" y="2612"/>
                </a:lnTo>
                <a:lnTo>
                  <a:pt x="641" y="2607"/>
                </a:lnTo>
                <a:lnTo>
                  <a:pt x="660" y="2601"/>
                </a:lnTo>
                <a:lnTo>
                  <a:pt x="678" y="2592"/>
                </a:lnTo>
                <a:lnTo>
                  <a:pt x="687" y="2581"/>
                </a:lnTo>
                <a:lnTo>
                  <a:pt x="692" y="2569"/>
                </a:lnTo>
                <a:lnTo>
                  <a:pt x="696" y="2558"/>
                </a:lnTo>
                <a:lnTo>
                  <a:pt x="705" y="2549"/>
                </a:lnTo>
                <a:lnTo>
                  <a:pt x="720" y="2543"/>
                </a:lnTo>
                <a:lnTo>
                  <a:pt x="736" y="2541"/>
                </a:lnTo>
                <a:lnTo>
                  <a:pt x="749" y="2536"/>
                </a:lnTo>
                <a:lnTo>
                  <a:pt x="769" y="2509"/>
                </a:lnTo>
                <a:lnTo>
                  <a:pt x="774" y="2505"/>
                </a:lnTo>
                <a:lnTo>
                  <a:pt x="778" y="2505"/>
                </a:lnTo>
                <a:lnTo>
                  <a:pt x="783" y="2503"/>
                </a:lnTo>
                <a:lnTo>
                  <a:pt x="789" y="2501"/>
                </a:lnTo>
                <a:lnTo>
                  <a:pt x="794" y="2500"/>
                </a:lnTo>
                <a:lnTo>
                  <a:pt x="798" y="2496"/>
                </a:lnTo>
                <a:lnTo>
                  <a:pt x="800" y="2492"/>
                </a:lnTo>
                <a:lnTo>
                  <a:pt x="800" y="2489"/>
                </a:lnTo>
                <a:lnTo>
                  <a:pt x="800" y="2487"/>
                </a:lnTo>
                <a:lnTo>
                  <a:pt x="798" y="2485"/>
                </a:lnTo>
                <a:lnTo>
                  <a:pt x="798" y="2483"/>
                </a:lnTo>
                <a:lnTo>
                  <a:pt x="796" y="2481"/>
                </a:lnTo>
                <a:lnTo>
                  <a:pt x="796" y="2480"/>
                </a:lnTo>
                <a:lnTo>
                  <a:pt x="798" y="2478"/>
                </a:lnTo>
                <a:lnTo>
                  <a:pt x="801" y="2476"/>
                </a:lnTo>
                <a:lnTo>
                  <a:pt x="805" y="2472"/>
                </a:lnTo>
                <a:lnTo>
                  <a:pt x="816" y="2465"/>
                </a:lnTo>
                <a:lnTo>
                  <a:pt x="834" y="2454"/>
                </a:lnTo>
                <a:lnTo>
                  <a:pt x="852" y="2443"/>
                </a:lnTo>
                <a:lnTo>
                  <a:pt x="874" y="2432"/>
                </a:lnTo>
                <a:lnTo>
                  <a:pt x="892" y="2425"/>
                </a:lnTo>
                <a:lnTo>
                  <a:pt x="905" y="2420"/>
                </a:lnTo>
                <a:lnTo>
                  <a:pt x="905" y="2409"/>
                </a:lnTo>
                <a:lnTo>
                  <a:pt x="927" y="2392"/>
                </a:lnTo>
                <a:lnTo>
                  <a:pt x="947" y="2370"/>
                </a:lnTo>
                <a:lnTo>
                  <a:pt x="965" y="2347"/>
                </a:lnTo>
                <a:lnTo>
                  <a:pt x="981" y="2323"/>
                </a:lnTo>
                <a:lnTo>
                  <a:pt x="983" y="2321"/>
                </a:lnTo>
                <a:lnTo>
                  <a:pt x="987" y="2321"/>
                </a:lnTo>
                <a:lnTo>
                  <a:pt x="990" y="2320"/>
                </a:lnTo>
                <a:lnTo>
                  <a:pt x="994" y="2318"/>
                </a:lnTo>
                <a:lnTo>
                  <a:pt x="998" y="2316"/>
                </a:lnTo>
                <a:lnTo>
                  <a:pt x="1012" y="2260"/>
                </a:lnTo>
                <a:lnTo>
                  <a:pt x="1016" y="2258"/>
                </a:lnTo>
                <a:lnTo>
                  <a:pt x="1020" y="2254"/>
                </a:lnTo>
                <a:lnTo>
                  <a:pt x="1023" y="2250"/>
                </a:lnTo>
                <a:lnTo>
                  <a:pt x="1027" y="2247"/>
                </a:lnTo>
                <a:lnTo>
                  <a:pt x="1029" y="2245"/>
                </a:lnTo>
                <a:lnTo>
                  <a:pt x="1029" y="2183"/>
                </a:lnTo>
                <a:lnTo>
                  <a:pt x="1038" y="2183"/>
                </a:lnTo>
                <a:lnTo>
                  <a:pt x="1041" y="2167"/>
                </a:lnTo>
                <a:lnTo>
                  <a:pt x="1041" y="2149"/>
                </a:lnTo>
                <a:lnTo>
                  <a:pt x="1045" y="2129"/>
                </a:lnTo>
                <a:lnTo>
                  <a:pt x="1050" y="2118"/>
                </a:lnTo>
                <a:lnTo>
                  <a:pt x="1054" y="2110"/>
                </a:lnTo>
                <a:lnTo>
                  <a:pt x="1058" y="2107"/>
                </a:lnTo>
                <a:lnTo>
                  <a:pt x="1060" y="2101"/>
                </a:lnTo>
                <a:lnTo>
                  <a:pt x="1061" y="2090"/>
                </a:lnTo>
                <a:lnTo>
                  <a:pt x="1061" y="2072"/>
                </a:lnTo>
                <a:lnTo>
                  <a:pt x="1080" y="2072"/>
                </a:lnTo>
                <a:lnTo>
                  <a:pt x="1094" y="2072"/>
                </a:lnTo>
                <a:lnTo>
                  <a:pt x="1109" y="2070"/>
                </a:lnTo>
                <a:lnTo>
                  <a:pt x="1125" y="2072"/>
                </a:lnTo>
                <a:lnTo>
                  <a:pt x="1140" y="2054"/>
                </a:lnTo>
                <a:lnTo>
                  <a:pt x="1158" y="2040"/>
                </a:lnTo>
                <a:lnTo>
                  <a:pt x="1172" y="2025"/>
                </a:lnTo>
                <a:lnTo>
                  <a:pt x="1181" y="2009"/>
                </a:lnTo>
                <a:lnTo>
                  <a:pt x="1185" y="1992"/>
                </a:lnTo>
                <a:lnTo>
                  <a:pt x="1192" y="1976"/>
                </a:lnTo>
                <a:lnTo>
                  <a:pt x="1209" y="1969"/>
                </a:lnTo>
                <a:lnTo>
                  <a:pt x="1212" y="1956"/>
                </a:lnTo>
                <a:lnTo>
                  <a:pt x="1216" y="1936"/>
                </a:lnTo>
                <a:lnTo>
                  <a:pt x="1218" y="1910"/>
                </a:lnTo>
                <a:lnTo>
                  <a:pt x="1220" y="1883"/>
                </a:lnTo>
                <a:lnTo>
                  <a:pt x="1220" y="1856"/>
                </a:lnTo>
                <a:lnTo>
                  <a:pt x="1220" y="1832"/>
                </a:lnTo>
                <a:lnTo>
                  <a:pt x="1221" y="1816"/>
                </a:lnTo>
                <a:lnTo>
                  <a:pt x="1241" y="1807"/>
                </a:lnTo>
                <a:lnTo>
                  <a:pt x="1260" y="1794"/>
                </a:lnTo>
                <a:lnTo>
                  <a:pt x="1274" y="1781"/>
                </a:lnTo>
                <a:lnTo>
                  <a:pt x="1290" y="1769"/>
                </a:lnTo>
                <a:lnTo>
                  <a:pt x="1312" y="1760"/>
                </a:lnTo>
                <a:lnTo>
                  <a:pt x="1312" y="1769"/>
                </a:lnTo>
                <a:lnTo>
                  <a:pt x="1314" y="1770"/>
                </a:lnTo>
                <a:lnTo>
                  <a:pt x="1316" y="1772"/>
                </a:lnTo>
                <a:lnTo>
                  <a:pt x="1316" y="1774"/>
                </a:lnTo>
                <a:lnTo>
                  <a:pt x="1316" y="1776"/>
                </a:lnTo>
                <a:lnTo>
                  <a:pt x="1318" y="1780"/>
                </a:lnTo>
                <a:lnTo>
                  <a:pt x="1314" y="1781"/>
                </a:lnTo>
                <a:lnTo>
                  <a:pt x="1310" y="1783"/>
                </a:lnTo>
                <a:lnTo>
                  <a:pt x="1310" y="1785"/>
                </a:lnTo>
                <a:lnTo>
                  <a:pt x="1309" y="1787"/>
                </a:lnTo>
                <a:lnTo>
                  <a:pt x="1307" y="1789"/>
                </a:lnTo>
                <a:lnTo>
                  <a:pt x="1305" y="1792"/>
                </a:lnTo>
                <a:lnTo>
                  <a:pt x="1309" y="1792"/>
                </a:lnTo>
                <a:lnTo>
                  <a:pt x="1309" y="1796"/>
                </a:lnTo>
                <a:lnTo>
                  <a:pt x="1312" y="1796"/>
                </a:lnTo>
                <a:lnTo>
                  <a:pt x="1312" y="1792"/>
                </a:lnTo>
                <a:lnTo>
                  <a:pt x="1316" y="1790"/>
                </a:lnTo>
                <a:lnTo>
                  <a:pt x="1320" y="1789"/>
                </a:lnTo>
                <a:lnTo>
                  <a:pt x="1321" y="1787"/>
                </a:lnTo>
                <a:lnTo>
                  <a:pt x="1325" y="1785"/>
                </a:lnTo>
                <a:lnTo>
                  <a:pt x="1329" y="1783"/>
                </a:lnTo>
                <a:lnTo>
                  <a:pt x="1329" y="1772"/>
                </a:lnTo>
                <a:lnTo>
                  <a:pt x="1332" y="1772"/>
                </a:lnTo>
                <a:lnTo>
                  <a:pt x="1336" y="1770"/>
                </a:lnTo>
                <a:lnTo>
                  <a:pt x="1338" y="1770"/>
                </a:lnTo>
                <a:lnTo>
                  <a:pt x="1340" y="1769"/>
                </a:lnTo>
                <a:lnTo>
                  <a:pt x="1341" y="1769"/>
                </a:lnTo>
                <a:lnTo>
                  <a:pt x="1345" y="1765"/>
                </a:lnTo>
                <a:lnTo>
                  <a:pt x="1347" y="1761"/>
                </a:lnTo>
                <a:lnTo>
                  <a:pt x="1349" y="1756"/>
                </a:lnTo>
                <a:lnTo>
                  <a:pt x="1341" y="1756"/>
                </a:lnTo>
                <a:lnTo>
                  <a:pt x="1338" y="1760"/>
                </a:lnTo>
                <a:lnTo>
                  <a:pt x="1334" y="1761"/>
                </a:lnTo>
                <a:lnTo>
                  <a:pt x="1330" y="1763"/>
                </a:lnTo>
                <a:lnTo>
                  <a:pt x="1325" y="1763"/>
                </a:lnTo>
                <a:lnTo>
                  <a:pt x="1325" y="1732"/>
                </a:lnTo>
                <a:lnTo>
                  <a:pt x="1343" y="1723"/>
                </a:lnTo>
                <a:lnTo>
                  <a:pt x="1361" y="1716"/>
                </a:lnTo>
                <a:lnTo>
                  <a:pt x="1378" y="1714"/>
                </a:lnTo>
                <a:close/>
                <a:moveTo>
                  <a:pt x="1989" y="672"/>
                </a:moveTo>
                <a:lnTo>
                  <a:pt x="1992" y="690"/>
                </a:lnTo>
                <a:lnTo>
                  <a:pt x="1996" y="707"/>
                </a:lnTo>
                <a:lnTo>
                  <a:pt x="1998" y="729"/>
                </a:lnTo>
                <a:lnTo>
                  <a:pt x="1972" y="729"/>
                </a:lnTo>
                <a:lnTo>
                  <a:pt x="1963" y="716"/>
                </a:lnTo>
                <a:lnTo>
                  <a:pt x="1954" y="707"/>
                </a:lnTo>
                <a:lnTo>
                  <a:pt x="1945" y="701"/>
                </a:lnTo>
                <a:lnTo>
                  <a:pt x="1932" y="696"/>
                </a:lnTo>
                <a:lnTo>
                  <a:pt x="1932" y="689"/>
                </a:lnTo>
                <a:lnTo>
                  <a:pt x="1941" y="689"/>
                </a:lnTo>
                <a:lnTo>
                  <a:pt x="1954" y="681"/>
                </a:lnTo>
                <a:lnTo>
                  <a:pt x="1972" y="676"/>
                </a:lnTo>
                <a:lnTo>
                  <a:pt x="1989" y="672"/>
                </a:lnTo>
                <a:close/>
                <a:moveTo>
                  <a:pt x="1969" y="516"/>
                </a:moveTo>
                <a:lnTo>
                  <a:pt x="1970" y="529"/>
                </a:lnTo>
                <a:lnTo>
                  <a:pt x="1970" y="536"/>
                </a:lnTo>
                <a:lnTo>
                  <a:pt x="1969" y="549"/>
                </a:lnTo>
                <a:lnTo>
                  <a:pt x="1945" y="549"/>
                </a:lnTo>
                <a:lnTo>
                  <a:pt x="1941" y="536"/>
                </a:lnTo>
                <a:lnTo>
                  <a:pt x="1940" y="534"/>
                </a:lnTo>
                <a:lnTo>
                  <a:pt x="1940" y="532"/>
                </a:lnTo>
                <a:lnTo>
                  <a:pt x="1938" y="530"/>
                </a:lnTo>
                <a:lnTo>
                  <a:pt x="1938" y="529"/>
                </a:lnTo>
                <a:lnTo>
                  <a:pt x="1938" y="523"/>
                </a:lnTo>
                <a:lnTo>
                  <a:pt x="1941" y="523"/>
                </a:lnTo>
                <a:lnTo>
                  <a:pt x="1941" y="520"/>
                </a:lnTo>
                <a:lnTo>
                  <a:pt x="1969" y="516"/>
                </a:lnTo>
                <a:close/>
                <a:moveTo>
                  <a:pt x="2018" y="480"/>
                </a:moveTo>
                <a:lnTo>
                  <a:pt x="2041" y="485"/>
                </a:lnTo>
                <a:lnTo>
                  <a:pt x="2050" y="507"/>
                </a:lnTo>
                <a:lnTo>
                  <a:pt x="2061" y="527"/>
                </a:lnTo>
                <a:lnTo>
                  <a:pt x="2074" y="549"/>
                </a:lnTo>
                <a:lnTo>
                  <a:pt x="2081" y="572"/>
                </a:lnTo>
                <a:lnTo>
                  <a:pt x="2074" y="581"/>
                </a:lnTo>
                <a:lnTo>
                  <a:pt x="2069" y="587"/>
                </a:lnTo>
                <a:lnTo>
                  <a:pt x="2060" y="590"/>
                </a:lnTo>
                <a:lnTo>
                  <a:pt x="2045" y="592"/>
                </a:lnTo>
                <a:lnTo>
                  <a:pt x="2040" y="574"/>
                </a:lnTo>
                <a:lnTo>
                  <a:pt x="2032" y="563"/>
                </a:lnTo>
                <a:lnTo>
                  <a:pt x="2021" y="556"/>
                </a:lnTo>
                <a:lnTo>
                  <a:pt x="2005" y="549"/>
                </a:lnTo>
                <a:lnTo>
                  <a:pt x="2005" y="530"/>
                </a:lnTo>
                <a:lnTo>
                  <a:pt x="2007" y="520"/>
                </a:lnTo>
                <a:lnTo>
                  <a:pt x="2010" y="509"/>
                </a:lnTo>
                <a:lnTo>
                  <a:pt x="2014" y="498"/>
                </a:lnTo>
                <a:lnTo>
                  <a:pt x="2018" y="480"/>
                </a:lnTo>
                <a:close/>
                <a:moveTo>
                  <a:pt x="1449" y="0"/>
                </a:moveTo>
                <a:lnTo>
                  <a:pt x="1449" y="9"/>
                </a:lnTo>
                <a:lnTo>
                  <a:pt x="1452" y="21"/>
                </a:lnTo>
                <a:lnTo>
                  <a:pt x="1450" y="34"/>
                </a:lnTo>
                <a:lnTo>
                  <a:pt x="1447" y="47"/>
                </a:lnTo>
                <a:lnTo>
                  <a:pt x="1445" y="56"/>
                </a:lnTo>
                <a:lnTo>
                  <a:pt x="1450" y="70"/>
                </a:lnTo>
                <a:lnTo>
                  <a:pt x="1458" y="81"/>
                </a:lnTo>
                <a:lnTo>
                  <a:pt x="1467" y="90"/>
                </a:lnTo>
                <a:lnTo>
                  <a:pt x="1476" y="101"/>
                </a:lnTo>
                <a:lnTo>
                  <a:pt x="1481" y="114"/>
                </a:lnTo>
                <a:lnTo>
                  <a:pt x="1485" y="132"/>
                </a:lnTo>
                <a:lnTo>
                  <a:pt x="1501" y="132"/>
                </a:lnTo>
                <a:lnTo>
                  <a:pt x="1516" y="129"/>
                </a:lnTo>
                <a:lnTo>
                  <a:pt x="1530" y="125"/>
                </a:lnTo>
                <a:lnTo>
                  <a:pt x="1549" y="120"/>
                </a:lnTo>
                <a:lnTo>
                  <a:pt x="1552" y="125"/>
                </a:lnTo>
                <a:lnTo>
                  <a:pt x="1556" y="130"/>
                </a:lnTo>
                <a:lnTo>
                  <a:pt x="1558" y="134"/>
                </a:lnTo>
                <a:lnTo>
                  <a:pt x="1560" y="140"/>
                </a:lnTo>
                <a:lnTo>
                  <a:pt x="1561" y="149"/>
                </a:lnTo>
                <a:lnTo>
                  <a:pt x="1556" y="150"/>
                </a:lnTo>
                <a:lnTo>
                  <a:pt x="1552" y="154"/>
                </a:lnTo>
                <a:lnTo>
                  <a:pt x="1549" y="158"/>
                </a:lnTo>
                <a:lnTo>
                  <a:pt x="1545" y="163"/>
                </a:lnTo>
                <a:lnTo>
                  <a:pt x="1549" y="163"/>
                </a:lnTo>
                <a:lnTo>
                  <a:pt x="1552" y="167"/>
                </a:lnTo>
                <a:lnTo>
                  <a:pt x="1556" y="169"/>
                </a:lnTo>
                <a:lnTo>
                  <a:pt x="1560" y="170"/>
                </a:lnTo>
                <a:lnTo>
                  <a:pt x="1563" y="170"/>
                </a:lnTo>
                <a:lnTo>
                  <a:pt x="1569" y="172"/>
                </a:lnTo>
                <a:lnTo>
                  <a:pt x="1569" y="156"/>
                </a:lnTo>
                <a:lnTo>
                  <a:pt x="1592" y="158"/>
                </a:lnTo>
                <a:lnTo>
                  <a:pt x="1609" y="163"/>
                </a:lnTo>
                <a:lnTo>
                  <a:pt x="1623" y="170"/>
                </a:lnTo>
                <a:lnTo>
                  <a:pt x="1636" y="176"/>
                </a:lnTo>
                <a:lnTo>
                  <a:pt x="1654" y="181"/>
                </a:lnTo>
                <a:lnTo>
                  <a:pt x="1678" y="183"/>
                </a:lnTo>
                <a:lnTo>
                  <a:pt x="1683" y="200"/>
                </a:lnTo>
                <a:lnTo>
                  <a:pt x="1690" y="207"/>
                </a:lnTo>
                <a:lnTo>
                  <a:pt x="1700" y="210"/>
                </a:lnTo>
                <a:lnTo>
                  <a:pt x="1709" y="212"/>
                </a:lnTo>
                <a:lnTo>
                  <a:pt x="1716" y="216"/>
                </a:lnTo>
                <a:lnTo>
                  <a:pt x="1725" y="223"/>
                </a:lnTo>
                <a:lnTo>
                  <a:pt x="1727" y="229"/>
                </a:lnTo>
                <a:lnTo>
                  <a:pt x="1729" y="232"/>
                </a:lnTo>
                <a:lnTo>
                  <a:pt x="1729" y="238"/>
                </a:lnTo>
                <a:lnTo>
                  <a:pt x="1729" y="243"/>
                </a:lnTo>
                <a:lnTo>
                  <a:pt x="1712" y="243"/>
                </a:lnTo>
                <a:lnTo>
                  <a:pt x="1712" y="256"/>
                </a:lnTo>
                <a:lnTo>
                  <a:pt x="1721" y="256"/>
                </a:lnTo>
                <a:lnTo>
                  <a:pt x="1732" y="252"/>
                </a:lnTo>
                <a:lnTo>
                  <a:pt x="1747" y="245"/>
                </a:lnTo>
                <a:lnTo>
                  <a:pt x="1761" y="238"/>
                </a:lnTo>
                <a:lnTo>
                  <a:pt x="1778" y="232"/>
                </a:lnTo>
                <a:lnTo>
                  <a:pt x="1778" y="245"/>
                </a:lnTo>
                <a:lnTo>
                  <a:pt x="1776" y="260"/>
                </a:lnTo>
                <a:lnTo>
                  <a:pt x="1778" y="272"/>
                </a:lnTo>
                <a:lnTo>
                  <a:pt x="1783" y="287"/>
                </a:lnTo>
                <a:lnTo>
                  <a:pt x="1796" y="301"/>
                </a:lnTo>
                <a:lnTo>
                  <a:pt x="1810" y="318"/>
                </a:lnTo>
                <a:lnTo>
                  <a:pt x="1825" y="332"/>
                </a:lnTo>
                <a:lnTo>
                  <a:pt x="1832" y="345"/>
                </a:lnTo>
                <a:lnTo>
                  <a:pt x="1841" y="432"/>
                </a:lnTo>
                <a:lnTo>
                  <a:pt x="1825" y="430"/>
                </a:lnTo>
                <a:lnTo>
                  <a:pt x="1814" y="425"/>
                </a:lnTo>
                <a:lnTo>
                  <a:pt x="1805" y="418"/>
                </a:lnTo>
                <a:lnTo>
                  <a:pt x="1796" y="412"/>
                </a:lnTo>
                <a:lnTo>
                  <a:pt x="1781" y="409"/>
                </a:lnTo>
                <a:lnTo>
                  <a:pt x="1781" y="412"/>
                </a:lnTo>
                <a:lnTo>
                  <a:pt x="1778" y="412"/>
                </a:lnTo>
                <a:lnTo>
                  <a:pt x="1781" y="425"/>
                </a:lnTo>
                <a:lnTo>
                  <a:pt x="1796" y="430"/>
                </a:lnTo>
                <a:lnTo>
                  <a:pt x="1805" y="441"/>
                </a:lnTo>
                <a:lnTo>
                  <a:pt x="1810" y="452"/>
                </a:lnTo>
                <a:lnTo>
                  <a:pt x="1816" y="467"/>
                </a:lnTo>
                <a:lnTo>
                  <a:pt x="1825" y="480"/>
                </a:lnTo>
                <a:lnTo>
                  <a:pt x="1829" y="483"/>
                </a:lnTo>
                <a:lnTo>
                  <a:pt x="1834" y="485"/>
                </a:lnTo>
                <a:lnTo>
                  <a:pt x="1840" y="487"/>
                </a:lnTo>
                <a:lnTo>
                  <a:pt x="1845" y="487"/>
                </a:lnTo>
                <a:lnTo>
                  <a:pt x="1849" y="489"/>
                </a:lnTo>
                <a:lnTo>
                  <a:pt x="1852" y="492"/>
                </a:lnTo>
                <a:lnTo>
                  <a:pt x="1852" y="512"/>
                </a:lnTo>
                <a:lnTo>
                  <a:pt x="1860" y="518"/>
                </a:lnTo>
                <a:lnTo>
                  <a:pt x="1870" y="525"/>
                </a:lnTo>
                <a:lnTo>
                  <a:pt x="1881" y="530"/>
                </a:lnTo>
                <a:lnTo>
                  <a:pt x="1889" y="536"/>
                </a:lnTo>
                <a:lnTo>
                  <a:pt x="1898" y="572"/>
                </a:lnTo>
                <a:lnTo>
                  <a:pt x="1909" y="572"/>
                </a:lnTo>
                <a:lnTo>
                  <a:pt x="1912" y="609"/>
                </a:lnTo>
                <a:lnTo>
                  <a:pt x="1889" y="609"/>
                </a:lnTo>
                <a:lnTo>
                  <a:pt x="1889" y="612"/>
                </a:lnTo>
                <a:lnTo>
                  <a:pt x="1885" y="612"/>
                </a:lnTo>
                <a:lnTo>
                  <a:pt x="1885" y="625"/>
                </a:lnTo>
                <a:lnTo>
                  <a:pt x="1880" y="625"/>
                </a:lnTo>
                <a:lnTo>
                  <a:pt x="1876" y="625"/>
                </a:lnTo>
                <a:lnTo>
                  <a:pt x="1872" y="627"/>
                </a:lnTo>
                <a:lnTo>
                  <a:pt x="1869" y="629"/>
                </a:lnTo>
                <a:lnTo>
                  <a:pt x="1869" y="632"/>
                </a:lnTo>
                <a:lnTo>
                  <a:pt x="1872" y="632"/>
                </a:lnTo>
                <a:lnTo>
                  <a:pt x="1878" y="634"/>
                </a:lnTo>
                <a:lnTo>
                  <a:pt x="1883" y="634"/>
                </a:lnTo>
                <a:lnTo>
                  <a:pt x="1892" y="632"/>
                </a:lnTo>
                <a:lnTo>
                  <a:pt x="1901" y="632"/>
                </a:lnTo>
                <a:lnTo>
                  <a:pt x="1900" y="650"/>
                </a:lnTo>
                <a:lnTo>
                  <a:pt x="1892" y="663"/>
                </a:lnTo>
                <a:lnTo>
                  <a:pt x="1892" y="669"/>
                </a:lnTo>
                <a:lnTo>
                  <a:pt x="1881" y="669"/>
                </a:lnTo>
                <a:lnTo>
                  <a:pt x="1885" y="696"/>
                </a:lnTo>
                <a:lnTo>
                  <a:pt x="1878" y="696"/>
                </a:lnTo>
                <a:lnTo>
                  <a:pt x="1872" y="698"/>
                </a:lnTo>
                <a:lnTo>
                  <a:pt x="1869" y="700"/>
                </a:lnTo>
                <a:lnTo>
                  <a:pt x="1863" y="700"/>
                </a:lnTo>
                <a:lnTo>
                  <a:pt x="1858" y="700"/>
                </a:lnTo>
                <a:lnTo>
                  <a:pt x="1856" y="696"/>
                </a:lnTo>
                <a:lnTo>
                  <a:pt x="1856" y="694"/>
                </a:lnTo>
                <a:lnTo>
                  <a:pt x="1856" y="692"/>
                </a:lnTo>
                <a:lnTo>
                  <a:pt x="1854" y="690"/>
                </a:lnTo>
                <a:lnTo>
                  <a:pt x="1852" y="689"/>
                </a:lnTo>
                <a:lnTo>
                  <a:pt x="1852" y="705"/>
                </a:lnTo>
                <a:lnTo>
                  <a:pt x="1861" y="707"/>
                </a:lnTo>
                <a:lnTo>
                  <a:pt x="1870" y="707"/>
                </a:lnTo>
                <a:lnTo>
                  <a:pt x="1881" y="709"/>
                </a:lnTo>
                <a:lnTo>
                  <a:pt x="1892" y="703"/>
                </a:lnTo>
                <a:lnTo>
                  <a:pt x="1901" y="705"/>
                </a:lnTo>
                <a:lnTo>
                  <a:pt x="1909" y="710"/>
                </a:lnTo>
                <a:lnTo>
                  <a:pt x="1914" y="716"/>
                </a:lnTo>
                <a:lnTo>
                  <a:pt x="1921" y="720"/>
                </a:lnTo>
                <a:lnTo>
                  <a:pt x="1929" y="720"/>
                </a:lnTo>
                <a:lnTo>
                  <a:pt x="1940" y="714"/>
                </a:lnTo>
                <a:lnTo>
                  <a:pt x="1952" y="712"/>
                </a:lnTo>
                <a:lnTo>
                  <a:pt x="1952" y="720"/>
                </a:lnTo>
                <a:lnTo>
                  <a:pt x="1954" y="723"/>
                </a:lnTo>
                <a:lnTo>
                  <a:pt x="1956" y="727"/>
                </a:lnTo>
                <a:lnTo>
                  <a:pt x="1956" y="730"/>
                </a:lnTo>
                <a:lnTo>
                  <a:pt x="1958" y="736"/>
                </a:lnTo>
                <a:lnTo>
                  <a:pt x="1992" y="732"/>
                </a:lnTo>
                <a:lnTo>
                  <a:pt x="2000" y="743"/>
                </a:lnTo>
                <a:lnTo>
                  <a:pt x="2007" y="754"/>
                </a:lnTo>
                <a:lnTo>
                  <a:pt x="2012" y="765"/>
                </a:lnTo>
                <a:lnTo>
                  <a:pt x="2016" y="780"/>
                </a:lnTo>
                <a:lnTo>
                  <a:pt x="2018" y="792"/>
                </a:lnTo>
                <a:lnTo>
                  <a:pt x="2020" y="801"/>
                </a:lnTo>
                <a:lnTo>
                  <a:pt x="2025" y="809"/>
                </a:lnTo>
                <a:lnTo>
                  <a:pt x="2041" y="812"/>
                </a:lnTo>
                <a:lnTo>
                  <a:pt x="2043" y="809"/>
                </a:lnTo>
                <a:lnTo>
                  <a:pt x="2045" y="807"/>
                </a:lnTo>
                <a:lnTo>
                  <a:pt x="2047" y="803"/>
                </a:lnTo>
                <a:lnTo>
                  <a:pt x="2047" y="801"/>
                </a:lnTo>
                <a:lnTo>
                  <a:pt x="2049" y="796"/>
                </a:lnTo>
                <a:lnTo>
                  <a:pt x="2045" y="785"/>
                </a:lnTo>
                <a:lnTo>
                  <a:pt x="2047" y="774"/>
                </a:lnTo>
                <a:lnTo>
                  <a:pt x="2049" y="763"/>
                </a:lnTo>
                <a:lnTo>
                  <a:pt x="2045" y="752"/>
                </a:lnTo>
                <a:lnTo>
                  <a:pt x="2032" y="749"/>
                </a:lnTo>
                <a:lnTo>
                  <a:pt x="2027" y="730"/>
                </a:lnTo>
                <a:lnTo>
                  <a:pt x="2025" y="709"/>
                </a:lnTo>
                <a:lnTo>
                  <a:pt x="2032" y="700"/>
                </a:lnTo>
                <a:lnTo>
                  <a:pt x="2034" y="687"/>
                </a:lnTo>
                <a:lnTo>
                  <a:pt x="2032" y="674"/>
                </a:lnTo>
                <a:lnTo>
                  <a:pt x="2029" y="660"/>
                </a:lnTo>
                <a:lnTo>
                  <a:pt x="2025" y="643"/>
                </a:lnTo>
                <a:lnTo>
                  <a:pt x="2012" y="643"/>
                </a:lnTo>
                <a:lnTo>
                  <a:pt x="2009" y="612"/>
                </a:lnTo>
                <a:lnTo>
                  <a:pt x="2018" y="612"/>
                </a:lnTo>
                <a:lnTo>
                  <a:pt x="2025" y="609"/>
                </a:lnTo>
                <a:lnTo>
                  <a:pt x="2036" y="609"/>
                </a:lnTo>
                <a:lnTo>
                  <a:pt x="2049" y="609"/>
                </a:lnTo>
                <a:lnTo>
                  <a:pt x="2065" y="627"/>
                </a:lnTo>
                <a:lnTo>
                  <a:pt x="2081" y="643"/>
                </a:lnTo>
                <a:lnTo>
                  <a:pt x="2085" y="654"/>
                </a:lnTo>
                <a:lnTo>
                  <a:pt x="2087" y="665"/>
                </a:lnTo>
                <a:lnTo>
                  <a:pt x="2090" y="676"/>
                </a:lnTo>
                <a:lnTo>
                  <a:pt x="2098" y="685"/>
                </a:lnTo>
                <a:lnTo>
                  <a:pt x="2107" y="674"/>
                </a:lnTo>
                <a:lnTo>
                  <a:pt x="2121" y="672"/>
                </a:lnTo>
                <a:lnTo>
                  <a:pt x="2141" y="672"/>
                </a:lnTo>
                <a:lnTo>
                  <a:pt x="2141" y="696"/>
                </a:lnTo>
                <a:lnTo>
                  <a:pt x="2112" y="709"/>
                </a:lnTo>
                <a:lnTo>
                  <a:pt x="2112" y="712"/>
                </a:lnTo>
                <a:lnTo>
                  <a:pt x="2132" y="712"/>
                </a:lnTo>
                <a:lnTo>
                  <a:pt x="2136" y="714"/>
                </a:lnTo>
                <a:lnTo>
                  <a:pt x="2136" y="714"/>
                </a:lnTo>
                <a:lnTo>
                  <a:pt x="2138" y="714"/>
                </a:lnTo>
                <a:lnTo>
                  <a:pt x="2141" y="716"/>
                </a:lnTo>
                <a:lnTo>
                  <a:pt x="2145" y="716"/>
                </a:lnTo>
                <a:lnTo>
                  <a:pt x="2147" y="740"/>
                </a:lnTo>
                <a:lnTo>
                  <a:pt x="2152" y="761"/>
                </a:lnTo>
                <a:lnTo>
                  <a:pt x="2158" y="780"/>
                </a:lnTo>
                <a:lnTo>
                  <a:pt x="2152" y="840"/>
                </a:lnTo>
                <a:lnTo>
                  <a:pt x="2160" y="858"/>
                </a:lnTo>
                <a:lnTo>
                  <a:pt x="2167" y="878"/>
                </a:lnTo>
                <a:lnTo>
                  <a:pt x="2176" y="896"/>
                </a:lnTo>
                <a:lnTo>
                  <a:pt x="2187" y="910"/>
                </a:lnTo>
                <a:lnTo>
                  <a:pt x="2201" y="923"/>
                </a:lnTo>
                <a:lnTo>
                  <a:pt x="2221" y="929"/>
                </a:lnTo>
                <a:lnTo>
                  <a:pt x="2221" y="943"/>
                </a:lnTo>
                <a:lnTo>
                  <a:pt x="2227" y="949"/>
                </a:lnTo>
                <a:lnTo>
                  <a:pt x="2230" y="952"/>
                </a:lnTo>
                <a:lnTo>
                  <a:pt x="2236" y="958"/>
                </a:lnTo>
                <a:lnTo>
                  <a:pt x="2240" y="961"/>
                </a:lnTo>
                <a:lnTo>
                  <a:pt x="2245" y="965"/>
                </a:lnTo>
                <a:lnTo>
                  <a:pt x="2292" y="972"/>
                </a:lnTo>
                <a:lnTo>
                  <a:pt x="2307" y="983"/>
                </a:lnTo>
                <a:lnTo>
                  <a:pt x="2320" y="998"/>
                </a:lnTo>
                <a:lnTo>
                  <a:pt x="2332" y="1009"/>
                </a:lnTo>
                <a:lnTo>
                  <a:pt x="2352" y="1014"/>
                </a:lnTo>
                <a:lnTo>
                  <a:pt x="2372" y="1016"/>
                </a:lnTo>
                <a:lnTo>
                  <a:pt x="2392" y="1020"/>
                </a:lnTo>
                <a:lnTo>
                  <a:pt x="2409" y="1025"/>
                </a:lnTo>
                <a:lnTo>
                  <a:pt x="2427" y="1032"/>
                </a:lnTo>
                <a:lnTo>
                  <a:pt x="2441" y="1040"/>
                </a:lnTo>
                <a:lnTo>
                  <a:pt x="2445" y="1052"/>
                </a:lnTo>
                <a:lnTo>
                  <a:pt x="2450" y="1052"/>
                </a:lnTo>
                <a:lnTo>
                  <a:pt x="2463" y="1050"/>
                </a:lnTo>
                <a:lnTo>
                  <a:pt x="2481" y="1049"/>
                </a:lnTo>
                <a:lnTo>
                  <a:pt x="2500" y="1047"/>
                </a:lnTo>
                <a:lnTo>
                  <a:pt x="2516" y="1045"/>
                </a:lnTo>
                <a:lnTo>
                  <a:pt x="2525" y="1045"/>
                </a:lnTo>
                <a:lnTo>
                  <a:pt x="2529" y="1040"/>
                </a:lnTo>
                <a:lnTo>
                  <a:pt x="2536" y="1029"/>
                </a:lnTo>
                <a:lnTo>
                  <a:pt x="2547" y="1016"/>
                </a:lnTo>
                <a:lnTo>
                  <a:pt x="2558" y="1003"/>
                </a:lnTo>
                <a:lnTo>
                  <a:pt x="2569" y="989"/>
                </a:lnTo>
                <a:lnTo>
                  <a:pt x="2578" y="976"/>
                </a:lnTo>
                <a:lnTo>
                  <a:pt x="2585" y="967"/>
                </a:lnTo>
                <a:lnTo>
                  <a:pt x="2589" y="965"/>
                </a:lnTo>
                <a:lnTo>
                  <a:pt x="2596" y="961"/>
                </a:lnTo>
                <a:lnTo>
                  <a:pt x="2609" y="956"/>
                </a:lnTo>
                <a:lnTo>
                  <a:pt x="2625" y="949"/>
                </a:lnTo>
                <a:lnTo>
                  <a:pt x="2641" y="941"/>
                </a:lnTo>
                <a:lnTo>
                  <a:pt x="2658" y="934"/>
                </a:lnTo>
                <a:lnTo>
                  <a:pt x="2670" y="930"/>
                </a:lnTo>
                <a:lnTo>
                  <a:pt x="2678" y="929"/>
                </a:lnTo>
                <a:lnTo>
                  <a:pt x="2745" y="940"/>
                </a:lnTo>
                <a:lnTo>
                  <a:pt x="2747" y="947"/>
                </a:lnTo>
                <a:lnTo>
                  <a:pt x="2749" y="952"/>
                </a:lnTo>
                <a:lnTo>
                  <a:pt x="2750" y="958"/>
                </a:lnTo>
                <a:lnTo>
                  <a:pt x="2756" y="961"/>
                </a:lnTo>
                <a:lnTo>
                  <a:pt x="2761" y="963"/>
                </a:lnTo>
                <a:lnTo>
                  <a:pt x="2769" y="965"/>
                </a:lnTo>
                <a:lnTo>
                  <a:pt x="2772" y="965"/>
                </a:lnTo>
                <a:lnTo>
                  <a:pt x="2774" y="967"/>
                </a:lnTo>
                <a:lnTo>
                  <a:pt x="2776" y="965"/>
                </a:lnTo>
                <a:lnTo>
                  <a:pt x="2778" y="965"/>
                </a:lnTo>
                <a:lnTo>
                  <a:pt x="2780" y="965"/>
                </a:lnTo>
                <a:lnTo>
                  <a:pt x="2781" y="967"/>
                </a:lnTo>
                <a:lnTo>
                  <a:pt x="2783" y="969"/>
                </a:lnTo>
                <a:lnTo>
                  <a:pt x="2785" y="972"/>
                </a:lnTo>
                <a:lnTo>
                  <a:pt x="2789" y="976"/>
                </a:lnTo>
                <a:lnTo>
                  <a:pt x="2792" y="978"/>
                </a:lnTo>
                <a:lnTo>
                  <a:pt x="2794" y="981"/>
                </a:lnTo>
                <a:lnTo>
                  <a:pt x="2796" y="983"/>
                </a:lnTo>
                <a:lnTo>
                  <a:pt x="2796" y="989"/>
                </a:lnTo>
                <a:lnTo>
                  <a:pt x="2798" y="996"/>
                </a:lnTo>
                <a:lnTo>
                  <a:pt x="2780" y="1021"/>
                </a:lnTo>
                <a:lnTo>
                  <a:pt x="2763" y="1049"/>
                </a:lnTo>
                <a:lnTo>
                  <a:pt x="2749" y="1076"/>
                </a:lnTo>
                <a:lnTo>
                  <a:pt x="2752" y="1109"/>
                </a:lnTo>
                <a:lnTo>
                  <a:pt x="2741" y="1112"/>
                </a:lnTo>
                <a:lnTo>
                  <a:pt x="2740" y="1120"/>
                </a:lnTo>
                <a:lnTo>
                  <a:pt x="2740" y="1138"/>
                </a:lnTo>
                <a:lnTo>
                  <a:pt x="2740" y="1158"/>
                </a:lnTo>
                <a:lnTo>
                  <a:pt x="2740" y="1180"/>
                </a:lnTo>
                <a:lnTo>
                  <a:pt x="2740" y="1198"/>
                </a:lnTo>
                <a:lnTo>
                  <a:pt x="2738" y="1209"/>
                </a:lnTo>
                <a:lnTo>
                  <a:pt x="2721" y="1216"/>
                </a:lnTo>
                <a:lnTo>
                  <a:pt x="2718" y="1227"/>
                </a:lnTo>
                <a:lnTo>
                  <a:pt x="2714" y="1238"/>
                </a:lnTo>
                <a:lnTo>
                  <a:pt x="2712" y="1249"/>
                </a:lnTo>
                <a:lnTo>
                  <a:pt x="2700" y="1252"/>
                </a:lnTo>
                <a:lnTo>
                  <a:pt x="2689" y="1258"/>
                </a:lnTo>
                <a:lnTo>
                  <a:pt x="2678" y="1265"/>
                </a:lnTo>
                <a:lnTo>
                  <a:pt x="2667" y="1270"/>
                </a:lnTo>
                <a:lnTo>
                  <a:pt x="2652" y="1274"/>
                </a:lnTo>
                <a:lnTo>
                  <a:pt x="2632" y="1276"/>
                </a:lnTo>
                <a:lnTo>
                  <a:pt x="2630" y="1296"/>
                </a:lnTo>
                <a:lnTo>
                  <a:pt x="2625" y="1314"/>
                </a:lnTo>
                <a:lnTo>
                  <a:pt x="2620" y="1330"/>
                </a:lnTo>
                <a:lnTo>
                  <a:pt x="2614" y="1347"/>
                </a:lnTo>
                <a:lnTo>
                  <a:pt x="2612" y="1369"/>
                </a:lnTo>
                <a:lnTo>
                  <a:pt x="2632" y="1372"/>
                </a:lnTo>
                <a:lnTo>
                  <a:pt x="2638" y="1396"/>
                </a:lnTo>
                <a:lnTo>
                  <a:pt x="2632" y="1396"/>
                </a:lnTo>
                <a:lnTo>
                  <a:pt x="2632" y="1400"/>
                </a:lnTo>
                <a:lnTo>
                  <a:pt x="2621" y="1400"/>
                </a:lnTo>
                <a:lnTo>
                  <a:pt x="2621" y="1420"/>
                </a:lnTo>
                <a:lnTo>
                  <a:pt x="2610" y="1425"/>
                </a:lnTo>
                <a:lnTo>
                  <a:pt x="2600" y="1430"/>
                </a:lnTo>
                <a:lnTo>
                  <a:pt x="2585" y="1432"/>
                </a:lnTo>
                <a:lnTo>
                  <a:pt x="2585" y="1429"/>
                </a:lnTo>
                <a:lnTo>
                  <a:pt x="2581" y="1429"/>
                </a:lnTo>
                <a:lnTo>
                  <a:pt x="2581" y="1412"/>
                </a:lnTo>
                <a:lnTo>
                  <a:pt x="2581" y="1398"/>
                </a:lnTo>
                <a:lnTo>
                  <a:pt x="2580" y="1385"/>
                </a:lnTo>
                <a:lnTo>
                  <a:pt x="2572" y="1376"/>
                </a:lnTo>
                <a:lnTo>
                  <a:pt x="2554" y="1367"/>
                </a:lnTo>
                <a:lnTo>
                  <a:pt x="2532" y="1363"/>
                </a:lnTo>
                <a:lnTo>
                  <a:pt x="2509" y="1365"/>
                </a:lnTo>
                <a:lnTo>
                  <a:pt x="2483" y="1369"/>
                </a:lnTo>
                <a:lnTo>
                  <a:pt x="2460" y="1376"/>
                </a:lnTo>
                <a:lnTo>
                  <a:pt x="2440" y="1383"/>
                </a:lnTo>
                <a:lnTo>
                  <a:pt x="2425" y="1392"/>
                </a:lnTo>
                <a:lnTo>
                  <a:pt x="2416" y="1403"/>
                </a:lnTo>
                <a:lnTo>
                  <a:pt x="2403" y="1418"/>
                </a:lnTo>
                <a:lnTo>
                  <a:pt x="2390" y="1432"/>
                </a:lnTo>
                <a:lnTo>
                  <a:pt x="2380" y="1449"/>
                </a:lnTo>
                <a:lnTo>
                  <a:pt x="2370" y="1463"/>
                </a:lnTo>
                <a:lnTo>
                  <a:pt x="2365" y="1476"/>
                </a:lnTo>
                <a:lnTo>
                  <a:pt x="2369" y="1481"/>
                </a:lnTo>
                <a:lnTo>
                  <a:pt x="2370" y="1489"/>
                </a:lnTo>
                <a:lnTo>
                  <a:pt x="2374" y="1494"/>
                </a:lnTo>
                <a:lnTo>
                  <a:pt x="2378" y="1500"/>
                </a:lnTo>
                <a:lnTo>
                  <a:pt x="2385" y="1509"/>
                </a:lnTo>
                <a:lnTo>
                  <a:pt x="2394" y="1514"/>
                </a:lnTo>
                <a:lnTo>
                  <a:pt x="2401" y="1518"/>
                </a:lnTo>
                <a:lnTo>
                  <a:pt x="2407" y="1525"/>
                </a:lnTo>
                <a:lnTo>
                  <a:pt x="2410" y="1536"/>
                </a:lnTo>
                <a:lnTo>
                  <a:pt x="2412" y="1552"/>
                </a:lnTo>
                <a:lnTo>
                  <a:pt x="2398" y="1569"/>
                </a:lnTo>
                <a:lnTo>
                  <a:pt x="2385" y="1590"/>
                </a:lnTo>
                <a:lnTo>
                  <a:pt x="2374" y="1618"/>
                </a:lnTo>
                <a:lnTo>
                  <a:pt x="2367" y="1645"/>
                </a:lnTo>
                <a:lnTo>
                  <a:pt x="2356" y="1670"/>
                </a:lnTo>
                <a:lnTo>
                  <a:pt x="2345" y="1692"/>
                </a:lnTo>
                <a:lnTo>
                  <a:pt x="2338" y="1698"/>
                </a:lnTo>
                <a:lnTo>
                  <a:pt x="2327" y="1705"/>
                </a:lnTo>
                <a:lnTo>
                  <a:pt x="2314" y="1712"/>
                </a:lnTo>
                <a:lnTo>
                  <a:pt x="2305" y="1716"/>
                </a:lnTo>
                <a:lnTo>
                  <a:pt x="2303" y="1736"/>
                </a:lnTo>
                <a:lnTo>
                  <a:pt x="2300" y="1754"/>
                </a:lnTo>
                <a:lnTo>
                  <a:pt x="2298" y="1776"/>
                </a:lnTo>
                <a:lnTo>
                  <a:pt x="2272" y="1776"/>
                </a:lnTo>
                <a:lnTo>
                  <a:pt x="2267" y="1785"/>
                </a:lnTo>
                <a:lnTo>
                  <a:pt x="2256" y="1798"/>
                </a:lnTo>
                <a:lnTo>
                  <a:pt x="2243" y="1810"/>
                </a:lnTo>
                <a:lnTo>
                  <a:pt x="2229" y="1820"/>
                </a:lnTo>
                <a:lnTo>
                  <a:pt x="2218" y="1825"/>
                </a:lnTo>
                <a:lnTo>
                  <a:pt x="2212" y="1838"/>
                </a:lnTo>
                <a:lnTo>
                  <a:pt x="2205" y="1856"/>
                </a:lnTo>
                <a:lnTo>
                  <a:pt x="2192" y="1878"/>
                </a:lnTo>
                <a:lnTo>
                  <a:pt x="2180" y="1901"/>
                </a:lnTo>
                <a:lnTo>
                  <a:pt x="2165" y="1925"/>
                </a:lnTo>
                <a:lnTo>
                  <a:pt x="2150" y="1947"/>
                </a:lnTo>
                <a:lnTo>
                  <a:pt x="2138" y="1967"/>
                </a:lnTo>
                <a:lnTo>
                  <a:pt x="2127" y="1981"/>
                </a:lnTo>
                <a:lnTo>
                  <a:pt x="2121" y="1989"/>
                </a:lnTo>
                <a:lnTo>
                  <a:pt x="2107" y="1998"/>
                </a:lnTo>
                <a:lnTo>
                  <a:pt x="2090" y="2005"/>
                </a:lnTo>
                <a:lnTo>
                  <a:pt x="2072" y="2012"/>
                </a:lnTo>
                <a:lnTo>
                  <a:pt x="2058" y="2020"/>
                </a:lnTo>
                <a:lnTo>
                  <a:pt x="2040" y="2032"/>
                </a:lnTo>
                <a:lnTo>
                  <a:pt x="2023" y="2047"/>
                </a:lnTo>
                <a:lnTo>
                  <a:pt x="2007" y="2060"/>
                </a:lnTo>
                <a:lnTo>
                  <a:pt x="1987" y="2069"/>
                </a:lnTo>
                <a:lnTo>
                  <a:pt x="1965" y="2074"/>
                </a:lnTo>
                <a:lnTo>
                  <a:pt x="1938" y="2072"/>
                </a:lnTo>
                <a:lnTo>
                  <a:pt x="1938" y="2063"/>
                </a:lnTo>
                <a:lnTo>
                  <a:pt x="1930" y="2050"/>
                </a:lnTo>
                <a:lnTo>
                  <a:pt x="1929" y="2034"/>
                </a:lnTo>
                <a:lnTo>
                  <a:pt x="1930" y="2016"/>
                </a:lnTo>
                <a:lnTo>
                  <a:pt x="1932" y="2000"/>
                </a:lnTo>
                <a:lnTo>
                  <a:pt x="1925" y="2000"/>
                </a:lnTo>
                <a:lnTo>
                  <a:pt x="1912" y="2009"/>
                </a:lnTo>
                <a:lnTo>
                  <a:pt x="1896" y="2016"/>
                </a:lnTo>
                <a:lnTo>
                  <a:pt x="1876" y="2020"/>
                </a:lnTo>
                <a:lnTo>
                  <a:pt x="1858" y="2020"/>
                </a:lnTo>
                <a:lnTo>
                  <a:pt x="1852" y="2009"/>
                </a:lnTo>
                <a:lnTo>
                  <a:pt x="1850" y="1994"/>
                </a:lnTo>
                <a:lnTo>
                  <a:pt x="1852" y="1980"/>
                </a:lnTo>
                <a:lnTo>
                  <a:pt x="1858" y="1965"/>
                </a:lnTo>
                <a:lnTo>
                  <a:pt x="1852" y="1963"/>
                </a:lnTo>
                <a:lnTo>
                  <a:pt x="1849" y="1961"/>
                </a:lnTo>
                <a:lnTo>
                  <a:pt x="1843" y="1961"/>
                </a:lnTo>
                <a:lnTo>
                  <a:pt x="1838" y="1960"/>
                </a:lnTo>
                <a:lnTo>
                  <a:pt x="1838" y="1965"/>
                </a:lnTo>
                <a:lnTo>
                  <a:pt x="1832" y="1965"/>
                </a:lnTo>
                <a:lnTo>
                  <a:pt x="1845" y="2000"/>
                </a:lnTo>
                <a:lnTo>
                  <a:pt x="1829" y="2001"/>
                </a:lnTo>
                <a:lnTo>
                  <a:pt x="1816" y="2000"/>
                </a:lnTo>
                <a:lnTo>
                  <a:pt x="1801" y="1996"/>
                </a:lnTo>
                <a:lnTo>
                  <a:pt x="1801" y="1980"/>
                </a:lnTo>
                <a:lnTo>
                  <a:pt x="1798" y="1974"/>
                </a:lnTo>
                <a:lnTo>
                  <a:pt x="1798" y="1970"/>
                </a:lnTo>
                <a:lnTo>
                  <a:pt x="1798" y="1965"/>
                </a:lnTo>
                <a:lnTo>
                  <a:pt x="1800" y="1960"/>
                </a:lnTo>
                <a:lnTo>
                  <a:pt x="1801" y="1952"/>
                </a:lnTo>
                <a:lnTo>
                  <a:pt x="1812" y="1952"/>
                </a:lnTo>
                <a:lnTo>
                  <a:pt x="1820" y="1941"/>
                </a:lnTo>
                <a:lnTo>
                  <a:pt x="1827" y="1929"/>
                </a:lnTo>
                <a:lnTo>
                  <a:pt x="1832" y="1920"/>
                </a:lnTo>
                <a:lnTo>
                  <a:pt x="1838" y="1918"/>
                </a:lnTo>
                <a:lnTo>
                  <a:pt x="1841" y="1916"/>
                </a:lnTo>
                <a:lnTo>
                  <a:pt x="1847" y="1916"/>
                </a:lnTo>
                <a:lnTo>
                  <a:pt x="1850" y="1916"/>
                </a:lnTo>
                <a:lnTo>
                  <a:pt x="1854" y="1914"/>
                </a:lnTo>
                <a:lnTo>
                  <a:pt x="1858" y="1912"/>
                </a:lnTo>
                <a:lnTo>
                  <a:pt x="1861" y="1909"/>
                </a:lnTo>
                <a:lnTo>
                  <a:pt x="1861" y="1889"/>
                </a:lnTo>
                <a:lnTo>
                  <a:pt x="1863" y="1885"/>
                </a:lnTo>
                <a:lnTo>
                  <a:pt x="1869" y="1883"/>
                </a:lnTo>
                <a:lnTo>
                  <a:pt x="1874" y="1881"/>
                </a:lnTo>
                <a:lnTo>
                  <a:pt x="1878" y="1880"/>
                </a:lnTo>
                <a:lnTo>
                  <a:pt x="1881" y="1876"/>
                </a:lnTo>
                <a:lnTo>
                  <a:pt x="1892" y="1860"/>
                </a:lnTo>
                <a:lnTo>
                  <a:pt x="1903" y="1841"/>
                </a:lnTo>
                <a:lnTo>
                  <a:pt x="1918" y="1829"/>
                </a:lnTo>
                <a:lnTo>
                  <a:pt x="1918" y="1809"/>
                </a:lnTo>
                <a:lnTo>
                  <a:pt x="1929" y="1809"/>
                </a:lnTo>
                <a:lnTo>
                  <a:pt x="1932" y="1774"/>
                </a:lnTo>
                <a:lnTo>
                  <a:pt x="1938" y="1741"/>
                </a:lnTo>
                <a:lnTo>
                  <a:pt x="1943" y="1712"/>
                </a:lnTo>
                <a:lnTo>
                  <a:pt x="1947" y="1685"/>
                </a:lnTo>
                <a:lnTo>
                  <a:pt x="1945" y="1660"/>
                </a:lnTo>
                <a:lnTo>
                  <a:pt x="1938" y="1634"/>
                </a:lnTo>
                <a:lnTo>
                  <a:pt x="1921" y="1610"/>
                </a:lnTo>
                <a:lnTo>
                  <a:pt x="1892" y="1589"/>
                </a:lnTo>
                <a:lnTo>
                  <a:pt x="1872" y="1578"/>
                </a:lnTo>
                <a:lnTo>
                  <a:pt x="1847" y="1570"/>
                </a:lnTo>
                <a:lnTo>
                  <a:pt x="1820" y="1563"/>
                </a:lnTo>
                <a:lnTo>
                  <a:pt x="1798" y="1556"/>
                </a:lnTo>
                <a:lnTo>
                  <a:pt x="1781" y="1556"/>
                </a:lnTo>
                <a:lnTo>
                  <a:pt x="1765" y="1541"/>
                </a:lnTo>
                <a:lnTo>
                  <a:pt x="1749" y="1525"/>
                </a:lnTo>
                <a:lnTo>
                  <a:pt x="1730" y="1507"/>
                </a:lnTo>
                <a:lnTo>
                  <a:pt x="1712" y="1496"/>
                </a:lnTo>
                <a:lnTo>
                  <a:pt x="1690" y="1489"/>
                </a:lnTo>
                <a:lnTo>
                  <a:pt x="1669" y="1481"/>
                </a:lnTo>
                <a:lnTo>
                  <a:pt x="1650" y="1474"/>
                </a:lnTo>
                <a:lnTo>
                  <a:pt x="1634" y="1467"/>
                </a:lnTo>
                <a:lnTo>
                  <a:pt x="1620" y="1458"/>
                </a:lnTo>
                <a:lnTo>
                  <a:pt x="1607" y="1447"/>
                </a:lnTo>
                <a:lnTo>
                  <a:pt x="1600" y="1434"/>
                </a:lnTo>
                <a:lnTo>
                  <a:pt x="1596" y="1414"/>
                </a:lnTo>
                <a:lnTo>
                  <a:pt x="1596" y="1390"/>
                </a:lnTo>
                <a:lnTo>
                  <a:pt x="1601" y="1360"/>
                </a:lnTo>
                <a:lnTo>
                  <a:pt x="1625" y="1349"/>
                </a:lnTo>
                <a:lnTo>
                  <a:pt x="1647" y="1336"/>
                </a:lnTo>
                <a:lnTo>
                  <a:pt x="1667" y="1325"/>
                </a:lnTo>
                <a:lnTo>
                  <a:pt x="1690" y="1316"/>
                </a:lnTo>
                <a:lnTo>
                  <a:pt x="1718" y="1310"/>
                </a:lnTo>
                <a:lnTo>
                  <a:pt x="1752" y="1309"/>
                </a:lnTo>
                <a:lnTo>
                  <a:pt x="1765" y="1296"/>
                </a:lnTo>
                <a:lnTo>
                  <a:pt x="1776" y="1285"/>
                </a:lnTo>
                <a:lnTo>
                  <a:pt x="1789" y="1274"/>
                </a:lnTo>
                <a:lnTo>
                  <a:pt x="1800" y="1261"/>
                </a:lnTo>
                <a:lnTo>
                  <a:pt x="1805" y="1245"/>
                </a:lnTo>
                <a:lnTo>
                  <a:pt x="1809" y="1243"/>
                </a:lnTo>
                <a:lnTo>
                  <a:pt x="1812" y="1243"/>
                </a:lnTo>
                <a:lnTo>
                  <a:pt x="1814" y="1243"/>
                </a:lnTo>
                <a:lnTo>
                  <a:pt x="1814" y="1241"/>
                </a:lnTo>
                <a:lnTo>
                  <a:pt x="1818" y="1240"/>
                </a:lnTo>
                <a:lnTo>
                  <a:pt x="1809" y="1221"/>
                </a:lnTo>
                <a:lnTo>
                  <a:pt x="1809" y="1201"/>
                </a:lnTo>
                <a:lnTo>
                  <a:pt x="1812" y="1180"/>
                </a:lnTo>
                <a:lnTo>
                  <a:pt x="1820" y="1161"/>
                </a:lnTo>
                <a:lnTo>
                  <a:pt x="1829" y="1143"/>
                </a:lnTo>
                <a:lnTo>
                  <a:pt x="1836" y="1129"/>
                </a:lnTo>
                <a:lnTo>
                  <a:pt x="1841" y="1116"/>
                </a:lnTo>
                <a:lnTo>
                  <a:pt x="1843" y="1100"/>
                </a:lnTo>
                <a:lnTo>
                  <a:pt x="1841" y="1081"/>
                </a:lnTo>
                <a:lnTo>
                  <a:pt x="1841" y="1063"/>
                </a:lnTo>
                <a:lnTo>
                  <a:pt x="1856" y="1069"/>
                </a:lnTo>
                <a:lnTo>
                  <a:pt x="1869" y="1074"/>
                </a:lnTo>
                <a:lnTo>
                  <a:pt x="1880" y="1076"/>
                </a:lnTo>
                <a:lnTo>
                  <a:pt x="1892" y="1072"/>
                </a:lnTo>
                <a:lnTo>
                  <a:pt x="1887" y="1070"/>
                </a:lnTo>
                <a:lnTo>
                  <a:pt x="1880" y="1067"/>
                </a:lnTo>
                <a:lnTo>
                  <a:pt x="1876" y="1065"/>
                </a:lnTo>
                <a:lnTo>
                  <a:pt x="1870" y="1060"/>
                </a:lnTo>
                <a:lnTo>
                  <a:pt x="1867" y="1054"/>
                </a:lnTo>
                <a:lnTo>
                  <a:pt x="1865" y="1049"/>
                </a:lnTo>
                <a:lnTo>
                  <a:pt x="1870" y="1045"/>
                </a:lnTo>
                <a:lnTo>
                  <a:pt x="1872" y="1043"/>
                </a:lnTo>
                <a:lnTo>
                  <a:pt x="1876" y="1040"/>
                </a:lnTo>
                <a:lnTo>
                  <a:pt x="1878" y="1036"/>
                </a:lnTo>
                <a:lnTo>
                  <a:pt x="1881" y="1032"/>
                </a:lnTo>
                <a:lnTo>
                  <a:pt x="1876" y="1032"/>
                </a:lnTo>
                <a:lnTo>
                  <a:pt x="1872" y="1032"/>
                </a:lnTo>
                <a:lnTo>
                  <a:pt x="1870" y="1030"/>
                </a:lnTo>
                <a:lnTo>
                  <a:pt x="1869" y="1030"/>
                </a:lnTo>
                <a:lnTo>
                  <a:pt x="1869" y="1030"/>
                </a:lnTo>
                <a:lnTo>
                  <a:pt x="1867" y="1027"/>
                </a:lnTo>
                <a:lnTo>
                  <a:pt x="1865" y="1025"/>
                </a:lnTo>
                <a:lnTo>
                  <a:pt x="1861" y="1016"/>
                </a:lnTo>
                <a:lnTo>
                  <a:pt x="1861" y="1005"/>
                </a:lnTo>
                <a:lnTo>
                  <a:pt x="1861" y="992"/>
                </a:lnTo>
                <a:lnTo>
                  <a:pt x="1878" y="987"/>
                </a:lnTo>
                <a:lnTo>
                  <a:pt x="1896" y="983"/>
                </a:lnTo>
                <a:lnTo>
                  <a:pt x="1912" y="976"/>
                </a:lnTo>
                <a:lnTo>
                  <a:pt x="1912" y="972"/>
                </a:lnTo>
                <a:lnTo>
                  <a:pt x="1901" y="972"/>
                </a:lnTo>
                <a:lnTo>
                  <a:pt x="1896" y="974"/>
                </a:lnTo>
                <a:lnTo>
                  <a:pt x="1890" y="976"/>
                </a:lnTo>
                <a:lnTo>
                  <a:pt x="1885" y="976"/>
                </a:lnTo>
                <a:lnTo>
                  <a:pt x="1878" y="976"/>
                </a:lnTo>
                <a:lnTo>
                  <a:pt x="1867" y="934"/>
                </a:lnTo>
                <a:lnTo>
                  <a:pt x="1854" y="894"/>
                </a:lnTo>
                <a:lnTo>
                  <a:pt x="1841" y="856"/>
                </a:lnTo>
                <a:lnTo>
                  <a:pt x="1841" y="836"/>
                </a:lnTo>
                <a:lnTo>
                  <a:pt x="1834" y="823"/>
                </a:lnTo>
                <a:lnTo>
                  <a:pt x="1827" y="810"/>
                </a:lnTo>
                <a:lnTo>
                  <a:pt x="1821" y="796"/>
                </a:lnTo>
                <a:lnTo>
                  <a:pt x="1818" y="776"/>
                </a:lnTo>
                <a:lnTo>
                  <a:pt x="1825" y="776"/>
                </a:lnTo>
                <a:lnTo>
                  <a:pt x="1830" y="772"/>
                </a:lnTo>
                <a:lnTo>
                  <a:pt x="1836" y="770"/>
                </a:lnTo>
                <a:lnTo>
                  <a:pt x="1843" y="769"/>
                </a:lnTo>
                <a:lnTo>
                  <a:pt x="1852" y="769"/>
                </a:lnTo>
                <a:lnTo>
                  <a:pt x="1852" y="776"/>
                </a:lnTo>
                <a:lnTo>
                  <a:pt x="1854" y="778"/>
                </a:lnTo>
                <a:lnTo>
                  <a:pt x="1856" y="780"/>
                </a:lnTo>
                <a:lnTo>
                  <a:pt x="1856" y="781"/>
                </a:lnTo>
                <a:lnTo>
                  <a:pt x="1856" y="785"/>
                </a:lnTo>
                <a:lnTo>
                  <a:pt x="1858" y="789"/>
                </a:lnTo>
                <a:lnTo>
                  <a:pt x="1881" y="789"/>
                </a:lnTo>
                <a:lnTo>
                  <a:pt x="1889" y="776"/>
                </a:lnTo>
                <a:lnTo>
                  <a:pt x="1878" y="767"/>
                </a:lnTo>
                <a:lnTo>
                  <a:pt x="1865" y="758"/>
                </a:lnTo>
                <a:lnTo>
                  <a:pt x="1852" y="756"/>
                </a:lnTo>
                <a:lnTo>
                  <a:pt x="1840" y="761"/>
                </a:lnTo>
                <a:lnTo>
                  <a:pt x="1827" y="767"/>
                </a:lnTo>
                <a:lnTo>
                  <a:pt x="1812" y="770"/>
                </a:lnTo>
                <a:lnTo>
                  <a:pt x="1792" y="772"/>
                </a:lnTo>
                <a:lnTo>
                  <a:pt x="1792" y="769"/>
                </a:lnTo>
                <a:lnTo>
                  <a:pt x="1789" y="769"/>
                </a:lnTo>
                <a:lnTo>
                  <a:pt x="1785" y="736"/>
                </a:lnTo>
                <a:lnTo>
                  <a:pt x="1776" y="709"/>
                </a:lnTo>
                <a:lnTo>
                  <a:pt x="1763" y="687"/>
                </a:lnTo>
                <a:lnTo>
                  <a:pt x="1750" y="667"/>
                </a:lnTo>
                <a:lnTo>
                  <a:pt x="1740" y="647"/>
                </a:lnTo>
                <a:lnTo>
                  <a:pt x="1729" y="625"/>
                </a:lnTo>
                <a:lnTo>
                  <a:pt x="1725" y="600"/>
                </a:lnTo>
                <a:lnTo>
                  <a:pt x="1736" y="596"/>
                </a:lnTo>
                <a:lnTo>
                  <a:pt x="1747" y="594"/>
                </a:lnTo>
                <a:lnTo>
                  <a:pt x="1761" y="592"/>
                </a:lnTo>
                <a:lnTo>
                  <a:pt x="1770" y="607"/>
                </a:lnTo>
                <a:lnTo>
                  <a:pt x="1781" y="623"/>
                </a:lnTo>
                <a:lnTo>
                  <a:pt x="1789" y="640"/>
                </a:lnTo>
                <a:lnTo>
                  <a:pt x="1792" y="640"/>
                </a:lnTo>
                <a:lnTo>
                  <a:pt x="1792" y="596"/>
                </a:lnTo>
                <a:lnTo>
                  <a:pt x="1781" y="592"/>
                </a:lnTo>
                <a:lnTo>
                  <a:pt x="1776" y="589"/>
                </a:lnTo>
                <a:lnTo>
                  <a:pt x="1769" y="587"/>
                </a:lnTo>
                <a:lnTo>
                  <a:pt x="1761" y="585"/>
                </a:lnTo>
                <a:lnTo>
                  <a:pt x="1752" y="583"/>
                </a:lnTo>
                <a:lnTo>
                  <a:pt x="1752" y="545"/>
                </a:lnTo>
                <a:lnTo>
                  <a:pt x="1745" y="545"/>
                </a:lnTo>
                <a:lnTo>
                  <a:pt x="1741" y="541"/>
                </a:lnTo>
                <a:lnTo>
                  <a:pt x="1740" y="541"/>
                </a:lnTo>
                <a:lnTo>
                  <a:pt x="1734" y="541"/>
                </a:lnTo>
                <a:lnTo>
                  <a:pt x="1729" y="540"/>
                </a:lnTo>
                <a:lnTo>
                  <a:pt x="1729" y="529"/>
                </a:lnTo>
                <a:lnTo>
                  <a:pt x="1723" y="523"/>
                </a:lnTo>
                <a:lnTo>
                  <a:pt x="1718" y="518"/>
                </a:lnTo>
                <a:lnTo>
                  <a:pt x="1712" y="512"/>
                </a:lnTo>
                <a:lnTo>
                  <a:pt x="1701" y="516"/>
                </a:lnTo>
                <a:lnTo>
                  <a:pt x="1700" y="521"/>
                </a:lnTo>
                <a:lnTo>
                  <a:pt x="1698" y="525"/>
                </a:lnTo>
                <a:lnTo>
                  <a:pt x="1698" y="529"/>
                </a:lnTo>
                <a:lnTo>
                  <a:pt x="1698" y="536"/>
                </a:lnTo>
                <a:lnTo>
                  <a:pt x="1712" y="540"/>
                </a:lnTo>
                <a:lnTo>
                  <a:pt x="1723" y="545"/>
                </a:lnTo>
                <a:lnTo>
                  <a:pt x="1730" y="556"/>
                </a:lnTo>
                <a:lnTo>
                  <a:pt x="1732" y="572"/>
                </a:lnTo>
                <a:lnTo>
                  <a:pt x="1721" y="580"/>
                </a:lnTo>
                <a:lnTo>
                  <a:pt x="1710" y="585"/>
                </a:lnTo>
                <a:lnTo>
                  <a:pt x="1692" y="589"/>
                </a:lnTo>
                <a:lnTo>
                  <a:pt x="1674" y="545"/>
                </a:lnTo>
                <a:lnTo>
                  <a:pt x="1650" y="505"/>
                </a:lnTo>
                <a:lnTo>
                  <a:pt x="1625" y="469"/>
                </a:lnTo>
                <a:lnTo>
                  <a:pt x="1610" y="450"/>
                </a:lnTo>
                <a:lnTo>
                  <a:pt x="1596" y="436"/>
                </a:lnTo>
                <a:lnTo>
                  <a:pt x="1581" y="420"/>
                </a:lnTo>
                <a:lnTo>
                  <a:pt x="1569" y="400"/>
                </a:lnTo>
                <a:lnTo>
                  <a:pt x="1558" y="400"/>
                </a:lnTo>
                <a:lnTo>
                  <a:pt x="1552" y="385"/>
                </a:lnTo>
                <a:lnTo>
                  <a:pt x="1547" y="374"/>
                </a:lnTo>
                <a:lnTo>
                  <a:pt x="1541" y="365"/>
                </a:lnTo>
                <a:lnTo>
                  <a:pt x="1536" y="356"/>
                </a:lnTo>
                <a:lnTo>
                  <a:pt x="1530" y="343"/>
                </a:lnTo>
                <a:lnTo>
                  <a:pt x="1529" y="325"/>
                </a:lnTo>
                <a:lnTo>
                  <a:pt x="1549" y="312"/>
                </a:lnTo>
                <a:lnTo>
                  <a:pt x="1565" y="300"/>
                </a:lnTo>
                <a:lnTo>
                  <a:pt x="1561" y="300"/>
                </a:lnTo>
                <a:lnTo>
                  <a:pt x="1561" y="296"/>
                </a:lnTo>
                <a:lnTo>
                  <a:pt x="1549" y="305"/>
                </a:lnTo>
                <a:lnTo>
                  <a:pt x="1538" y="312"/>
                </a:lnTo>
                <a:lnTo>
                  <a:pt x="1525" y="320"/>
                </a:lnTo>
                <a:lnTo>
                  <a:pt x="1509" y="325"/>
                </a:lnTo>
                <a:lnTo>
                  <a:pt x="1503" y="314"/>
                </a:lnTo>
                <a:lnTo>
                  <a:pt x="1498" y="307"/>
                </a:lnTo>
                <a:lnTo>
                  <a:pt x="1492" y="298"/>
                </a:lnTo>
                <a:lnTo>
                  <a:pt x="1489" y="285"/>
                </a:lnTo>
                <a:lnTo>
                  <a:pt x="1485" y="283"/>
                </a:lnTo>
                <a:lnTo>
                  <a:pt x="1483" y="283"/>
                </a:lnTo>
                <a:lnTo>
                  <a:pt x="1481" y="283"/>
                </a:lnTo>
                <a:lnTo>
                  <a:pt x="1480" y="281"/>
                </a:lnTo>
                <a:lnTo>
                  <a:pt x="1478" y="280"/>
                </a:lnTo>
                <a:lnTo>
                  <a:pt x="1476" y="278"/>
                </a:lnTo>
                <a:lnTo>
                  <a:pt x="1474" y="274"/>
                </a:lnTo>
                <a:lnTo>
                  <a:pt x="1474" y="270"/>
                </a:lnTo>
                <a:lnTo>
                  <a:pt x="1472" y="265"/>
                </a:lnTo>
                <a:lnTo>
                  <a:pt x="1469" y="263"/>
                </a:lnTo>
                <a:lnTo>
                  <a:pt x="1467" y="263"/>
                </a:lnTo>
                <a:lnTo>
                  <a:pt x="1465" y="263"/>
                </a:lnTo>
                <a:lnTo>
                  <a:pt x="1463" y="261"/>
                </a:lnTo>
                <a:lnTo>
                  <a:pt x="1461" y="260"/>
                </a:lnTo>
                <a:lnTo>
                  <a:pt x="1449" y="243"/>
                </a:lnTo>
                <a:lnTo>
                  <a:pt x="1441" y="223"/>
                </a:lnTo>
                <a:lnTo>
                  <a:pt x="1447" y="221"/>
                </a:lnTo>
                <a:lnTo>
                  <a:pt x="1452" y="221"/>
                </a:lnTo>
                <a:lnTo>
                  <a:pt x="1456" y="220"/>
                </a:lnTo>
                <a:lnTo>
                  <a:pt x="1461" y="220"/>
                </a:lnTo>
                <a:lnTo>
                  <a:pt x="1463" y="218"/>
                </a:lnTo>
                <a:lnTo>
                  <a:pt x="1467" y="214"/>
                </a:lnTo>
                <a:lnTo>
                  <a:pt x="1469" y="210"/>
                </a:lnTo>
                <a:lnTo>
                  <a:pt x="1469" y="205"/>
                </a:lnTo>
                <a:lnTo>
                  <a:pt x="1470" y="201"/>
                </a:lnTo>
                <a:lnTo>
                  <a:pt x="1472" y="198"/>
                </a:lnTo>
                <a:lnTo>
                  <a:pt x="1472" y="194"/>
                </a:lnTo>
                <a:lnTo>
                  <a:pt x="1472" y="189"/>
                </a:lnTo>
                <a:lnTo>
                  <a:pt x="1458" y="178"/>
                </a:lnTo>
                <a:lnTo>
                  <a:pt x="1441" y="160"/>
                </a:lnTo>
                <a:lnTo>
                  <a:pt x="1429" y="138"/>
                </a:lnTo>
                <a:lnTo>
                  <a:pt x="1414" y="114"/>
                </a:lnTo>
                <a:lnTo>
                  <a:pt x="1400" y="90"/>
                </a:lnTo>
                <a:lnTo>
                  <a:pt x="1381" y="69"/>
                </a:lnTo>
                <a:lnTo>
                  <a:pt x="1363" y="54"/>
                </a:lnTo>
                <a:lnTo>
                  <a:pt x="1341" y="43"/>
                </a:lnTo>
                <a:lnTo>
                  <a:pt x="1341" y="12"/>
                </a:lnTo>
                <a:lnTo>
                  <a:pt x="1372" y="9"/>
                </a:lnTo>
                <a:lnTo>
                  <a:pt x="1374" y="9"/>
                </a:lnTo>
                <a:lnTo>
                  <a:pt x="1378" y="10"/>
                </a:lnTo>
                <a:lnTo>
                  <a:pt x="1380" y="14"/>
                </a:lnTo>
                <a:lnTo>
                  <a:pt x="1381" y="16"/>
                </a:lnTo>
                <a:lnTo>
                  <a:pt x="1385" y="16"/>
                </a:lnTo>
                <a:lnTo>
                  <a:pt x="1389" y="16"/>
                </a:lnTo>
                <a:lnTo>
                  <a:pt x="1392" y="5"/>
                </a:lnTo>
                <a:lnTo>
                  <a:pt x="1449" y="0"/>
                </a:lnTo>
                <a:close/>
              </a:path>
            </a:pathLst>
          </a:custGeom>
          <a:solidFill>
            <a:schemeClr val="accent4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" name="Freeform 9"/>
          <p:cNvSpPr>
            <a:spLocks noEditPoints="1"/>
          </p:cNvSpPr>
          <p:nvPr/>
        </p:nvSpPr>
        <p:spPr bwMode="auto">
          <a:xfrm>
            <a:off x="3708804" y="1335205"/>
            <a:ext cx="1746222" cy="1685307"/>
          </a:xfrm>
          <a:custGeom>
            <a:avLst/>
            <a:gdLst>
              <a:gd name="T0" fmla="*/ 4535 w 4544"/>
              <a:gd name="T1" fmla="*/ 3805 h 4129"/>
              <a:gd name="T2" fmla="*/ 4471 w 4544"/>
              <a:gd name="T3" fmla="*/ 4096 h 4129"/>
              <a:gd name="T4" fmla="*/ 4291 w 4544"/>
              <a:gd name="T5" fmla="*/ 3989 h 4129"/>
              <a:gd name="T6" fmla="*/ 4264 w 4544"/>
              <a:gd name="T7" fmla="*/ 3820 h 4129"/>
              <a:gd name="T8" fmla="*/ 4259 w 4544"/>
              <a:gd name="T9" fmla="*/ 3604 h 4129"/>
              <a:gd name="T10" fmla="*/ 4428 w 4544"/>
              <a:gd name="T11" fmla="*/ 3440 h 4129"/>
              <a:gd name="T12" fmla="*/ 1000 w 4544"/>
              <a:gd name="T13" fmla="*/ 2224 h 4129"/>
              <a:gd name="T14" fmla="*/ 984 w 4544"/>
              <a:gd name="T15" fmla="*/ 2164 h 4129"/>
              <a:gd name="T16" fmla="*/ 751 w 4544"/>
              <a:gd name="T17" fmla="*/ 1807 h 4129"/>
              <a:gd name="T18" fmla="*/ 2191 w 4544"/>
              <a:gd name="T19" fmla="*/ 120 h 4129"/>
              <a:gd name="T20" fmla="*/ 2451 w 4544"/>
              <a:gd name="T21" fmla="*/ 249 h 4129"/>
              <a:gd name="T22" fmla="*/ 2580 w 4544"/>
              <a:gd name="T23" fmla="*/ 320 h 4129"/>
              <a:gd name="T24" fmla="*/ 2777 w 4544"/>
              <a:gd name="T25" fmla="*/ 380 h 4129"/>
              <a:gd name="T26" fmla="*/ 2975 w 4544"/>
              <a:gd name="T27" fmla="*/ 613 h 4129"/>
              <a:gd name="T28" fmla="*/ 3297 w 4544"/>
              <a:gd name="T29" fmla="*/ 660 h 4129"/>
              <a:gd name="T30" fmla="*/ 3673 w 4544"/>
              <a:gd name="T31" fmla="*/ 800 h 4129"/>
              <a:gd name="T32" fmla="*/ 3697 w 4544"/>
              <a:gd name="T33" fmla="*/ 1138 h 4129"/>
              <a:gd name="T34" fmla="*/ 3579 w 4544"/>
              <a:gd name="T35" fmla="*/ 1522 h 4129"/>
              <a:gd name="T36" fmla="*/ 3464 w 4544"/>
              <a:gd name="T37" fmla="*/ 1667 h 4129"/>
              <a:gd name="T38" fmla="*/ 3260 w 4544"/>
              <a:gd name="T39" fmla="*/ 2100 h 4129"/>
              <a:gd name="T40" fmla="*/ 3511 w 4544"/>
              <a:gd name="T41" fmla="*/ 2024 h 4129"/>
              <a:gd name="T42" fmla="*/ 3531 w 4544"/>
              <a:gd name="T43" fmla="*/ 2278 h 4129"/>
              <a:gd name="T44" fmla="*/ 3488 w 4544"/>
              <a:gd name="T45" fmla="*/ 2556 h 4129"/>
              <a:gd name="T46" fmla="*/ 3604 w 4544"/>
              <a:gd name="T47" fmla="*/ 2833 h 4129"/>
              <a:gd name="T48" fmla="*/ 3864 w 4544"/>
              <a:gd name="T49" fmla="*/ 3033 h 4129"/>
              <a:gd name="T50" fmla="*/ 3711 w 4544"/>
              <a:gd name="T51" fmla="*/ 3224 h 4129"/>
              <a:gd name="T52" fmla="*/ 3506 w 4544"/>
              <a:gd name="T53" fmla="*/ 3420 h 4129"/>
              <a:gd name="T54" fmla="*/ 3397 w 4544"/>
              <a:gd name="T55" fmla="*/ 3460 h 4129"/>
              <a:gd name="T56" fmla="*/ 3049 w 4544"/>
              <a:gd name="T57" fmla="*/ 3385 h 4129"/>
              <a:gd name="T58" fmla="*/ 2708 w 4544"/>
              <a:gd name="T59" fmla="*/ 3300 h 4129"/>
              <a:gd name="T60" fmla="*/ 2475 w 4544"/>
              <a:gd name="T61" fmla="*/ 3482 h 4129"/>
              <a:gd name="T62" fmla="*/ 2444 w 4544"/>
              <a:gd name="T63" fmla="*/ 3764 h 4129"/>
              <a:gd name="T64" fmla="*/ 2240 w 4544"/>
              <a:gd name="T65" fmla="*/ 3876 h 4129"/>
              <a:gd name="T66" fmla="*/ 2035 w 4544"/>
              <a:gd name="T67" fmla="*/ 3825 h 4129"/>
              <a:gd name="T68" fmla="*/ 1864 w 4544"/>
              <a:gd name="T69" fmla="*/ 3716 h 4129"/>
              <a:gd name="T70" fmla="*/ 1519 w 4544"/>
              <a:gd name="T71" fmla="*/ 3729 h 4129"/>
              <a:gd name="T72" fmla="*/ 1248 w 4544"/>
              <a:gd name="T73" fmla="*/ 3678 h 4129"/>
              <a:gd name="T74" fmla="*/ 988 w 4544"/>
              <a:gd name="T75" fmla="*/ 3545 h 4129"/>
              <a:gd name="T76" fmla="*/ 880 w 4544"/>
              <a:gd name="T77" fmla="*/ 3444 h 4129"/>
              <a:gd name="T78" fmla="*/ 1024 w 4544"/>
              <a:gd name="T79" fmla="*/ 2938 h 4129"/>
              <a:gd name="T80" fmla="*/ 1106 w 4544"/>
              <a:gd name="T81" fmla="*/ 2436 h 4129"/>
              <a:gd name="T82" fmla="*/ 1262 w 4544"/>
              <a:gd name="T83" fmla="*/ 2674 h 4129"/>
              <a:gd name="T84" fmla="*/ 1102 w 4544"/>
              <a:gd name="T85" fmla="*/ 2285 h 4129"/>
              <a:gd name="T86" fmla="*/ 1044 w 4544"/>
              <a:gd name="T87" fmla="*/ 2124 h 4129"/>
              <a:gd name="T88" fmla="*/ 815 w 4544"/>
              <a:gd name="T89" fmla="*/ 1753 h 4129"/>
              <a:gd name="T90" fmla="*/ 691 w 4544"/>
              <a:gd name="T91" fmla="*/ 1614 h 4129"/>
              <a:gd name="T92" fmla="*/ 439 w 4544"/>
              <a:gd name="T93" fmla="*/ 1489 h 4129"/>
              <a:gd name="T94" fmla="*/ 100 w 4544"/>
              <a:gd name="T95" fmla="*/ 1365 h 4129"/>
              <a:gd name="T96" fmla="*/ 53 w 4544"/>
              <a:gd name="T97" fmla="*/ 1216 h 4129"/>
              <a:gd name="T98" fmla="*/ 0 w 4544"/>
              <a:gd name="T99" fmla="*/ 1162 h 4129"/>
              <a:gd name="T100" fmla="*/ 229 w 4544"/>
              <a:gd name="T101" fmla="*/ 1031 h 4129"/>
              <a:gd name="T102" fmla="*/ 375 w 4544"/>
              <a:gd name="T103" fmla="*/ 1011 h 4129"/>
              <a:gd name="T104" fmla="*/ 546 w 4544"/>
              <a:gd name="T105" fmla="*/ 1004 h 4129"/>
              <a:gd name="T106" fmla="*/ 760 w 4544"/>
              <a:gd name="T107" fmla="*/ 1056 h 4129"/>
              <a:gd name="T108" fmla="*/ 844 w 4544"/>
              <a:gd name="T109" fmla="*/ 1116 h 4129"/>
              <a:gd name="T110" fmla="*/ 1037 w 4544"/>
              <a:gd name="T111" fmla="*/ 1073 h 4129"/>
              <a:gd name="T112" fmla="*/ 886 w 4544"/>
              <a:gd name="T113" fmla="*/ 662 h 4129"/>
              <a:gd name="T114" fmla="*/ 1068 w 4544"/>
              <a:gd name="T115" fmla="*/ 642 h 4129"/>
              <a:gd name="T116" fmla="*/ 1389 w 4544"/>
              <a:gd name="T117" fmla="*/ 787 h 4129"/>
              <a:gd name="T118" fmla="*/ 1522 w 4544"/>
              <a:gd name="T119" fmla="*/ 596 h 4129"/>
              <a:gd name="T120" fmla="*/ 1862 w 4544"/>
              <a:gd name="T121" fmla="*/ 344 h 4129"/>
              <a:gd name="T122" fmla="*/ 1960 w 4544"/>
              <a:gd name="T123" fmla="*/ 45 h 4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544" h="4129">
                <a:moveTo>
                  <a:pt x="4428" y="3384"/>
                </a:moveTo>
                <a:lnTo>
                  <a:pt x="4468" y="3384"/>
                </a:lnTo>
                <a:lnTo>
                  <a:pt x="4471" y="3407"/>
                </a:lnTo>
                <a:lnTo>
                  <a:pt x="4477" y="3427"/>
                </a:lnTo>
                <a:lnTo>
                  <a:pt x="4484" y="3444"/>
                </a:lnTo>
                <a:lnTo>
                  <a:pt x="4486" y="3458"/>
                </a:lnTo>
                <a:lnTo>
                  <a:pt x="4486" y="3476"/>
                </a:lnTo>
                <a:lnTo>
                  <a:pt x="4482" y="3493"/>
                </a:lnTo>
                <a:lnTo>
                  <a:pt x="4480" y="3504"/>
                </a:lnTo>
                <a:lnTo>
                  <a:pt x="4479" y="3524"/>
                </a:lnTo>
                <a:lnTo>
                  <a:pt x="4482" y="3540"/>
                </a:lnTo>
                <a:lnTo>
                  <a:pt x="4488" y="3554"/>
                </a:lnTo>
                <a:lnTo>
                  <a:pt x="4491" y="3567"/>
                </a:lnTo>
                <a:lnTo>
                  <a:pt x="4506" y="3574"/>
                </a:lnTo>
                <a:lnTo>
                  <a:pt x="4513" y="3582"/>
                </a:lnTo>
                <a:lnTo>
                  <a:pt x="4515" y="3593"/>
                </a:lnTo>
                <a:lnTo>
                  <a:pt x="4517" y="3613"/>
                </a:lnTo>
                <a:lnTo>
                  <a:pt x="4520" y="3622"/>
                </a:lnTo>
                <a:lnTo>
                  <a:pt x="4520" y="3629"/>
                </a:lnTo>
                <a:lnTo>
                  <a:pt x="4519" y="3638"/>
                </a:lnTo>
                <a:lnTo>
                  <a:pt x="4519" y="3647"/>
                </a:lnTo>
                <a:lnTo>
                  <a:pt x="4520" y="3660"/>
                </a:lnTo>
                <a:lnTo>
                  <a:pt x="4522" y="3665"/>
                </a:lnTo>
                <a:lnTo>
                  <a:pt x="4526" y="3671"/>
                </a:lnTo>
                <a:lnTo>
                  <a:pt x="4529" y="3676"/>
                </a:lnTo>
                <a:lnTo>
                  <a:pt x="4533" y="3684"/>
                </a:lnTo>
                <a:lnTo>
                  <a:pt x="4537" y="3689"/>
                </a:lnTo>
                <a:lnTo>
                  <a:pt x="4544" y="3787"/>
                </a:lnTo>
                <a:lnTo>
                  <a:pt x="4535" y="3805"/>
                </a:lnTo>
                <a:lnTo>
                  <a:pt x="4524" y="3824"/>
                </a:lnTo>
                <a:lnTo>
                  <a:pt x="4513" y="3844"/>
                </a:lnTo>
                <a:lnTo>
                  <a:pt x="4504" y="3860"/>
                </a:lnTo>
                <a:lnTo>
                  <a:pt x="4500" y="3887"/>
                </a:lnTo>
                <a:lnTo>
                  <a:pt x="4502" y="3911"/>
                </a:lnTo>
                <a:lnTo>
                  <a:pt x="4509" y="3936"/>
                </a:lnTo>
                <a:lnTo>
                  <a:pt x="4513" y="3958"/>
                </a:lnTo>
                <a:lnTo>
                  <a:pt x="4513" y="3982"/>
                </a:lnTo>
                <a:lnTo>
                  <a:pt x="4504" y="4004"/>
                </a:lnTo>
                <a:lnTo>
                  <a:pt x="4500" y="4007"/>
                </a:lnTo>
                <a:lnTo>
                  <a:pt x="4495" y="4009"/>
                </a:lnTo>
                <a:lnTo>
                  <a:pt x="4491" y="4013"/>
                </a:lnTo>
                <a:lnTo>
                  <a:pt x="4488" y="4014"/>
                </a:lnTo>
                <a:lnTo>
                  <a:pt x="4484" y="4020"/>
                </a:lnTo>
                <a:lnTo>
                  <a:pt x="4491" y="4020"/>
                </a:lnTo>
                <a:lnTo>
                  <a:pt x="4495" y="4018"/>
                </a:lnTo>
                <a:lnTo>
                  <a:pt x="4495" y="4018"/>
                </a:lnTo>
                <a:lnTo>
                  <a:pt x="4497" y="4018"/>
                </a:lnTo>
                <a:lnTo>
                  <a:pt x="4500" y="4016"/>
                </a:lnTo>
                <a:lnTo>
                  <a:pt x="4504" y="4016"/>
                </a:lnTo>
                <a:lnTo>
                  <a:pt x="4502" y="4029"/>
                </a:lnTo>
                <a:lnTo>
                  <a:pt x="4497" y="4038"/>
                </a:lnTo>
                <a:lnTo>
                  <a:pt x="4491" y="4044"/>
                </a:lnTo>
                <a:lnTo>
                  <a:pt x="4486" y="4047"/>
                </a:lnTo>
                <a:lnTo>
                  <a:pt x="4480" y="4056"/>
                </a:lnTo>
                <a:lnTo>
                  <a:pt x="4484" y="4076"/>
                </a:lnTo>
                <a:lnTo>
                  <a:pt x="4480" y="4084"/>
                </a:lnTo>
                <a:lnTo>
                  <a:pt x="4475" y="4091"/>
                </a:lnTo>
                <a:lnTo>
                  <a:pt x="4471" y="4096"/>
                </a:lnTo>
                <a:lnTo>
                  <a:pt x="4468" y="4109"/>
                </a:lnTo>
                <a:lnTo>
                  <a:pt x="4471" y="4111"/>
                </a:lnTo>
                <a:lnTo>
                  <a:pt x="4473" y="4111"/>
                </a:lnTo>
                <a:lnTo>
                  <a:pt x="4475" y="4113"/>
                </a:lnTo>
                <a:lnTo>
                  <a:pt x="4475" y="4114"/>
                </a:lnTo>
                <a:lnTo>
                  <a:pt x="4475" y="4116"/>
                </a:lnTo>
                <a:lnTo>
                  <a:pt x="4475" y="4120"/>
                </a:lnTo>
                <a:lnTo>
                  <a:pt x="4477" y="4124"/>
                </a:lnTo>
                <a:lnTo>
                  <a:pt x="4464" y="4127"/>
                </a:lnTo>
                <a:lnTo>
                  <a:pt x="4453" y="4129"/>
                </a:lnTo>
                <a:lnTo>
                  <a:pt x="4440" y="4127"/>
                </a:lnTo>
                <a:lnTo>
                  <a:pt x="4424" y="4124"/>
                </a:lnTo>
                <a:lnTo>
                  <a:pt x="4424" y="4100"/>
                </a:lnTo>
                <a:lnTo>
                  <a:pt x="4417" y="4100"/>
                </a:lnTo>
                <a:lnTo>
                  <a:pt x="4400" y="4093"/>
                </a:lnTo>
                <a:lnTo>
                  <a:pt x="4384" y="4089"/>
                </a:lnTo>
                <a:lnTo>
                  <a:pt x="4366" y="4085"/>
                </a:lnTo>
                <a:lnTo>
                  <a:pt x="4349" y="4080"/>
                </a:lnTo>
                <a:lnTo>
                  <a:pt x="4335" y="4074"/>
                </a:lnTo>
                <a:lnTo>
                  <a:pt x="4324" y="4065"/>
                </a:lnTo>
                <a:lnTo>
                  <a:pt x="4315" y="4053"/>
                </a:lnTo>
                <a:lnTo>
                  <a:pt x="4311" y="4033"/>
                </a:lnTo>
                <a:lnTo>
                  <a:pt x="4328" y="4022"/>
                </a:lnTo>
                <a:lnTo>
                  <a:pt x="4339" y="4011"/>
                </a:lnTo>
                <a:lnTo>
                  <a:pt x="4348" y="3996"/>
                </a:lnTo>
                <a:lnTo>
                  <a:pt x="4329" y="3994"/>
                </a:lnTo>
                <a:lnTo>
                  <a:pt x="4315" y="3993"/>
                </a:lnTo>
                <a:lnTo>
                  <a:pt x="4304" y="3991"/>
                </a:lnTo>
                <a:lnTo>
                  <a:pt x="4291" y="3989"/>
                </a:lnTo>
                <a:lnTo>
                  <a:pt x="4277" y="3987"/>
                </a:lnTo>
                <a:lnTo>
                  <a:pt x="4280" y="3969"/>
                </a:lnTo>
                <a:lnTo>
                  <a:pt x="4288" y="3954"/>
                </a:lnTo>
                <a:lnTo>
                  <a:pt x="4295" y="3942"/>
                </a:lnTo>
                <a:lnTo>
                  <a:pt x="4300" y="3925"/>
                </a:lnTo>
                <a:lnTo>
                  <a:pt x="4304" y="3904"/>
                </a:lnTo>
                <a:lnTo>
                  <a:pt x="4300" y="3902"/>
                </a:lnTo>
                <a:lnTo>
                  <a:pt x="4300" y="3900"/>
                </a:lnTo>
                <a:lnTo>
                  <a:pt x="4299" y="3898"/>
                </a:lnTo>
                <a:lnTo>
                  <a:pt x="4297" y="3896"/>
                </a:lnTo>
                <a:lnTo>
                  <a:pt x="4286" y="3902"/>
                </a:lnTo>
                <a:lnTo>
                  <a:pt x="4275" y="3907"/>
                </a:lnTo>
                <a:lnTo>
                  <a:pt x="4264" y="3911"/>
                </a:lnTo>
                <a:lnTo>
                  <a:pt x="4248" y="3913"/>
                </a:lnTo>
                <a:lnTo>
                  <a:pt x="4248" y="3904"/>
                </a:lnTo>
                <a:lnTo>
                  <a:pt x="4244" y="3900"/>
                </a:lnTo>
                <a:lnTo>
                  <a:pt x="4242" y="3894"/>
                </a:lnTo>
                <a:lnTo>
                  <a:pt x="4240" y="3887"/>
                </a:lnTo>
                <a:lnTo>
                  <a:pt x="4240" y="3880"/>
                </a:lnTo>
                <a:lnTo>
                  <a:pt x="4257" y="3880"/>
                </a:lnTo>
                <a:lnTo>
                  <a:pt x="4257" y="3860"/>
                </a:lnTo>
                <a:lnTo>
                  <a:pt x="4266" y="3854"/>
                </a:lnTo>
                <a:lnTo>
                  <a:pt x="4273" y="3847"/>
                </a:lnTo>
                <a:lnTo>
                  <a:pt x="4280" y="3840"/>
                </a:lnTo>
                <a:lnTo>
                  <a:pt x="4277" y="3836"/>
                </a:lnTo>
                <a:lnTo>
                  <a:pt x="4273" y="3833"/>
                </a:lnTo>
                <a:lnTo>
                  <a:pt x="4269" y="3827"/>
                </a:lnTo>
                <a:lnTo>
                  <a:pt x="4268" y="3824"/>
                </a:lnTo>
                <a:lnTo>
                  <a:pt x="4264" y="3820"/>
                </a:lnTo>
                <a:lnTo>
                  <a:pt x="4253" y="3816"/>
                </a:lnTo>
                <a:lnTo>
                  <a:pt x="4246" y="3814"/>
                </a:lnTo>
                <a:lnTo>
                  <a:pt x="4239" y="3811"/>
                </a:lnTo>
                <a:lnTo>
                  <a:pt x="4233" y="3807"/>
                </a:lnTo>
                <a:lnTo>
                  <a:pt x="4228" y="3796"/>
                </a:lnTo>
                <a:lnTo>
                  <a:pt x="4220" y="3780"/>
                </a:lnTo>
                <a:lnTo>
                  <a:pt x="4217" y="3760"/>
                </a:lnTo>
                <a:lnTo>
                  <a:pt x="4237" y="3753"/>
                </a:lnTo>
                <a:lnTo>
                  <a:pt x="4251" y="3740"/>
                </a:lnTo>
                <a:lnTo>
                  <a:pt x="4246" y="3738"/>
                </a:lnTo>
                <a:lnTo>
                  <a:pt x="4240" y="3736"/>
                </a:lnTo>
                <a:lnTo>
                  <a:pt x="4235" y="3733"/>
                </a:lnTo>
                <a:lnTo>
                  <a:pt x="4233" y="3729"/>
                </a:lnTo>
                <a:lnTo>
                  <a:pt x="4229" y="3724"/>
                </a:lnTo>
                <a:lnTo>
                  <a:pt x="4228" y="3716"/>
                </a:lnTo>
                <a:lnTo>
                  <a:pt x="4208" y="3716"/>
                </a:lnTo>
                <a:lnTo>
                  <a:pt x="4206" y="3713"/>
                </a:lnTo>
                <a:lnTo>
                  <a:pt x="4206" y="3709"/>
                </a:lnTo>
                <a:lnTo>
                  <a:pt x="4204" y="3705"/>
                </a:lnTo>
                <a:lnTo>
                  <a:pt x="4204" y="3700"/>
                </a:lnTo>
                <a:lnTo>
                  <a:pt x="4222" y="3687"/>
                </a:lnTo>
                <a:lnTo>
                  <a:pt x="4231" y="3673"/>
                </a:lnTo>
                <a:lnTo>
                  <a:pt x="4233" y="3656"/>
                </a:lnTo>
                <a:lnTo>
                  <a:pt x="4235" y="3642"/>
                </a:lnTo>
                <a:lnTo>
                  <a:pt x="4239" y="3625"/>
                </a:lnTo>
                <a:lnTo>
                  <a:pt x="4248" y="3609"/>
                </a:lnTo>
                <a:lnTo>
                  <a:pt x="4251" y="3605"/>
                </a:lnTo>
                <a:lnTo>
                  <a:pt x="4255" y="3604"/>
                </a:lnTo>
                <a:lnTo>
                  <a:pt x="4259" y="3604"/>
                </a:lnTo>
                <a:lnTo>
                  <a:pt x="4264" y="3604"/>
                </a:lnTo>
                <a:lnTo>
                  <a:pt x="4268" y="3604"/>
                </a:lnTo>
                <a:lnTo>
                  <a:pt x="4269" y="3604"/>
                </a:lnTo>
                <a:lnTo>
                  <a:pt x="4271" y="3604"/>
                </a:lnTo>
                <a:lnTo>
                  <a:pt x="4273" y="3600"/>
                </a:lnTo>
                <a:lnTo>
                  <a:pt x="4275" y="3596"/>
                </a:lnTo>
                <a:lnTo>
                  <a:pt x="4277" y="3593"/>
                </a:lnTo>
                <a:lnTo>
                  <a:pt x="4279" y="3587"/>
                </a:lnTo>
                <a:lnTo>
                  <a:pt x="4280" y="3584"/>
                </a:lnTo>
                <a:lnTo>
                  <a:pt x="4291" y="3576"/>
                </a:lnTo>
                <a:lnTo>
                  <a:pt x="4306" y="3571"/>
                </a:lnTo>
                <a:lnTo>
                  <a:pt x="4322" y="3567"/>
                </a:lnTo>
                <a:lnTo>
                  <a:pt x="4337" y="3560"/>
                </a:lnTo>
                <a:lnTo>
                  <a:pt x="4346" y="3551"/>
                </a:lnTo>
                <a:lnTo>
                  <a:pt x="4353" y="3538"/>
                </a:lnTo>
                <a:lnTo>
                  <a:pt x="4360" y="3525"/>
                </a:lnTo>
                <a:lnTo>
                  <a:pt x="4371" y="3516"/>
                </a:lnTo>
                <a:lnTo>
                  <a:pt x="4386" y="3513"/>
                </a:lnTo>
                <a:lnTo>
                  <a:pt x="4402" y="3514"/>
                </a:lnTo>
                <a:lnTo>
                  <a:pt x="4419" y="3520"/>
                </a:lnTo>
                <a:lnTo>
                  <a:pt x="4431" y="3524"/>
                </a:lnTo>
                <a:lnTo>
                  <a:pt x="4431" y="3516"/>
                </a:lnTo>
                <a:lnTo>
                  <a:pt x="4439" y="3504"/>
                </a:lnTo>
                <a:lnTo>
                  <a:pt x="4439" y="3493"/>
                </a:lnTo>
                <a:lnTo>
                  <a:pt x="4435" y="3485"/>
                </a:lnTo>
                <a:lnTo>
                  <a:pt x="4429" y="3476"/>
                </a:lnTo>
                <a:lnTo>
                  <a:pt x="4424" y="3469"/>
                </a:lnTo>
                <a:lnTo>
                  <a:pt x="4422" y="3454"/>
                </a:lnTo>
                <a:lnTo>
                  <a:pt x="4428" y="3440"/>
                </a:lnTo>
                <a:lnTo>
                  <a:pt x="4433" y="3429"/>
                </a:lnTo>
                <a:lnTo>
                  <a:pt x="4437" y="3420"/>
                </a:lnTo>
                <a:lnTo>
                  <a:pt x="4435" y="3411"/>
                </a:lnTo>
                <a:lnTo>
                  <a:pt x="4431" y="3398"/>
                </a:lnTo>
                <a:lnTo>
                  <a:pt x="4428" y="3384"/>
                </a:lnTo>
                <a:close/>
                <a:moveTo>
                  <a:pt x="1000" y="2224"/>
                </a:moveTo>
                <a:lnTo>
                  <a:pt x="1015" y="2227"/>
                </a:lnTo>
                <a:lnTo>
                  <a:pt x="1028" y="2231"/>
                </a:lnTo>
                <a:lnTo>
                  <a:pt x="1040" y="2236"/>
                </a:lnTo>
                <a:lnTo>
                  <a:pt x="1040" y="2247"/>
                </a:lnTo>
                <a:lnTo>
                  <a:pt x="1060" y="2244"/>
                </a:lnTo>
                <a:lnTo>
                  <a:pt x="1062" y="2264"/>
                </a:lnTo>
                <a:lnTo>
                  <a:pt x="1064" y="2276"/>
                </a:lnTo>
                <a:lnTo>
                  <a:pt x="1068" y="2287"/>
                </a:lnTo>
                <a:lnTo>
                  <a:pt x="1071" y="2300"/>
                </a:lnTo>
                <a:lnTo>
                  <a:pt x="1071" y="2316"/>
                </a:lnTo>
                <a:lnTo>
                  <a:pt x="1068" y="2318"/>
                </a:lnTo>
                <a:lnTo>
                  <a:pt x="1064" y="2318"/>
                </a:lnTo>
                <a:lnTo>
                  <a:pt x="1059" y="2320"/>
                </a:lnTo>
                <a:lnTo>
                  <a:pt x="1051" y="2320"/>
                </a:lnTo>
                <a:lnTo>
                  <a:pt x="1042" y="2305"/>
                </a:lnTo>
                <a:lnTo>
                  <a:pt x="1031" y="2294"/>
                </a:lnTo>
                <a:lnTo>
                  <a:pt x="1020" y="2284"/>
                </a:lnTo>
                <a:lnTo>
                  <a:pt x="1011" y="2269"/>
                </a:lnTo>
                <a:lnTo>
                  <a:pt x="1008" y="2253"/>
                </a:lnTo>
                <a:lnTo>
                  <a:pt x="1004" y="2247"/>
                </a:lnTo>
                <a:lnTo>
                  <a:pt x="1002" y="2240"/>
                </a:lnTo>
                <a:lnTo>
                  <a:pt x="1000" y="2233"/>
                </a:lnTo>
                <a:lnTo>
                  <a:pt x="1000" y="2224"/>
                </a:lnTo>
                <a:close/>
                <a:moveTo>
                  <a:pt x="1024" y="2147"/>
                </a:moveTo>
                <a:lnTo>
                  <a:pt x="1037" y="2149"/>
                </a:lnTo>
                <a:lnTo>
                  <a:pt x="1039" y="2154"/>
                </a:lnTo>
                <a:lnTo>
                  <a:pt x="1040" y="2158"/>
                </a:lnTo>
                <a:lnTo>
                  <a:pt x="1042" y="2162"/>
                </a:lnTo>
                <a:lnTo>
                  <a:pt x="1044" y="2165"/>
                </a:lnTo>
                <a:lnTo>
                  <a:pt x="1046" y="2169"/>
                </a:lnTo>
                <a:lnTo>
                  <a:pt x="1048" y="2176"/>
                </a:lnTo>
                <a:lnTo>
                  <a:pt x="1040" y="2178"/>
                </a:lnTo>
                <a:lnTo>
                  <a:pt x="1031" y="2180"/>
                </a:lnTo>
                <a:lnTo>
                  <a:pt x="1020" y="2180"/>
                </a:lnTo>
                <a:lnTo>
                  <a:pt x="1017" y="2176"/>
                </a:lnTo>
                <a:lnTo>
                  <a:pt x="1015" y="2174"/>
                </a:lnTo>
                <a:lnTo>
                  <a:pt x="1013" y="2171"/>
                </a:lnTo>
                <a:lnTo>
                  <a:pt x="1009" y="2169"/>
                </a:lnTo>
                <a:lnTo>
                  <a:pt x="1008" y="2164"/>
                </a:lnTo>
                <a:lnTo>
                  <a:pt x="1006" y="2162"/>
                </a:lnTo>
                <a:lnTo>
                  <a:pt x="1006" y="2158"/>
                </a:lnTo>
                <a:lnTo>
                  <a:pt x="1004" y="2154"/>
                </a:lnTo>
                <a:lnTo>
                  <a:pt x="1004" y="2149"/>
                </a:lnTo>
                <a:lnTo>
                  <a:pt x="1017" y="2147"/>
                </a:lnTo>
                <a:lnTo>
                  <a:pt x="1024" y="2147"/>
                </a:lnTo>
                <a:close/>
                <a:moveTo>
                  <a:pt x="960" y="2136"/>
                </a:moveTo>
                <a:lnTo>
                  <a:pt x="969" y="2138"/>
                </a:lnTo>
                <a:lnTo>
                  <a:pt x="977" y="2140"/>
                </a:lnTo>
                <a:lnTo>
                  <a:pt x="982" y="2142"/>
                </a:lnTo>
                <a:lnTo>
                  <a:pt x="991" y="2144"/>
                </a:lnTo>
                <a:lnTo>
                  <a:pt x="991" y="2164"/>
                </a:lnTo>
                <a:lnTo>
                  <a:pt x="984" y="2164"/>
                </a:lnTo>
                <a:lnTo>
                  <a:pt x="979" y="2162"/>
                </a:lnTo>
                <a:lnTo>
                  <a:pt x="973" y="2160"/>
                </a:lnTo>
                <a:lnTo>
                  <a:pt x="968" y="2156"/>
                </a:lnTo>
                <a:lnTo>
                  <a:pt x="966" y="2154"/>
                </a:lnTo>
                <a:lnTo>
                  <a:pt x="966" y="2153"/>
                </a:lnTo>
                <a:lnTo>
                  <a:pt x="966" y="2153"/>
                </a:lnTo>
                <a:lnTo>
                  <a:pt x="966" y="2151"/>
                </a:lnTo>
                <a:lnTo>
                  <a:pt x="964" y="2149"/>
                </a:lnTo>
                <a:lnTo>
                  <a:pt x="962" y="2145"/>
                </a:lnTo>
                <a:lnTo>
                  <a:pt x="962" y="2144"/>
                </a:lnTo>
                <a:lnTo>
                  <a:pt x="960" y="2142"/>
                </a:lnTo>
                <a:lnTo>
                  <a:pt x="960" y="2140"/>
                </a:lnTo>
                <a:lnTo>
                  <a:pt x="960" y="2136"/>
                </a:lnTo>
                <a:close/>
                <a:moveTo>
                  <a:pt x="748" y="1780"/>
                </a:moveTo>
                <a:lnTo>
                  <a:pt x="777" y="1780"/>
                </a:lnTo>
                <a:lnTo>
                  <a:pt x="777" y="1804"/>
                </a:lnTo>
                <a:lnTo>
                  <a:pt x="791" y="1804"/>
                </a:lnTo>
                <a:lnTo>
                  <a:pt x="791" y="1813"/>
                </a:lnTo>
                <a:lnTo>
                  <a:pt x="795" y="1816"/>
                </a:lnTo>
                <a:lnTo>
                  <a:pt x="795" y="1822"/>
                </a:lnTo>
                <a:lnTo>
                  <a:pt x="797" y="1829"/>
                </a:lnTo>
                <a:lnTo>
                  <a:pt x="797" y="1836"/>
                </a:lnTo>
                <a:lnTo>
                  <a:pt x="780" y="1836"/>
                </a:lnTo>
                <a:lnTo>
                  <a:pt x="777" y="1827"/>
                </a:lnTo>
                <a:lnTo>
                  <a:pt x="775" y="1822"/>
                </a:lnTo>
                <a:lnTo>
                  <a:pt x="771" y="1816"/>
                </a:lnTo>
                <a:lnTo>
                  <a:pt x="766" y="1814"/>
                </a:lnTo>
                <a:lnTo>
                  <a:pt x="760" y="1811"/>
                </a:lnTo>
                <a:lnTo>
                  <a:pt x="751" y="1807"/>
                </a:lnTo>
                <a:lnTo>
                  <a:pt x="748" y="1780"/>
                </a:lnTo>
                <a:close/>
                <a:moveTo>
                  <a:pt x="448" y="1620"/>
                </a:moveTo>
                <a:lnTo>
                  <a:pt x="455" y="1620"/>
                </a:lnTo>
                <a:lnTo>
                  <a:pt x="462" y="1620"/>
                </a:lnTo>
                <a:lnTo>
                  <a:pt x="468" y="1622"/>
                </a:lnTo>
                <a:lnTo>
                  <a:pt x="471" y="1624"/>
                </a:lnTo>
                <a:lnTo>
                  <a:pt x="484" y="1629"/>
                </a:lnTo>
                <a:lnTo>
                  <a:pt x="497" y="1638"/>
                </a:lnTo>
                <a:lnTo>
                  <a:pt x="508" y="1651"/>
                </a:lnTo>
                <a:lnTo>
                  <a:pt x="511" y="1664"/>
                </a:lnTo>
                <a:lnTo>
                  <a:pt x="451" y="1660"/>
                </a:lnTo>
                <a:lnTo>
                  <a:pt x="448" y="1620"/>
                </a:lnTo>
                <a:close/>
                <a:moveTo>
                  <a:pt x="2137" y="0"/>
                </a:moveTo>
                <a:lnTo>
                  <a:pt x="2139" y="16"/>
                </a:lnTo>
                <a:lnTo>
                  <a:pt x="2142" y="25"/>
                </a:lnTo>
                <a:lnTo>
                  <a:pt x="2146" y="31"/>
                </a:lnTo>
                <a:lnTo>
                  <a:pt x="2151" y="36"/>
                </a:lnTo>
                <a:lnTo>
                  <a:pt x="2157" y="44"/>
                </a:lnTo>
                <a:lnTo>
                  <a:pt x="2157" y="49"/>
                </a:lnTo>
                <a:lnTo>
                  <a:pt x="2157" y="54"/>
                </a:lnTo>
                <a:lnTo>
                  <a:pt x="2155" y="60"/>
                </a:lnTo>
                <a:lnTo>
                  <a:pt x="2155" y="65"/>
                </a:lnTo>
                <a:lnTo>
                  <a:pt x="2153" y="69"/>
                </a:lnTo>
                <a:lnTo>
                  <a:pt x="2151" y="73"/>
                </a:lnTo>
                <a:lnTo>
                  <a:pt x="2151" y="85"/>
                </a:lnTo>
                <a:lnTo>
                  <a:pt x="2155" y="98"/>
                </a:lnTo>
                <a:lnTo>
                  <a:pt x="2159" y="107"/>
                </a:lnTo>
                <a:lnTo>
                  <a:pt x="2164" y="116"/>
                </a:lnTo>
                <a:lnTo>
                  <a:pt x="2191" y="120"/>
                </a:lnTo>
                <a:lnTo>
                  <a:pt x="2191" y="133"/>
                </a:lnTo>
                <a:lnTo>
                  <a:pt x="2211" y="147"/>
                </a:lnTo>
                <a:lnTo>
                  <a:pt x="2228" y="164"/>
                </a:lnTo>
                <a:lnTo>
                  <a:pt x="2240" y="158"/>
                </a:lnTo>
                <a:lnTo>
                  <a:pt x="2251" y="149"/>
                </a:lnTo>
                <a:lnTo>
                  <a:pt x="2262" y="142"/>
                </a:lnTo>
                <a:lnTo>
                  <a:pt x="2273" y="133"/>
                </a:lnTo>
                <a:lnTo>
                  <a:pt x="2288" y="127"/>
                </a:lnTo>
                <a:lnTo>
                  <a:pt x="2308" y="124"/>
                </a:lnTo>
                <a:lnTo>
                  <a:pt x="2311" y="131"/>
                </a:lnTo>
                <a:lnTo>
                  <a:pt x="2313" y="138"/>
                </a:lnTo>
                <a:lnTo>
                  <a:pt x="2317" y="145"/>
                </a:lnTo>
                <a:lnTo>
                  <a:pt x="2320" y="153"/>
                </a:lnTo>
                <a:lnTo>
                  <a:pt x="2322" y="154"/>
                </a:lnTo>
                <a:lnTo>
                  <a:pt x="2326" y="156"/>
                </a:lnTo>
                <a:lnTo>
                  <a:pt x="2329" y="156"/>
                </a:lnTo>
                <a:lnTo>
                  <a:pt x="2333" y="158"/>
                </a:lnTo>
                <a:lnTo>
                  <a:pt x="2337" y="160"/>
                </a:lnTo>
                <a:lnTo>
                  <a:pt x="2337" y="184"/>
                </a:lnTo>
                <a:lnTo>
                  <a:pt x="2346" y="211"/>
                </a:lnTo>
                <a:lnTo>
                  <a:pt x="2357" y="233"/>
                </a:lnTo>
                <a:lnTo>
                  <a:pt x="2371" y="253"/>
                </a:lnTo>
                <a:lnTo>
                  <a:pt x="2384" y="245"/>
                </a:lnTo>
                <a:lnTo>
                  <a:pt x="2397" y="240"/>
                </a:lnTo>
                <a:lnTo>
                  <a:pt x="2411" y="236"/>
                </a:lnTo>
                <a:lnTo>
                  <a:pt x="2411" y="249"/>
                </a:lnTo>
                <a:lnTo>
                  <a:pt x="2428" y="249"/>
                </a:lnTo>
                <a:lnTo>
                  <a:pt x="2439" y="249"/>
                </a:lnTo>
                <a:lnTo>
                  <a:pt x="2451" y="249"/>
                </a:lnTo>
                <a:lnTo>
                  <a:pt x="2455" y="267"/>
                </a:lnTo>
                <a:lnTo>
                  <a:pt x="2459" y="289"/>
                </a:lnTo>
                <a:lnTo>
                  <a:pt x="2464" y="307"/>
                </a:lnTo>
                <a:lnTo>
                  <a:pt x="2471" y="320"/>
                </a:lnTo>
                <a:lnTo>
                  <a:pt x="2473" y="322"/>
                </a:lnTo>
                <a:lnTo>
                  <a:pt x="2473" y="322"/>
                </a:lnTo>
                <a:lnTo>
                  <a:pt x="2473" y="322"/>
                </a:lnTo>
                <a:lnTo>
                  <a:pt x="2473" y="322"/>
                </a:lnTo>
                <a:lnTo>
                  <a:pt x="2475" y="324"/>
                </a:lnTo>
                <a:lnTo>
                  <a:pt x="2477" y="324"/>
                </a:lnTo>
                <a:lnTo>
                  <a:pt x="2477" y="320"/>
                </a:lnTo>
                <a:lnTo>
                  <a:pt x="2477" y="316"/>
                </a:lnTo>
                <a:lnTo>
                  <a:pt x="2477" y="316"/>
                </a:lnTo>
                <a:lnTo>
                  <a:pt x="2479" y="314"/>
                </a:lnTo>
                <a:lnTo>
                  <a:pt x="2479" y="314"/>
                </a:lnTo>
                <a:lnTo>
                  <a:pt x="2480" y="314"/>
                </a:lnTo>
                <a:lnTo>
                  <a:pt x="2484" y="313"/>
                </a:lnTo>
                <a:lnTo>
                  <a:pt x="2499" y="307"/>
                </a:lnTo>
                <a:lnTo>
                  <a:pt x="2511" y="311"/>
                </a:lnTo>
                <a:lnTo>
                  <a:pt x="2526" y="314"/>
                </a:lnTo>
                <a:lnTo>
                  <a:pt x="2537" y="316"/>
                </a:lnTo>
                <a:lnTo>
                  <a:pt x="2539" y="314"/>
                </a:lnTo>
                <a:lnTo>
                  <a:pt x="2542" y="313"/>
                </a:lnTo>
                <a:lnTo>
                  <a:pt x="2546" y="311"/>
                </a:lnTo>
                <a:lnTo>
                  <a:pt x="2551" y="307"/>
                </a:lnTo>
                <a:lnTo>
                  <a:pt x="2557" y="305"/>
                </a:lnTo>
                <a:lnTo>
                  <a:pt x="2564" y="304"/>
                </a:lnTo>
                <a:lnTo>
                  <a:pt x="2571" y="313"/>
                </a:lnTo>
                <a:lnTo>
                  <a:pt x="2580" y="320"/>
                </a:lnTo>
                <a:lnTo>
                  <a:pt x="2588" y="327"/>
                </a:lnTo>
                <a:lnTo>
                  <a:pt x="2591" y="340"/>
                </a:lnTo>
                <a:lnTo>
                  <a:pt x="2617" y="336"/>
                </a:lnTo>
                <a:lnTo>
                  <a:pt x="2613" y="354"/>
                </a:lnTo>
                <a:lnTo>
                  <a:pt x="2609" y="367"/>
                </a:lnTo>
                <a:lnTo>
                  <a:pt x="2604" y="380"/>
                </a:lnTo>
                <a:lnTo>
                  <a:pt x="2600" y="396"/>
                </a:lnTo>
                <a:lnTo>
                  <a:pt x="2613" y="405"/>
                </a:lnTo>
                <a:lnTo>
                  <a:pt x="2620" y="418"/>
                </a:lnTo>
                <a:lnTo>
                  <a:pt x="2624" y="436"/>
                </a:lnTo>
                <a:lnTo>
                  <a:pt x="2611" y="442"/>
                </a:lnTo>
                <a:lnTo>
                  <a:pt x="2606" y="453"/>
                </a:lnTo>
                <a:lnTo>
                  <a:pt x="2604" y="469"/>
                </a:lnTo>
                <a:lnTo>
                  <a:pt x="2613" y="474"/>
                </a:lnTo>
                <a:lnTo>
                  <a:pt x="2620" y="480"/>
                </a:lnTo>
                <a:lnTo>
                  <a:pt x="2637" y="476"/>
                </a:lnTo>
                <a:lnTo>
                  <a:pt x="2653" y="476"/>
                </a:lnTo>
                <a:lnTo>
                  <a:pt x="2668" y="480"/>
                </a:lnTo>
                <a:lnTo>
                  <a:pt x="2682" y="482"/>
                </a:lnTo>
                <a:lnTo>
                  <a:pt x="2697" y="480"/>
                </a:lnTo>
                <a:lnTo>
                  <a:pt x="2706" y="476"/>
                </a:lnTo>
                <a:lnTo>
                  <a:pt x="2719" y="469"/>
                </a:lnTo>
                <a:lnTo>
                  <a:pt x="2731" y="462"/>
                </a:lnTo>
                <a:lnTo>
                  <a:pt x="2744" y="456"/>
                </a:lnTo>
                <a:lnTo>
                  <a:pt x="2746" y="438"/>
                </a:lnTo>
                <a:lnTo>
                  <a:pt x="2749" y="420"/>
                </a:lnTo>
                <a:lnTo>
                  <a:pt x="2755" y="404"/>
                </a:lnTo>
                <a:lnTo>
                  <a:pt x="2764" y="391"/>
                </a:lnTo>
                <a:lnTo>
                  <a:pt x="2777" y="380"/>
                </a:lnTo>
                <a:lnTo>
                  <a:pt x="2791" y="376"/>
                </a:lnTo>
                <a:lnTo>
                  <a:pt x="2795" y="378"/>
                </a:lnTo>
                <a:lnTo>
                  <a:pt x="2799" y="378"/>
                </a:lnTo>
                <a:lnTo>
                  <a:pt x="2802" y="380"/>
                </a:lnTo>
                <a:lnTo>
                  <a:pt x="2808" y="380"/>
                </a:lnTo>
                <a:lnTo>
                  <a:pt x="2806" y="405"/>
                </a:lnTo>
                <a:lnTo>
                  <a:pt x="2800" y="425"/>
                </a:lnTo>
                <a:lnTo>
                  <a:pt x="2795" y="445"/>
                </a:lnTo>
                <a:lnTo>
                  <a:pt x="2788" y="469"/>
                </a:lnTo>
                <a:lnTo>
                  <a:pt x="2799" y="473"/>
                </a:lnTo>
                <a:lnTo>
                  <a:pt x="2806" y="478"/>
                </a:lnTo>
                <a:lnTo>
                  <a:pt x="2811" y="485"/>
                </a:lnTo>
                <a:lnTo>
                  <a:pt x="2811" y="500"/>
                </a:lnTo>
                <a:lnTo>
                  <a:pt x="2809" y="511"/>
                </a:lnTo>
                <a:lnTo>
                  <a:pt x="2809" y="522"/>
                </a:lnTo>
                <a:lnTo>
                  <a:pt x="2811" y="536"/>
                </a:lnTo>
                <a:lnTo>
                  <a:pt x="2833" y="534"/>
                </a:lnTo>
                <a:lnTo>
                  <a:pt x="2851" y="536"/>
                </a:lnTo>
                <a:lnTo>
                  <a:pt x="2868" y="540"/>
                </a:lnTo>
                <a:lnTo>
                  <a:pt x="2884" y="547"/>
                </a:lnTo>
                <a:lnTo>
                  <a:pt x="2888" y="564"/>
                </a:lnTo>
                <a:lnTo>
                  <a:pt x="2902" y="573"/>
                </a:lnTo>
                <a:lnTo>
                  <a:pt x="2917" y="574"/>
                </a:lnTo>
                <a:lnTo>
                  <a:pt x="2937" y="573"/>
                </a:lnTo>
                <a:lnTo>
                  <a:pt x="2939" y="584"/>
                </a:lnTo>
                <a:lnTo>
                  <a:pt x="2944" y="596"/>
                </a:lnTo>
                <a:lnTo>
                  <a:pt x="2951" y="604"/>
                </a:lnTo>
                <a:lnTo>
                  <a:pt x="2964" y="605"/>
                </a:lnTo>
                <a:lnTo>
                  <a:pt x="2975" y="613"/>
                </a:lnTo>
                <a:lnTo>
                  <a:pt x="2984" y="624"/>
                </a:lnTo>
                <a:lnTo>
                  <a:pt x="2988" y="629"/>
                </a:lnTo>
                <a:lnTo>
                  <a:pt x="2989" y="634"/>
                </a:lnTo>
                <a:lnTo>
                  <a:pt x="2991" y="642"/>
                </a:lnTo>
                <a:lnTo>
                  <a:pt x="2993" y="647"/>
                </a:lnTo>
                <a:lnTo>
                  <a:pt x="2997" y="653"/>
                </a:lnTo>
                <a:lnTo>
                  <a:pt x="3013" y="642"/>
                </a:lnTo>
                <a:lnTo>
                  <a:pt x="3035" y="634"/>
                </a:lnTo>
                <a:lnTo>
                  <a:pt x="3059" y="629"/>
                </a:lnTo>
                <a:lnTo>
                  <a:pt x="3080" y="624"/>
                </a:lnTo>
                <a:lnTo>
                  <a:pt x="3093" y="638"/>
                </a:lnTo>
                <a:lnTo>
                  <a:pt x="3113" y="651"/>
                </a:lnTo>
                <a:lnTo>
                  <a:pt x="3137" y="660"/>
                </a:lnTo>
                <a:lnTo>
                  <a:pt x="3160" y="664"/>
                </a:lnTo>
                <a:lnTo>
                  <a:pt x="3173" y="653"/>
                </a:lnTo>
                <a:lnTo>
                  <a:pt x="3186" y="645"/>
                </a:lnTo>
                <a:lnTo>
                  <a:pt x="3202" y="642"/>
                </a:lnTo>
                <a:lnTo>
                  <a:pt x="3224" y="640"/>
                </a:lnTo>
                <a:lnTo>
                  <a:pt x="3233" y="649"/>
                </a:lnTo>
                <a:lnTo>
                  <a:pt x="3240" y="653"/>
                </a:lnTo>
                <a:lnTo>
                  <a:pt x="3244" y="653"/>
                </a:lnTo>
                <a:lnTo>
                  <a:pt x="3249" y="651"/>
                </a:lnTo>
                <a:lnTo>
                  <a:pt x="3255" y="647"/>
                </a:lnTo>
                <a:lnTo>
                  <a:pt x="3262" y="647"/>
                </a:lnTo>
                <a:lnTo>
                  <a:pt x="3271" y="647"/>
                </a:lnTo>
                <a:lnTo>
                  <a:pt x="3277" y="651"/>
                </a:lnTo>
                <a:lnTo>
                  <a:pt x="3282" y="654"/>
                </a:lnTo>
                <a:lnTo>
                  <a:pt x="3289" y="658"/>
                </a:lnTo>
                <a:lnTo>
                  <a:pt x="3297" y="660"/>
                </a:lnTo>
                <a:lnTo>
                  <a:pt x="3308" y="685"/>
                </a:lnTo>
                <a:lnTo>
                  <a:pt x="3324" y="709"/>
                </a:lnTo>
                <a:lnTo>
                  <a:pt x="3342" y="731"/>
                </a:lnTo>
                <a:lnTo>
                  <a:pt x="3357" y="753"/>
                </a:lnTo>
                <a:lnTo>
                  <a:pt x="3364" y="776"/>
                </a:lnTo>
                <a:lnTo>
                  <a:pt x="3397" y="776"/>
                </a:lnTo>
                <a:lnTo>
                  <a:pt x="3397" y="753"/>
                </a:lnTo>
                <a:lnTo>
                  <a:pt x="3404" y="753"/>
                </a:lnTo>
                <a:lnTo>
                  <a:pt x="3415" y="749"/>
                </a:lnTo>
                <a:lnTo>
                  <a:pt x="3428" y="749"/>
                </a:lnTo>
                <a:lnTo>
                  <a:pt x="3439" y="754"/>
                </a:lnTo>
                <a:lnTo>
                  <a:pt x="3448" y="760"/>
                </a:lnTo>
                <a:lnTo>
                  <a:pt x="3451" y="765"/>
                </a:lnTo>
                <a:lnTo>
                  <a:pt x="3455" y="771"/>
                </a:lnTo>
                <a:lnTo>
                  <a:pt x="3457" y="778"/>
                </a:lnTo>
                <a:lnTo>
                  <a:pt x="3460" y="784"/>
                </a:lnTo>
                <a:lnTo>
                  <a:pt x="3477" y="780"/>
                </a:lnTo>
                <a:lnTo>
                  <a:pt x="3493" y="782"/>
                </a:lnTo>
                <a:lnTo>
                  <a:pt x="3509" y="784"/>
                </a:lnTo>
                <a:lnTo>
                  <a:pt x="3531" y="784"/>
                </a:lnTo>
                <a:lnTo>
                  <a:pt x="3546" y="767"/>
                </a:lnTo>
                <a:lnTo>
                  <a:pt x="3560" y="753"/>
                </a:lnTo>
                <a:lnTo>
                  <a:pt x="3591" y="756"/>
                </a:lnTo>
                <a:lnTo>
                  <a:pt x="3591" y="767"/>
                </a:lnTo>
                <a:lnTo>
                  <a:pt x="3606" y="776"/>
                </a:lnTo>
                <a:lnTo>
                  <a:pt x="3622" y="785"/>
                </a:lnTo>
                <a:lnTo>
                  <a:pt x="3637" y="796"/>
                </a:lnTo>
                <a:lnTo>
                  <a:pt x="3648" y="809"/>
                </a:lnTo>
                <a:lnTo>
                  <a:pt x="3673" y="800"/>
                </a:lnTo>
                <a:lnTo>
                  <a:pt x="3697" y="796"/>
                </a:lnTo>
                <a:lnTo>
                  <a:pt x="3717" y="800"/>
                </a:lnTo>
                <a:lnTo>
                  <a:pt x="3739" y="805"/>
                </a:lnTo>
                <a:lnTo>
                  <a:pt x="3759" y="811"/>
                </a:lnTo>
                <a:lnTo>
                  <a:pt x="3782" y="816"/>
                </a:lnTo>
                <a:lnTo>
                  <a:pt x="3808" y="820"/>
                </a:lnTo>
                <a:lnTo>
                  <a:pt x="3806" y="842"/>
                </a:lnTo>
                <a:lnTo>
                  <a:pt x="3802" y="865"/>
                </a:lnTo>
                <a:lnTo>
                  <a:pt x="3797" y="887"/>
                </a:lnTo>
                <a:lnTo>
                  <a:pt x="3788" y="904"/>
                </a:lnTo>
                <a:lnTo>
                  <a:pt x="3779" y="911"/>
                </a:lnTo>
                <a:lnTo>
                  <a:pt x="3766" y="916"/>
                </a:lnTo>
                <a:lnTo>
                  <a:pt x="3757" y="924"/>
                </a:lnTo>
                <a:lnTo>
                  <a:pt x="3751" y="953"/>
                </a:lnTo>
                <a:lnTo>
                  <a:pt x="3724" y="973"/>
                </a:lnTo>
                <a:lnTo>
                  <a:pt x="3719" y="985"/>
                </a:lnTo>
                <a:lnTo>
                  <a:pt x="3719" y="996"/>
                </a:lnTo>
                <a:lnTo>
                  <a:pt x="3722" y="1009"/>
                </a:lnTo>
                <a:lnTo>
                  <a:pt x="3722" y="1022"/>
                </a:lnTo>
                <a:lnTo>
                  <a:pt x="3720" y="1036"/>
                </a:lnTo>
                <a:lnTo>
                  <a:pt x="3719" y="1038"/>
                </a:lnTo>
                <a:lnTo>
                  <a:pt x="3717" y="1044"/>
                </a:lnTo>
                <a:lnTo>
                  <a:pt x="3713" y="1047"/>
                </a:lnTo>
                <a:lnTo>
                  <a:pt x="3711" y="1053"/>
                </a:lnTo>
                <a:lnTo>
                  <a:pt x="3708" y="1056"/>
                </a:lnTo>
                <a:lnTo>
                  <a:pt x="3706" y="1062"/>
                </a:lnTo>
                <a:lnTo>
                  <a:pt x="3704" y="1064"/>
                </a:lnTo>
                <a:lnTo>
                  <a:pt x="3708" y="1116"/>
                </a:lnTo>
                <a:lnTo>
                  <a:pt x="3697" y="1138"/>
                </a:lnTo>
                <a:lnTo>
                  <a:pt x="3686" y="1158"/>
                </a:lnTo>
                <a:lnTo>
                  <a:pt x="3675" y="1180"/>
                </a:lnTo>
                <a:lnTo>
                  <a:pt x="3666" y="1205"/>
                </a:lnTo>
                <a:lnTo>
                  <a:pt x="3660" y="1233"/>
                </a:lnTo>
                <a:lnTo>
                  <a:pt x="3669" y="1244"/>
                </a:lnTo>
                <a:lnTo>
                  <a:pt x="3677" y="1256"/>
                </a:lnTo>
                <a:lnTo>
                  <a:pt x="3680" y="1273"/>
                </a:lnTo>
                <a:lnTo>
                  <a:pt x="3675" y="1280"/>
                </a:lnTo>
                <a:lnTo>
                  <a:pt x="3669" y="1298"/>
                </a:lnTo>
                <a:lnTo>
                  <a:pt x="3662" y="1320"/>
                </a:lnTo>
                <a:lnTo>
                  <a:pt x="3657" y="1344"/>
                </a:lnTo>
                <a:lnTo>
                  <a:pt x="3653" y="1369"/>
                </a:lnTo>
                <a:lnTo>
                  <a:pt x="3653" y="1389"/>
                </a:lnTo>
                <a:lnTo>
                  <a:pt x="3657" y="1404"/>
                </a:lnTo>
                <a:lnTo>
                  <a:pt x="3662" y="1413"/>
                </a:lnTo>
                <a:lnTo>
                  <a:pt x="3668" y="1418"/>
                </a:lnTo>
                <a:lnTo>
                  <a:pt x="3673" y="1424"/>
                </a:lnTo>
                <a:lnTo>
                  <a:pt x="3677" y="1431"/>
                </a:lnTo>
                <a:lnTo>
                  <a:pt x="3680" y="1444"/>
                </a:lnTo>
                <a:lnTo>
                  <a:pt x="3668" y="1444"/>
                </a:lnTo>
                <a:lnTo>
                  <a:pt x="3664" y="1453"/>
                </a:lnTo>
                <a:lnTo>
                  <a:pt x="3657" y="1467"/>
                </a:lnTo>
                <a:lnTo>
                  <a:pt x="3657" y="1489"/>
                </a:lnTo>
                <a:lnTo>
                  <a:pt x="3637" y="1489"/>
                </a:lnTo>
                <a:lnTo>
                  <a:pt x="3637" y="1513"/>
                </a:lnTo>
                <a:lnTo>
                  <a:pt x="3628" y="1513"/>
                </a:lnTo>
                <a:lnTo>
                  <a:pt x="3613" y="1520"/>
                </a:lnTo>
                <a:lnTo>
                  <a:pt x="3597" y="1522"/>
                </a:lnTo>
                <a:lnTo>
                  <a:pt x="3579" y="1522"/>
                </a:lnTo>
                <a:lnTo>
                  <a:pt x="3560" y="1520"/>
                </a:lnTo>
                <a:lnTo>
                  <a:pt x="3557" y="1496"/>
                </a:lnTo>
                <a:lnTo>
                  <a:pt x="3542" y="1496"/>
                </a:lnTo>
                <a:lnTo>
                  <a:pt x="3528" y="1496"/>
                </a:lnTo>
                <a:lnTo>
                  <a:pt x="3515" y="1498"/>
                </a:lnTo>
                <a:lnTo>
                  <a:pt x="3508" y="1500"/>
                </a:lnTo>
                <a:lnTo>
                  <a:pt x="3506" y="1504"/>
                </a:lnTo>
                <a:lnTo>
                  <a:pt x="3508" y="1509"/>
                </a:lnTo>
                <a:lnTo>
                  <a:pt x="3508" y="1513"/>
                </a:lnTo>
                <a:lnTo>
                  <a:pt x="3509" y="1516"/>
                </a:lnTo>
                <a:lnTo>
                  <a:pt x="3509" y="1520"/>
                </a:lnTo>
                <a:lnTo>
                  <a:pt x="3508" y="1524"/>
                </a:lnTo>
                <a:lnTo>
                  <a:pt x="3491" y="1527"/>
                </a:lnTo>
                <a:lnTo>
                  <a:pt x="3486" y="1538"/>
                </a:lnTo>
                <a:lnTo>
                  <a:pt x="3480" y="1551"/>
                </a:lnTo>
                <a:lnTo>
                  <a:pt x="3477" y="1560"/>
                </a:lnTo>
                <a:lnTo>
                  <a:pt x="3491" y="1560"/>
                </a:lnTo>
                <a:lnTo>
                  <a:pt x="3502" y="1554"/>
                </a:lnTo>
                <a:lnTo>
                  <a:pt x="3513" y="1554"/>
                </a:lnTo>
                <a:lnTo>
                  <a:pt x="3528" y="1556"/>
                </a:lnTo>
                <a:lnTo>
                  <a:pt x="3524" y="1569"/>
                </a:lnTo>
                <a:lnTo>
                  <a:pt x="3517" y="1576"/>
                </a:lnTo>
                <a:lnTo>
                  <a:pt x="3509" y="1584"/>
                </a:lnTo>
                <a:lnTo>
                  <a:pt x="3504" y="1593"/>
                </a:lnTo>
                <a:lnTo>
                  <a:pt x="3504" y="1616"/>
                </a:lnTo>
                <a:lnTo>
                  <a:pt x="3480" y="1636"/>
                </a:lnTo>
                <a:lnTo>
                  <a:pt x="3475" y="1647"/>
                </a:lnTo>
                <a:lnTo>
                  <a:pt x="3469" y="1658"/>
                </a:lnTo>
                <a:lnTo>
                  <a:pt x="3464" y="1667"/>
                </a:lnTo>
                <a:lnTo>
                  <a:pt x="3459" y="1673"/>
                </a:lnTo>
                <a:lnTo>
                  <a:pt x="3453" y="1678"/>
                </a:lnTo>
                <a:lnTo>
                  <a:pt x="3446" y="1682"/>
                </a:lnTo>
                <a:lnTo>
                  <a:pt x="3440" y="1687"/>
                </a:lnTo>
                <a:lnTo>
                  <a:pt x="3437" y="1693"/>
                </a:lnTo>
                <a:lnTo>
                  <a:pt x="3437" y="1716"/>
                </a:lnTo>
                <a:lnTo>
                  <a:pt x="3424" y="1731"/>
                </a:lnTo>
                <a:lnTo>
                  <a:pt x="3404" y="1744"/>
                </a:lnTo>
                <a:lnTo>
                  <a:pt x="3384" y="1756"/>
                </a:lnTo>
                <a:lnTo>
                  <a:pt x="3368" y="1767"/>
                </a:lnTo>
                <a:lnTo>
                  <a:pt x="3373" y="1807"/>
                </a:lnTo>
                <a:lnTo>
                  <a:pt x="3371" y="1849"/>
                </a:lnTo>
                <a:lnTo>
                  <a:pt x="3349" y="1860"/>
                </a:lnTo>
                <a:lnTo>
                  <a:pt x="3328" y="1882"/>
                </a:lnTo>
                <a:lnTo>
                  <a:pt x="3308" y="1907"/>
                </a:lnTo>
                <a:lnTo>
                  <a:pt x="3291" y="1936"/>
                </a:lnTo>
                <a:lnTo>
                  <a:pt x="3280" y="1967"/>
                </a:lnTo>
                <a:lnTo>
                  <a:pt x="3277" y="1996"/>
                </a:lnTo>
                <a:lnTo>
                  <a:pt x="3297" y="2000"/>
                </a:lnTo>
                <a:lnTo>
                  <a:pt x="3300" y="2014"/>
                </a:lnTo>
                <a:lnTo>
                  <a:pt x="3300" y="2029"/>
                </a:lnTo>
                <a:lnTo>
                  <a:pt x="3299" y="2042"/>
                </a:lnTo>
                <a:lnTo>
                  <a:pt x="3295" y="2058"/>
                </a:lnTo>
                <a:lnTo>
                  <a:pt x="3291" y="2076"/>
                </a:lnTo>
                <a:lnTo>
                  <a:pt x="3279" y="2080"/>
                </a:lnTo>
                <a:lnTo>
                  <a:pt x="3268" y="2085"/>
                </a:lnTo>
                <a:lnTo>
                  <a:pt x="3257" y="2093"/>
                </a:lnTo>
                <a:lnTo>
                  <a:pt x="3259" y="2096"/>
                </a:lnTo>
                <a:lnTo>
                  <a:pt x="3260" y="2100"/>
                </a:lnTo>
                <a:lnTo>
                  <a:pt x="3262" y="2105"/>
                </a:lnTo>
                <a:lnTo>
                  <a:pt x="3262" y="2109"/>
                </a:lnTo>
                <a:lnTo>
                  <a:pt x="3264" y="2116"/>
                </a:lnTo>
                <a:lnTo>
                  <a:pt x="3304" y="2113"/>
                </a:lnTo>
                <a:lnTo>
                  <a:pt x="3315" y="2100"/>
                </a:lnTo>
                <a:lnTo>
                  <a:pt x="3328" y="2087"/>
                </a:lnTo>
                <a:lnTo>
                  <a:pt x="3340" y="2074"/>
                </a:lnTo>
                <a:lnTo>
                  <a:pt x="3348" y="2060"/>
                </a:lnTo>
                <a:lnTo>
                  <a:pt x="3331" y="2060"/>
                </a:lnTo>
                <a:lnTo>
                  <a:pt x="3329" y="2047"/>
                </a:lnTo>
                <a:lnTo>
                  <a:pt x="3328" y="2034"/>
                </a:lnTo>
                <a:lnTo>
                  <a:pt x="3331" y="2024"/>
                </a:lnTo>
                <a:lnTo>
                  <a:pt x="3342" y="2005"/>
                </a:lnTo>
                <a:lnTo>
                  <a:pt x="3360" y="1991"/>
                </a:lnTo>
                <a:lnTo>
                  <a:pt x="3384" y="1978"/>
                </a:lnTo>
                <a:lnTo>
                  <a:pt x="3411" y="1971"/>
                </a:lnTo>
                <a:lnTo>
                  <a:pt x="3442" y="1965"/>
                </a:lnTo>
                <a:lnTo>
                  <a:pt x="3471" y="1964"/>
                </a:lnTo>
                <a:lnTo>
                  <a:pt x="3477" y="1965"/>
                </a:lnTo>
                <a:lnTo>
                  <a:pt x="3482" y="1967"/>
                </a:lnTo>
                <a:lnTo>
                  <a:pt x="3489" y="1969"/>
                </a:lnTo>
                <a:lnTo>
                  <a:pt x="3495" y="1971"/>
                </a:lnTo>
                <a:lnTo>
                  <a:pt x="3500" y="1973"/>
                </a:lnTo>
                <a:lnTo>
                  <a:pt x="3500" y="1982"/>
                </a:lnTo>
                <a:lnTo>
                  <a:pt x="3500" y="1994"/>
                </a:lnTo>
                <a:lnTo>
                  <a:pt x="3500" y="2004"/>
                </a:lnTo>
                <a:lnTo>
                  <a:pt x="3500" y="2009"/>
                </a:lnTo>
                <a:lnTo>
                  <a:pt x="3506" y="2016"/>
                </a:lnTo>
                <a:lnTo>
                  <a:pt x="3511" y="2024"/>
                </a:lnTo>
                <a:lnTo>
                  <a:pt x="3517" y="2031"/>
                </a:lnTo>
                <a:lnTo>
                  <a:pt x="3519" y="2040"/>
                </a:lnTo>
                <a:lnTo>
                  <a:pt x="3520" y="2056"/>
                </a:lnTo>
                <a:lnTo>
                  <a:pt x="3511" y="2069"/>
                </a:lnTo>
                <a:lnTo>
                  <a:pt x="3509" y="2084"/>
                </a:lnTo>
                <a:lnTo>
                  <a:pt x="3511" y="2100"/>
                </a:lnTo>
                <a:lnTo>
                  <a:pt x="3537" y="2100"/>
                </a:lnTo>
                <a:lnTo>
                  <a:pt x="3537" y="2107"/>
                </a:lnTo>
                <a:lnTo>
                  <a:pt x="3539" y="2113"/>
                </a:lnTo>
                <a:lnTo>
                  <a:pt x="3539" y="2118"/>
                </a:lnTo>
                <a:lnTo>
                  <a:pt x="3540" y="2125"/>
                </a:lnTo>
                <a:lnTo>
                  <a:pt x="3540" y="2133"/>
                </a:lnTo>
                <a:lnTo>
                  <a:pt x="3560" y="2133"/>
                </a:lnTo>
                <a:lnTo>
                  <a:pt x="3569" y="2144"/>
                </a:lnTo>
                <a:lnTo>
                  <a:pt x="3577" y="2153"/>
                </a:lnTo>
                <a:lnTo>
                  <a:pt x="3584" y="2162"/>
                </a:lnTo>
                <a:lnTo>
                  <a:pt x="3589" y="2174"/>
                </a:lnTo>
                <a:lnTo>
                  <a:pt x="3591" y="2193"/>
                </a:lnTo>
                <a:lnTo>
                  <a:pt x="3586" y="2204"/>
                </a:lnTo>
                <a:lnTo>
                  <a:pt x="3580" y="2214"/>
                </a:lnTo>
                <a:lnTo>
                  <a:pt x="3571" y="2224"/>
                </a:lnTo>
                <a:lnTo>
                  <a:pt x="3559" y="2231"/>
                </a:lnTo>
                <a:lnTo>
                  <a:pt x="3548" y="2234"/>
                </a:lnTo>
                <a:lnTo>
                  <a:pt x="3539" y="2236"/>
                </a:lnTo>
                <a:lnTo>
                  <a:pt x="3533" y="2242"/>
                </a:lnTo>
                <a:lnTo>
                  <a:pt x="3529" y="2253"/>
                </a:lnTo>
                <a:lnTo>
                  <a:pt x="3528" y="2273"/>
                </a:lnTo>
                <a:lnTo>
                  <a:pt x="3529" y="2274"/>
                </a:lnTo>
                <a:lnTo>
                  <a:pt x="3531" y="2278"/>
                </a:lnTo>
                <a:lnTo>
                  <a:pt x="3531" y="2282"/>
                </a:lnTo>
                <a:lnTo>
                  <a:pt x="3531" y="2289"/>
                </a:lnTo>
                <a:lnTo>
                  <a:pt x="3546" y="2293"/>
                </a:lnTo>
                <a:lnTo>
                  <a:pt x="3559" y="2298"/>
                </a:lnTo>
                <a:lnTo>
                  <a:pt x="3571" y="2305"/>
                </a:lnTo>
                <a:lnTo>
                  <a:pt x="3580" y="2318"/>
                </a:lnTo>
                <a:lnTo>
                  <a:pt x="3584" y="2333"/>
                </a:lnTo>
                <a:lnTo>
                  <a:pt x="3588" y="2342"/>
                </a:lnTo>
                <a:lnTo>
                  <a:pt x="3591" y="2354"/>
                </a:lnTo>
                <a:lnTo>
                  <a:pt x="3591" y="2367"/>
                </a:lnTo>
                <a:lnTo>
                  <a:pt x="3609" y="2376"/>
                </a:lnTo>
                <a:lnTo>
                  <a:pt x="3628" y="2391"/>
                </a:lnTo>
                <a:lnTo>
                  <a:pt x="3642" y="2409"/>
                </a:lnTo>
                <a:lnTo>
                  <a:pt x="3648" y="2429"/>
                </a:lnTo>
                <a:lnTo>
                  <a:pt x="3640" y="2447"/>
                </a:lnTo>
                <a:lnTo>
                  <a:pt x="3639" y="2467"/>
                </a:lnTo>
                <a:lnTo>
                  <a:pt x="3640" y="2493"/>
                </a:lnTo>
                <a:lnTo>
                  <a:pt x="3624" y="2498"/>
                </a:lnTo>
                <a:lnTo>
                  <a:pt x="3608" y="2505"/>
                </a:lnTo>
                <a:lnTo>
                  <a:pt x="3595" y="2516"/>
                </a:lnTo>
                <a:lnTo>
                  <a:pt x="3588" y="2533"/>
                </a:lnTo>
                <a:lnTo>
                  <a:pt x="3568" y="2533"/>
                </a:lnTo>
                <a:lnTo>
                  <a:pt x="3568" y="2549"/>
                </a:lnTo>
                <a:lnTo>
                  <a:pt x="3548" y="2547"/>
                </a:lnTo>
                <a:lnTo>
                  <a:pt x="3535" y="2549"/>
                </a:lnTo>
                <a:lnTo>
                  <a:pt x="3526" y="2549"/>
                </a:lnTo>
                <a:lnTo>
                  <a:pt x="3517" y="2551"/>
                </a:lnTo>
                <a:lnTo>
                  <a:pt x="3506" y="2553"/>
                </a:lnTo>
                <a:lnTo>
                  <a:pt x="3488" y="2556"/>
                </a:lnTo>
                <a:lnTo>
                  <a:pt x="3493" y="2573"/>
                </a:lnTo>
                <a:lnTo>
                  <a:pt x="3500" y="2584"/>
                </a:lnTo>
                <a:lnTo>
                  <a:pt x="3509" y="2591"/>
                </a:lnTo>
                <a:lnTo>
                  <a:pt x="3517" y="2598"/>
                </a:lnTo>
                <a:lnTo>
                  <a:pt x="3524" y="2605"/>
                </a:lnTo>
                <a:lnTo>
                  <a:pt x="3528" y="2620"/>
                </a:lnTo>
                <a:lnTo>
                  <a:pt x="3531" y="2625"/>
                </a:lnTo>
                <a:lnTo>
                  <a:pt x="3533" y="2631"/>
                </a:lnTo>
                <a:lnTo>
                  <a:pt x="3535" y="2638"/>
                </a:lnTo>
                <a:lnTo>
                  <a:pt x="3537" y="2644"/>
                </a:lnTo>
                <a:lnTo>
                  <a:pt x="3548" y="2653"/>
                </a:lnTo>
                <a:lnTo>
                  <a:pt x="3560" y="2660"/>
                </a:lnTo>
                <a:lnTo>
                  <a:pt x="3573" y="2665"/>
                </a:lnTo>
                <a:lnTo>
                  <a:pt x="3591" y="2667"/>
                </a:lnTo>
                <a:lnTo>
                  <a:pt x="3599" y="2667"/>
                </a:lnTo>
                <a:lnTo>
                  <a:pt x="3613" y="2667"/>
                </a:lnTo>
                <a:lnTo>
                  <a:pt x="3628" y="2667"/>
                </a:lnTo>
                <a:lnTo>
                  <a:pt x="3629" y="2687"/>
                </a:lnTo>
                <a:lnTo>
                  <a:pt x="3635" y="2702"/>
                </a:lnTo>
                <a:lnTo>
                  <a:pt x="3640" y="2714"/>
                </a:lnTo>
                <a:lnTo>
                  <a:pt x="3644" y="2729"/>
                </a:lnTo>
                <a:lnTo>
                  <a:pt x="3648" y="2744"/>
                </a:lnTo>
                <a:lnTo>
                  <a:pt x="3624" y="2744"/>
                </a:lnTo>
                <a:lnTo>
                  <a:pt x="3615" y="2764"/>
                </a:lnTo>
                <a:lnTo>
                  <a:pt x="3606" y="2787"/>
                </a:lnTo>
                <a:lnTo>
                  <a:pt x="3600" y="2807"/>
                </a:lnTo>
                <a:lnTo>
                  <a:pt x="3588" y="2807"/>
                </a:lnTo>
                <a:lnTo>
                  <a:pt x="3591" y="2833"/>
                </a:lnTo>
                <a:lnTo>
                  <a:pt x="3604" y="2833"/>
                </a:lnTo>
                <a:lnTo>
                  <a:pt x="3608" y="2847"/>
                </a:lnTo>
                <a:lnTo>
                  <a:pt x="3608" y="2858"/>
                </a:lnTo>
                <a:lnTo>
                  <a:pt x="3606" y="2869"/>
                </a:lnTo>
                <a:lnTo>
                  <a:pt x="3600" y="2884"/>
                </a:lnTo>
                <a:lnTo>
                  <a:pt x="3613" y="2893"/>
                </a:lnTo>
                <a:lnTo>
                  <a:pt x="3626" y="2907"/>
                </a:lnTo>
                <a:lnTo>
                  <a:pt x="3637" y="2922"/>
                </a:lnTo>
                <a:lnTo>
                  <a:pt x="3644" y="2936"/>
                </a:lnTo>
                <a:lnTo>
                  <a:pt x="3675" y="2940"/>
                </a:lnTo>
                <a:lnTo>
                  <a:pt x="3700" y="2949"/>
                </a:lnTo>
                <a:lnTo>
                  <a:pt x="3726" y="2960"/>
                </a:lnTo>
                <a:lnTo>
                  <a:pt x="3749" y="2971"/>
                </a:lnTo>
                <a:lnTo>
                  <a:pt x="3777" y="2980"/>
                </a:lnTo>
                <a:lnTo>
                  <a:pt x="3791" y="2969"/>
                </a:lnTo>
                <a:lnTo>
                  <a:pt x="3813" y="2958"/>
                </a:lnTo>
                <a:lnTo>
                  <a:pt x="3837" y="2951"/>
                </a:lnTo>
                <a:lnTo>
                  <a:pt x="3860" y="2947"/>
                </a:lnTo>
                <a:lnTo>
                  <a:pt x="3864" y="2964"/>
                </a:lnTo>
                <a:lnTo>
                  <a:pt x="3869" y="2974"/>
                </a:lnTo>
                <a:lnTo>
                  <a:pt x="3873" y="2987"/>
                </a:lnTo>
                <a:lnTo>
                  <a:pt x="3877" y="3004"/>
                </a:lnTo>
                <a:lnTo>
                  <a:pt x="3871" y="3007"/>
                </a:lnTo>
                <a:lnTo>
                  <a:pt x="3869" y="3011"/>
                </a:lnTo>
                <a:lnTo>
                  <a:pt x="3868" y="3013"/>
                </a:lnTo>
                <a:lnTo>
                  <a:pt x="3868" y="3016"/>
                </a:lnTo>
                <a:lnTo>
                  <a:pt x="3868" y="3018"/>
                </a:lnTo>
                <a:lnTo>
                  <a:pt x="3868" y="3022"/>
                </a:lnTo>
                <a:lnTo>
                  <a:pt x="3866" y="3027"/>
                </a:lnTo>
                <a:lnTo>
                  <a:pt x="3864" y="3033"/>
                </a:lnTo>
                <a:lnTo>
                  <a:pt x="3855" y="3045"/>
                </a:lnTo>
                <a:lnTo>
                  <a:pt x="3842" y="3056"/>
                </a:lnTo>
                <a:lnTo>
                  <a:pt x="3831" y="3067"/>
                </a:lnTo>
                <a:lnTo>
                  <a:pt x="3822" y="3080"/>
                </a:lnTo>
                <a:lnTo>
                  <a:pt x="3817" y="3100"/>
                </a:lnTo>
                <a:lnTo>
                  <a:pt x="3819" y="3104"/>
                </a:lnTo>
                <a:lnTo>
                  <a:pt x="3822" y="3107"/>
                </a:lnTo>
                <a:lnTo>
                  <a:pt x="3822" y="3111"/>
                </a:lnTo>
                <a:lnTo>
                  <a:pt x="3824" y="3116"/>
                </a:lnTo>
                <a:lnTo>
                  <a:pt x="3824" y="3124"/>
                </a:lnTo>
                <a:lnTo>
                  <a:pt x="3820" y="3127"/>
                </a:lnTo>
                <a:lnTo>
                  <a:pt x="3819" y="3131"/>
                </a:lnTo>
                <a:lnTo>
                  <a:pt x="3819" y="3134"/>
                </a:lnTo>
                <a:lnTo>
                  <a:pt x="3817" y="3136"/>
                </a:lnTo>
                <a:lnTo>
                  <a:pt x="3791" y="3136"/>
                </a:lnTo>
                <a:lnTo>
                  <a:pt x="3788" y="3140"/>
                </a:lnTo>
                <a:lnTo>
                  <a:pt x="3784" y="3144"/>
                </a:lnTo>
                <a:lnTo>
                  <a:pt x="3782" y="3151"/>
                </a:lnTo>
                <a:lnTo>
                  <a:pt x="3779" y="3156"/>
                </a:lnTo>
                <a:lnTo>
                  <a:pt x="3775" y="3160"/>
                </a:lnTo>
                <a:lnTo>
                  <a:pt x="3771" y="3164"/>
                </a:lnTo>
                <a:lnTo>
                  <a:pt x="3744" y="3164"/>
                </a:lnTo>
                <a:lnTo>
                  <a:pt x="3731" y="3184"/>
                </a:lnTo>
                <a:lnTo>
                  <a:pt x="3728" y="3185"/>
                </a:lnTo>
                <a:lnTo>
                  <a:pt x="3724" y="3187"/>
                </a:lnTo>
                <a:lnTo>
                  <a:pt x="3719" y="3189"/>
                </a:lnTo>
                <a:lnTo>
                  <a:pt x="3715" y="3191"/>
                </a:lnTo>
                <a:lnTo>
                  <a:pt x="3711" y="3193"/>
                </a:lnTo>
                <a:lnTo>
                  <a:pt x="3711" y="3224"/>
                </a:lnTo>
                <a:lnTo>
                  <a:pt x="3708" y="3224"/>
                </a:lnTo>
                <a:lnTo>
                  <a:pt x="3695" y="3231"/>
                </a:lnTo>
                <a:lnTo>
                  <a:pt x="3680" y="3234"/>
                </a:lnTo>
                <a:lnTo>
                  <a:pt x="3666" y="3240"/>
                </a:lnTo>
                <a:lnTo>
                  <a:pt x="3657" y="3249"/>
                </a:lnTo>
                <a:lnTo>
                  <a:pt x="3651" y="3260"/>
                </a:lnTo>
                <a:lnTo>
                  <a:pt x="3648" y="3271"/>
                </a:lnTo>
                <a:lnTo>
                  <a:pt x="3642" y="3282"/>
                </a:lnTo>
                <a:lnTo>
                  <a:pt x="3637" y="3293"/>
                </a:lnTo>
                <a:lnTo>
                  <a:pt x="3628" y="3296"/>
                </a:lnTo>
                <a:lnTo>
                  <a:pt x="3617" y="3298"/>
                </a:lnTo>
                <a:lnTo>
                  <a:pt x="3606" y="3298"/>
                </a:lnTo>
                <a:lnTo>
                  <a:pt x="3597" y="3300"/>
                </a:lnTo>
                <a:lnTo>
                  <a:pt x="3591" y="3304"/>
                </a:lnTo>
                <a:lnTo>
                  <a:pt x="3586" y="3314"/>
                </a:lnTo>
                <a:lnTo>
                  <a:pt x="3584" y="3324"/>
                </a:lnTo>
                <a:lnTo>
                  <a:pt x="3580" y="3336"/>
                </a:lnTo>
                <a:lnTo>
                  <a:pt x="3569" y="3347"/>
                </a:lnTo>
                <a:lnTo>
                  <a:pt x="3557" y="3356"/>
                </a:lnTo>
                <a:lnTo>
                  <a:pt x="3544" y="3364"/>
                </a:lnTo>
                <a:lnTo>
                  <a:pt x="3577" y="3360"/>
                </a:lnTo>
                <a:lnTo>
                  <a:pt x="3577" y="3396"/>
                </a:lnTo>
                <a:lnTo>
                  <a:pt x="3569" y="3402"/>
                </a:lnTo>
                <a:lnTo>
                  <a:pt x="3564" y="3407"/>
                </a:lnTo>
                <a:lnTo>
                  <a:pt x="3557" y="3411"/>
                </a:lnTo>
                <a:lnTo>
                  <a:pt x="3544" y="3413"/>
                </a:lnTo>
                <a:lnTo>
                  <a:pt x="3537" y="3411"/>
                </a:lnTo>
                <a:lnTo>
                  <a:pt x="3522" y="3414"/>
                </a:lnTo>
                <a:lnTo>
                  <a:pt x="3506" y="3420"/>
                </a:lnTo>
                <a:lnTo>
                  <a:pt x="3489" y="3427"/>
                </a:lnTo>
                <a:lnTo>
                  <a:pt x="3480" y="3436"/>
                </a:lnTo>
                <a:lnTo>
                  <a:pt x="3479" y="3438"/>
                </a:lnTo>
                <a:lnTo>
                  <a:pt x="3479" y="3442"/>
                </a:lnTo>
                <a:lnTo>
                  <a:pt x="3479" y="3445"/>
                </a:lnTo>
                <a:lnTo>
                  <a:pt x="3480" y="3449"/>
                </a:lnTo>
                <a:lnTo>
                  <a:pt x="3480" y="3456"/>
                </a:lnTo>
                <a:lnTo>
                  <a:pt x="3466" y="3453"/>
                </a:lnTo>
                <a:lnTo>
                  <a:pt x="3455" y="3447"/>
                </a:lnTo>
                <a:lnTo>
                  <a:pt x="3444" y="3444"/>
                </a:lnTo>
                <a:lnTo>
                  <a:pt x="3428" y="3440"/>
                </a:lnTo>
                <a:lnTo>
                  <a:pt x="3424" y="3445"/>
                </a:lnTo>
                <a:lnTo>
                  <a:pt x="3422" y="3449"/>
                </a:lnTo>
                <a:lnTo>
                  <a:pt x="3419" y="3453"/>
                </a:lnTo>
                <a:lnTo>
                  <a:pt x="3417" y="3456"/>
                </a:lnTo>
                <a:lnTo>
                  <a:pt x="3413" y="3462"/>
                </a:lnTo>
                <a:lnTo>
                  <a:pt x="3411" y="3469"/>
                </a:lnTo>
                <a:lnTo>
                  <a:pt x="3413" y="3469"/>
                </a:lnTo>
                <a:lnTo>
                  <a:pt x="3415" y="3469"/>
                </a:lnTo>
                <a:lnTo>
                  <a:pt x="3415" y="3471"/>
                </a:lnTo>
                <a:lnTo>
                  <a:pt x="3417" y="3471"/>
                </a:lnTo>
                <a:lnTo>
                  <a:pt x="3417" y="3473"/>
                </a:lnTo>
                <a:lnTo>
                  <a:pt x="3417" y="3476"/>
                </a:lnTo>
                <a:lnTo>
                  <a:pt x="3411" y="3476"/>
                </a:lnTo>
                <a:lnTo>
                  <a:pt x="3409" y="3478"/>
                </a:lnTo>
                <a:lnTo>
                  <a:pt x="3406" y="3478"/>
                </a:lnTo>
                <a:lnTo>
                  <a:pt x="3402" y="3480"/>
                </a:lnTo>
                <a:lnTo>
                  <a:pt x="3397" y="3480"/>
                </a:lnTo>
                <a:lnTo>
                  <a:pt x="3397" y="3460"/>
                </a:lnTo>
                <a:lnTo>
                  <a:pt x="3328" y="3453"/>
                </a:lnTo>
                <a:lnTo>
                  <a:pt x="3328" y="3460"/>
                </a:lnTo>
                <a:lnTo>
                  <a:pt x="3329" y="3462"/>
                </a:lnTo>
                <a:lnTo>
                  <a:pt x="3329" y="3464"/>
                </a:lnTo>
                <a:lnTo>
                  <a:pt x="3331" y="3465"/>
                </a:lnTo>
                <a:lnTo>
                  <a:pt x="3331" y="3469"/>
                </a:lnTo>
                <a:lnTo>
                  <a:pt x="3331" y="3473"/>
                </a:lnTo>
                <a:lnTo>
                  <a:pt x="3324" y="3476"/>
                </a:lnTo>
                <a:lnTo>
                  <a:pt x="3311" y="3482"/>
                </a:lnTo>
                <a:lnTo>
                  <a:pt x="3291" y="3484"/>
                </a:lnTo>
                <a:lnTo>
                  <a:pt x="3288" y="3473"/>
                </a:lnTo>
                <a:lnTo>
                  <a:pt x="3282" y="3462"/>
                </a:lnTo>
                <a:lnTo>
                  <a:pt x="3277" y="3453"/>
                </a:lnTo>
                <a:lnTo>
                  <a:pt x="3255" y="3442"/>
                </a:lnTo>
                <a:lnTo>
                  <a:pt x="3229" y="3434"/>
                </a:lnTo>
                <a:lnTo>
                  <a:pt x="3200" y="3433"/>
                </a:lnTo>
                <a:lnTo>
                  <a:pt x="3169" y="3431"/>
                </a:lnTo>
                <a:lnTo>
                  <a:pt x="3140" y="3433"/>
                </a:lnTo>
                <a:lnTo>
                  <a:pt x="3142" y="3413"/>
                </a:lnTo>
                <a:lnTo>
                  <a:pt x="3140" y="3396"/>
                </a:lnTo>
                <a:lnTo>
                  <a:pt x="3131" y="3380"/>
                </a:lnTo>
                <a:lnTo>
                  <a:pt x="3128" y="3378"/>
                </a:lnTo>
                <a:lnTo>
                  <a:pt x="3124" y="3376"/>
                </a:lnTo>
                <a:lnTo>
                  <a:pt x="3119" y="3376"/>
                </a:lnTo>
                <a:lnTo>
                  <a:pt x="3111" y="3376"/>
                </a:lnTo>
                <a:lnTo>
                  <a:pt x="3099" y="3384"/>
                </a:lnTo>
                <a:lnTo>
                  <a:pt x="3084" y="3385"/>
                </a:lnTo>
                <a:lnTo>
                  <a:pt x="3066" y="3387"/>
                </a:lnTo>
                <a:lnTo>
                  <a:pt x="3049" y="3385"/>
                </a:lnTo>
                <a:lnTo>
                  <a:pt x="3031" y="3384"/>
                </a:lnTo>
                <a:lnTo>
                  <a:pt x="3028" y="3369"/>
                </a:lnTo>
                <a:lnTo>
                  <a:pt x="3019" y="3360"/>
                </a:lnTo>
                <a:lnTo>
                  <a:pt x="3004" y="3356"/>
                </a:lnTo>
                <a:lnTo>
                  <a:pt x="2984" y="3356"/>
                </a:lnTo>
                <a:lnTo>
                  <a:pt x="2975" y="3373"/>
                </a:lnTo>
                <a:lnTo>
                  <a:pt x="2962" y="3380"/>
                </a:lnTo>
                <a:lnTo>
                  <a:pt x="2946" y="3385"/>
                </a:lnTo>
                <a:lnTo>
                  <a:pt x="2926" y="3385"/>
                </a:lnTo>
                <a:lnTo>
                  <a:pt x="2900" y="3384"/>
                </a:lnTo>
                <a:lnTo>
                  <a:pt x="2899" y="3384"/>
                </a:lnTo>
                <a:lnTo>
                  <a:pt x="2897" y="3382"/>
                </a:lnTo>
                <a:lnTo>
                  <a:pt x="2895" y="3382"/>
                </a:lnTo>
                <a:lnTo>
                  <a:pt x="2891" y="3382"/>
                </a:lnTo>
                <a:lnTo>
                  <a:pt x="2888" y="3380"/>
                </a:lnTo>
                <a:lnTo>
                  <a:pt x="2888" y="3373"/>
                </a:lnTo>
                <a:lnTo>
                  <a:pt x="2889" y="3367"/>
                </a:lnTo>
                <a:lnTo>
                  <a:pt x="2889" y="3362"/>
                </a:lnTo>
                <a:lnTo>
                  <a:pt x="2891" y="3358"/>
                </a:lnTo>
                <a:lnTo>
                  <a:pt x="2891" y="3353"/>
                </a:lnTo>
                <a:lnTo>
                  <a:pt x="2888" y="3353"/>
                </a:lnTo>
                <a:lnTo>
                  <a:pt x="2888" y="3347"/>
                </a:lnTo>
                <a:lnTo>
                  <a:pt x="2760" y="3340"/>
                </a:lnTo>
                <a:lnTo>
                  <a:pt x="2753" y="3324"/>
                </a:lnTo>
                <a:lnTo>
                  <a:pt x="2746" y="3311"/>
                </a:lnTo>
                <a:lnTo>
                  <a:pt x="2735" y="3302"/>
                </a:lnTo>
                <a:lnTo>
                  <a:pt x="2717" y="3296"/>
                </a:lnTo>
                <a:lnTo>
                  <a:pt x="2713" y="3298"/>
                </a:lnTo>
                <a:lnTo>
                  <a:pt x="2708" y="3300"/>
                </a:lnTo>
                <a:lnTo>
                  <a:pt x="2704" y="3300"/>
                </a:lnTo>
                <a:lnTo>
                  <a:pt x="2699" y="3302"/>
                </a:lnTo>
                <a:lnTo>
                  <a:pt x="2697" y="3304"/>
                </a:lnTo>
                <a:lnTo>
                  <a:pt x="2695" y="3307"/>
                </a:lnTo>
                <a:lnTo>
                  <a:pt x="2693" y="3311"/>
                </a:lnTo>
                <a:lnTo>
                  <a:pt x="2693" y="3314"/>
                </a:lnTo>
                <a:lnTo>
                  <a:pt x="2691" y="3318"/>
                </a:lnTo>
                <a:lnTo>
                  <a:pt x="2689" y="3322"/>
                </a:lnTo>
                <a:lnTo>
                  <a:pt x="2688" y="3324"/>
                </a:lnTo>
                <a:lnTo>
                  <a:pt x="2675" y="3331"/>
                </a:lnTo>
                <a:lnTo>
                  <a:pt x="2660" y="3334"/>
                </a:lnTo>
                <a:lnTo>
                  <a:pt x="2648" y="3340"/>
                </a:lnTo>
                <a:lnTo>
                  <a:pt x="2631" y="3373"/>
                </a:lnTo>
                <a:lnTo>
                  <a:pt x="2622" y="3376"/>
                </a:lnTo>
                <a:lnTo>
                  <a:pt x="2609" y="3376"/>
                </a:lnTo>
                <a:lnTo>
                  <a:pt x="2600" y="3380"/>
                </a:lnTo>
                <a:lnTo>
                  <a:pt x="2597" y="3384"/>
                </a:lnTo>
                <a:lnTo>
                  <a:pt x="2595" y="3387"/>
                </a:lnTo>
                <a:lnTo>
                  <a:pt x="2595" y="3389"/>
                </a:lnTo>
                <a:lnTo>
                  <a:pt x="2593" y="3393"/>
                </a:lnTo>
                <a:lnTo>
                  <a:pt x="2593" y="3394"/>
                </a:lnTo>
                <a:lnTo>
                  <a:pt x="2589" y="3396"/>
                </a:lnTo>
                <a:lnTo>
                  <a:pt x="2586" y="3398"/>
                </a:lnTo>
                <a:lnTo>
                  <a:pt x="2580" y="3400"/>
                </a:lnTo>
                <a:lnTo>
                  <a:pt x="2577" y="3420"/>
                </a:lnTo>
                <a:lnTo>
                  <a:pt x="2548" y="3429"/>
                </a:lnTo>
                <a:lnTo>
                  <a:pt x="2520" y="3442"/>
                </a:lnTo>
                <a:lnTo>
                  <a:pt x="2495" y="3460"/>
                </a:lnTo>
                <a:lnTo>
                  <a:pt x="2475" y="3482"/>
                </a:lnTo>
                <a:lnTo>
                  <a:pt x="2457" y="3509"/>
                </a:lnTo>
                <a:lnTo>
                  <a:pt x="2446" y="3540"/>
                </a:lnTo>
                <a:lnTo>
                  <a:pt x="2440" y="3576"/>
                </a:lnTo>
                <a:lnTo>
                  <a:pt x="2424" y="3576"/>
                </a:lnTo>
                <a:lnTo>
                  <a:pt x="2424" y="3580"/>
                </a:lnTo>
                <a:lnTo>
                  <a:pt x="2429" y="3585"/>
                </a:lnTo>
                <a:lnTo>
                  <a:pt x="2431" y="3593"/>
                </a:lnTo>
                <a:lnTo>
                  <a:pt x="2435" y="3598"/>
                </a:lnTo>
                <a:lnTo>
                  <a:pt x="2437" y="3609"/>
                </a:lnTo>
                <a:lnTo>
                  <a:pt x="2424" y="3609"/>
                </a:lnTo>
                <a:lnTo>
                  <a:pt x="2420" y="3618"/>
                </a:lnTo>
                <a:lnTo>
                  <a:pt x="2417" y="3629"/>
                </a:lnTo>
                <a:lnTo>
                  <a:pt x="2413" y="3636"/>
                </a:lnTo>
                <a:lnTo>
                  <a:pt x="2411" y="3640"/>
                </a:lnTo>
                <a:lnTo>
                  <a:pt x="2422" y="3649"/>
                </a:lnTo>
                <a:lnTo>
                  <a:pt x="2428" y="3656"/>
                </a:lnTo>
                <a:lnTo>
                  <a:pt x="2433" y="3662"/>
                </a:lnTo>
                <a:lnTo>
                  <a:pt x="2435" y="3671"/>
                </a:lnTo>
                <a:lnTo>
                  <a:pt x="2437" y="3684"/>
                </a:lnTo>
                <a:lnTo>
                  <a:pt x="2437" y="3704"/>
                </a:lnTo>
                <a:lnTo>
                  <a:pt x="2431" y="3705"/>
                </a:lnTo>
                <a:lnTo>
                  <a:pt x="2429" y="3705"/>
                </a:lnTo>
                <a:lnTo>
                  <a:pt x="2428" y="3705"/>
                </a:lnTo>
                <a:lnTo>
                  <a:pt x="2426" y="3707"/>
                </a:lnTo>
                <a:lnTo>
                  <a:pt x="2424" y="3707"/>
                </a:lnTo>
                <a:lnTo>
                  <a:pt x="2433" y="3720"/>
                </a:lnTo>
                <a:lnTo>
                  <a:pt x="2437" y="3733"/>
                </a:lnTo>
                <a:lnTo>
                  <a:pt x="2439" y="3747"/>
                </a:lnTo>
                <a:lnTo>
                  <a:pt x="2444" y="3764"/>
                </a:lnTo>
                <a:lnTo>
                  <a:pt x="2451" y="3773"/>
                </a:lnTo>
                <a:lnTo>
                  <a:pt x="2459" y="3778"/>
                </a:lnTo>
                <a:lnTo>
                  <a:pt x="2466" y="3784"/>
                </a:lnTo>
                <a:lnTo>
                  <a:pt x="2471" y="3791"/>
                </a:lnTo>
                <a:lnTo>
                  <a:pt x="2477" y="3800"/>
                </a:lnTo>
                <a:lnTo>
                  <a:pt x="2480" y="3816"/>
                </a:lnTo>
                <a:lnTo>
                  <a:pt x="2471" y="3818"/>
                </a:lnTo>
                <a:lnTo>
                  <a:pt x="2462" y="3820"/>
                </a:lnTo>
                <a:lnTo>
                  <a:pt x="2451" y="3820"/>
                </a:lnTo>
                <a:lnTo>
                  <a:pt x="2442" y="3822"/>
                </a:lnTo>
                <a:lnTo>
                  <a:pt x="2433" y="3818"/>
                </a:lnTo>
                <a:lnTo>
                  <a:pt x="2424" y="3813"/>
                </a:lnTo>
                <a:lnTo>
                  <a:pt x="2415" y="3807"/>
                </a:lnTo>
                <a:lnTo>
                  <a:pt x="2404" y="3805"/>
                </a:lnTo>
                <a:lnTo>
                  <a:pt x="2391" y="3809"/>
                </a:lnTo>
                <a:lnTo>
                  <a:pt x="2391" y="3816"/>
                </a:lnTo>
                <a:lnTo>
                  <a:pt x="2375" y="3822"/>
                </a:lnTo>
                <a:lnTo>
                  <a:pt x="2355" y="3827"/>
                </a:lnTo>
                <a:lnTo>
                  <a:pt x="2333" y="3834"/>
                </a:lnTo>
                <a:lnTo>
                  <a:pt x="2315" y="3842"/>
                </a:lnTo>
                <a:lnTo>
                  <a:pt x="2304" y="3853"/>
                </a:lnTo>
                <a:lnTo>
                  <a:pt x="2302" y="3854"/>
                </a:lnTo>
                <a:lnTo>
                  <a:pt x="2300" y="3858"/>
                </a:lnTo>
                <a:lnTo>
                  <a:pt x="2300" y="3862"/>
                </a:lnTo>
                <a:lnTo>
                  <a:pt x="2300" y="3869"/>
                </a:lnTo>
                <a:lnTo>
                  <a:pt x="2284" y="3871"/>
                </a:lnTo>
                <a:lnTo>
                  <a:pt x="2266" y="3873"/>
                </a:lnTo>
                <a:lnTo>
                  <a:pt x="2251" y="3876"/>
                </a:lnTo>
                <a:lnTo>
                  <a:pt x="2240" y="3876"/>
                </a:lnTo>
                <a:lnTo>
                  <a:pt x="2237" y="3874"/>
                </a:lnTo>
                <a:lnTo>
                  <a:pt x="2233" y="3871"/>
                </a:lnTo>
                <a:lnTo>
                  <a:pt x="2231" y="3867"/>
                </a:lnTo>
                <a:lnTo>
                  <a:pt x="2229" y="3862"/>
                </a:lnTo>
                <a:lnTo>
                  <a:pt x="2228" y="3858"/>
                </a:lnTo>
                <a:lnTo>
                  <a:pt x="2224" y="3856"/>
                </a:lnTo>
                <a:lnTo>
                  <a:pt x="2202" y="3845"/>
                </a:lnTo>
                <a:lnTo>
                  <a:pt x="2180" y="3840"/>
                </a:lnTo>
                <a:lnTo>
                  <a:pt x="2155" y="3840"/>
                </a:lnTo>
                <a:lnTo>
                  <a:pt x="2128" y="3840"/>
                </a:lnTo>
                <a:lnTo>
                  <a:pt x="2120" y="3853"/>
                </a:lnTo>
                <a:lnTo>
                  <a:pt x="2111" y="3862"/>
                </a:lnTo>
                <a:lnTo>
                  <a:pt x="2097" y="3867"/>
                </a:lnTo>
                <a:lnTo>
                  <a:pt x="2077" y="3869"/>
                </a:lnTo>
                <a:lnTo>
                  <a:pt x="2071" y="3860"/>
                </a:lnTo>
                <a:lnTo>
                  <a:pt x="2064" y="3853"/>
                </a:lnTo>
                <a:lnTo>
                  <a:pt x="2064" y="3838"/>
                </a:lnTo>
                <a:lnTo>
                  <a:pt x="2064" y="3829"/>
                </a:lnTo>
                <a:lnTo>
                  <a:pt x="2066" y="3820"/>
                </a:lnTo>
                <a:lnTo>
                  <a:pt x="2068" y="3809"/>
                </a:lnTo>
                <a:lnTo>
                  <a:pt x="2064" y="3809"/>
                </a:lnTo>
                <a:lnTo>
                  <a:pt x="2064" y="3804"/>
                </a:lnTo>
                <a:lnTo>
                  <a:pt x="2060" y="3804"/>
                </a:lnTo>
                <a:lnTo>
                  <a:pt x="2060" y="3809"/>
                </a:lnTo>
                <a:lnTo>
                  <a:pt x="2059" y="3813"/>
                </a:lnTo>
                <a:lnTo>
                  <a:pt x="2057" y="3816"/>
                </a:lnTo>
                <a:lnTo>
                  <a:pt x="2057" y="3822"/>
                </a:lnTo>
                <a:lnTo>
                  <a:pt x="2057" y="3829"/>
                </a:lnTo>
                <a:lnTo>
                  <a:pt x="2035" y="3825"/>
                </a:lnTo>
                <a:lnTo>
                  <a:pt x="2020" y="3818"/>
                </a:lnTo>
                <a:lnTo>
                  <a:pt x="2004" y="3811"/>
                </a:lnTo>
                <a:lnTo>
                  <a:pt x="1984" y="3804"/>
                </a:lnTo>
                <a:lnTo>
                  <a:pt x="1984" y="3793"/>
                </a:lnTo>
                <a:lnTo>
                  <a:pt x="1988" y="3787"/>
                </a:lnTo>
                <a:lnTo>
                  <a:pt x="1991" y="3780"/>
                </a:lnTo>
                <a:lnTo>
                  <a:pt x="1991" y="3774"/>
                </a:lnTo>
                <a:lnTo>
                  <a:pt x="1993" y="3769"/>
                </a:lnTo>
                <a:lnTo>
                  <a:pt x="1991" y="3764"/>
                </a:lnTo>
                <a:lnTo>
                  <a:pt x="1988" y="3753"/>
                </a:lnTo>
                <a:lnTo>
                  <a:pt x="1979" y="3749"/>
                </a:lnTo>
                <a:lnTo>
                  <a:pt x="1968" y="3747"/>
                </a:lnTo>
                <a:lnTo>
                  <a:pt x="1951" y="3749"/>
                </a:lnTo>
                <a:lnTo>
                  <a:pt x="1940" y="3738"/>
                </a:lnTo>
                <a:lnTo>
                  <a:pt x="1926" y="3734"/>
                </a:lnTo>
                <a:lnTo>
                  <a:pt x="1908" y="3736"/>
                </a:lnTo>
                <a:lnTo>
                  <a:pt x="1906" y="3742"/>
                </a:lnTo>
                <a:lnTo>
                  <a:pt x="1904" y="3745"/>
                </a:lnTo>
                <a:lnTo>
                  <a:pt x="1902" y="3749"/>
                </a:lnTo>
                <a:lnTo>
                  <a:pt x="1899" y="3753"/>
                </a:lnTo>
                <a:lnTo>
                  <a:pt x="1897" y="3756"/>
                </a:lnTo>
                <a:lnTo>
                  <a:pt x="1893" y="3754"/>
                </a:lnTo>
                <a:lnTo>
                  <a:pt x="1891" y="3754"/>
                </a:lnTo>
                <a:lnTo>
                  <a:pt x="1891" y="3754"/>
                </a:lnTo>
                <a:lnTo>
                  <a:pt x="1889" y="3753"/>
                </a:lnTo>
                <a:lnTo>
                  <a:pt x="1888" y="3753"/>
                </a:lnTo>
                <a:lnTo>
                  <a:pt x="1879" y="3738"/>
                </a:lnTo>
                <a:lnTo>
                  <a:pt x="1871" y="3727"/>
                </a:lnTo>
                <a:lnTo>
                  <a:pt x="1864" y="3716"/>
                </a:lnTo>
                <a:lnTo>
                  <a:pt x="1853" y="3709"/>
                </a:lnTo>
                <a:lnTo>
                  <a:pt x="1839" y="3705"/>
                </a:lnTo>
                <a:lnTo>
                  <a:pt x="1817" y="3704"/>
                </a:lnTo>
                <a:lnTo>
                  <a:pt x="1811" y="3707"/>
                </a:lnTo>
                <a:lnTo>
                  <a:pt x="1804" y="3707"/>
                </a:lnTo>
                <a:lnTo>
                  <a:pt x="1797" y="3709"/>
                </a:lnTo>
                <a:lnTo>
                  <a:pt x="1788" y="3707"/>
                </a:lnTo>
                <a:lnTo>
                  <a:pt x="1780" y="3693"/>
                </a:lnTo>
                <a:lnTo>
                  <a:pt x="1771" y="3684"/>
                </a:lnTo>
                <a:lnTo>
                  <a:pt x="1755" y="3680"/>
                </a:lnTo>
                <a:lnTo>
                  <a:pt x="1731" y="3680"/>
                </a:lnTo>
                <a:lnTo>
                  <a:pt x="1713" y="3671"/>
                </a:lnTo>
                <a:lnTo>
                  <a:pt x="1688" y="3664"/>
                </a:lnTo>
                <a:lnTo>
                  <a:pt x="1662" y="3658"/>
                </a:lnTo>
                <a:lnTo>
                  <a:pt x="1637" y="3656"/>
                </a:lnTo>
                <a:lnTo>
                  <a:pt x="1635" y="3662"/>
                </a:lnTo>
                <a:lnTo>
                  <a:pt x="1633" y="3667"/>
                </a:lnTo>
                <a:lnTo>
                  <a:pt x="1633" y="3673"/>
                </a:lnTo>
                <a:lnTo>
                  <a:pt x="1631" y="3680"/>
                </a:lnTo>
                <a:lnTo>
                  <a:pt x="1629" y="3693"/>
                </a:lnTo>
                <a:lnTo>
                  <a:pt x="1633" y="3705"/>
                </a:lnTo>
                <a:lnTo>
                  <a:pt x="1637" y="3724"/>
                </a:lnTo>
                <a:lnTo>
                  <a:pt x="1602" y="3725"/>
                </a:lnTo>
                <a:lnTo>
                  <a:pt x="1575" y="3727"/>
                </a:lnTo>
                <a:lnTo>
                  <a:pt x="1551" y="3724"/>
                </a:lnTo>
                <a:lnTo>
                  <a:pt x="1528" y="3716"/>
                </a:lnTo>
                <a:lnTo>
                  <a:pt x="1526" y="3722"/>
                </a:lnTo>
                <a:lnTo>
                  <a:pt x="1522" y="3725"/>
                </a:lnTo>
                <a:lnTo>
                  <a:pt x="1519" y="3729"/>
                </a:lnTo>
                <a:lnTo>
                  <a:pt x="1515" y="3731"/>
                </a:lnTo>
                <a:lnTo>
                  <a:pt x="1508" y="3731"/>
                </a:lnTo>
                <a:lnTo>
                  <a:pt x="1500" y="3733"/>
                </a:lnTo>
                <a:lnTo>
                  <a:pt x="1495" y="3725"/>
                </a:lnTo>
                <a:lnTo>
                  <a:pt x="1491" y="3720"/>
                </a:lnTo>
                <a:lnTo>
                  <a:pt x="1486" y="3716"/>
                </a:lnTo>
                <a:lnTo>
                  <a:pt x="1482" y="3713"/>
                </a:lnTo>
                <a:lnTo>
                  <a:pt x="1477" y="3707"/>
                </a:lnTo>
                <a:lnTo>
                  <a:pt x="1451" y="3718"/>
                </a:lnTo>
                <a:lnTo>
                  <a:pt x="1424" y="3722"/>
                </a:lnTo>
                <a:lnTo>
                  <a:pt x="1391" y="3724"/>
                </a:lnTo>
                <a:lnTo>
                  <a:pt x="1382" y="3714"/>
                </a:lnTo>
                <a:lnTo>
                  <a:pt x="1375" y="3705"/>
                </a:lnTo>
                <a:lnTo>
                  <a:pt x="1368" y="3696"/>
                </a:lnTo>
                <a:lnTo>
                  <a:pt x="1364" y="3680"/>
                </a:lnTo>
                <a:lnTo>
                  <a:pt x="1348" y="3678"/>
                </a:lnTo>
                <a:lnTo>
                  <a:pt x="1339" y="3674"/>
                </a:lnTo>
                <a:lnTo>
                  <a:pt x="1329" y="3669"/>
                </a:lnTo>
                <a:lnTo>
                  <a:pt x="1320" y="3664"/>
                </a:lnTo>
                <a:lnTo>
                  <a:pt x="1308" y="3660"/>
                </a:lnTo>
                <a:lnTo>
                  <a:pt x="1302" y="3665"/>
                </a:lnTo>
                <a:lnTo>
                  <a:pt x="1293" y="3671"/>
                </a:lnTo>
                <a:lnTo>
                  <a:pt x="1282" y="3676"/>
                </a:lnTo>
                <a:lnTo>
                  <a:pt x="1269" y="3678"/>
                </a:lnTo>
                <a:lnTo>
                  <a:pt x="1260" y="3676"/>
                </a:lnTo>
                <a:lnTo>
                  <a:pt x="1251" y="3669"/>
                </a:lnTo>
                <a:lnTo>
                  <a:pt x="1249" y="3673"/>
                </a:lnTo>
                <a:lnTo>
                  <a:pt x="1248" y="3676"/>
                </a:lnTo>
                <a:lnTo>
                  <a:pt x="1248" y="3678"/>
                </a:lnTo>
                <a:lnTo>
                  <a:pt x="1246" y="3678"/>
                </a:lnTo>
                <a:lnTo>
                  <a:pt x="1242" y="3680"/>
                </a:lnTo>
                <a:lnTo>
                  <a:pt x="1239" y="3680"/>
                </a:lnTo>
                <a:lnTo>
                  <a:pt x="1231" y="3680"/>
                </a:lnTo>
                <a:lnTo>
                  <a:pt x="1197" y="3636"/>
                </a:lnTo>
                <a:lnTo>
                  <a:pt x="1193" y="3634"/>
                </a:lnTo>
                <a:lnTo>
                  <a:pt x="1189" y="3634"/>
                </a:lnTo>
                <a:lnTo>
                  <a:pt x="1186" y="3634"/>
                </a:lnTo>
                <a:lnTo>
                  <a:pt x="1182" y="3634"/>
                </a:lnTo>
                <a:lnTo>
                  <a:pt x="1180" y="3633"/>
                </a:lnTo>
                <a:lnTo>
                  <a:pt x="1175" y="3622"/>
                </a:lnTo>
                <a:lnTo>
                  <a:pt x="1173" y="3614"/>
                </a:lnTo>
                <a:lnTo>
                  <a:pt x="1173" y="3609"/>
                </a:lnTo>
                <a:lnTo>
                  <a:pt x="1168" y="3604"/>
                </a:lnTo>
                <a:lnTo>
                  <a:pt x="1157" y="3600"/>
                </a:lnTo>
                <a:lnTo>
                  <a:pt x="1142" y="3604"/>
                </a:lnTo>
                <a:lnTo>
                  <a:pt x="1124" y="3602"/>
                </a:lnTo>
                <a:lnTo>
                  <a:pt x="1102" y="3594"/>
                </a:lnTo>
                <a:lnTo>
                  <a:pt x="1080" y="3585"/>
                </a:lnTo>
                <a:lnTo>
                  <a:pt x="1057" y="3576"/>
                </a:lnTo>
                <a:lnTo>
                  <a:pt x="1035" y="3565"/>
                </a:lnTo>
                <a:lnTo>
                  <a:pt x="1015" y="3558"/>
                </a:lnTo>
                <a:lnTo>
                  <a:pt x="1000" y="3553"/>
                </a:lnTo>
                <a:lnTo>
                  <a:pt x="999" y="3547"/>
                </a:lnTo>
                <a:lnTo>
                  <a:pt x="997" y="3540"/>
                </a:lnTo>
                <a:lnTo>
                  <a:pt x="995" y="3533"/>
                </a:lnTo>
                <a:lnTo>
                  <a:pt x="991" y="3529"/>
                </a:lnTo>
                <a:lnTo>
                  <a:pt x="991" y="3536"/>
                </a:lnTo>
                <a:lnTo>
                  <a:pt x="988" y="3545"/>
                </a:lnTo>
                <a:lnTo>
                  <a:pt x="984" y="3553"/>
                </a:lnTo>
                <a:lnTo>
                  <a:pt x="980" y="3558"/>
                </a:lnTo>
                <a:lnTo>
                  <a:pt x="971" y="3560"/>
                </a:lnTo>
                <a:lnTo>
                  <a:pt x="957" y="3560"/>
                </a:lnTo>
                <a:lnTo>
                  <a:pt x="955" y="3558"/>
                </a:lnTo>
                <a:lnTo>
                  <a:pt x="953" y="3558"/>
                </a:lnTo>
                <a:lnTo>
                  <a:pt x="953" y="3558"/>
                </a:lnTo>
                <a:lnTo>
                  <a:pt x="951" y="3558"/>
                </a:lnTo>
                <a:lnTo>
                  <a:pt x="948" y="3556"/>
                </a:lnTo>
                <a:lnTo>
                  <a:pt x="946" y="3551"/>
                </a:lnTo>
                <a:lnTo>
                  <a:pt x="944" y="3547"/>
                </a:lnTo>
                <a:lnTo>
                  <a:pt x="942" y="3542"/>
                </a:lnTo>
                <a:lnTo>
                  <a:pt x="940" y="3536"/>
                </a:lnTo>
                <a:lnTo>
                  <a:pt x="940" y="3529"/>
                </a:lnTo>
                <a:lnTo>
                  <a:pt x="955" y="3514"/>
                </a:lnTo>
                <a:lnTo>
                  <a:pt x="964" y="3496"/>
                </a:lnTo>
                <a:lnTo>
                  <a:pt x="968" y="3473"/>
                </a:lnTo>
                <a:lnTo>
                  <a:pt x="953" y="3462"/>
                </a:lnTo>
                <a:lnTo>
                  <a:pt x="937" y="3454"/>
                </a:lnTo>
                <a:lnTo>
                  <a:pt x="917" y="3449"/>
                </a:lnTo>
                <a:lnTo>
                  <a:pt x="917" y="3453"/>
                </a:lnTo>
                <a:lnTo>
                  <a:pt x="911" y="3453"/>
                </a:lnTo>
                <a:lnTo>
                  <a:pt x="911" y="3464"/>
                </a:lnTo>
                <a:lnTo>
                  <a:pt x="891" y="3464"/>
                </a:lnTo>
                <a:lnTo>
                  <a:pt x="891" y="3458"/>
                </a:lnTo>
                <a:lnTo>
                  <a:pt x="889" y="3453"/>
                </a:lnTo>
                <a:lnTo>
                  <a:pt x="888" y="3451"/>
                </a:lnTo>
                <a:lnTo>
                  <a:pt x="884" y="3447"/>
                </a:lnTo>
                <a:lnTo>
                  <a:pt x="880" y="3444"/>
                </a:lnTo>
                <a:lnTo>
                  <a:pt x="875" y="3442"/>
                </a:lnTo>
                <a:lnTo>
                  <a:pt x="871" y="3442"/>
                </a:lnTo>
                <a:lnTo>
                  <a:pt x="868" y="3442"/>
                </a:lnTo>
                <a:lnTo>
                  <a:pt x="862" y="3444"/>
                </a:lnTo>
                <a:lnTo>
                  <a:pt x="857" y="3444"/>
                </a:lnTo>
                <a:lnTo>
                  <a:pt x="853" y="3434"/>
                </a:lnTo>
                <a:lnTo>
                  <a:pt x="848" y="3427"/>
                </a:lnTo>
                <a:lnTo>
                  <a:pt x="844" y="3420"/>
                </a:lnTo>
                <a:lnTo>
                  <a:pt x="842" y="3411"/>
                </a:lnTo>
                <a:lnTo>
                  <a:pt x="840" y="3396"/>
                </a:lnTo>
                <a:lnTo>
                  <a:pt x="849" y="3394"/>
                </a:lnTo>
                <a:lnTo>
                  <a:pt x="864" y="3393"/>
                </a:lnTo>
                <a:lnTo>
                  <a:pt x="879" y="3391"/>
                </a:lnTo>
                <a:lnTo>
                  <a:pt x="888" y="3389"/>
                </a:lnTo>
                <a:lnTo>
                  <a:pt x="899" y="3378"/>
                </a:lnTo>
                <a:lnTo>
                  <a:pt x="906" y="3365"/>
                </a:lnTo>
                <a:lnTo>
                  <a:pt x="911" y="3353"/>
                </a:lnTo>
                <a:lnTo>
                  <a:pt x="937" y="3333"/>
                </a:lnTo>
                <a:lnTo>
                  <a:pt x="946" y="3305"/>
                </a:lnTo>
                <a:lnTo>
                  <a:pt x="951" y="3274"/>
                </a:lnTo>
                <a:lnTo>
                  <a:pt x="955" y="3244"/>
                </a:lnTo>
                <a:lnTo>
                  <a:pt x="960" y="3213"/>
                </a:lnTo>
                <a:lnTo>
                  <a:pt x="977" y="3151"/>
                </a:lnTo>
                <a:lnTo>
                  <a:pt x="995" y="3087"/>
                </a:lnTo>
                <a:lnTo>
                  <a:pt x="1011" y="3024"/>
                </a:lnTo>
                <a:lnTo>
                  <a:pt x="1015" y="3007"/>
                </a:lnTo>
                <a:lnTo>
                  <a:pt x="1019" y="2987"/>
                </a:lnTo>
                <a:lnTo>
                  <a:pt x="1022" y="2964"/>
                </a:lnTo>
                <a:lnTo>
                  <a:pt x="1024" y="2938"/>
                </a:lnTo>
                <a:lnTo>
                  <a:pt x="1029" y="2914"/>
                </a:lnTo>
                <a:lnTo>
                  <a:pt x="1035" y="2893"/>
                </a:lnTo>
                <a:lnTo>
                  <a:pt x="1042" y="2874"/>
                </a:lnTo>
                <a:lnTo>
                  <a:pt x="1051" y="2862"/>
                </a:lnTo>
                <a:lnTo>
                  <a:pt x="1064" y="2856"/>
                </a:lnTo>
                <a:lnTo>
                  <a:pt x="1075" y="2853"/>
                </a:lnTo>
                <a:lnTo>
                  <a:pt x="1088" y="2853"/>
                </a:lnTo>
                <a:lnTo>
                  <a:pt x="1100" y="2853"/>
                </a:lnTo>
                <a:lnTo>
                  <a:pt x="1104" y="2820"/>
                </a:lnTo>
                <a:lnTo>
                  <a:pt x="1086" y="2807"/>
                </a:lnTo>
                <a:lnTo>
                  <a:pt x="1071" y="2793"/>
                </a:lnTo>
                <a:lnTo>
                  <a:pt x="1068" y="2793"/>
                </a:lnTo>
                <a:lnTo>
                  <a:pt x="1066" y="2800"/>
                </a:lnTo>
                <a:lnTo>
                  <a:pt x="1064" y="2804"/>
                </a:lnTo>
                <a:lnTo>
                  <a:pt x="1062" y="2807"/>
                </a:lnTo>
                <a:lnTo>
                  <a:pt x="1059" y="2809"/>
                </a:lnTo>
                <a:lnTo>
                  <a:pt x="1053" y="2811"/>
                </a:lnTo>
                <a:lnTo>
                  <a:pt x="1044" y="2813"/>
                </a:lnTo>
                <a:lnTo>
                  <a:pt x="1046" y="2751"/>
                </a:lnTo>
                <a:lnTo>
                  <a:pt x="1055" y="2689"/>
                </a:lnTo>
                <a:lnTo>
                  <a:pt x="1068" y="2631"/>
                </a:lnTo>
                <a:lnTo>
                  <a:pt x="1080" y="2576"/>
                </a:lnTo>
                <a:lnTo>
                  <a:pt x="1080" y="2520"/>
                </a:lnTo>
                <a:lnTo>
                  <a:pt x="1086" y="2493"/>
                </a:lnTo>
                <a:lnTo>
                  <a:pt x="1091" y="2464"/>
                </a:lnTo>
                <a:lnTo>
                  <a:pt x="1097" y="2440"/>
                </a:lnTo>
                <a:lnTo>
                  <a:pt x="1100" y="2438"/>
                </a:lnTo>
                <a:lnTo>
                  <a:pt x="1102" y="2438"/>
                </a:lnTo>
                <a:lnTo>
                  <a:pt x="1106" y="2436"/>
                </a:lnTo>
                <a:lnTo>
                  <a:pt x="1111" y="2436"/>
                </a:lnTo>
                <a:lnTo>
                  <a:pt x="1113" y="2438"/>
                </a:lnTo>
                <a:lnTo>
                  <a:pt x="1113" y="2444"/>
                </a:lnTo>
                <a:lnTo>
                  <a:pt x="1113" y="2447"/>
                </a:lnTo>
                <a:lnTo>
                  <a:pt x="1113" y="2451"/>
                </a:lnTo>
                <a:lnTo>
                  <a:pt x="1111" y="2454"/>
                </a:lnTo>
                <a:lnTo>
                  <a:pt x="1111" y="2456"/>
                </a:lnTo>
                <a:lnTo>
                  <a:pt x="1122" y="2469"/>
                </a:lnTo>
                <a:lnTo>
                  <a:pt x="1139" y="2480"/>
                </a:lnTo>
                <a:lnTo>
                  <a:pt x="1157" y="2489"/>
                </a:lnTo>
                <a:lnTo>
                  <a:pt x="1173" y="2498"/>
                </a:lnTo>
                <a:lnTo>
                  <a:pt x="1184" y="2513"/>
                </a:lnTo>
                <a:lnTo>
                  <a:pt x="1191" y="2533"/>
                </a:lnTo>
                <a:lnTo>
                  <a:pt x="1197" y="2558"/>
                </a:lnTo>
                <a:lnTo>
                  <a:pt x="1200" y="2584"/>
                </a:lnTo>
                <a:lnTo>
                  <a:pt x="1204" y="2609"/>
                </a:lnTo>
                <a:lnTo>
                  <a:pt x="1209" y="2633"/>
                </a:lnTo>
                <a:lnTo>
                  <a:pt x="1217" y="2654"/>
                </a:lnTo>
                <a:lnTo>
                  <a:pt x="1228" y="2673"/>
                </a:lnTo>
                <a:lnTo>
                  <a:pt x="1244" y="2684"/>
                </a:lnTo>
                <a:lnTo>
                  <a:pt x="1249" y="2687"/>
                </a:lnTo>
                <a:lnTo>
                  <a:pt x="1255" y="2689"/>
                </a:lnTo>
                <a:lnTo>
                  <a:pt x="1260" y="2691"/>
                </a:lnTo>
                <a:lnTo>
                  <a:pt x="1268" y="2693"/>
                </a:lnTo>
                <a:lnTo>
                  <a:pt x="1268" y="2707"/>
                </a:lnTo>
                <a:lnTo>
                  <a:pt x="1268" y="2722"/>
                </a:lnTo>
                <a:lnTo>
                  <a:pt x="1271" y="2733"/>
                </a:lnTo>
                <a:lnTo>
                  <a:pt x="1277" y="2684"/>
                </a:lnTo>
                <a:lnTo>
                  <a:pt x="1262" y="2674"/>
                </a:lnTo>
                <a:lnTo>
                  <a:pt x="1251" y="2664"/>
                </a:lnTo>
                <a:lnTo>
                  <a:pt x="1240" y="2653"/>
                </a:lnTo>
                <a:lnTo>
                  <a:pt x="1240" y="2553"/>
                </a:lnTo>
                <a:lnTo>
                  <a:pt x="1224" y="2553"/>
                </a:lnTo>
                <a:lnTo>
                  <a:pt x="1215" y="2529"/>
                </a:lnTo>
                <a:lnTo>
                  <a:pt x="1208" y="2505"/>
                </a:lnTo>
                <a:lnTo>
                  <a:pt x="1197" y="2484"/>
                </a:lnTo>
                <a:lnTo>
                  <a:pt x="1188" y="2474"/>
                </a:lnTo>
                <a:lnTo>
                  <a:pt x="1173" y="2460"/>
                </a:lnTo>
                <a:lnTo>
                  <a:pt x="1153" y="2444"/>
                </a:lnTo>
                <a:lnTo>
                  <a:pt x="1129" y="2425"/>
                </a:lnTo>
                <a:lnTo>
                  <a:pt x="1108" y="2409"/>
                </a:lnTo>
                <a:lnTo>
                  <a:pt x="1086" y="2396"/>
                </a:lnTo>
                <a:lnTo>
                  <a:pt x="1066" y="2385"/>
                </a:lnTo>
                <a:lnTo>
                  <a:pt x="1051" y="2380"/>
                </a:lnTo>
                <a:lnTo>
                  <a:pt x="1057" y="2340"/>
                </a:lnTo>
                <a:lnTo>
                  <a:pt x="1068" y="2336"/>
                </a:lnTo>
                <a:lnTo>
                  <a:pt x="1080" y="2331"/>
                </a:lnTo>
                <a:lnTo>
                  <a:pt x="1088" y="2324"/>
                </a:lnTo>
                <a:lnTo>
                  <a:pt x="1084" y="2318"/>
                </a:lnTo>
                <a:lnTo>
                  <a:pt x="1082" y="2313"/>
                </a:lnTo>
                <a:lnTo>
                  <a:pt x="1082" y="2307"/>
                </a:lnTo>
                <a:lnTo>
                  <a:pt x="1084" y="2302"/>
                </a:lnTo>
                <a:lnTo>
                  <a:pt x="1088" y="2296"/>
                </a:lnTo>
                <a:lnTo>
                  <a:pt x="1091" y="2293"/>
                </a:lnTo>
                <a:lnTo>
                  <a:pt x="1095" y="2291"/>
                </a:lnTo>
                <a:lnTo>
                  <a:pt x="1097" y="2291"/>
                </a:lnTo>
                <a:lnTo>
                  <a:pt x="1100" y="2287"/>
                </a:lnTo>
                <a:lnTo>
                  <a:pt x="1102" y="2285"/>
                </a:lnTo>
                <a:lnTo>
                  <a:pt x="1104" y="2280"/>
                </a:lnTo>
                <a:lnTo>
                  <a:pt x="1097" y="2267"/>
                </a:lnTo>
                <a:lnTo>
                  <a:pt x="1099" y="2254"/>
                </a:lnTo>
                <a:lnTo>
                  <a:pt x="1102" y="2244"/>
                </a:lnTo>
                <a:lnTo>
                  <a:pt x="1108" y="2233"/>
                </a:lnTo>
                <a:lnTo>
                  <a:pt x="1099" y="2222"/>
                </a:lnTo>
                <a:lnTo>
                  <a:pt x="1091" y="2209"/>
                </a:lnTo>
                <a:lnTo>
                  <a:pt x="1084" y="2196"/>
                </a:lnTo>
                <a:lnTo>
                  <a:pt x="1075" y="2185"/>
                </a:lnTo>
                <a:lnTo>
                  <a:pt x="1060" y="2180"/>
                </a:lnTo>
                <a:lnTo>
                  <a:pt x="1064" y="2149"/>
                </a:lnTo>
                <a:lnTo>
                  <a:pt x="1069" y="2145"/>
                </a:lnTo>
                <a:lnTo>
                  <a:pt x="1077" y="2142"/>
                </a:lnTo>
                <a:lnTo>
                  <a:pt x="1080" y="2138"/>
                </a:lnTo>
                <a:lnTo>
                  <a:pt x="1086" y="2133"/>
                </a:lnTo>
                <a:lnTo>
                  <a:pt x="1089" y="2127"/>
                </a:lnTo>
                <a:lnTo>
                  <a:pt x="1091" y="2120"/>
                </a:lnTo>
                <a:lnTo>
                  <a:pt x="1091" y="2116"/>
                </a:lnTo>
                <a:lnTo>
                  <a:pt x="1089" y="2116"/>
                </a:lnTo>
                <a:lnTo>
                  <a:pt x="1089" y="2114"/>
                </a:lnTo>
                <a:lnTo>
                  <a:pt x="1089" y="2113"/>
                </a:lnTo>
                <a:lnTo>
                  <a:pt x="1088" y="2107"/>
                </a:lnTo>
                <a:lnTo>
                  <a:pt x="1068" y="2107"/>
                </a:lnTo>
                <a:lnTo>
                  <a:pt x="1066" y="2114"/>
                </a:lnTo>
                <a:lnTo>
                  <a:pt x="1062" y="2116"/>
                </a:lnTo>
                <a:lnTo>
                  <a:pt x="1060" y="2120"/>
                </a:lnTo>
                <a:lnTo>
                  <a:pt x="1057" y="2122"/>
                </a:lnTo>
                <a:lnTo>
                  <a:pt x="1051" y="2124"/>
                </a:lnTo>
                <a:lnTo>
                  <a:pt x="1044" y="2124"/>
                </a:lnTo>
                <a:lnTo>
                  <a:pt x="1037" y="2111"/>
                </a:lnTo>
                <a:lnTo>
                  <a:pt x="1024" y="2102"/>
                </a:lnTo>
                <a:lnTo>
                  <a:pt x="1009" y="2096"/>
                </a:lnTo>
                <a:lnTo>
                  <a:pt x="988" y="2096"/>
                </a:lnTo>
                <a:lnTo>
                  <a:pt x="986" y="2087"/>
                </a:lnTo>
                <a:lnTo>
                  <a:pt x="986" y="2082"/>
                </a:lnTo>
                <a:lnTo>
                  <a:pt x="982" y="2074"/>
                </a:lnTo>
                <a:lnTo>
                  <a:pt x="980" y="2069"/>
                </a:lnTo>
                <a:lnTo>
                  <a:pt x="960" y="2060"/>
                </a:lnTo>
                <a:lnTo>
                  <a:pt x="935" y="2051"/>
                </a:lnTo>
                <a:lnTo>
                  <a:pt x="911" y="2040"/>
                </a:lnTo>
                <a:lnTo>
                  <a:pt x="893" y="2025"/>
                </a:lnTo>
                <a:lnTo>
                  <a:pt x="880" y="2013"/>
                </a:lnTo>
                <a:lnTo>
                  <a:pt x="880" y="1984"/>
                </a:lnTo>
                <a:lnTo>
                  <a:pt x="873" y="1971"/>
                </a:lnTo>
                <a:lnTo>
                  <a:pt x="864" y="1954"/>
                </a:lnTo>
                <a:lnTo>
                  <a:pt x="857" y="1940"/>
                </a:lnTo>
                <a:lnTo>
                  <a:pt x="844" y="1927"/>
                </a:lnTo>
                <a:lnTo>
                  <a:pt x="829" y="1913"/>
                </a:lnTo>
                <a:lnTo>
                  <a:pt x="817" y="1900"/>
                </a:lnTo>
                <a:lnTo>
                  <a:pt x="804" y="1884"/>
                </a:lnTo>
                <a:lnTo>
                  <a:pt x="795" y="1865"/>
                </a:lnTo>
                <a:lnTo>
                  <a:pt x="791" y="1844"/>
                </a:lnTo>
                <a:lnTo>
                  <a:pt x="811" y="1824"/>
                </a:lnTo>
                <a:lnTo>
                  <a:pt x="826" y="1798"/>
                </a:lnTo>
                <a:lnTo>
                  <a:pt x="837" y="1767"/>
                </a:lnTo>
                <a:lnTo>
                  <a:pt x="828" y="1764"/>
                </a:lnTo>
                <a:lnTo>
                  <a:pt x="822" y="1758"/>
                </a:lnTo>
                <a:lnTo>
                  <a:pt x="815" y="1753"/>
                </a:lnTo>
                <a:lnTo>
                  <a:pt x="808" y="1747"/>
                </a:lnTo>
                <a:lnTo>
                  <a:pt x="795" y="1745"/>
                </a:lnTo>
                <a:lnTo>
                  <a:pt x="780" y="1744"/>
                </a:lnTo>
                <a:lnTo>
                  <a:pt x="768" y="1740"/>
                </a:lnTo>
                <a:lnTo>
                  <a:pt x="766" y="1738"/>
                </a:lnTo>
                <a:lnTo>
                  <a:pt x="766" y="1736"/>
                </a:lnTo>
                <a:lnTo>
                  <a:pt x="766" y="1734"/>
                </a:lnTo>
                <a:lnTo>
                  <a:pt x="764" y="1733"/>
                </a:lnTo>
                <a:lnTo>
                  <a:pt x="764" y="1729"/>
                </a:lnTo>
                <a:lnTo>
                  <a:pt x="771" y="1725"/>
                </a:lnTo>
                <a:lnTo>
                  <a:pt x="779" y="1724"/>
                </a:lnTo>
                <a:lnTo>
                  <a:pt x="782" y="1720"/>
                </a:lnTo>
                <a:lnTo>
                  <a:pt x="788" y="1716"/>
                </a:lnTo>
                <a:lnTo>
                  <a:pt x="786" y="1696"/>
                </a:lnTo>
                <a:lnTo>
                  <a:pt x="784" y="1673"/>
                </a:lnTo>
                <a:lnTo>
                  <a:pt x="780" y="1673"/>
                </a:lnTo>
                <a:lnTo>
                  <a:pt x="769" y="1682"/>
                </a:lnTo>
                <a:lnTo>
                  <a:pt x="757" y="1689"/>
                </a:lnTo>
                <a:lnTo>
                  <a:pt x="740" y="1693"/>
                </a:lnTo>
                <a:lnTo>
                  <a:pt x="731" y="1680"/>
                </a:lnTo>
                <a:lnTo>
                  <a:pt x="720" y="1676"/>
                </a:lnTo>
                <a:lnTo>
                  <a:pt x="700" y="1676"/>
                </a:lnTo>
                <a:lnTo>
                  <a:pt x="697" y="1662"/>
                </a:lnTo>
                <a:lnTo>
                  <a:pt x="691" y="1651"/>
                </a:lnTo>
                <a:lnTo>
                  <a:pt x="684" y="1642"/>
                </a:lnTo>
                <a:lnTo>
                  <a:pt x="679" y="1633"/>
                </a:lnTo>
                <a:lnTo>
                  <a:pt x="671" y="1620"/>
                </a:lnTo>
                <a:lnTo>
                  <a:pt x="682" y="1616"/>
                </a:lnTo>
                <a:lnTo>
                  <a:pt x="691" y="1614"/>
                </a:lnTo>
                <a:lnTo>
                  <a:pt x="704" y="1613"/>
                </a:lnTo>
                <a:lnTo>
                  <a:pt x="704" y="1616"/>
                </a:lnTo>
                <a:lnTo>
                  <a:pt x="708" y="1616"/>
                </a:lnTo>
                <a:lnTo>
                  <a:pt x="702" y="1605"/>
                </a:lnTo>
                <a:lnTo>
                  <a:pt x="697" y="1596"/>
                </a:lnTo>
                <a:lnTo>
                  <a:pt x="691" y="1584"/>
                </a:lnTo>
                <a:lnTo>
                  <a:pt x="695" y="1580"/>
                </a:lnTo>
                <a:lnTo>
                  <a:pt x="697" y="1576"/>
                </a:lnTo>
                <a:lnTo>
                  <a:pt x="700" y="1573"/>
                </a:lnTo>
                <a:lnTo>
                  <a:pt x="684" y="1573"/>
                </a:lnTo>
                <a:lnTo>
                  <a:pt x="668" y="1567"/>
                </a:lnTo>
                <a:lnTo>
                  <a:pt x="649" y="1567"/>
                </a:lnTo>
                <a:lnTo>
                  <a:pt x="631" y="1573"/>
                </a:lnTo>
                <a:lnTo>
                  <a:pt x="609" y="1578"/>
                </a:lnTo>
                <a:lnTo>
                  <a:pt x="584" y="1580"/>
                </a:lnTo>
                <a:lnTo>
                  <a:pt x="569" y="1562"/>
                </a:lnTo>
                <a:lnTo>
                  <a:pt x="549" y="1549"/>
                </a:lnTo>
                <a:lnTo>
                  <a:pt x="526" y="1542"/>
                </a:lnTo>
                <a:lnTo>
                  <a:pt x="500" y="1540"/>
                </a:lnTo>
                <a:lnTo>
                  <a:pt x="497" y="1560"/>
                </a:lnTo>
                <a:lnTo>
                  <a:pt x="480" y="1560"/>
                </a:lnTo>
                <a:lnTo>
                  <a:pt x="479" y="1544"/>
                </a:lnTo>
                <a:lnTo>
                  <a:pt x="477" y="1533"/>
                </a:lnTo>
                <a:lnTo>
                  <a:pt x="471" y="1524"/>
                </a:lnTo>
                <a:lnTo>
                  <a:pt x="468" y="1516"/>
                </a:lnTo>
                <a:lnTo>
                  <a:pt x="464" y="1504"/>
                </a:lnTo>
                <a:lnTo>
                  <a:pt x="451" y="1500"/>
                </a:lnTo>
                <a:lnTo>
                  <a:pt x="444" y="1494"/>
                </a:lnTo>
                <a:lnTo>
                  <a:pt x="439" y="1489"/>
                </a:lnTo>
                <a:lnTo>
                  <a:pt x="431" y="1484"/>
                </a:lnTo>
                <a:lnTo>
                  <a:pt x="377" y="1476"/>
                </a:lnTo>
                <a:lnTo>
                  <a:pt x="373" y="1473"/>
                </a:lnTo>
                <a:lnTo>
                  <a:pt x="371" y="1469"/>
                </a:lnTo>
                <a:lnTo>
                  <a:pt x="369" y="1464"/>
                </a:lnTo>
                <a:lnTo>
                  <a:pt x="368" y="1460"/>
                </a:lnTo>
                <a:lnTo>
                  <a:pt x="366" y="1454"/>
                </a:lnTo>
                <a:lnTo>
                  <a:pt x="364" y="1453"/>
                </a:lnTo>
                <a:lnTo>
                  <a:pt x="351" y="1447"/>
                </a:lnTo>
                <a:lnTo>
                  <a:pt x="333" y="1444"/>
                </a:lnTo>
                <a:lnTo>
                  <a:pt x="309" y="1440"/>
                </a:lnTo>
                <a:lnTo>
                  <a:pt x="289" y="1438"/>
                </a:lnTo>
                <a:lnTo>
                  <a:pt x="271" y="1436"/>
                </a:lnTo>
                <a:lnTo>
                  <a:pt x="260" y="1433"/>
                </a:lnTo>
                <a:lnTo>
                  <a:pt x="251" y="1422"/>
                </a:lnTo>
                <a:lnTo>
                  <a:pt x="244" y="1409"/>
                </a:lnTo>
                <a:lnTo>
                  <a:pt x="237" y="1400"/>
                </a:lnTo>
                <a:lnTo>
                  <a:pt x="224" y="1393"/>
                </a:lnTo>
                <a:lnTo>
                  <a:pt x="224" y="1404"/>
                </a:lnTo>
                <a:lnTo>
                  <a:pt x="184" y="1400"/>
                </a:lnTo>
                <a:lnTo>
                  <a:pt x="180" y="1407"/>
                </a:lnTo>
                <a:lnTo>
                  <a:pt x="175" y="1413"/>
                </a:lnTo>
                <a:lnTo>
                  <a:pt x="171" y="1418"/>
                </a:lnTo>
                <a:lnTo>
                  <a:pt x="166" y="1424"/>
                </a:lnTo>
                <a:lnTo>
                  <a:pt x="160" y="1429"/>
                </a:lnTo>
                <a:lnTo>
                  <a:pt x="108" y="1424"/>
                </a:lnTo>
                <a:lnTo>
                  <a:pt x="109" y="1405"/>
                </a:lnTo>
                <a:lnTo>
                  <a:pt x="106" y="1385"/>
                </a:lnTo>
                <a:lnTo>
                  <a:pt x="100" y="1365"/>
                </a:lnTo>
                <a:lnTo>
                  <a:pt x="89" y="1349"/>
                </a:lnTo>
                <a:lnTo>
                  <a:pt x="75" y="1334"/>
                </a:lnTo>
                <a:lnTo>
                  <a:pt x="57" y="1327"/>
                </a:lnTo>
                <a:lnTo>
                  <a:pt x="48" y="1329"/>
                </a:lnTo>
                <a:lnTo>
                  <a:pt x="37" y="1327"/>
                </a:lnTo>
                <a:lnTo>
                  <a:pt x="26" y="1325"/>
                </a:lnTo>
                <a:lnTo>
                  <a:pt x="17" y="1320"/>
                </a:lnTo>
                <a:lnTo>
                  <a:pt x="15" y="1316"/>
                </a:lnTo>
                <a:lnTo>
                  <a:pt x="13" y="1314"/>
                </a:lnTo>
                <a:lnTo>
                  <a:pt x="13" y="1309"/>
                </a:lnTo>
                <a:lnTo>
                  <a:pt x="11" y="1304"/>
                </a:lnTo>
                <a:lnTo>
                  <a:pt x="17" y="1304"/>
                </a:lnTo>
                <a:lnTo>
                  <a:pt x="17" y="1300"/>
                </a:lnTo>
                <a:lnTo>
                  <a:pt x="46" y="1298"/>
                </a:lnTo>
                <a:lnTo>
                  <a:pt x="73" y="1294"/>
                </a:lnTo>
                <a:lnTo>
                  <a:pt x="102" y="1291"/>
                </a:lnTo>
                <a:lnTo>
                  <a:pt x="131" y="1289"/>
                </a:lnTo>
                <a:lnTo>
                  <a:pt x="128" y="1253"/>
                </a:lnTo>
                <a:lnTo>
                  <a:pt x="117" y="1247"/>
                </a:lnTo>
                <a:lnTo>
                  <a:pt x="104" y="1240"/>
                </a:lnTo>
                <a:lnTo>
                  <a:pt x="93" y="1236"/>
                </a:lnTo>
                <a:lnTo>
                  <a:pt x="84" y="1236"/>
                </a:lnTo>
                <a:lnTo>
                  <a:pt x="79" y="1242"/>
                </a:lnTo>
                <a:lnTo>
                  <a:pt x="73" y="1247"/>
                </a:lnTo>
                <a:lnTo>
                  <a:pt x="68" y="1253"/>
                </a:lnTo>
                <a:lnTo>
                  <a:pt x="60" y="1253"/>
                </a:lnTo>
                <a:lnTo>
                  <a:pt x="60" y="1244"/>
                </a:lnTo>
                <a:lnTo>
                  <a:pt x="57" y="1233"/>
                </a:lnTo>
                <a:lnTo>
                  <a:pt x="53" y="1216"/>
                </a:lnTo>
                <a:lnTo>
                  <a:pt x="51" y="1200"/>
                </a:lnTo>
                <a:lnTo>
                  <a:pt x="60" y="1200"/>
                </a:lnTo>
                <a:lnTo>
                  <a:pt x="73" y="1198"/>
                </a:lnTo>
                <a:lnTo>
                  <a:pt x="89" y="1202"/>
                </a:lnTo>
                <a:lnTo>
                  <a:pt x="111" y="1205"/>
                </a:lnTo>
                <a:lnTo>
                  <a:pt x="133" y="1211"/>
                </a:lnTo>
                <a:lnTo>
                  <a:pt x="153" y="1211"/>
                </a:lnTo>
                <a:lnTo>
                  <a:pt x="171" y="1204"/>
                </a:lnTo>
                <a:lnTo>
                  <a:pt x="155" y="1202"/>
                </a:lnTo>
                <a:lnTo>
                  <a:pt x="137" y="1200"/>
                </a:lnTo>
                <a:lnTo>
                  <a:pt x="137" y="1193"/>
                </a:lnTo>
                <a:lnTo>
                  <a:pt x="137" y="1189"/>
                </a:lnTo>
                <a:lnTo>
                  <a:pt x="139" y="1184"/>
                </a:lnTo>
                <a:lnTo>
                  <a:pt x="140" y="1180"/>
                </a:lnTo>
                <a:lnTo>
                  <a:pt x="128" y="1180"/>
                </a:lnTo>
                <a:lnTo>
                  <a:pt x="120" y="1185"/>
                </a:lnTo>
                <a:lnTo>
                  <a:pt x="109" y="1187"/>
                </a:lnTo>
                <a:lnTo>
                  <a:pt x="97" y="1187"/>
                </a:lnTo>
                <a:lnTo>
                  <a:pt x="97" y="1173"/>
                </a:lnTo>
                <a:lnTo>
                  <a:pt x="128" y="1156"/>
                </a:lnTo>
                <a:lnTo>
                  <a:pt x="128" y="1153"/>
                </a:lnTo>
                <a:lnTo>
                  <a:pt x="111" y="1153"/>
                </a:lnTo>
                <a:lnTo>
                  <a:pt x="95" y="1167"/>
                </a:lnTo>
                <a:lnTo>
                  <a:pt x="75" y="1176"/>
                </a:lnTo>
                <a:lnTo>
                  <a:pt x="51" y="1182"/>
                </a:lnTo>
                <a:lnTo>
                  <a:pt x="28" y="1184"/>
                </a:lnTo>
                <a:lnTo>
                  <a:pt x="4" y="1184"/>
                </a:lnTo>
                <a:lnTo>
                  <a:pt x="4" y="1176"/>
                </a:lnTo>
                <a:lnTo>
                  <a:pt x="0" y="1162"/>
                </a:lnTo>
                <a:lnTo>
                  <a:pt x="0" y="1145"/>
                </a:lnTo>
                <a:lnTo>
                  <a:pt x="4" y="1125"/>
                </a:lnTo>
                <a:lnTo>
                  <a:pt x="11" y="1107"/>
                </a:lnTo>
                <a:lnTo>
                  <a:pt x="19" y="1093"/>
                </a:lnTo>
                <a:lnTo>
                  <a:pt x="28" y="1084"/>
                </a:lnTo>
                <a:lnTo>
                  <a:pt x="42" y="1078"/>
                </a:lnTo>
                <a:lnTo>
                  <a:pt x="60" y="1076"/>
                </a:lnTo>
                <a:lnTo>
                  <a:pt x="60" y="1064"/>
                </a:lnTo>
                <a:lnTo>
                  <a:pt x="84" y="1058"/>
                </a:lnTo>
                <a:lnTo>
                  <a:pt x="104" y="1051"/>
                </a:lnTo>
                <a:lnTo>
                  <a:pt x="126" y="1042"/>
                </a:lnTo>
                <a:lnTo>
                  <a:pt x="148" y="1036"/>
                </a:lnTo>
                <a:lnTo>
                  <a:pt x="149" y="1038"/>
                </a:lnTo>
                <a:lnTo>
                  <a:pt x="149" y="1038"/>
                </a:lnTo>
                <a:lnTo>
                  <a:pt x="149" y="1038"/>
                </a:lnTo>
                <a:lnTo>
                  <a:pt x="149" y="1038"/>
                </a:lnTo>
                <a:lnTo>
                  <a:pt x="151" y="1038"/>
                </a:lnTo>
                <a:lnTo>
                  <a:pt x="151" y="1040"/>
                </a:lnTo>
                <a:lnTo>
                  <a:pt x="151" y="1053"/>
                </a:lnTo>
                <a:lnTo>
                  <a:pt x="180" y="1047"/>
                </a:lnTo>
                <a:lnTo>
                  <a:pt x="180" y="1036"/>
                </a:lnTo>
                <a:lnTo>
                  <a:pt x="188" y="1036"/>
                </a:lnTo>
                <a:lnTo>
                  <a:pt x="197" y="1034"/>
                </a:lnTo>
                <a:lnTo>
                  <a:pt x="208" y="1034"/>
                </a:lnTo>
                <a:lnTo>
                  <a:pt x="217" y="1036"/>
                </a:lnTo>
                <a:lnTo>
                  <a:pt x="224" y="1036"/>
                </a:lnTo>
                <a:lnTo>
                  <a:pt x="226" y="1034"/>
                </a:lnTo>
                <a:lnTo>
                  <a:pt x="228" y="1033"/>
                </a:lnTo>
                <a:lnTo>
                  <a:pt x="229" y="1031"/>
                </a:lnTo>
                <a:lnTo>
                  <a:pt x="231" y="1029"/>
                </a:lnTo>
                <a:lnTo>
                  <a:pt x="235" y="1025"/>
                </a:lnTo>
                <a:lnTo>
                  <a:pt x="239" y="1024"/>
                </a:lnTo>
                <a:lnTo>
                  <a:pt x="244" y="1022"/>
                </a:lnTo>
                <a:lnTo>
                  <a:pt x="251" y="1020"/>
                </a:lnTo>
                <a:lnTo>
                  <a:pt x="253" y="1027"/>
                </a:lnTo>
                <a:lnTo>
                  <a:pt x="255" y="1033"/>
                </a:lnTo>
                <a:lnTo>
                  <a:pt x="257" y="1036"/>
                </a:lnTo>
                <a:lnTo>
                  <a:pt x="260" y="1040"/>
                </a:lnTo>
                <a:lnTo>
                  <a:pt x="266" y="1042"/>
                </a:lnTo>
                <a:lnTo>
                  <a:pt x="271" y="1044"/>
                </a:lnTo>
                <a:lnTo>
                  <a:pt x="273" y="1049"/>
                </a:lnTo>
                <a:lnTo>
                  <a:pt x="273" y="1053"/>
                </a:lnTo>
                <a:lnTo>
                  <a:pt x="275" y="1056"/>
                </a:lnTo>
                <a:lnTo>
                  <a:pt x="277" y="1060"/>
                </a:lnTo>
                <a:lnTo>
                  <a:pt x="284" y="1060"/>
                </a:lnTo>
                <a:lnTo>
                  <a:pt x="284" y="1051"/>
                </a:lnTo>
                <a:lnTo>
                  <a:pt x="286" y="1045"/>
                </a:lnTo>
                <a:lnTo>
                  <a:pt x="288" y="1040"/>
                </a:lnTo>
                <a:lnTo>
                  <a:pt x="291" y="1036"/>
                </a:lnTo>
                <a:lnTo>
                  <a:pt x="297" y="1033"/>
                </a:lnTo>
                <a:lnTo>
                  <a:pt x="311" y="1027"/>
                </a:lnTo>
                <a:lnTo>
                  <a:pt x="326" y="1029"/>
                </a:lnTo>
                <a:lnTo>
                  <a:pt x="340" y="1034"/>
                </a:lnTo>
                <a:lnTo>
                  <a:pt x="355" y="1040"/>
                </a:lnTo>
                <a:lnTo>
                  <a:pt x="368" y="1044"/>
                </a:lnTo>
                <a:lnTo>
                  <a:pt x="371" y="1031"/>
                </a:lnTo>
                <a:lnTo>
                  <a:pt x="373" y="1022"/>
                </a:lnTo>
                <a:lnTo>
                  <a:pt x="375" y="1011"/>
                </a:lnTo>
                <a:lnTo>
                  <a:pt x="377" y="996"/>
                </a:lnTo>
                <a:lnTo>
                  <a:pt x="386" y="987"/>
                </a:lnTo>
                <a:lnTo>
                  <a:pt x="395" y="982"/>
                </a:lnTo>
                <a:lnTo>
                  <a:pt x="408" y="976"/>
                </a:lnTo>
                <a:lnTo>
                  <a:pt x="417" y="982"/>
                </a:lnTo>
                <a:lnTo>
                  <a:pt x="426" y="987"/>
                </a:lnTo>
                <a:lnTo>
                  <a:pt x="437" y="993"/>
                </a:lnTo>
                <a:lnTo>
                  <a:pt x="448" y="984"/>
                </a:lnTo>
                <a:lnTo>
                  <a:pt x="462" y="976"/>
                </a:lnTo>
                <a:lnTo>
                  <a:pt x="480" y="971"/>
                </a:lnTo>
                <a:lnTo>
                  <a:pt x="497" y="967"/>
                </a:lnTo>
                <a:lnTo>
                  <a:pt x="497" y="973"/>
                </a:lnTo>
                <a:lnTo>
                  <a:pt x="497" y="974"/>
                </a:lnTo>
                <a:lnTo>
                  <a:pt x="499" y="976"/>
                </a:lnTo>
                <a:lnTo>
                  <a:pt x="499" y="978"/>
                </a:lnTo>
                <a:lnTo>
                  <a:pt x="500" y="980"/>
                </a:lnTo>
                <a:lnTo>
                  <a:pt x="508" y="973"/>
                </a:lnTo>
                <a:lnTo>
                  <a:pt x="517" y="969"/>
                </a:lnTo>
                <a:lnTo>
                  <a:pt x="531" y="967"/>
                </a:lnTo>
                <a:lnTo>
                  <a:pt x="531" y="993"/>
                </a:lnTo>
                <a:lnTo>
                  <a:pt x="537" y="991"/>
                </a:lnTo>
                <a:lnTo>
                  <a:pt x="540" y="989"/>
                </a:lnTo>
                <a:lnTo>
                  <a:pt x="542" y="989"/>
                </a:lnTo>
                <a:lnTo>
                  <a:pt x="544" y="989"/>
                </a:lnTo>
                <a:lnTo>
                  <a:pt x="548" y="989"/>
                </a:lnTo>
                <a:lnTo>
                  <a:pt x="549" y="993"/>
                </a:lnTo>
                <a:lnTo>
                  <a:pt x="551" y="996"/>
                </a:lnTo>
                <a:lnTo>
                  <a:pt x="549" y="1000"/>
                </a:lnTo>
                <a:lnTo>
                  <a:pt x="546" y="1004"/>
                </a:lnTo>
                <a:lnTo>
                  <a:pt x="544" y="1009"/>
                </a:lnTo>
                <a:lnTo>
                  <a:pt x="551" y="1009"/>
                </a:lnTo>
                <a:lnTo>
                  <a:pt x="557" y="1011"/>
                </a:lnTo>
                <a:lnTo>
                  <a:pt x="560" y="1011"/>
                </a:lnTo>
                <a:lnTo>
                  <a:pt x="566" y="1013"/>
                </a:lnTo>
                <a:lnTo>
                  <a:pt x="571" y="1013"/>
                </a:lnTo>
                <a:lnTo>
                  <a:pt x="571" y="1033"/>
                </a:lnTo>
                <a:lnTo>
                  <a:pt x="580" y="1038"/>
                </a:lnTo>
                <a:lnTo>
                  <a:pt x="589" y="1047"/>
                </a:lnTo>
                <a:lnTo>
                  <a:pt x="599" y="1056"/>
                </a:lnTo>
                <a:lnTo>
                  <a:pt x="604" y="1064"/>
                </a:lnTo>
                <a:lnTo>
                  <a:pt x="604" y="1089"/>
                </a:lnTo>
                <a:lnTo>
                  <a:pt x="608" y="1093"/>
                </a:lnTo>
                <a:lnTo>
                  <a:pt x="613" y="1096"/>
                </a:lnTo>
                <a:lnTo>
                  <a:pt x="617" y="1100"/>
                </a:lnTo>
                <a:lnTo>
                  <a:pt x="624" y="1104"/>
                </a:lnTo>
                <a:lnTo>
                  <a:pt x="628" y="1107"/>
                </a:lnTo>
                <a:lnTo>
                  <a:pt x="631" y="1113"/>
                </a:lnTo>
                <a:lnTo>
                  <a:pt x="628" y="1118"/>
                </a:lnTo>
                <a:lnTo>
                  <a:pt x="626" y="1124"/>
                </a:lnTo>
                <a:lnTo>
                  <a:pt x="624" y="1131"/>
                </a:lnTo>
                <a:lnTo>
                  <a:pt x="624" y="1140"/>
                </a:lnTo>
                <a:lnTo>
                  <a:pt x="631" y="1140"/>
                </a:lnTo>
                <a:lnTo>
                  <a:pt x="646" y="1122"/>
                </a:lnTo>
                <a:lnTo>
                  <a:pt x="666" y="1104"/>
                </a:lnTo>
                <a:lnTo>
                  <a:pt x="689" y="1087"/>
                </a:lnTo>
                <a:lnTo>
                  <a:pt x="713" y="1073"/>
                </a:lnTo>
                <a:lnTo>
                  <a:pt x="739" y="1062"/>
                </a:lnTo>
                <a:lnTo>
                  <a:pt x="760" y="1056"/>
                </a:lnTo>
                <a:lnTo>
                  <a:pt x="760" y="1064"/>
                </a:lnTo>
                <a:lnTo>
                  <a:pt x="762" y="1065"/>
                </a:lnTo>
                <a:lnTo>
                  <a:pt x="762" y="1067"/>
                </a:lnTo>
                <a:lnTo>
                  <a:pt x="762" y="1069"/>
                </a:lnTo>
                <a:lnTo>
                  <a:pt x="764" y="1073"/>
                </a:lnTo>
                <a:lnTo>
                  <a:pt x="764" y="1076"/>
                </a:lnTo>
                <a:lnTo>
                  <a:pt x="777" y="1076"/>
                </a:lnTo>
                <a:lnTo>
                  <a:pt x="777" y="1082"/>
                </a:lnTo>
                <a:lnTo>
                  <a:pt x="779" y="1087"/>
                </a:lnTo>
                <a:lnTo>
                  <a:pt x="780" y="1091"/>
                </a:lnTo>
                <a:lnTo>
                  <a:pt x="784" y="1093"/>
                </a:lnTo>
                <a:lnTo>
                  <a:pt x="789" y="1094"/>
                </a:lnTo>
                <a:lnTo>
                  <a:pt x="797" y="1096"/>
                </a:lnTo>
                <a:lnTo>
                  <a:pt x="797" y="1093"/>
                </a:lnTo>
                <a:lnTo>
                  <a:pt x="799" y="1091"/>
                </a:lnTo>
                <a:lnTo>
                  <a:pt x="799" y="1091"/>
                </a:lnTo>
                <a:lnTo>
                  <a:pt x="799" y="1091"/>
                </a:lnTo>
                <a:lnTo>
                  <a:pt x="799" y="1091"/>
                </a:lnTo>
                <a:lnTo>
                  <a:pt x="800" y="1089"/>
                </a:lnTo>
                <a:lnTo>
                  <a:pt x="804" y="1089"/>
                </a:lnTo>
                <a:lnTo>
                  <a:pt x="804" y="1076"/>
                </a:lnTo>
                <a:lnTo>
                  <a:pt x="809" y="1074"/>
                </a:lnTo>
                <a:lnTo>
                  <a:pt x="815" y="1074"/>
                </a:lnTo>
                <a:lnTo>
                  <a:pt x="817" y="1074"/>
                </a:lnTo>
                <a:lnTo>
                  <a:pt x="820" y="1074"/>
                </a:lnTo>
                <a:lnTo>
                  <a:pt x="824" y="1076"/>
                </a:lnTo>
                <a:lnTo>
                  <a:pt x="835" y="1089"/>
                </a:lnTo>
                <a:lnTo>
                  <a:pt x="842" y="1102"/>
                </a:lnTo>
                <a:lnTo>
                  <a:pt x="844" y="1116"/>
                </a:lnTo>
                <a:lnTo>
                  <a:pt x="848" y="1129"/>
                </a:lnTo>
                <a:lnTo>
                  <a:pt x="851" y="1140"/>
                </a:lnTo>
                <a:lnTo>
                  <a:pt x="859" y="1131"/>
                </a:lnTo>
                <a:lnTo>
                  <a:pt x="866" y="1122"/>
                </a:lnTo>
                <a:lnTo>
                  <a:pt x="871" y="1113"/>
                </a:lnTo>
                <a:lnTo>
                  <a:pt x="866" y="1111"/>
                </a:lnTo>
                <a:lnTo>
                  <a:pt x="862" y="1111"/>
                </a:lnTo>
                <a:lnTo>
                  <a:pt x="859" y="1111"/>
                </a:lnTo>
                <a:lnTo>
                  <a:pt x="857" y="1107"/>
                </a:lnTo>
                <a:lnTo>
                  <a:pt x="844" y="1091"/>
                </a:lnTo>
                <a:lnTo>
                  <a:pt x="837" y="1069"/>
                </a:lnTo>
                <a:lnTo>
                  <a:pt x="844" y="1062"/>
                </a:lnTo>
                <a:lnTo>
                  <a:pt x="849" y="1056"/>
                </a:lnTo>
                <a:lnTo>
                  <a:pt x="857" y="1053"/>
                </a:lnTo>
                <a:lnTo>
                  <a:pt x="871" y="1053"/>
                </a:lnTo>
                <a:lnTo>
                  <a:pt x="877" y="1051"/>
                </a:lnTo>
                <a:lnTo>
                  <a:pt x="880" y="1049"/>
                </a:lnTo>
                <a:lnTo>
                  <a:pt x="886" y="1049"/>
                </a:lnTo>
                <a:lnTo>
                  <a:pt x="891" y="1047"/>
                </a:lnTo>
                <a:lnTo>
                  <a:pt x="888" y="1080"/>
                </a:lnTo>
                <a:lnTo>
                  <a:pt x="891" y="1080"/>
                </a:lnTo>
                <a:lnTo>
                  <a:pt x="891" y="1084"/>
                </a:lnTo>
                <a:lnTo>
                  <a:pt x="904" y="1084"/>
                </a:lnTo>
                <a:lnTo>
                  <a:pt x="926" y="1084"/>
                </a:lnTo>
                <a:lnTo>
                  <a:pt x="953" y="1082"/>
                </a:lnTo>
                <a:lnTo>
                  <a:pt x="980" y="1080"/>
                </a:lnTo>
                <a:lnTo>
                  <a:pt x="1006" y="1078"/>
                </a:lnTo>
                <a:lnTo>
                  <a:pt x="1026" y="1074"/>
                </a:lnTo>
                <a:lnTo>
                  <a:pt x="1037" y="1073"/>
                </a:lnTo>
                <a:lnTo>
                  <a:pt x="1009" y="1064"/>
                </a:lnTo>
                <a:lnTo>
                  <a:pt x="989" y="1053"/>
                </a:lnTo>
                <a:lnTo>
                  <a:pt x="977" y="1038"/>
                </a:lnTo>
                <a:lnTo>
                  <a:pt x="968" y="1022"/>
                </a:lnTo>
                <a:lnTo>
                  <a:pt x="964" y="1002"/>
                </a:lnTo>
                <a:lnTo>
                  <a:pt x="964" y="980"/>
                </a:lnTo>
                <a:lnTo>
                  <a:pt x="966" y="956"/>
                </a:lnTo>
                <a:lnTo>
                  <a:pt x="968" y="931"/>
                </a:lnTo>
                <a:lnTo>
                  <a:pt x="968" y="904"/>
                </a:lnTo>
                <a:lnTo>
                  <a:pt x="957" y="904"/>
                </a:lnTo>
                <a:lnTo>
                  <a:pt x="957" y="885"/>
                </a:lnTo>
                <a:lnTo>
                  <a:pt x="957" y="865"/>
                </a:lnTo>
                <a:lnTo>
                  <a:pt x="959" y="845"/>
                </a:lnTo>
                <a:lnTo>
                  <a:pt x="957" y="827"/>
                </a:lnTo>
                <a:lnTo>
                  <a:pt x="951" y="813"/>
                </a:lnTo>
                <a:lnTo>
                  <a:pt x="944" y="800"/>
                </a:lnTo>
                <a:lnTo>
                  <a:pt x="937" y="789"/>
                </a:lnTo>
                <a:lnTo>
                  <a:pt x="933" y="776"/>
                </a:lnTo>
                <a:lnTo>
                  <a:pt x="931" y="760"/>
                </a:lnTo>
                <a:lnTo>
                  <a:pt x="920" y="756"/>
                </a:lnTo>
                <a:lnTo>
                  <a:pt x="913" y="753"/>
                </a:lnTo>
                <a:lnTo>
                  <a:pt x="908" y="747"/>
                </a:lnTo>
                <a:lnTo>
                  <a:pt x="897" y="744"/>
                </a:lnTo>
                <a:lnTo>
                  <a:pt x="895" y="725"/>
                </a:lnTo>
                <a:lnTo>
                  <a:pt x="891" y="713"/>
                </a:lnTo>
                <a:lnTo>
                  <a:pt x="888" y="700"/>
                </a:lnTo>
                <a:lnTo>
                  <a:pt x="884" y="687"/>
                </a:lnTo>
                <a:lnTo>
                  <a:pt x="884" y="674"/>
                </a:lnTo>
                <a:lnTo>
                  <a:pt x="886" y="662"/>
                </a:lnTo>
                <a:lnTo>
                  <a:pt x="889" y="649"/>
                </a:lnTo>
                <a:lnTo>
                  <a:pt x="891" y="633"/>
                </a:lnTo>
                <a:lnTo>
                  <a:pt x="880" y="627"/>
                </a:lnTo>
                <a:lnTo>
                  <a:pt x="879" y="627"/>
                </a:lnTo>
                <a:lnTo>
                  <a:pt x="877" y="625"/>
                </a:lnTo>
                <a:lnTo>
                  <a:pt x="875" y="625"/>
                </a:lnTo>
                <a:lnTo>
                  <a:pt x="871" y="625"/>
                </a:lnTo>
                <a:lnTo>
                  <a:pt x="868" y="624"/>
                </a:lnTo>
                <a:lnTo>
                  <a:pt x="868" y="596"/>
                </a:lnTo>
                <a:lnTo>
                  <a:pt x="877" y="596"/>
                </a:lnTo>
                <a:lnTo>
                  <a:pt x="886" y="594"/>
                </a:lnTo>
                <a:lnTo>
                  <a:pt x="899" y="598"/>
                </a:lnTo>
                <a:lnTo>
                  <a:pt x="913" y="604"/>
                </a:lnTo>
                <a:lnTo>
                  <a:pt x="928" y="611"/>
                </a:lnTo>
                <a:lnTo>
                  <a:pt x="944" y="616"/>
                </a:lnTo>
                <a:lnTo>
                  <a:pt x="957" y="620"/>
                </a:lnTo>
                <a:lnTo>
                  <a:pt x="973" y="622"/>
                </a:lnTo>
                <a:lnTo>
                  <a:pt x="984" y="618"/>
                </a:lnTo>
                <a:lnTo>
                  <a:pt x="993" y="611"/>
                </a:lnTo>
                <a:lnTo>
                  <a:pt x="1002" y="605"/>
                </a:lnTo>
                <a:lnTo>
                  <a:pt x="1011" y="600"/>
                </a:lnTo>
                <a:lnTo>
                  <a:pt x="1060" y="604"/>
                </a:lnTo>
                <a:lnTo>
                  <a:pt x="1062" y="609"/>
                </a:lnTo>
                <a:lnTo>
                  <a:pt x="1062" y="614"/>
                </a:lnTo>
                <a:lnTo>
                  <a:pt x="1064" y="620"/>
                </a:lnTo>
                <a:lnTo>
                  <a:pt x="1064" y="627"/>
                </a:lnTo>
                <a:lnTo>
                  <a:pt x="1066" y="633"/>
                </a:lnTo>
                <a:lnTo>
                  <a:pt x="1068" y="636"/>
                </a:lnTo>
                <a:lnTo>
                  <a:pt x="1068" y="642"/>
                </a:lnTo>
                <a:lnTo>
                  <a:pt x="1068" y="647"/>
                </a:lnTo>
                <a:lnTo>
                  <a:pt x="1057" y="658"/>
                </a:lnTo>
                <a:lnTo>
                  <a:pt x="1053" y="669"/>
                </a:lnTo>
                <a:lnTo>
                  <a:pt x="1055" y="682"/>
                </a:lnTo>
                <a:lnTo>
                  <a:pt x="1062" y="693"/>
                </a:lnTo>
                <a:lnTo>
                  <a:pt x="1069" y="707"/>
                </a:lnTo>
                <a:lnTo>
                  <a:pt x="1077" y="720"/>
                </a:lnTo>
                <a:lnTo>
                  <a:pt x="1082" y="736"/>
                </a:lnTo>
                <a:lnTo>
                  <a:pt x="1080" y="753"/>
                </a:lnTo>
                <a:lnTo>
                  <a:pt x="1086" y="753"/>
                </a:lnTo>
                <a:lnTo>
                  <a:pt x="1089" y="754"/>
                </a:lnTo>
                <a:lnTo>
                  <a:pt x="1093" y="754"/>
                </a:lnTo>
                <a:lnTo>
                  <a:pt x="1097" y="756"/>
                </a:lnTo>
                <a:lnTo>
                  <a:pt x="1100" y="744"/>
                </a:lnTo>
                <a:lnTo>
                  <a:pt x="1109" y="736"/>
                </a:lnTo>
                <a:lnTo>
                  <a:pt x="1122" y="734"/>
                </a:lnTo>
                <a:lnTo>
                  <a:pt x="1139" y="734"/>
                </a:lnTo>
                <a:lnTo>
                  <a:pt x="1157" y="736"/>
                </a:lnTo>
                <a:lnTo>
                  <a:pt x="1168" y="745"/>
                </a:lnTo>
                <a:lnTo>
                  <a:pt x="1186" y="751"/>
                </a:lnTo>
                <a:lnTo>
                  <a:pt x="1204" y="756"/>
                </a:lnTo>
                <a:lnTo>
                  <a:pt x="1224" y="760"/>
                </a:lnTo>
                <a:lnTo>
                  <a:pt x="1240" y="764"/>
                </a:lnTo>
                <a:lnTo>
                  <a:pt x="1280" y="760"/>
                </a:lnTo>
                <a:lnTo>
                  <a:pt x="1311" y="771"/>
                </a:lnTo>
                <a:lnTo>
                  <a:pt x="1340" y="785"/>
                </a:lnTo>
                <a:lnTo>
                  <a:pt x="1368" y="796"/>
                </a:lnTo>
                <a:lnTo>
                  <a:pt x="1379" y="791"/>
                </a:lnTo>
                <a:lnTo>
                  <a:pt x="1389" y="787"/>
                </a:lnTo>
                <a:lnTo>
                  <a:pt x="1402" y="787"/>
                </a:lnTo>
                <a:lnTo>
                  <a:pt x="1417" y="784"/>
                </a:lnTo>
                <a:lnTo>
                  <a:pt x="1433" y="774"/>
                </a:lnTo>
                <a:lnTo>
                  <a:pt x="1446" y="762"/>
                </a:lnTo>
                <a:lnTo>
                  <a:pt x="1460" y="749"/>
                </a:lnTo>
                <a:lnTo>
                  <a:pt x="1477" y="740"/>
                </a:lnTo>
                <a:lnTo>
                  <a:pt x="1493" y="736"/>
                </a:lnTo>
                <a:lnTo>
                  <a:pt x="1511" y="734"/>
                </a:lnTo>
                <a:lnTo>
                  <a:pt x="1529" y="733"/>
                </a:lnTo>
                <a:lnTo>
                  <a:pt x="1546" y="731"/>
                </a:lnTo>
                <a:lnTo>
                  <a:pt x="1560" y="725"/>
                </a:lnTo>
                <a:lnTo>
                  <a:pt x="1571" y="716"/>
                </a:lnTo>
                <a:lnTo>
                  <a:pt x="1568" y="716"/>
                </a:lnTo>
                <a:lnTo>
                  <a:pt x="1549" y="725"/>
                </a:lnTo>
                <a:lnTo>
                  <a:pt x="1529" y="727"/>
                </a:lnTo>
                <a:lnTo>
                  <a:pt x="1508" y="725"/>
                </a:lnTo>
                <a:lnTo>
                  <a:pt x="1486" y="722"/>
                </a:lnTo>
                <a:lnTo>
                  <a:pt x="1464" y="720"/>
                </a:lnTo>
                <a:lnTo>
                  <a:pt x="1457" y="711"/>
                </a:lnTo>
                <a:lnTo>
                  <a:pt x="1451" y="702"/>
                </a:lnTo>
                <a:lnTo>
                  <a:pt x="1448" y="687"/>
                </a:lnTo>
                <a:lnTo>
                  <a:pt x="1459" y="676"/>
                </a:lnTo>
                <a:lnTo>
                  <a:pt x="1466" y="662"/>
                </a:lnTo>
                <a:lnTo>
                  <a:pt x="1471" y="645"/>
                </a:lnTo>
                <a:lnTo>
                  <a:pt x="1477" y="629"/>
                </a:lnTo>
                <a:lnTo>
                  <a:pt x="1486" y="614"/>
                </a:lnTo>
                <a:lnTo>
                  <a:pt x="1497" y="604"/>
                </a:lnTo>
                <a:lnTo>
                  <a:pt x="1509" y="600"/>
                </a:lnTo>
                <a:lnTo>
                  <a:pt x="1522" y="596"/>
                </a:lnTo>
                <a:lnTo>
                  <a:pt x="1537" y="593"/>
                </a:lnTo>
                <a:lnTo>
                  <a:pt x="1555" y="580"/>
                </a:lnTo>
                <a:lnTo>
                  <a:pt x="1575" y="564"/>
                </a:lnTo>
                <a:lnTo>
                  <a:pt x="1597" y="551"/>
                </a:lnTo>
                <a:lnTo>
                  <a:pt x="1620" y="540"/>
                </a:lnTo>
                <a:lnTo>
                  <a:pt x="1653" y="533"/>
                </a:lnTo>
                <a:lnTo>
                  <a:pt x="1686" y="525"/>
                </a:lnTo>
                <a:lnTo>
                  <a:pt x="1719" y="518"/>
                </a:lnTo>
                <a:lnTo>
                  <a:pt x="1749" y="509"/>
                </a:lnTo>
                <a:lnTo>
                  <a:pt x="1777" y="496"/>
                </a:lnTo>
                <a:lnTo>
                  <a:pt x="1786" y="489"/>
                </a:lnTo>
                <a:lnTo>
                  <a:pt x="1799" y="478"/>
                </a:lnTo>
                <a:lnTo>
                  <a:pt x="1813" y="464"/>
                </a:lnTo>
                <a:lnTo>
                  <a:pt x="1826" y="449"/>
                </a:lnTo>
                <a:lnTo>
                  <a:pt x="1837" y="438"/>
                </a:lnTo>
                <a:lnTo>
                  <a:pt x="1844" y="427"/>
                </a:lnTo>
                <a:lnTo>
                  <a:pt x="1848" y="414"/>
                </a:lnTo>
                <a:lnTo>
                  <a:pt x="1848" y="405"/>
                </a:lnTo>
                <a:lnTo>
                  <a:pt x="1849" y="398"/>
                </a:lnTo>
                <a:lnTo>
                  <a:pt x="1860" y="393"/>
                </a:lnTo>
                <a:lnTo>
                  <a:pt x="1873" y="389"/>
                </a:lnTo>
                <a:lnTo>
                  <a:pt x="1884" y="391"/>
                </a:lnTo>
                <a:lnTo>
                  <a:pt x="1897" y="396"/>
                </a:lnTo>
                <a:lnTo>
                  <a:pt x="1897" y="389"/>
                </a:lnTo>
                <a:lnTo>
                  <a:pt x="1882" y="384"/>
                </a:lnTo>
                <a:lnTo>
                  <a:pt x="1871" y="374"/>
                </a:lnTo>
                <a:lnTo>
                  <a:pt x="1864" y="364"/>
                </a:lnTo>
                <a:lnTo>
                  <a:pt x="1860" y="347"/>
                </a:lnTo>
                <a:lnTo>
                  <a:pt x="1862" y="344"/>
                </a:lnTo>
                <a:lnTo>
                  <a:pt x="1862" y="340"/>
                </a:lnTo>
                <a:lnTo>
                  <a:pt x="1862" y="334"/>
                </a:lnTo>
                <a:lnTo>
                  <a:pt x="1862" y="329"/>
                </a:lnTo>
                <a:lnTo>
                  <a:pt x="1864" y="324"/>
                </a:lnTo>
                <a:lnTo>
                  <a:pt x="1877" y="320"/>
                </a:lnTo>
                <a:lnTo>
                  <a:pt x="1877" y="320"/>
                </a:lnTo>
                <a:lnTo>
                  <a:pt x="1875" y="318"/>
                </a:lnTo>
                <a:lnTo>
                  <a:pt x="1873" y="316"/>
                </a:lnTo>
                <a:lnTo>
                  <a:pt x="1869" y="314"/>
                </a:lnTo>
                <a:lnTo>
                  <a:pt x="1868" y="313"/>
                </a:lnTo>
                <a:lnTo>
                  <a:pt x="1864" y="313"/>
                </a:lnTo>
                <a:lnTo>
                  <a:pt x="1864" y="313"/>
                </a:lnTo>
                <a:lnTo>
                  <a:pt x="1868" y="253"/>
                </a:lnTo>
                <a:lnTo>
                  <a:pt x="1871" y="240"/>
                </a:lnTo>
                <a:lnTo>
                  <a:pt x="1869" y="227"/>
                </a:lnTo>
                <a:lnTo>
                  <a:pt x="1868" y="214"/>
                </a:lnTo>
                <a:lnTo>
                  <a:pt x="1864" y="196"/>
                </a:lnTo>
                <a:lnTo>
                  <a:pt x="1864" y="176"/>
                </a:lnTo>
                <a:lnTo>
                  <a:pt x="1871" y="158"/>
                </a:lnTo>
                <a:lnTo>
                  <a:pt x="1877" y="144"/>
                </a:lnTo>
                <a:lnTo>
                  <a:pt x="1875" y="129"/>
                </a:lnTo>
                <a:lnTo>
                  <a:pt x="1871" y="114"/>
                </a:lnTo>
                <a:lnTo>
                  <a:pt x="1868" y="96"/>
                </a:lnTo>
                <a:lnTo>
                  <a:pt x="1882" y="89"/>
                </a:lnTo>
                <a:lnTo>
                  <a:pt x="1891" y="82"/>
                </a:lnTo>
                <a:lnTo>
                  <a:pt x="1899" y="73"/>
                </a:lnTo>
                <a:lnTo>
                  <a:pt x="1908" y="64"/>
                </a:lnTo>
                <a:lnTo>
                  <a:pt x="1933" y="53"/>
                </a:lnTo>
                <a:lnTo>
                  <a:pt x="1960" y="45"/>
                </a:lnTo>
                <a:lnTo>
                  <a:pt x="1989" y="40"/>
                </a:lnTo>
                <a:lnTo>
                  <a:pt x="2020" y="33"/>
                </a:lnTo>
                <a:lnTo>
                  <a:pt x="2055" y="20"/>
                </a:lnTo>
                <a:lnTo>
                  <a:pt x="2095" y="7"/>
                </a:lnTo>
                <a:lnTo>
                  <a:pt x="2137" y="0"/>
                </a:lnTo>
                <a:close/>
              </a:path>
            </a:pathLst>
          </a:custGeom>
          <a:solidFill>
            <a:schemeClr val="accent1"/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690883" y="3052549"/>
            <a:ext cx="2140723" cy="1079212"/>
            <a:chOff x="4320398" y="1245513"/>
            <a:chExt cx="2874451" cy="1079212"/>
          </a:xfrm>
        </p:grpSpPr>
        <p:sp>
          <p:nvSpPr>
            <p:cNvPr id="8" name="TextBox 7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498587" y="3052549"/>
            <a:ext cx="2140723" cy="1079212"/>
            <a:chOff x="4320398" y="1245513"/>
            <a:chExt cx="2874451" cy="1079212"/>
          </a:xfrm>
        </p:grpSpPr>
        <p:sp>
          <p:nvSpPr>
            <p:cNvPr id="11" name="TextBox 10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306291" y="3052549"/>
            <a:ext cx="2140723" cy="1079212"/>
            <a:chOff x="4320398" y="1245513"/>
            <a:chExt cx="2874451" cy="1079212"/>
          </a:xfrm>
        </p:grpSpPr>
        <p:sp>
          <p:nvSpPr>
            <p:cNvPr id="14" name="TextBox 13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1149176" y="4155926"/>
            <a:ext cx="12241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$600</a:t>
            </a:r>
            <a:endParaRPr lang="ko-KR" altLang="en-US" sz="3200" b="1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56880" y="4155926"/>
            <a:ext cx="12241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$350</a:t>
            </a:r>
            <a:endParaRPr lang="ko-KR" altLang="en-US" sz="3200" b="1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64584" y="4155926"/>
            <a:ext cx="12241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$500</a:t>
            </a:r>
            <a:endParaRPr lang="ko-KR" altLang="en-US" sz="3200" b="1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F037746B-E4CC-ACF4-DCD1-89FFC2A83D40}"/>
              </a:ext>
            </a:extLst>
          </p:cNvPr>
          <p:cNvGrpSpPr/>
          <p:nvPr/>
        </p:nvGrpSpPr>
        <p:grpSpPr>
          <a:xfrm rot="8294799">
            <a:off x="-317685" y="-93856"/>
            <a:ext cx="2227562" cy="1702084"/>
            <a:chOff x="-1146176" y="1508125"/>
            <a:chExt cx="1609726" cy="2154238"/>
          </a:xfrm>
        </p:grpSpPr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D4690A3A-6BAA-D537-E1B5-33C1C34CE36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1725" y="1798638"/>
              <a:ext cx="871538" cy="1863725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4FE40410-ACC1-237A-32DD-6DC139717A3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6163" y="2360613"/>
              <a:ext cx="355600" cy="592138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248F00D3-E130-D631-25D8-40FD76ED5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913" y="2925763"/>
              <a:ext cx="327025" cy="56832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033E224F-A8C3-BE80-9E91-CD323E326626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0400" y="2252663"/>
              <a:ext cx="180975" cy="574675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4D8162F4-9813-E3C1-FC9E-3DFCA04C9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3625" y="1508125"/>
              <a:ext cx="149225" cy="501650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CF3AC4F2-D1FE-B8B8-7036-CE99DC1827F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6176" y="1700213"/>
              <a:ext cx="363538" cy="77787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878C1C2C-30E4-CC46-D298-8534B6823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7413" y="1557338"/>
              <a:ext cx="141288" cy="919163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D0378528-25B6-658C-F198-50C23AA70ABD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025" y="1798638"/>
              <a:ext cx="871538" cy="1863725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71049B81-DE3B-FCA1-F5B7-EA62551CE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8" y="2360613"/>
              <a:ext cx="354013" cy="592138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373B7F65-7BFF-F534-2237-E6591D6661A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325" y="2925763"/>
              <a:ext cx="327025" cy="56832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3B92BDB3-9698-BAC6-6265-5A453684DA33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4787" y="2252663"/>
              <a:ext cx="180975" cy="574675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84886D39-E0EB-92EB-5FF3-91E886655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8" y="1508125"/>
              <a:ext cx="149225" cy="501650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8BE9626E-4581-C7F4-20AA-28058AF0095B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" y="1700213"/>
              <a:ext cx="365125" cy="77787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EFCFD52C-D06D-EA33-5731-99B486DDBFC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3" y="1557338"/>
              <a:ext cx="141288" cy="919163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6" name="Grupo 35">
            <a:extLst>
              <a:ext uri="{FF2B5EF4-FFF2-40B4-BE49-F238E27FC236}">
                <a16:creationId xmlns:a16="http://schemas.microsoft.com/office/drawing/2014/main" id="{4C2AC8A8-E684-78B7-5ED7-7C7505F45EA9}"/>
              </a:ext>
            </a:extLst>
          </p:cNvPr>
          <p:cNvGrpSpPr/>
          <p:nvPr/>
        </p:nvGrpSpPr>
        <p:grpSpPr>
          <a:xfrm rot="18707528">
            <a:off x="7257473" y="3478307"/>
            <a:ext cx="2227562" cy="1702084"/>
            <a:chOff x="-1146176" y="1508125"/>
            <a:chExt cx="1609726" cy="2154238"/>
          </a:xfrm>
        </p:grpSpPr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CA583EF9-98A6-3A59-E5B4-04DDC3D71BC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1725" y="1798638"/>
              <a:ext cx="871538" cy="1863725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3286631B-1B9B-97FA-9AEA-2C415CB4E66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6163" y="2360613"/>
              <a:ext cx="355600" cy="592138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7419A3DB-B639-7ACD-38E8-C568F8027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913" y="2925763"/>
              <a:ext cx="327025" cy="56832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1B955DE0-D6F1-71B6-4A4E-2E262B33E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0400" y="2252663"/>
              <a:ext cx="180975" cy="574675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26">
              <a:extLst>
                <a:ext uri="{FF2B5EF4-FFF2-40B4-BE49-F238E27FC236}">
                  <a16:creationId xmlns:a16="http://schemas.microsoft.com/office/drawing/2014/main" id="{31248EB7-35A1-3FF8-58AA-E62AF96A4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3625" y="1508125"/>
              <a:ext cx="149225" cy="501650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27">
              <a:extLst>
                <a:ext uri="{FF2B5EF4-FFF2-40B4-BE49-F238E27FC236}">
                  <a16:creationId xmlns:a16="http://schemas.microsoft.com/office/drawing/2014/main" id="{1C3486F8-9B53-237A-8EE6-71A3C4EA87E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6176" y="1700213"/>
              <a:ext cx="363538" cy="77787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28">
              <a:extLst>
                <a:ext uri="{FF2B5EF4-FFF2-40B4-BE49-F238E27FC236}">
                  <a16:creationId xmlns:a16="http://schemas.microsoft.com/office/drawing/2014/main" id="{6FE5FD34-3A22-AEA0-170B-1BAD73D7E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7413" y="1557338"/>
              <a:ext cx="141288" cy="919163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29">
              <a:extLst>
                <a:ext uri="{FF2B5EF4-FFF2-40B4-BE49-F238E27FC236}">
                  <a16:creationId xmlns:a16="http://schemas.microsoft.com/office/drawing/2014/main" id="{E3C96598-A6FB-9D2E-28E1-F8008780BB15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025" y="1798638"/>
              <a:ext cx="871538" cy="1863725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30">
              <a:extLst>
                <a:ext uri="{FF2B5EF4-FFF2-40B4-BE49-F238E27FC236}">
                  <a16:creationId xmlns:a16="http://schemas.microsoft.com/office/drawing/2014/main" id="{C85ADAE7-23E4-CF9B-9FA8-E3BA86B03C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8" y="2360613"/>
              <a:ext cx="354013" cy="592138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31">
              <a:extLst>
                <a:ext uri="{FF2B5EF4-FFF2-40B4-BE49-F238E27FC236}">
                  <a16:creationId xmlns:a16="http://schemas.microsoft.com/office/drawing/2014/main" id="{5411B0C5-ECB1-CE75-378C-6268AEAEA9D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325" y="2925763"/>
              <a:ext cx="327025" cy="56832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32">
              <a:extLst>
                <a:ext uri="{FF2B5EF4-FFF2-40B4-BE49-F238E27FC236}">
                  <a16:creationId xmlns:a16="http://schemas.microsoft.com/office/drawing/2014/main" id="{332389C5-DC39-FAD2-B5E4-98385D9AFC4D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4787" y="2252663"/>
              <a:ext cx="180975" cy="574675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33">
              <a:extLst>
                <a:ext uri="{FF2B5EF4-FFF2-40B4-BE49-F238E27FC236}">
                  <a16:creationId xmlns:a16="http://schemas.microsoft.com/office/drawing/2014/main" id="{1FDF64DC-B132-D207-A77F-C7EFF3AA0C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8" y="1508125"/>
              <a:ext cx="149225" cy="501650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34">
              <a:extLst>
                <a:ext uri="{FF2B5EF4-FFF2-40B4-BE49-F238E27FC236}">
                  <a16:creationId xmlns:a16="http://schemas.microsoft.com/office/drawing/2014/main" id="{4ECC3039-CE29-78D2-840F-56116078B74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" y="1700213"/>
              <a:ext cx="365125" cy="77787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35">
              <a:extLst>
                <a:ext uri="{FF2B5EF4-FFF2-40B4-BE49-F238E27FC236}">
                  <a16:creationId xmlns:a16="http://schemas.microsoft.com/office/drawing/2014/main" id="{3F9BE43C-1BFF-C08B-F868-EF6010815C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3" y="1557338"/>
              <a:ext cx="141288" cy="919163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40445230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229757" y="2417777"/>
            <a:ext cx="2684487" cy="2314213"/>
            <a:chOff x="2925524" y="1738807"/>
            <a:chExt cx="3292952" cy="2838752"/>
          </a:xfrm>
        </p:grpSpPr>
        <p:sp>
          <p:nvSpPr>
            <p:cNvPr id="5" name="Isosceles Triangle 7"/>
            <p:cNvSpPr/>
            <p:nvPr/>
          </p:nvSpPr>
          <p:spPr>
            <a:xfrm>
              <a:off x="3753374" y="1738807"/>
              <a:ext cx="1637253" cy="1411425"/>
            </a:xfrm>
            <a:custGeom>
              <a:avLst/>
              <a:gdLst/>
              <a:ahLst/>
              <a:cxnLst/>
              <a:rect l="l" t="t" r="r" b="b"/>
              <a:pathLst>
                <a:path w="1637253" h="1411425">
                  <a:moveTo>
                    <a:pt x="818626" y="0"/>
                  </a:moveTo>
                  <a:lnTo>
                    <a:pt x="1637253" y="1411425"/>
                  </a:lnTo>
                  <a:lnTo>
                    <a:pt x="0" y="141142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Isosceles Triangle 1"/>
            <p:cNvSpPr/>
            <p:nvPr/>
          </p:nvSpPr>
          <p:spPr>
            <a:xfrm>
              <a:off x="4604253" y="3206774"/>
              <a:ext cx="1614223" cy="1370785"/>
            </a:xfrm>
            <a:custGeom>
              <a:avLst/>
              <a:gdLst/>
              <a:ahLst/>
              <a:cxnLst/>
              <a:rect l="l" t="t" r="r" b="b"/>
              <a:pathLst>
                <a:path w="1614223" h="1370785">
                  <a:moveTo>
                    <a:pt x="0" y="0"/>
                  </a:moveTo>
                  <a:lnTo>
                    <a:pt x="819168" y="0"/>
                  </a:lnTo>
                  <a:lnTo>
                    <a:pt x="1614223" y="1370785"/>
                  </a:lnTo>
                  <a:lnTo>
                    <a:pt x="0" y="137078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Isosceles Triangle 6"/>
            <p:cNvSpPr/>
            <p:nvPr/>
          </p:nvSpPr>
          <p:spPr>
            <a:xfrm>
              <a:off x="2925524" y="3206774"/>
              <a:ext cx="1598321" cy="1370785"/>
            </a:xfrm>
            <a:custGeom>
              <a:avLst/>
              <a:gdLst/>
              <a:ahLst/>
              <a:cxnLst/>
              <a:rect l="l" t="t" r="r" b="b"/>
              <a:pathLst>
                <a:path w="1598321" h="1370785">
                  <a:moveTo>
                    <a:pt x="795055" y="0"/>
                  </a:moveTo>
                  <a:lnTo>
                    <a:pt x="1598321" y="0"/>
                  </a:lnTo>
                  <a:lnTo>
                    <a:pt x="1598321" y="1370785"/>
                  </a:lnTo>
                  <a:lnTo>
                    <a:pt x="0" y="137078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Rectangle 9"/>
          <p:cNvSpPr/>
          <p:nvPr/>
        </p:nvSpPr>
        <p:spPr>
          <a:xfrm>
            <a:off x="4411484" y="2994859"/>
            <a:ext cx="317247" cy="29697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  <a:effectLst>
            <a:outerShdw blurRad="8001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21"/>
          <p:cNvSpPr>
            <a:spLocks noChangeAspect="1"/>
          </p:cNvSpPr>
          <p:nvPr/>
        </p:nvSpPr>
        <p:spPr>
          <a:xfrm>
            <a:off x="4973056" y="4050242"/>
            <a:ext cx="319043" cy="32170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8001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ounded Rectangle 27"/>
          <p:cNvSpPr/>
          <p:nvPr/>
        </p:nvSpPr>
        <p:spPr>
          <a:xfrm>
            <a:off x="3829141" y="4079509"/>
            <a:ext cx="342615" cy="26317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8001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395536" y="3564298"/>
            <a:ext cx="2592287" cy="863358"/>
            <a:chOff x="803640" y="3362835"/>
            <a:chExt cx="2059657" cy="863358"/>
          </a:xfrm>
        </p:grpSpPr>
        <p:sp>
          <p:nvSpPr>
            <p:cNvPr id="12" name="TextBox 1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186672" y="3564298"/>
            <a:ext cx="2592287" cy="863358"/>
            <a:chOff x="803640" y="3362835"/>
            <a:chExt cx="2059657" cy="863358"/>
          </a:xfrm>
        </p:grpSpPr>
        <p:sp>
          <p:nvSpPr>
            <p:cNvPr id="15" name="TextBox 1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275856" y="1276344"/>
            <a:ext cx="2592287" cy="863358"/>
            <a:chOff x="803640" y="3362835"/>
            <a:chExt cx="2059657" cy="863358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5F62E6EF-0217-0F13-EE6A-CACDD5A8D66D}"/>
              </a:ext>
            </a:extLst>
          </p:cNvPr>
          <p:cNvGrpSpPr/>
          <p:nvPr/>
        </p:nvGrpSpPr>
        <p:grpSpPr>
          <a:xfrm rot="8294799">
            <a:off x="-317685" y="-93856"/>
            <a:ext cx="2227562" cy="1702084"/>
            <a:chOff x="-1146176" y="1508125"/>
            <a:chExt cx="1609726" cy="2154238"/>
          </a:xfrm>
        </p:grpSpPr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B02CF3B1-6401-F772-8DAC-46228444D0F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1725" y="1798638"/>
              <a:ext cx="871538" cy="1863725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3">
              <a:extLst>
                <a:ext uri="{FF2B5EF4-FFF2-40B4-BE49-F238E27FC236}">
                  <a16:creationId xmlns:a16="http://schemas.microsoft.com/office/drawing/2014/main" id="{53942C0A-02D5-6395-EC55-A42F72178BB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6163" y="2360613"/>
              <a:ext cx="355600" cy="592138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4">
              <a:extLst>
                <a:ext uri="{FF2B5EF4-FFF2-40B4-BE49-F238E27FC236}">
                  <a16:creationId xmlns:a16="http://schemas.microsoft.com/office/drawing/2014/main" id="{4C76BB7E-83D1-8D79-1F7F-03F8FCE3E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913" y="2925763"/>
              <a:ext cx="327025" cy="56832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5">
              <a:extLst>
                <a:ext uri="{FF2B5EF4-FFF2-40B4-BE49-F238E27FC236}">
                  <a16:creationId xmlns:a16="http://schemas.microsoft.com/office/drawing/2014/main" id="{18C7FB61-B379-DDF9-791A-0350B6298ABA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0400" y="2252663"/>
              <a:ext cx="180975" cy="574675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6">
              <a:extLst>
                <a:ext uri="{FF2B5EF4-FFF2-40B4-BE49-F238E27FC236}">
                  <a16:creationId xmlns:a16="http://schemas.microsoft.com/office/drawing/2014/main" id="{9EC760AC-0111-DC6F-34B2-183D79D821E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3625" y="1508125"/>
              <a:ext cx="149225" cy="501650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7">
              <a:extLst>
                <a:ext uri="{FF2B5EF4-FFF2-40B4-BE49-F238E27FC236}">
                  <a16:creationId xmlns:a16="http://schemas.microsoft.com/office/drawing/2014/main" id="{9E11FA82-C781-1EF9-B768-E043CC4483D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6176" y="1700213"/>
              <a:ext cx="363538" cy="77787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8">
              <a:extLst>
                <a:ext uri="{FF2B5EF4-FFF2-40B4-BE49-F238E27FC236}">
                  <a16:creationId xmlns:a16="http://schemas.microsoft.com/office/drawing/2014/main" id="{56AD82C2-5EC4-DD1A-B99A-F654A6D167AC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7413" y="1557338"/>
              <a:ext cx="141288" cy="919163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9">
              <a:extLst>
                <a:ext uri="{FF2B5EF4-FFF2-40B4-BE49-F238E27FC236}">
                  <a16:creationId xmlns:a16="http://schemas.microsoft.com/office/drawing/2014/main" id="{A9FE4A36-7F2C-7BE9-F1A9-4ED4FC1CBFD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025" y="1798638"/>
              <a:ext cx="871538" cy="1863725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30">
              <a:extLst>
                <a:ext uri="{FF2B5EF4-FFF2-40B4-BE49-F238E27FC236}">
                  <a16:creationId xmlns:a16="http://schemas.microsoft.com/office/drawing/2014/main" id="{AEB94CB1-5E09-C798-160F-81465BCE9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8" y="2360613"/>
              <a:ext cx="354013" cy="592138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31">
              <a:extLst>
                <a:ext uri="{FF2B5EF4-FFF2-40B4-BE49-F238E27FC236}">
                  <a16:creationId xmlns:a16="http://schemas.microsoft.com/office/drawing/2014/main" id="{FC71E5D8-138A-9794-5378-1AA2B0A4AC5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325" y="2925763"/>
              <a:ext cx="327025" cy="56832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2">
              <a:extLst>
                <a:ext uri="{FF2B5EF4-FFF2-40B4-BE49-F238E27FC236}">
                  <a16:creationId xmlns:a16="http://schemas.microsoft.com/office/drawing/2014/main" id="{C7382E97-B505-D4C5-83D5-9EE15399360D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4787" y="2252663"/>
              <a:ext cx="180975" cy="574675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33">
              <a:extLst>
                <a:ext uri="{FF2B5EF4-FFF2-40B4-BE49-F238E27FC236}">
                  <a16:creationId xmlns:a16="http://schemas.microsoft.com/office/drawing/2014/main" id="{E81EC782-E63B-96CA-0CDD-B8126950D6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8" y="1508125"/>
              <a:ext cx="149225" cy="501650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34">
              <a:extLst>
                <a:ext uri="{FF2B5EF4-FFF2-40B4-BE49-F238E27FC236}">
                  <a16:creationId xmlns:a16="http://schemas.microsoft.com/office/drawing/2014/main" id="{3329A729-9C01-4635-E6EE-579CE4D5DFED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" y="1700213"/>
              <a:ext cx="365125" cy="77787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35">
              <a:extLst>
                <a:ext uri="{FF2B5EF4-FFF2-40B4-BE49-F238E27FC236}">
                  <a16:creationId xmlns:a16="http://schemas.microsoft.com/office/drawing/2014/main" id="{D74E7A60-0A15-A13B-ED73-0EFE5A519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3" y="1557338"/>
              <a:ext cx="141288" cy="919163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9" name="Grupo 38">
            <a:extLst>
              <a:ext uri="{FF2B5EF4-FFF2-40B4-BE49-F238E27FC236}">
                <a16:creationId xmlns:a16="http://schemas.microsoft.com/office/drawing/2014/main" id="{49C06EBB-BE17-0049-70B4-A4FF10CD2057}"/>
              </a:ext>
            </a:extLst>
          </p:cNvPr>
          <p:cNvGrpSpPr/>
          <p:nvPr/>
        </p:nvGrpSpPr>
        <p:grpSpPr>
          <a:xfrm rot="13694799">
            <a:off x="7290301" y="-57395"/>
            <a:ext cx="2227562" cy="1702084"/>
            <a:chOff x="-1146176" y="1508125"/>
            <a:chExt cx="1609726" cy="2154238"/>
          </a:xfrm>
        </p:grpSpPr>
        <p:sp>
          <p:nvSpPr>
            <p:cNvPr id="40" name="Freeform 22">
              <a:extLst>
                <a:ext uri="{FF2B5EF4-FFF2-40B4-BE49-F238E27FC236}">
                  <a16:creationId xmlns:a16="http://schemas.microsoft.com/office/drawing/2014/main" id="{55233F33-7696-33A4-E804-5B1FD9AEA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1725" y="1798638"/>
              <a:ext cx="871538" cy="1863725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23">
              <a:extLst>
                <a:ext uri="{FF2B5EF4-FFF2-40B4-BE49-F238E27FC236}">
                  <a16:creationId xmlns:a16="http://schemas.microsoft.com/office/drawing/2014/main" id="{1F75D25D-9AED-F746-9198-6F191A893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6163" y="2360613"/>
              <a:ext cx="355600" cy="592138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24">
              <a:extLst>
                <a:ext uri="{FF2B5EF4-FFF2-40B4-BE49-F238E27FC236}">
                  <a16:creationId xmlns:a16="http://schemas.microsoft.com/office/drawing/2014/main" id="{39D7FA3F-5CAE-0EEF-F3C6-81D0E1457638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913" y="2925763"/>
              <a:ext cx="327025" cy="56832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25">
              <a:extLst>
                <a:ext uri="{FF2B5EF4-FFF2-40B4-BE49-F238E27FC236}">
                  <a16:creationId xmlns:a16="http://schemas.microsoft.com/office/drawing/2014/main" id="{17CBA218-D9F3-FB9D-7D68-5D5BBE507F4E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0400" y="2252663"/>
              <a:ext cx="180975" cy="574675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26">
              <a:extLst>
                <a:ext uri="{FF2B5EF4-FFF2-40B4-BE49-F238E27FC236}">
                  <a16:creationId xmlns:a16="http://schemas.microsoft.com/office/drawing/2014/main" id="{B7387FBC-3D11-00EB-0964-255F297F78A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3625" y="1508125"/>
              <a:ext cx="149225" cy="501650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27">
              <a:extLst>
                <a:ext uri="{FF2B5EF4-FFF2-40B4-BE49-F238E27FC236}">
                  <a16:creationId xmlns:a16="http://schemas.microsoft.com/office/drawing/2014/main" id="{48D1ACED-EF9C-71C3-798C-E40196318F6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6176" y="1700213"/>
              <a:ext cx="363538" cy="77787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28">
              <a:extLst>
                <a:ext uri="{FF2B5EF4-FFF2-40B4-BE49-F238E27FC236}">
                  <a16:creationId xmlns:a16="http://schemas.microsoft.com/office/drawing/2014/main" id="{E855EAB9-C5BD-E1A7-FFD9-4E657D5BBE59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7413" y="1557338"/>
              <a:ext cx="141288" cy="919163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29">
              <a:extLst>
                <a:ext uri="{FF2B5EF4-FFF2-40B4-BE49-F238E27FC236}">
                  <a16:creationId xmlns:a16="http://schemas.microsoft.com/office/drawing/2014/main" id="{83298C2E-E276-52FF-46E0-C15433601A3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025" y="1798638"/>
              <a:ext cx="871538" cy="1863725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30">
              <a:extLst>
                <a:ext uri="{FF2B5EF4-FFF2-40B4-BE49-F238E27FC236}">
                  <a16:creationId xmlns:a16="http://schemas.microsoft.com/office/drawing/2014/main" id="{E81761C4-F53B-1015-D880-C0ED8A8CCF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8" y="2360613"/>
              <a:ext cx="354013" cy="592138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31">
              <a:extLst>
                <a:ext uri="{FF2B5EF4-FFF2-40B4-BE49-F238E27FC236}">
                  <a16:creationId xmlns:a16="http://schemas.microsoft.com/office/drawing/2014/main" id="{F3923BAC-45FE-C22C-CA9C-C7C111C3E0E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325" y="2925763"/>
              <a:ext cx="327025" cy="56832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32">
              <a:extLst>
                <a:ext uri="{FF2B5EF4-FFF2-40B4-BE49-F238E27FC236}">
                  <a16:creationId xmlns:a16="http://schemas.microsoft.com/office/drawing/2014/main" id="{1BD37CDF-13C8-227A-18A6-FC507D721BDA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4787" y="2252663"/>
              <a:ext cx="180975" cy="574675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33">
              <a:extLst>
                <a:ext uri="{FF2B5EF4-FFF2-40B4-BE49-F238E27FC236}">
                  <a16:creationId xmlns:a16="http://schemas.microsoft.com/office/drawing/2014/main" id="{E7ED1A5B-2A6E-3315-BFF0-8979D15F3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8" y="1508125"/>
              <a:ext cx="149225" cy="501650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34">
              <a:extLst>
                <a:ext uri="{FF2B5EF4-FFF2-40B4-BE49-F238E27FC236}">
                  <a16:creationId xmlns:a16="http://schemas.microsoft.com/office/drawing/2014/main" id="{BA2A2A0A-DCEF-4372-05BC-B08D4A3F7865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" y="1700213"/>
              <a:ext cx="365125" cy="77787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35">
              <a:extLst>
                <a:ext uri="{FF2B5EF4-FFF2-40B4-BE49-F238E27FC236}">
                  <a16:creationId xmlns:a16="http://schemas.microsoft.com/office/drawing/2014/main" id="{0A11A25D-FCF6-EBFE-CD50-68C66198B1F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3" y="1557338"/>
              <a:ext cx="141288" cy="919163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4" name="Grupo 53">
            <a:extLst>
              <a:ext uri="{FF2B5EF4-FFF2-40B4-BE49-F238E27FC236}">
                <a16:creationId xmlns:a16="http://schemas.microsoft.com/office/drawing/2014/main" id="{3310CE49-A495-C97A-763E-9F24C30FD8C0}"/>
              </a:ext>
            </a:extLst>
          </p:cNvPr>
          <p:cNvGrpSpPr/>
          <p:nvPr/>
        </p:nvGrpSpPr>
        <p:grpSpPr>
          <a:xfrm>
            <a:off x="8072438" y="3738563"/>
            <a:ext cx="1076325" cy="1403350"/>
            <a:chOff x="8072438" y="3738563"/>
            <a:chExt cx="1076325" cy="1403350"/>
          </a:xfrm>
        </p:grpSpPr>
        <p:sp>
          <p:nvSpPr>
            <p:cNvPr id="55" name="Freeform 52">
              <a:extLst>
                <a:ext uri="{FF2B5EF4-FFF2-40B4-BE49-F238E27FC236}">
                  <a16:creationId xmlns:a16="http://schemas.microsoft.com/office/drawing/2014/main" id="{5C84B58A-602B-064E-6304-69B7C08F0F7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4825" y="3929063"/>
              <a:ext cx="1023938" cy="1212850"/>
            </a:xfrm>
            <a:custGeom>
              <a:avLst/>
              <a:gdLst>
                <a:gd name="T0" fmla="*/ 623 w 734"/>
                <a:gd name="T1" fmla="*/ 641 h 871"/>
                <a:gd name="T2" fmla="*/ 703 w 734"/>
                <a:gd name="T3" fmla="*/ 767 h 871"/>
                <a:gd name="T4" fmla="*/ 731 w 734"/>
                <a:gd name="T5" fmla="*/ 852 h 871"/>
                <a:gd name="T6" fmla="*/ 729 w 734"/>
                <a:gd name="T7" fmla="*/ 871 h 871"/>
                <a:gd name="T8" fmla="*/ 672 w 734"/>
                <a:gd name="T9" fmla="*/ 756 h 871"/>
                <a:gd name="T10" fmla="*/ 601 w 734"/>
                <a:gd name="T11" fmla="*/ 649 h 871"/>
                <a:gd name="T12" fmla="*/ 575 w 734"/>
                <a:gd name="T13" fmla="*/ 613 h 871"/>
                <a:gd name="T14" fmla="*/ 510 w 734"/>
                <a:gd name="T15" fmla="*/ 543 h 871"/>
                <a:gd name="T16" fmla="*/ 495 w 734"/>
                <a:gd name="T17" fmla="*/ 538 h 871"/>
                <a:gd name="T18" fmla="*/ 395 w 734"/>
                <a:gd name="T19" fmla="*/ 515 h 871"/>
                <a:gd name="T20" fmla="*/ 376 w 734"/>
                <a:gd name="T21" fmla="*/ 499 h 871"/>
                <a:gd name="T22" fmla="*/ 398 w 734"/>
                <a:gd name="T23" fmla="*/ 490 h 871"/>
                <a:gd name="T24" fmla="*/ 446 w 734"/>
                <a:gd name="T25" fmla="*/ 495 h 871"/>
                <a:gd name="T26" fmla="*/ 458 w 734"/>
                <a:gd name="T27" fmla="*/ 496 h 871"/>
                <a:gd name="T28" fmla="*/ 424 w 734"/>
                <a:gd name="T29" fmla="*/ 462 h 871"/>
                <a:gd name="T30" fmla="*/ 330 w 734"/>
                <a:gd name="T31" fmla="*/ 394 h 871"/>
                <a:gd name="T32" fmla="*/ 254 w 734"/>
                <a:gd name="T33" fmla="*/ 341 h 871"/>
                <a:gd name="T34" fmla="*/ 124 w 734"/>
                <a:gd name="T35" fmla="*/ 229 h 871"/>
                <a:gd name="T36" fmla="*/ 78 w 734"/>
                <a:gd name="T37" fmla="*/ 173 h 871"/>
                <a:gd name="T38" fmla="*/ 11 w 734"/>
                <a:gd name="T39" fmla="*/ 58 h 871"/>
                <a:gd name="T40" fmla="*/ 0 w 734"/>
                <a:gd name="T41" fmla="*/ 27 h 871"/>
                <a:gd name="T42" fmla="*/ 13 w 734"/>
                <a:gd name="T43" fmla="*/ 35 h 871"/>
                <a:gd name="T44" fmla="*/ 68 w 734"/>
                <a:gd name="T45" fmla="*/ 116 h 871"/>
                <a:gd name="T46" fmla="*/ 135 w 734"/>
                <a:gd name="T47" fmla="*/ 195 h 871"/>
                <a:gd name="T48" fmla="*/ 155 w 734"/>
                <a:gd name="T49" fmla="*/ 216 h 871"/>
                <a:gd name="T50" fmla="*/ 241 w 734"/>
                <a:gd name="T51" fmla="*/ 297 h 871"/>
                <a:gd name="T52" fmla="*/ 123 w 734"/>
                <a:gd name="T53" fmla="*/ 179 h 871"/>
                <a:gd name="T54" fmla="*/ 17 w 734"/>
                <a:gd name="T55" fmla="*/ 34 h 871"/>
                <a:gd name="T56" fmla="*/ 14 w 734"/>
                <a:gd name="T57" fmla="*/ 15 h 871"/>
                <a:gd name="T58" fmla="*/ 50 w 734"/>
                <a:gd name="T59" fmla="*/ 42 h 871"/>
                <a:gd name="T60" fmla="*/ 93 w 734"/>
                <a:gd name="T61" fmla="*/ 82 h 871"/>
                <a:gd name="T62" fmla="*/ 161 w 734"/>
                <a:gd name="T63" fmla="*/ 160 h 871"/>
                <a:gd name="T64" fmla="*/ 222 w 734"/>
                <a:gd name="T65" fmla="*/ 238 h 871"/>
                <a:gd name="T66" fmla="*/ 234 w 734"/>
                <a:gd name="T67" fmla="*/ 251 h 871"/>
                <a:gd name="T68" fmla="*/ 234 w 734"/>
                <a:gd name="T69" fmla="*/ 245 h 871"/>
                <a:gd name="T70" fmla="*/ 196 w 734"/>
                <a:gd name="T71" fmla="*/ 128 h 871"/>
                <a:gd name="T72" fmla="*/ 191 w 734"/>
                <a:gd name="T73" fmla="*/ 57 h 871"/>
                <a:gd name="T74" fmla="*/ 204 w 734"/>
                <a:gd name="T75" fmla="*/ 0 h 871"/>
                <a:gd name="T76" fmla="*/ 212 w 734"/>
                <a:gd name="T77" fmla="*/ 10 h 871"/>
                <a:gd name="T78" fmla="*/ 242 w 734"/>
                <a:gd name="T79" fmla="*/ 149 h 871"/>
                <a:gd name="T80" fmla="*/ 288 w 734"/>
                <a:gd name="T81" fmla="*/ 295 h 871"/>
                <a:gd name="T82" fmla="*/ 250 w 734"/>
                <a:gd name="T83" fmla="*/ 183 h 871"/>
                <a:gd name="T84" fmla="*/ 217 w 734"/>
                <a:gd name="T85" fmla="*/ 31 h 871"/>
                <a:gd name="T86" fmla="*/ 220 w 734"/>
                <a:gd name="T87" fmla="*/ 9 h 871"/>
                <a:gd name="T88" fmla="*/ 241 w 734"/>
                <a:gd name="T89" fmla="*/ 33 h 871"/>
                <a:gd name="T90" fmla="*/ 285 w 734"/>
                <a:gd name="T91" fmla="*/ 125 h 871"/>
                <a:gd name="T92" fmla="*/ 306 w 734"/>
                <a:gd name="T93" fmla="*/ 193 h 871"/>
                <a:gd name="T94" fmla="*/ 324 w 734"/>
                <a:gd name="T95" fmla="*/ 266 h 871"/>
                <a:gd name="T96" fmla="*/ 333 w 734"/>
                <a:gd name="T97" fmla="*/ 328 h 871"/>
                <a:gd name="T98" fmla="*/ 334 w 734"/>
                <a:gd name="T99" fmla="*/ 338 h 871"/>
                <a:gd name="T100" fmla="*/ 361 w 734"/>
                <a:gd name="T101" fmla="*/ 390 h 871"/>
                <a:gd name="T102" fmla="*/ 485 w 734"/>
                <a:gd name="T103" fmla="*/ 493 h 871"/>
                <a:gd name="T104" fmla="*/ 582 w 734"/>
                <a:gd name="T105" fmla="*/ 589 h 871"/>
                <a:gd name="T106" fmla="*/ 623 w 734"/>
                <a:gd name="T107" fmla="*/ 64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1">
                  <a:moveTo>
                    <a:pt x="623" y="641"/>
                  </a:moveTo>
                  <a:cubicBezTo>
                    <a:pt x="651" y="682"/>
                    <a:pt x="681" y="722"/>
                    <a:pt x="703" y="767"/>
                  </a:cubicBezTo>
                  <a:cubicBezTo>
                    <a:pt x="716" y="793"/>
                    <a:pt x="725" y="822"/>
                    <a:pt x="731" y="852"/>
                  </a:cubicBezTo>
                  <a:cubicBezTo>
                    <a:pt x="732" y="857"/>
                    <a:pt x="734" y="863"/>
                    <a:pt x="729" y="871"/>
                  </a:cubicBezTo>
                  <a:cubicBezTo>
                    <a:pt x="707" y="833"/>
                    <a:pt x="697" y="790"/>
                    <a:pt x="672" y="756"/>
                  </a:cubicBezTo>
                  <a:cubicBezTo>
                    <a:pt x="648" y="721"/>
                    <a:pt x="628" y="683"/>
                    <a:pt x="601" y="649"/>
                  </a:cubicBezTo>
                  <a:cubicBezTo>
                    <a:pt x="595" y="635"/>
                    <a:pt x="585" y="623"/>
                    <a:pt x="575" y="613"/>
                  </a:cubicBezTo>
                  <a:cubicBezTo>
                    <a:pt x="554" y="589"/>
                    <a:pt x="533" y="564"/>
                    <a:pt x="510" y="543"/>
                  </a:cubicBezTo>
                  <a:cubicBezTo>
                    <a:pt x="505" y="539"/>
                    <a:pt x="501" y="538"/>
                    <a:pt x="495" y="538"/>
                  </a:cubicBezTo>
                  <a:cubicBezTo>
                    <a:pt x="461" y="533"/>
                    <a:pt x="427" y="529"/>
                    <a:pt x="395" y="515"/>
                  </a:cubicBezTo>
                  <a:cubicBezTo>
                    <a:pt x="387" y="512"/>
                    <a:pt x="374" y="511"/>
                    <a:pt x="376" y="499"/>
                  </a:cubicBezTo>
                  <a:cubicBezTo>
                    <a:pt x="378" y="489"/>
                    <a:pt x="390" y="491"/>
                    <a:pt x="398" y="490"/>
                  </a:cubicBezTo>
                  <a:cubicBezTo>
                    <a:pt x="414" y="488"/>
                    <a:pt x="430" y="492"/>
                    <a:pt x="446" y="495"/>
                  </a:cubicBezTo>
                  <a:cubicBezTo>
                    <a:pt x="450" y="496"/>
                    <a:pt x="453" y="499"/>
                    <a:pt x="458" y="496"/>
                  </a:cubicBezTo>
                  <a:cubicBezTo>
                    <a:pt x="451" y="480"/>
                    <a:pt x="436" y="473"/>
                    <a:pt x="424" y="462"/>
                  </a:cubicBezTo>
                  <a:cubicBezTo>
                    <a:pt x="395" y="436"/>
                    <a:pt x="363" y="414"/>
                    <a:pt x="330" y="394"/>
                  </a:cubicBezTo>
                  <a:cubicBezTo>
                    <a:pt x="304" y="378"/>
                    <a:pt x="277" y="361"/>
                    <a:pt x="254" y="341"/>
                  </a:cubicBezTo>
                  <a:cubicBezTo>
                    <a:pt x="210" y="304"/>
                    <a:pt x="166" y="267"/>
                    <a:pt x="124" y="229"/>
                  </a:cubicBezTo>
                  <a:cubicBezTo>
                    <a:pt x="107" y="212"/>
                    <a:pt x="94" y="191"/>
                    <a:pt x="78" y="173"/>
                  </a:cubicBezTo>
                  <a:cubicBezTo>
                    <a:pt x="51" y="137"/>
                    <a:pt x="32" y="96"/>
                    <a:pt x="11" y="58"/>
                  </a:cubicBezTo>
                  <a:cubicBezTo>
                    <a:pt x="6" y="49"/>
                    <a:pt x="4" y="38"/>
                    <a:pt x="0" y="27"/>
                  </a:cubicBezTo>
                  <a:cubicBezTo>
                    <a:pt x="6" y="26"/>
                    <a:pt x="9" y="31"/>
                    <a:pt x="13" y="35"/>
                  </a:cubicBezTo>
                  <a:cubicBezTo>
                    <a:pt x="30" y="63"/>
                    <a:pt x="48" y="90"/>
                    <a:pt x="68" y="116"/>
                  </a:cubicBezTo>
                  <a:cubicBezTo>
                    <a:pt x="89" y="143"/>
                    <a:pt x="109" y="171"/>
                    <a:pt x="135" y="195"/>
                  </a:cubicBezTo>
                  <a:cubicBezTo>
                    <a:pt x="142" y="201"/>
                    <a:pt x="149" y="209"/>
                    <a:pt x="155" y="216"/>
                  </a:cubicBezTo>
                  <a:cubicBezTo>
                    <a:pt x="185" y="246"/>
                    <a:pt x="215" y="276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3"/>
                    <a:pt x="47" y="86"/>
                    <a:pt x="17" y="34"/>
                  </a:cubicBezTo>
                  <a:cubicBezTo>
                    <a:pt x="13" y="28"/>
                    <a:pt x="8" y="22"/>
                    <a:pt x="14" y="15"/>
                  </a:cubicBezTo>
                  <a:cubicBezTo>
                    <a:pt x="24" y="27"/>
                    <a:pt x="39" y="32"/>
                    <a:pt x="50" y="42"/>
                  </a:cubicBezTo>
                  <a:cubicBezTo>
                    <a:pt x="64" y="56"/>
                    <a:pt x="80" y="68"/>
                    <a:pt x="93" y="82"/>
                  </a:cubicBezTo>
                  <a:cubicBezTo>
                    <a:pt x="117" y="107"/>
                    <a:pt x="141" y="131"/>
                    <a:pt x="161" y="160"/>
                  </a:cubicBezTo>
                  <a:cubicBezTo>
                    <a:pt x="181" y="186"/>
                    <a:pt x="202" y="212"/>
                    <a:pt x="222" y="238"/>
                  </a:cubicBezTo>
                  <a:cubicBezTo>
                    <a:pt x="226" y="242"/>
                    <a:pt x="230" y="247"/>
                    <a:pt x="234" y="251"/>
                  </a:cubicBezTo>
                  <a:cubicBezTo>
                    <a:pt x="237" y="249"/>
                    <a:pt x="235" y="247"/>
                    <a:pt x="234" y="245"/>
                  </a:cubicBezTo>
                  <a:cubicBezTo>
                    <a:pt x="210" y="210"/>
                    <a:pt x="203" y="169"/>
                    <a:pt x="196" y="128"/>
                  </a:cubicBezTo>
                  <a:cubicBezTo>
                    <a:pt x="192" y="104"/>
                    <a:pt x="191" y="80"/>
                    <a:pt x="191" y="57"/>
                  </a:cubicBezTo>
                  <a:cubicBezTo>
                    <a:pt x="191" y="38"/>
                    <a:pt x="190" y="16"/>
                    <a:pt x="204" y="0"/>
                  </a:cubicBezTo>
                  <a:cubicBezTo>
                    <a:pt x="211" y="0"/>
                    <a:pt x="212" y="5"/>
                    <a:pt x="212" y="10"/>
                  </a:cubicBezTo>
                  <a:cubicBezTo>
                    <a:pt x="221" y="56"/>
                    <a:pt x="234" y="102"/>
                    <a:pt x="242" y="149"/>
                  </a:cubicBezTo>
                  <a:cubicBezTo>
                    <a:pt x="252" y="202"/>
                    <a:pt x="267" y="255"/>
                    <a:pt x="288" y="295"/>
                  </a:cubicBezTo>
                  <a:cubicBezTo>
                    <a:pt x="272" y="265"/>
                    <a:pt x="260" y="224"/>
                    <a:pt x="250" y="183"/>
                  </a:cubicBezTo>
                  <a:cubicBezTo>
                    <a:pt x="238" y="132"/>
                    <a:pt x="230" y="81"/>
                    <a:pt x="217" y="31"/>
                  </a:cubicBezTo>
                  <a:cubicBezTo>
                    <a:pt x="215" y="23"/>
                    <a:pt x="212" y="16"/>
                    <a:pt x="220" y="9"/>
                  </a:cubicBezTo>
                  <a:cubicBezTo>
                    <a:pt x="231" y="14"/>
                    <a:pt x="235" y="25"/>
                    <a:pt x="241" y="33"/>
                  </a:cubicBezTo>
                  <a:cubicBezTo>
                    <a:pt x="261" y="61"/>
                    <a:pt x="275" y="92"/>
                    <a:pt x="285" y="125"/>
                  </a:cubicBezTo>
                  <a:cubicBezTo>
                    <a:pt x="291" y="147"/>
                    <a:pt x="298" y="170"/>
                    <a:pt x="306" y="193"/>
                  </a:cubicBezTo>
                  <a:cubicBezTo>
                    <a:pt x="315" y="216"/>
                    <a:pt x="320" y="241"/>
                    <a:pt x="324" y="266"/>
                  </a:cubicBezTo>
                  <a:cubicBezTo>
                    <a:pt x="326" y="287"/>
                    <a:pt x="332" y="307"/>
                    <a:pt x="333" y="328"/>
                  </a:cubicBezTo>
                  <a:cubicBezTo>
                    <a:pt x="334" y="331"/>
                    <a:pt x="335" y="335"/>
                    <a:pt x="334" y="338"/>
                  </a:cubicBezTo>
                  <a:cubicBezTo>
                    <a:pt x="329" y="364"/>
                    <a:pt x="341" y="378"/>
                    <a:pt x="361" y="390"/>
                  </a:cubicBezTo>
                  <a:cubicBezTo>
                    <a:pt x="408" y="418"/>
                    <a:pt x="446" y="456"/>
                    <a:pt x="485" y="493"/>
                  </a:cubicBezTo>
                  <a:cubicBezTo>
                    <a:pt x="518" y="524"/>
                    <a:pt x="550" y="555"/>
                    <a:pt x="582" y="589"/>
                  </a:cubicBezTo>
                  <a:cubicBezTo>
                    <a:pt x="597" y="605"/>
                    <a:pt x="609" y="623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53">
              <a:extLst>
                <a:ext uri="{FF2B5EF4-FFF2-40B4-BE49-F238E27FC236}">
                  <a16:creationId xmlns:a16="http://schemas.microsoft.com/office/drawing/2014/main" id="{6C5388F5-3525-2A07-4FBC-0F42AC176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0" y="4294188"/>
              <a:ext cx="414338" cy="385763"/>
            </a:xfrm>
            <a:custGeom>
              <a:avLst/>
              <a:gdLst>
                <a:gd name="T0" fmla="*/ 281 w 298"/>
                <a:gd name="T1" fmla="*/ 230 h 277"/>
                <a:gd name="T2" fmla="*/ 229 w 298"/>
                <a:gd name="T3" fmla="*/ 255 h 277"/>
                <a:gd name="T4" fmla="*/ 113 w 298"/>
                <a:gd name="T5" fmla="*/ 269 h 277"/>
                <a:gd name="T6" fmla="*/ 17 w 298"/>
                <a:gd name="T7" fmla="*/ 187 h 277"/>
                <a:gd name="T8" fmla="*/ 1 w 298"/>
                <a:gd name="T9" fmla="*/ 116 h 277"/>
                <a:gd name="T10" fmla="*/ 30 w 298"/>
                <a:gd name="T11" fmla="*/ 23 h 277"/>
                <a:gd name="T12" fmla="*/ 79 w 298"/>
                <a:gd name="T13" fmla="*/ 8 h 277"/>
                <a:gd name="T14" fmla="*/ 102 w 298"/>
                <a:gd name="T15" fmla="*/ 29 h 277"/>
                <a:gd name="T16" fmla="*/ 137 w 298"/>
                <a:gd name="T17" fmla="*/ 82 h 277"/>
                <a:gd name="T18" fmla="*/ 189 w 298"/>
                <a:gd name="T19" fmla="*/ 134 h 277"/>
                <a:gd name="T20" fmla="*/ 271 w 298"/>
                <a:gd name="T21" fmla="*/ 186 h 277"/>
                <a:gd name="T22" fmla="*/ 292 w 298"/>
                <a:gd name="T23" fmla="*/ 203 h 277"/>
                <a:gd name="T24" fmla="*/ 291 w 298"/>
                <a:gd name="T25" fmla="*/ 222 h 277"/>
                <a:gd name="T26" fmla="*/ 281 w 298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7">
                  <a:moveTo>
                    <a:pt x="281" y="230"/>
                  </a:moveTo>
                  <a:cubicBezTo>
                    <a:pt x="266" y="245"/>
                    <a:pt x="247" y="250"/>
                    <a:pt x="229" y="255"/>
                  </a:cubicBezTo>
                  <a:cubicBezTo>
                    <a:pt x="191" y="267"/>
                    <a:pt x="153" y="277"/>
                    <a:pt x="113" y="269"/>
                  </a:cubicBezTo>
                  <a:cubicBezTo>
                    <a:pt x="66" y="260"/>
                    <a:pt x="33" y="232"/>
                    <a:pt x="17" y="187"/>
                  </a:cubicBezTo>
                  <a:cubicBezTo>
                    <a:pt x="7" y="165"/>
                    <a:pt x="0" y="141"/>
                    <a:pt x="1" y="116"/>
                  </a:cubicBezTo>
                  <a:cubicBezTo>
                    <a:pt x="2" y="83"/>
                    <a:pt x="13" y="52"/>
                    <a:pt x="30" y="23"/>
                  </a:cubicBezTo>
                  <a:cubicBezTo>
                    <a:pt x="42" y="3"/>
                    <a:pt x="66" y="0"/>
                    <a:pt x="79" y="8"/>
                  </a:cubicBezTo>
                  <a:cubicBezTo>
                    <a:pt x="88" y="13"/>
                    <a:pt x="96" y="21"/>
                    <a:pt x="102" y="29"/>
                  </a:cubicBezTo>
                  <a:cubicBezTo>
                    <a:pt x="116" y="45"/>
                    <a:pt x="125" y="64"/>
                    <a:pt x="137" y="82"/>
                  </a:cubicBezTo>
                  <a:cubicBezTo>
                    <a:pt x="150" y="103"/>
                    <a:pt x="168" y="120"/>
                    <a:pt x="189" y="134"/>
                  </a:cubicBezTo>
                  <a:cubicBezTo>
                    <a:pt x="216" y="152"/>
                    <a:pt x="243" y="169"/>
                    <a:pt x="271" y="186"/>
                  </a:cubicBezTo>
                  <a:cubicBezTo>
                    <a:pt x="279" y="190"/>
                    <a:pt x="285" y="197"/>
                    <a:pt x="292" y="203"/>
                  </a:cubicBezTo>
                  <a:cubicBezTo>
                    <a:pt x="298" y="208"/>
                    <a:pt x="296" y="216"/>
                    <a:pt x="291" y="222"/>
                  </a:cubicBezTo>
                  <a:cubicBezTo>
                    <a:pt x="288" y="225"/>
                    <a:pt x="284" y="228"/>
                    <a:pt x="281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54">
              <a:extLst>
                <a:ext uri="{FF2B5EF4-FFF2-40B4-BE49-F238E27FC236}">
                  <a16:creationId xmlns:a16="http://schemas.microsoft.com/office/drawing/2014/main" id="{9F32C0AE-520E-8911-51F7-7901B2E98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0" y="4662488"/>
              <a:ext cx="384175" cy="37147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6 h 266"/>
                <a:gd name="T4" fmla="*/ 37 w 276"/>
                <a:gd name="T5" fmla="*/ 101 h 266"/>
                <a:gd name="T6" fmla="*/ 13 w 276"/>
                <a:gd name="T7" fmla="*/ 79 h 266"/>
                <a:gd name="T8" fmla="*/ 29 w 276"/>
                <a:gd name="T9" fmla="*/ 31 h 266"/>
                <a:gd name="T10" fmla="*/ 179 w 276"/>
                <a:gd name="T11" fmla="*/ 17 h 266"/>
                <a:gd name="T12" fmla="*/ 275 w 276"/>
                <a:gd name="T13" fmla="*/ 152 h 266"/>
                <a:gd name="T14" fmla="*/ 256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0"/>
                    <a:pt x="122" y="166"/>
                  </a:cubicBezTo>
                  <a:cubicBezTo>
                    <a:pt x="95" y="143"/>
                    <a:pt x="68" y="120"/>
                    <a:pt x="37" y="101"/>
                  </a:cubicBezTo>
                  <a:cubicBezTo>
                    <a:pt x="28" y="95"/>
                    <a:pt x="20" y="88"/>
                    <a:pt x="13" y="79"/>
                  </a:cubicBezTo>
                  <a:cubicBezTo>
                    <a:pt x="0" y="62"/>
                    <a:pt x="7" y="44"/>
                    <a:pt x="29" y="31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2"/>
                  </a:cubicBezTo>
                  <a:cubicBezTo>
                    <a:pt x="276" y="183"/>
                    <a:pt x="271" y="211"/>
                    <a:pt x="256" y="238"/>
                  </a:cubicBezTo>
                  <a:cubicBezTo>
                    <a:pt x="251" y="249"/>
                    <a:pt x="242" y="255"/>
                    <a:pt x="232" y="260"/>
                  </a:cubicBezTo>
                  <a:cubicBezTo>
                    <a:pt x="220" y="266"/>
                    <a:pt x="207" y="260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55">
              <a:extLst>
                <a:ext uri="{FF2B5EF4-FFF2-40B4-BE49-F238E27FC236}">
                  <a16:creationId xmlns:a16="http://schemas.microsoft.com/office/drawing/2014/main" id="{2BD8BF8D-3F35-227E-221C-2CFE78D70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2350" y="4224338"/>
              <a:ext cx="212725" cy="373063"/>
            </a:xfrm>
            <a:custGeom>
              <a:avLst/>
              <a:gdLst>
                <a:gd name="T0" fmla="*/ 152 w 153"/>
                <a:gd name="T1" fmla="*/ 268 h 268"/>
                <a:gd name="T2" fmla="*/ 125 w 153"/>
                <a:gd name="T3" fmla="*/ 252 h 268"/>
                <a:gd name="T4" fmla="*/ 57 w 153"/>
                <a:gd name="T5" fmla="*/ 186 h 268"/>
                <a:gd name="T6" fmla="*/ 13 w 153"/>
                <a:gd name="T7" fmla="*/ 92 h 268"/>
                <a:gd name="T8" fmla="*/ 2 w 153"/>
                <a:gd name="T9" fmla="*/ 30 h 268"/>
                <a:gd name="T10" fmla="*/ 6 w 153"/>
                <a:gd name="T11" fmla="*/ 7 h 268"/>
                <a:gd name="T12" fmla="*/ 26 w 153"/>
                <a:gd name="T13" fmla="*/ 6 h 268"/>
                <a:gd name="T14" fmla="*/ 132 w 153"/>
                <a:gd name="T15" fmla="*/ 169 h 268"/>
                <a:gd name="T16" fmla="*/ 151 w 153"/>
                <a:gd name="T17" fmla="*/ 240 h 268"/>
                <a:gd name="T18" fmla="*/ 152 w 153"/>
                <a:gd name="T19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268">
                  <a:moveTo>
                    <a:pt x="152" y="268"/>
                  </a:moveTo>
                  <a:cubicBezTo>
                    <a:pt x="139" y="268"/>
                    <a:pt x="132" y="259"/>
                    <a:pt x="125" y="252"/>
                  </a:cubicBezTo>
                  <a:cubicBezTo>
                    <a:pt x="101" y="232"/>
                    <a:pt x="76" y="212"/>
                    <a:pt x="57" y="186"/>
                  </a:cubicBezTo>
                  <a:cubicBezTo>
                    <a:pt x="35" y="157"/>
                    <a:pt x="23" y="126"/>
                    <a:pt x="13" y="92"/>
                  </a:cubicBezTo>
                  <a:cubicBezTo>
                    <a:pt x="8" y="72"/>
                    <a:pt x="7" y="50"/>
                    <a:pt x="2" y="30"/>
                  </a:cubicBezTo>
                  <a:cubicBezTo>
                    <a:pt x="0" y="22"/>
                    <a:pt x="0" y="15"/>
                    <a:pt x="6" y="7"/>
                  </a:cubicBezTo>
                  <a:cubicBezTo>
                    <a:pt x="12" y="0"/>
                    <a:pt x="19" y="1"/>
                    <a:pt x="26" y="6"/>
                  </a:cubicBezTo>
                  <a:cubicBezTo>
                    <a:pt x="79" y="48"/>
                    <a:pt x="112" y="104"/>
                    <a:pt x="132" y="169"/>
                  </a:cubicBezTo>
                  <a:cubicBezTo>
                    <a:pt x="139" y="192"/>
                    <a:pt x="145" y="216"/>
                    <a:pt x="151" y="240"/>
                  </a:cubicBezTo>
                  <a:cubicBezTo>
                    <a:pt x="153" y="249"/>
                    <a:pt x="148" y="258"/>
                    <a:pt x="152" y="268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56">
              <a:extLst>
                <a:ext uri="{FF2B5EF4-FFF2-40B4-BE49-F238E27FC236}">
                  <a16:creationId xmlns:a16="http://schemas.microsoft.com/office/drawing/2014/main" id="{4A8220E3-9BAC-E1CE-ECEF-4B8F611F4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3738563"/>
              <a:ext cx="176213" cy="328613"/>
            </a:xfrm>
            <a:custGeom>
              <a:avLst/>
              <a:gdLst>
                <a:gd name="T0" fmla="*/ 80 w 127"/>
                <a:gd name="T1" fmla="*/ 205 h 236"/>
                <a:gd name="T2" fmla="*/ 34 w 127"/>
                <a:gd name="T3" fmla="*/ 146 h 236"/>
                <a:gd name="T4" fmla="*/ 5 w 127"/>
                <a:gd name="T5" fmla="*/ 39 h 236"/>
                <a:gd name="T6" fmla="*/ 2 w 127"/>
                <a:gd name="T7" fmla="*/ 15 h 236"/>
                <a:gd name="T8" fmla="*/ 8 w 127"/>
                <a:gd name="T9" fmla="*/ 3 h 236"/>
                <a:gd name="T10" fmla="*/ 23 w 127"/>
                <a:gd name="T11" fmla="*/ 7 h 236"/>
                <a:gd name="T12" fmla="*/ 80 w 127"/>
                <a:gd name="T13" fmla="*/ 80 h 236"/>
                <a:gd name="T14" fmla="*/ 107 w 127"/>
                <a:gd name="T15" fmla="*/ 133 h 236"/>
                <a:gd name="T16" fmla="*/ 126 w 127"/>
                <a:gd name="T17" fmla="*/ 211 h 236"/>
                <a:gd name="T18" fmla="*/ 125 w 127"/>
                <a:gd name="T19" fmla="*/ 225 h 236"/>
                <a:gd name="T20" fmla="*/ 111 w 127"/>
                <a:gd name="T21" fmla="*/ 231 h 236"/>
                <a:gd name="T22" fmla="*/ 80 w 127"/>
                <a:gd name="T23" fmla="*/ 20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236">
                  <a:moveTo>
                    <a:pt x="80" y="205"/>
                  </a:moveTo>
                  <a:cubicBezTo>
                    <a:pt x="63" y="190"/>
                    <a:pt x="48" y="168"/>
                    <a:pt x="34" y="146"/>
                  </a:cubicBezTo>
                  <a:cubicBezTo>
                    <a:pt x="14" y="114"/>
                    <a:pt x="7" y="77"/>
                    <a:pt x="5" y="39"/>
                  </a:cubicBezTo>
                  <a:cubicBezTo>
                    <a:pt x="4" y="31"/>
                    <a:pt x="0" y="23"/>
                    <a:pt x="2" y="15"/>
                  </a:cubicBezTo>
                  <a:cubicBezTo>
                    <a:pt x="3" y="10"/>
                    <a:pt x="3" y="5"/>
                    <a:pt x="8" y="3"/>
                  </a:cubicBezTo>
                  <a:cubicBezTo>
                    <a:pt x="14" y="0"/>
                    <a:pt x="19" y="3"/>
                    <a:pt x="23" y="7"/>
                  </a:cubicBezTo>
                  <a:cubicBezTo>
                    <a:pt x="44" y="29"/>
                    <a:pt x="64" y="53"/>
                    <a:pt x="80" y="80"/>
                  </a:cubicBezTo>
                  <a:cubicBezTo>
                    <a:pt x="89" y="98"/>
                    <a:pt x="98" y="115"/>
                    <a:pt x="107" y="133"/>
                  </a:cubicBezTo>
                  <a:cubicBezTo>
                    <a:pt x="118" y="158"/>
                    <a:pt x="121" y="184"/>
                    <a:pt x="126" y="211"/>
                  </a:cubicBezTo>
                  <a:cubicBezTo>
                    <a:pt x="126" y="215"/>
                    <a:pt x="127" y="221"/>
                    <a:pt x="125" y="225"/>
                  </a:cubicBezTo>
                  <a:cubicBezTo>
                    <a:pt x="123" y="231"/>
                    <a:pt x="118" y="236"/>
                    <a:pt x="111" y="231"/>
                  </a:cubicBezTo>
                  <a:cubicBezTo>
                    <a:pt x="101" y="224"/>
                    <a:pt x="90" y="218"/>
                    <a:pt x="80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57">
              <a:extLst>
                <a:ext uri="{FF2B5EF4-FFF2-40B4-BE49-F238E27FC236}">
                  <a16:creationId xmlns:a16="http://schemas.microsoft.com/office/drawing/2014/main" id="{8D6E5419-2AF8-B0F7-FE1F-382CD89FEF7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3865563"/>
              <a:ext cx="428625" cy="506413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5 h 364"/>
                <a:gd name="T4" fmla="*/ 143 w 307"/>
                <a:gd name="T5" fmla="*/ 195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0 h 364"/>
                <a:gd name="T18" fmla="*/ 38 w 307"/>
                <a:gd name="T19" fmla="*/ 73 h 364"/>
                <a:gd name="T20" fmla="*/ 12 w 307"/>
                <a:gd name="T21" fmla="*/ 33 h 364"/>
                <a:gd name="T22" fmla="*/ 1 w 307"/>
                <a:gd name="T23" fmla="*/ 12 h 364"/>
                <a:gd name="T24" fmla="*/ 5 w 307"/>
                <a:gd name="T25" fmla="*/ 1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5" y="105"/>
                    <a:pt x="90" y="125"/>
                  </a:cubicBezTo>
                  <a:cubicBezTo>
                    <a:pt x="107" y="149"/>
                    <a:pt x="124" y="173"/>
                    <a:pt x="143" y="195"/>
                  </a:cubicBezTo>
                  <a:cubicBezTo>
                    <a:pt x="162" y="219"/>
                    <a:pt x="184" y="241"/>
                    <a:pt x="204" y="264"/>
                  </a:cubicBezTo>
                  <a:cubicBezTo>
                    <a:pt x="236" y="298"/>
                    <a:pt x="270" y="331"/>
                    <a:pt x="307" y="364"/>
                  </a:cubicBezTo>
                  <a:cubicBezTo>
                    <a:pt x="294" y="362"/>
                    <a:pt x="287" y="354"/>
                    <a:pt x="279" y="348"/>
                  </a:cubicBezTo>
                  <a:cubicBezTo>
                    <a:pt x="250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0"/>
                  </a:cubicBezTo>
                  <a:cubicBezTo>
                    <a:pt x="42" y="78"/>
                    <a:pt x="40" y="76"/>
                    <a:pt x="38" y="73"/>
                  </a:cubicBezTo>
                  <a:cubicBezTo>
                    <a:pt x="32" y="59"/>
                    <a:pt x="22" y="46"/>
                    <a:pt x="12" y="33"/>
                  </a:cubicBezTo>
                  <a:cubicBezTo>
                    <a:pt x="7" y="27"/>
                    <a:pt x="2" y="20"/>
                    <a:pt x="1" y="12"/>
                  </a:cubicBezTo>
                  <a:cubicBezTo>
                    <a:pt x="0" y="7"/>
                    <a:pt x="1" y="3"/>
                    <a:pt x="5" y="1"/>
                  </a:cubicBezTo>
                  <a:cubicBezTo>
                    <a:pt x="10" y="0"/>
                    <a:pt x="12" y="2"/>
                    <a:pt x="15" y="6"/>
                  </a:cubicBezTo>
                  <a:cubicBezTo>
                    <a:pt x="27" y="24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58">
              <a:extLst>
                <a:ext uri="{FF2B5EF4-FFF2-40B4-BE49-F238E27FC236}">
                  <a16:creationId xmlns:a16="http://schemas.microsoft.com/office/drawing/2014/main" id="{7239A970-F081-99D3-030C-CCA42DB28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0" y="3771900"/>
              <a:ext cx="168275" cy="596900"/>
            </a:xfrm>
            <a:custGeom>
              <a:avLst/>
              <a:gdLst>
                <a:gd name="T0" fmla="*/ 40 w 120"/>
                <a:gd name="T1" fmla="*/ 122 h 429"/>
                <a:gd name="T2" fmla="*/ 53 w 120"/>
                <a:gd name="T3" fmla="*/ 186 h 429"/>
                <a:gd name="T4" fmla="*/ 83 w 120"/>
                <a:gd name="T5" fmla="*/ 328 h 429"/>
                <a:gd name="T6" fmla="*/ 113 w 120"/>
                <a:gd name="T7" fmla="*/ 413 h 429"/>
                <a:gd name="T8" fmla="*/ 120 w 120"/>
                <a:gd name="T9" fmla="*/ 429 h 429"/>
                <a:gd name="T10" fmla="*/ 110 w 120"/>
                <a:gd name="T11" fmla="*/ 420 h 429"/>
                <a:gd name="T12" fmla="*/ 63 w 120"/>
                <a:gd name="T13" fmla="*/ 287 h 429"/>
                <a:gd name="T14" fmla="*/ 27 w 120"/>
                <a:gd name="T15" fmla="*/ 120 h 429"/>
                <a:gd name="T16" fmla="*/ 24 w 120"/>
                <a:gd name="T17" fmla="*/ 112 h 429"/>
                <a:gd name="T18" fmla="*/ 5 w 120"/>
                <a:gd name="T19" fmla="*/ 19 h 429"/>
                <a:gd name="T20" fmla="*/ 8 w 120"/>
                <a:gd name="T21" fmla="*/ 2 h 429"/>
                <a:gd name="T22" fmla="*/ 21 w 120"/>
                <a:gd name="T23" fmla="*/ 16 h 429"/>
                <a:gd name="T24" fmla="*/ 40 w 120"/>
                <a:gd name="T25" fmla="*/ 122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40" y="122"/>
                  </a:moveTo>
                  <a:cubicBezTo>
                    <a:pt x="40" y="145"/>
                    <a:pt x="48" y="166"/>
                    <a:pt x="53" y="186"/>
                  </a:cubicBezTo>
                  <a:cubicBezTo>
                    <a:pt x="65" y="233"/>
                    <a:pt x="71" y="281"/>
                    <a:pt x="83" y="328"/>
                  </a:cubicBezTo>
                  <a:cubicBezTo>
                    <a:pt x="91" y="357"/>
                    <a:pt x="102" y="386"/>
                    <a:pt x="113" y="413"/>
                  </a:cubicBezTo>
                  <a:cubicBezTo>
                    <a:pt x="115" y="419"/>
                    <a:pt x="117" y="423"/>
                    <a:pt x="120" y="429"/>
                  </a:cubicBezTo>
                  <a:cubicBezTo>
                    <a:pt x="114" y="427"/>
                    <a:pt x="112" y="424"/>
                    <a:pt x="110" y="420"/>
                  </a:cubicBezTo>
                  <a:cubicBezTo>
                    <a:pt x="88" y="378"/>
                    <a:pt x="73" y="334"/>
                    <a:pt x="63" y="287"/>
                  </a:cubicBezTo>
                  <a:cubicBezTo>
                    <a:pt x="51" y="231"/>
                    <a:pt x="39" y="176"/>
                    <a:pt x="27" y="120"/>
                  </a:cubicBezTo>
                  <a:cubicBezTo>
                    <a:pt x="26" y="117"/>
                    <a:pt x="25" y="115"/>
                    <a:pt x="24" y="112"/>
                  </a:cubicBezTo>
                  <a:cubicBezTo>
                    <a:pt x="18" y="81"/>
                    <a:pt x="14" y="50"/>
                    <a:pt x="5" y="19"/>
                  </a:cubicBezTo>
                  <a:cubicBezTo>
                    <a:pt x="4" y="13"/>
                    <a:pt x="0" y="4"/>
                    <a:pt x="8" y="2"/>
                  </a:cubicBezTo>
                  <a:cubicBezTo>
                    <a:pt x="16" y="0"/>
                    <a:pt x="20" y="9"/>
                    <a:pt x="21" y="16"/>
                  </a:cubicBezTo>
                  <a:cubicBezTo>
                    <a:pt x="27" y="51"/>
                    <a:pt x="34" y="87"/>
                    <a:pt x="40" y="12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2" name="Grupo 61">
            <a:extLst>
              <a:ext uri="{FF2B5EF4-FFF2-40B4-BE49-F238E27FC236}">
                <a16:creationId xmlns:a16="http://schemas.microsoft.com/office/drawing/2014/main" id="{2FD91C1D-D794-1100-E88F-DDF381581489}"/>
              </a:ext>
            </a:extLst>
          </p:cNvPr>
          <p:cNvGrpSpPr/>
          <p:nvPr/>
        </p:nvGrpSpPr>
        <p:grpSpPr>
          <a:xfrm flipH="1">
            <a:off x="19674" y="3724728"/>
            <a:ext cx="1068957" cy="1403350"/>
            <a:chOff x="8072438" y="3738563"/>
            <a:chExt cx="1076325" cy="1403350"/>
          </a:xfrm>
        </p:grpSpPr>
        <p:sp>
          <p:nvSpPr>
            <p:cNvPr id="63" name="Freeform 52">
              <a:extLst>
                <a:ext uri="{FF2B5EF4-FFF2-40B4-BE49-F238E27FC236}">
                  <a16:creationId xmlns:a16="http://schemas.microsoft.com/office/drawing/2014/main" id="{9BA7CF58-E7DE-B93C-7A86-A84A0D6A5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4825" y="3929063"/>
              <a:ext cx="1023938" cy="1212850"/>
            </a:xfrm>
            <a:custGeom>
              <a:avLst/>
              <a:gdLst>
                <a:gd name="T0" fmla="*/ 623 w 734"/>
                <a:gd name="T1" fmla="*/ 641 h 871"/>
                <a:gd name="T2" fmla="*/ 703 w 734"/>
                <a:gd name="T3" fmla="*/ 767 h 871"/>
                <a:gd name="T4" fmla="*/ 731 w 734"/>
                <a:gd name="T5" fmla="*/ 852 h 871"/>
                <a:gd name="T6" fmla="*/ 729 w 734"/>
                <a:gd name="T7" fmla="*/ 871 h 871"/>
                <a:gd name="T8" fmla="*/ 672 w 734"/>
                <a:gd name="T9" fmla="*/ 756 h 871"/>
                <a:gd name="T10" fmla="*/ 601 w 734"/>
                <a:gd name="T11" fmla="*/ 649 h 871"/>
                <a:gd name="T12" fmla="*/ 575 w 734"/>
                <a:gd name="T13" fmla="*/ 613 h 871"/>
                <a:gd name="T14" fmla="*/ 510 w 734"/>
                <a:gd name="T15" fmla="*/ 543 h 871"/>
                <a:gd name="T16" fmla="*/ 495 w 734"/>
                <a:gd name="T17" fmla="*/ 538 h 871"/>
                <a:gd name="T18" fmla="*/ 395 w 734"/>
                <a:gd name="T19" fmla="*/ 515 h 871"/>
                <a:gd name="T20" fmla="*/ 376 w 734"/>
                <a:gd name="T21" fmla="*/ 499 h 871"/>
                <a:gd name="T22" fmla="*/ 398 w 734"/>
                <a:gd name="T23" fmla="*/ 490 h 871"/>
                <a:gd name="T24" fmla="*/ 446 w 734"/>
                <a:gd name="T25" fmla="*/ 495 h 871"/>
                <a:gd name="T26" fmla="*/ 458 w 734"/>
                <a:gd name="T27" fmla="*/ 496 h 871"/>
                <a:gd name="T28" fmla="*/ 424 w 734"/>
                <a:gd name="T29" fmla="*/ 462 h 871"/>
                <a:gd name="T30" fmla="*/ 330 w 734"/>
                <a:gd name="T31" fmla="*/ 394 h 871"/>
                <a:gd name="T32" fmla="*/ 254 w 734"/>
                <a:gd name="T33" fmla="*/ 341 h 871"/>
                <a:gd name="T34" fmla="*/ 124 w 734"/>
                <a:gd name="T35" fmla="*/ 229 h 871"/>
                <a:gd name="T36" fmla="*/ 78 w 734"/>
                <a:gd name="T37" fmla="*/ 173 h 871"/>
                <a:gd name="T38" fmla="*/ 11 w 734"/>
                <a:gd name="T39" fmla="*/ 58 h 871"/>
                <a:gd name="T40" fmla="*/ 0 w 734"/>
                <a:gd name="T41" fmla="*/ 27 h 871"/>
                <a:gd name="T42" fmla="*/ 13 w 734"/>
                <a:gd name="T43" fmla="*/ 35 h 871"/>
                <a:gd name="T44" fmla="*/ 68 w 734"/>
                <a:gd name="T45" fmla="*/ 116 h 871"/>
                <a:gd name="T46" fmla="*/ 135 w 734"/>
                <a:gd name="T47" fmla="*/ 195 h 871"/>
                <a:gd name="T48" fmla="*/ 155 w 734"/>
                <a:gd name="T49" fmla="*/ 216 h 871"/>
                <a:gd name="T50" fmla="*/ 241 w 734"/>
                <a:gd name="T51" fmla="*/ 297 h 871"/>
                <a:gd name="T52" fmla="*/ 123 w 734"/>
                <a:gd name="T53" fmla="*/ 179 h 871"/>
                <a:gd name="T54" fmla="*/ 17 w 734"/>
                <a:gd name="T55" fmla="*/ 34 h 871"/>
                <a:gd name="T56" fmla="*/ 14 w 734"/>
                <a:gd name="T57" fmla="*/ 15 h 871"/>
                <a:gd name="T58" fmla="*/ 50 w 734"/>
                <a:gd name="T59" fmla="*/ 42 h 871"/>
                <a:gd name="T60" fmla="*/ 93 w 734"/>
                <a:gd name="T61" fmla="*/ 82 h 871"/>
                <a:gd name="T62" fmla="*/ 161 w 734"/>
                <a:gd name="T63" fmla="*/ 160 h 871"/>
                <a:gd name="T64" fmla="*/ 222 w 734"/>
                <a:gd name="T65" fmla="*/ 238 h 871"/>
                <a:gd name="T66" fmla="*/ 234 w 734"/>
                <a:gd name="T67" fmla="*/ 251 h 871"/>
                <a:gd name="T68" fmla="*/ 234 w 734"/>
                <a:gd name="T69" fmla="*/ 245 h 871"/>
                <a:gd name="T70" fmla="*/ 196 w 734"/>
                <a:gd name="T71" fmla="*/ 128 h 871"/>
                <a:gd name="T72" fmla="*/ 191 w 734"/>
                <a:gd name="T73" fmla="*/ 57 h 871"/>
                <a:gd name="T74" fmla="*/ 204 w 734"/>
                <a:gd name="T75" fmla="*/ 0 h 871"/>
                <a:gd name="T76" fmla="*/ 212 w 734"/>
                <a:gd name="T77" fmla="*/ 10 h 871"/>
                <a:gd name="T78" fmla="*/ 242 w 734"/>
                <a:gd name="T79" fmla="*/ 149 h 871"/>
                <a:gd name="T80" fmla="*/ 288 w 734"/>
                <a:gd name="T81" fmla="*/ 295 h 871"/>
                <a:gd name="T82" fmla="*/ 250 w 734"/>
                <a:gd name="T83" fmla="*/ 183 h 871"/>
                <a:gd name="T84" fmla="*/ 217 w 734"/>
                <a:gd name="T85" fmla="*/ 31 h 871"/>
                <a:gd name="T86" fmla="*/ 220 w 734"/>
                <a:gd name="T87" fmla="*/ 9 h 871"/>
                <a:gd name="T88" fmla="*/ 241 w 734"/>
                <a:gd name="T89" fmla="*/ 33 h 871"/>
                <a:gd name="T90" fmla="*/ 285 w 734"/>
                <a:gd name="T91" fmla="*/ 125 h 871"/>
                <a:gd name="T92" fmla="*/ 306 w 734"/>
                <a:gd name="T93" fmla="*/ 193 h 871"/>
                <a:gd name="T94" fmla="*/ 324 w 734"/>
                <a:gd name="T95" fmla="*/ 266 h 871"/>
                <a:gd name="T96" fmla="*/ 333 w 734"/>
                <a:gd name="T97" fmla="*/ 328 h 871"/>
                <a:gd name="T98" fmla="*/ 334 w 734"/>
                <a:gd name="T99" fmla="*/ 338 h 871"/>
                <a:gd name="T100" fmla="*/ 361 w 734"/>
                <a:gd name="T101" fmla="*/ 390 h 871"/>
                <a:gd name="T102" fmla="*/ 485 w 734"/>
                <a:gd name="T103" fmla="*/ 493 h 871"/>
                <a:gd name="T104" fmla="*/ 582 w 734"/>
                <a:gd name="T105" fmla="*/ 589 h 871"/>
                <a:gd name="T106" fmla="*/ 623 w 734"/>
                <a:gd name="T107" fmla="*/ 64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1">
                  <a:moveTo>
                    <a:pt x="623" y="641"/>
                  </a:moveTo>
                  <a:cubicBezTo>
                    <a:pt x="651" y="682"/>
                    <a:pt x="681" y="722"/>
                    <a:pt x="703" y="767"/>
                  </a:cubicBezTo>
                  <a:cubicBezTo>
                    <a:pt x="716" y="793"/>
                    <a:pt x="725" y="822"/>
                    <a:pt x="731" y="852"/>
                  </a:cubicBezTo>
                  <a:cubicBezTo>
                    <a:pt x="732" y="857"/>
                    <a:pt x="734" y="863"/>
                    <a:pt x="729" y="871"/>
                  </a:cubicBezTo>
                  <a:cubicBezTo>
                    <a:pt x="707" y="833"/>
                    <a:pt x="697" y="790"/>
                    <a:pt x="672" y="756"/>
                  </a:cubicBezTo>
                  <a:cubicBezTo>
                    <a:pt x="648" y="721"/>
                    <a:pt x="628" y="683"/>
                    <a:pt x="601" y="649"/>
                  </a:cubicBezTo>
                  <a:cubicBezTo>
                    <a:pt x="595" y="635"/>
                    <a:pt x="585" y="623"/>
                    <a:pt x="575" y="613"/>
                  </a:cubicBezTo>
                  <a:cubicBezTo>
                    <a:pt x="554" y="589"/>
                    <a:pt x="533" y="564"/>
                    <a:pt x="510" y="543"/>
                  </a:cubicBezTo>
                  <a:cubicBezTo>
                    <a:pt x="505" y="539"/>
                    <a:pt x="501" y="538"/>
                    <a:pt x="495" y="538"/>
                  </a:cubicBezTo>
                  <a:cubicBezTo>
                    <a:pt x="461" y="533"/>
                    <a:pt x="427" y="529"/>
                    <a:pt x="395" y="515"/>
                  </a:cubicBezTo>
                  <a:cubicBezTo>
                    <a:pt x="387" y="512"/>
                    <a:pt x="374" y="511"/>
                    <a:pt x="376" y="499"/>
                  </a:cubicBezTo>
                  <a:cubicBezTo>
                    <a:pt x="378" y="489"/>
                    <a:pt x="390" y="491"/>
                    <a:pt x="398" y="490"/>
                  </a:cubicBezTo>
                  <a:cubicBezTo>
                    <a:pt x="414" y="488"/>
                    <a:pt x="430" y="492"/>
                    <a:pt x="446" y="495"/>
                  </a:cubicBezTo>
                  <a:cubicBezTo>
                    <a:pt x="450" y="496"/>
                    <a:pt x="453" y="499"/>
                    <a:pt x="458" y="496"/>
                  </a:cubicBezTo>
                  <a:cubicBezTo>
                    <a:pt x="451" y="480"/>
                    <a:pt x="436" y="473"/>
                    <a:pt x="424" y="462"/>
                  </a:cubicBezTo>
                  <a:cubicBezTo>
                    <a:pt x="395" y="436"/>
                    <a:pt x="363" y="414"/>
                    <a:pt x="330" y="394"/>
                  </a:cubicBezTo>
                  <a:cubicBezTo>
                    <a:pt x="304" y="378"/>
                    <a:pt x="277" y="361"/>
                    <a:pt x="254" y="341"/>
                  </a:cubicBezTo>
                  <a:cubicBezTo>
                    <a:pt x="210" y="304"/>
                    <a:pt x="166" y="267"/>
                    <a:pt x="124" y="229"/>
                  </a:cubicBezTo>
                  <a:cubicBezTo>
                    <a:pt x="107" y="212"/>
                    <a:pt x="94" y="191"/>
                    <a:pt x="78" y="173"/>
                  </a:cubicBezTo>
                  <a:cubicBezTo>
                    <a:pt x="51" y="137"/>
                    <a:pt x="32" y="96"/>
                    <a:pt x="11" y="58"/>
                  </a:cubicBezTo>
                  <a:cubicBezTo>
                    <a:pt x="6" y="49"/>
                    <a:pt x="4" y="38"/>
                    <a:pt x="0" y="27"/>
                  </a:cubicBezTo>
                  <a:cubicBezTo>
                    <a:pt x="6" y="26"/>
                    <a:pt x="9" y="31"/>
                    <a:pt x="13" y="35"/>
                  </a:cubicBezTo>
                  <a:cubicBezTo>
                    <a:pt x="30" y="63"/>
                    <a:pt x="48" y="90"/>
                    <a:pt x="68" y="116"/>
                  </a:cubicBezTo>
                  <a:cubicBezTo>
                    <a:pt x="89" y="143"/>
                    <a:pt x="109" y="171"/>
                    <a:pt x="135" y="195"/>
                  </a:cubicBezTo>
                  <a:cubicBezTo>
                    <a:pt x="142" y="201"/>
                    <a:pt x="149" y="209"/>
                    <a:pt x="155" y="216"/>
                  </a:cubicBezTo>
                  <a:cubicBezTo>
                    <a:pt x="185" y="246"/>
                    <a:pt x="215" y="276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3"/>
                    <a:pt x="47" y="86"/>
                    <a:pt x="17" y="34"/>
                  </a:cubicBezTo>
                  <a:cubicBezTo>
                    <a:pt x="13" y="28"/>
                    <a:pt x="8" y="22"/>
                    <a:pt x="14" y="15"/>
                  </a:cubicBezTo>
                  <a:cubicBezTo>
                    <a:pt x="24" y="27"/>
                    <a:pt x="39" y="32"/>
                    <a:pt x="50" y="42"/>
                  </a:cubicBezTo>
                  <a:cubicBezTo>
                    <a:pt x="64" y="56"/>
                    <a:pt x="80" y="68"/>
                    <a:pt x="93" y="82"/>
                  </a:cubicBezTo>
                  <a:cubicBezTo>
                    <a:pt x="117" y="107"/>
                    <a:pt x="141" y="131"/>
                    <a:pt x="161" y="160"/>
                  </a:cubicBezTo>
                  <a:cubicBezTo>
                    <a:pt x="181" y="186"/>
                    <a:pt x="202" y="212"/>
                    <a:pt x="222" y="238"/>
                  </a:cubicBezTo>
                  <a:cubicBezTo>
                    <a:pt x="226" y="242"/>
                    <a:pt x="230" y="247"/>
                    <a:pt x="234" y="251"/>
                  </a:cubicBezTo>
                  <a:cubicBezTo>
                    <a:pt x="237" y="249"/>
                    <a:pt x="235" y="247"/>
                    <a:pt x="234" y="245"/>
                  </a:cubicBezTo>
                  <a:cubicBezTo>
                    <a:pt x="210" y="210"/>
                    <a:pt x="203" y="169"/>
                    <a:pt x="196" y="128"/>
                  </a:cubicBezTo>
                  <a:cubicBezTo>
                    <a:pt x="192" y="104"/>
                    <a:pt x="191" y="80"/>
                    <a:pt x="191" y="57"/>
                  </a:cubicBezTo>
                  <a:cubicBezTo>
                    <a:pt x="191" y="38"/>
                    <a:pt x="190" y="16"/>
                    <a:pt x="204" y="0"/>
                  </a:cubicBezTo>
                  <a:cubicBezTo>
                    <a:pt x="211" y="0"/>
                    <a:pt x="212" y="5"/>
                    <a:pt x="212" y="10"/>
                  </a:cubicBezTo>
                  <a:cubicBezTo>
                    <a:pt x="221" y="56"/>
                    <a:pt x="234" y="102"/>
                    <a:pt x="242" y="149"/>
                  </a:cubicBezTo>
                  <a:cubicBezTo>
                    <a:pt x="252" y="202"/>
                    <a:pt x="267" y="255"/>
                    <a:pt x="288" y="295"/>
                  </a:cubicBezTo>
                  <a:cubicBezTo>
                    <a:pt x="272" y="265"/>
                    <a:pt x="260" y="224"/>
                    <a:pt x="250" y="183"/>
                  </a:cubicBezTo>
                  <a:cubicBezTo>
                    <a:pt x="238" y="132"/>
                    <a:pt x="230" y="81"/>
                    <a:pt x="217" y="31"/>
                  </a:cubicBezTo>
                  <a:cubicBezTo>
                    <a:pt x="215" y="23"/>
                    <a:pt x="212" y="16"/>
                    <a:pt x="220" y="9"/>
                  </a:cubicBezTo>
                  <a:cubicBezTo>
                    <a:pt x="231" y="14"/>
                    <a:pt x="235" y="25"/>
                    <a:pt x="241" y="33"/>
                  </a:cubicBezTo>
                  <a:cubicBezTo>
                    <a:pt x="261" y="61"/>
                    <a:pt x="275" y="92"/>
                    <a:pt x="285" y="125"/>
                  </a:cubicBezTo>
                  <a:cubicBezTo>
                    <a:pt x="291" y="147"/>
                    <a:pt x="298" y="170"/>
                    <a:pt x="306" y="193"/>
                  </a:cubicBezTo>
                  <a:cubicBezTo>
                    <a:pt x="315" y="216"/>
                    <a:pt x="320" y="241"/>
                    <a:pt x="324" y="266"/>
                  </a:cubicBezTo>
                  <a:cubicBezTo>
                    <a:pt x="326" y="287"/>
                    <a:pt x="332" y="307"/>
                    <a:pt x="333" y="328"/>
                  </a:cubicBezTo>
                  <a:cubicBezTo>
                    <a:pt x="334" y="331"/>
                    <a:pt x="335" y="335"/>
                    <a:pt x="334" y="338"/>
                  </a:cubicBezTo>
                  <a:cubicBezTo>
                    <a:pt x="329" y="364"/>
                    <a:pt x="341" y="378"/>
                    <a:pt x="361" y="390"/>
                  </a:cubicBezTo>
                  <a:cubicBezTo>
                    <a:pt x="408" y="418"/>
                    <a:pt x="446" y="456"/>
                    <a:pt x="485" y="493"/>
                  </a:cubicBezTo>
                  <a:cubicBezTo>
                    <a:pt x="518" y="524"/>
                    <a:pt x="550" y="555"/>
                    <a:pt x="582" y="589"/>
                  </a:cubicBezTo>
                  <a:cubicBezTo>
                    <a:pt x="597" y="605"/>
                    <a:pt x="609" y="623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53">
              <a:extLst>
                <a:ext uri="{FF2B5EF4-FFF2-40B4-BE49-F238E27FC236}">
                  <a16:creationId xmlns:a16="http://schemas.microsoft.com/office/drawing/2014/main" id="{70497650-A375-F6A4-D876-14F7F544FB56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0" y="4294188"/>
              <a:ext cx="414338" cy="385763"/>
            </a:xfrm>
            <a:custGeom>
              <a:avLst/>
              <a:gdLst>
                <a:gd name="T0" fmla="*/ 281 w 298"/>
                <a:gd name="T1" fmla="*/ 230 h 277"/>
                <a:gd name="T2" fmla="*/ 229 w 298"/>
                <a:gd name="T3" fmla="*/ 255 h 277"/>
                <a:gd name="T4" fmla="*/ 113 w 298"/>
                <a:gd name="T5" fmla="*/ 269 h 277"/>
                <a:gd name="T6" fmla="*/ 17 w 298"/>
                <a:gd name="T7" fmla="*/ 187 h 277"/>
                <a:gd name="T8" fmla="*/ 1 w 298"/>
                <a:gd name="T9" fmla="*/ 116 h 277"/>
                <a:gd name="T10" fmla="*/ 30 w 298"/>
                <a:gd name="T11" fmla="*/ 23 h 277"/>
                <a:gd name="T12" fmla="*/ 79 w 298"/>
                <a:gd name="T13" fmla="*/ 8 h 277"/>
                <a:gd name="T14" fmla="*/ 102 w 298"/>
                <a:gd name="T15" fmla="*/ 29 h 277"/>
                <a:gd name="T16" fmla="*/ 137 w 298"/>
                <a:gd name="T17" fmla="*/ 82 h 277"/>
                <a:gd name="T18" fmla="*/ 189 w 298"/>
                <a:gd name="T19" fmla="*/ 134 h 277"/>
                <a:gd name="T20" fmla="*/ 271 w 298"/>
                <a:gd name="T21" fmla="*/ 186 h 277"/>
                <a:gd name="T22" fmla="*/ 292 w 298"/>
                <a:gd name="T23" fmla="*/ 203 h 277"/>
                <a:gd name="T24" fmla="*/ 291 w 298"/>
                <a:gd name="T25" fmla="*/ 222 h 277"/>
                <a:gd name="T26" fmla="*/ 281 w 298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7">
                  <a:moveTo>
                    <a:pt x="281" y="230"/>
                  </a:moveTo>
                  <a:cubicBezTo>
                    <a:pt x="266" y="245"/>
                    <a:pt x="247" y="250"/>
                    <a:pt x="229" y="255"/>
                  </a:cubicBezTo>
                  <a:cubicBezTo>
                    <a:pt x="191" y="267"/>
                    <a:pt x="153" y="277"/>
                    <a:pt x="113" y="269"/>
                  </a:cubicBezTo>
                  <a:cubicBezTo>
                    <a:pt x="66" y="260"/>
                    <a:pt x="33" y="232"/>
                    <a:pt x="17" y="187"/>
                  </a:cubicBezTo>
                  <a:cubicBezTo>
                    <a:pt x="7" y="165"/>
                    <a:pt x="0" y="141"/>
                    <a:pt x="1" y="116"/>
                  </a:cubicBezTo>
                  <a:cubicBezTo>
                    <a:pt x="2" y="83"/>
                    <a:pt x="13" y="52"/>
                    <a:pt x="30" y="23"/>
                  </a:cubicBezTo>
                  <a:cubicBezTo>
                    <a:pt x="42" y="3"/>
                    <a:pt x="66" y="0"/>
                    <a:pt x="79" y="8"/>
                  </a:cubicBezTo>
                  <a:cubicBezTo>
                    <a:pt x="88" y="13"/>
                    <a:pt x="96" y="21"/>
                    <a:pt x="102" y="29"/>
                  </a:cubicBezTo>
                  <a:cubicBezTo>
                    <a:pt x="116" y="45"/>
                    <a:pt x="125" y="64"/>
                    <a:pt x="137" y="82"/>
                  </a:cubicBezTo>
                  <a:cubicBezTo>
                    <a:pt x="150" y="103"/>
                    <a:pt x="168" y="120"/>
                    <a:pt x="189" y="134"/>
                  </a:cubicBezTo>
                  <a:cubicBezTo>
                    <a:pt x="216" y="152"/>
                    <a:pt x="243" y="169"/>
                    <a:pt x="271" y="186"/>
                  </a:cubicBezTo>
                  <a:cubicBezTo>
                    <a:pt x="279" y="190"/>
                    <a:pt x="285" y="197"/>
                    <a:pt x="292" y="203"/>
                  </a:cubicBezTo>
                  <a:cubicBezTo>
                    <a:pt x="298" y="208"/>
                    <a:pt x="296" y="216"/>
                    <a:pt x="291" y="222"/>
                  </a:cubicBezTo>
                  <a:cubicBezTo>
                    <a:pt x="288" y="225"/>
                    <a:pt x="284" y="228"/>
                    <a:pt x="281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54">
              <a:extLst>
                <a:ext uri="{FF2B5EF4-FFF2-40B4-BE49-F238E27FC236}">
                  <a16:creationId xmlns:a16="http://schemas.microsoft.com/office/drawing/2014/main" id="{8D5602AD-66AE-6A41-2373-FE2326192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0" y="4662488"/>
              <a:ext cx="384175" cy="37147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6 h 266"/>
                <a:gd name="T4" fmla="*/ 37 w 276"/>
                <a:gd name="T5" fmla="*/ 101 h 266"/>
                <a:gd name="T6" fmla="*/ 13 w 276"/>
                <a:gd name="T7" fmla="*/ 79 h 266"/>
                <a:gd name="T8" fmla="*/ 29 w 276"/>
                <a:gd name="T9" fmla="*/ 31 h 266"/>
                <a:gd name="T10" fmla="*/ 179 w 276"/>
                <a:gd name="T11" fmla="*/ 17 h 266"/>
                <a:gd name="T12" fmla="*/ 275 w 276"/>
                <a:gd name="T13" fmla="*/ 152 h 266"/>
                <a:gd name="T14" fmla="*/ 256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0"/>
                    <a:pt x="122" y="166"/>
                  </a:cubicBezTo>
                  <a:cubicBezTo>
                    <a:pt x="95" y="143"/>
                    <a:pt x="68" y="120"/>
                    <a:pt x="37" y="101"/>
                  </a:cubicBezTo>
                  <a:cubicBezTo>
                    <a:pt x="28" y="95"/>
                    <a:pt x="20" y="88"/>
                    <a:pt x="13" y="79"/>
                  </a:cubicBezTo>
                  <a:cubicBezTo>
                    <a:pt x="0" y="62"/>
                    <a:pt x="7" y="44"/>
                    <a:pt x="29" y="31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2"/>
                  </a:cubicBezTo>
                  <a:cubicBezTo>
                    <a:pt x="276" y="183"/>
                    <a:pt x="271" y="211"/>
                    <a:pt x="256" y="238"/>
                  </a:cubicBezTo>
                  <a:cubicBezTo>
                    <a:pt x="251" y="249"/>
                    <a:pt x="242" y="255"/>
                    <a:pt x="232" y="260"/>
                  </a:cubicBezTo>
                  <a:cubicBezTo>
                    <a:pt x="220" y="266"/>
                    <a:pt x="207" y="260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55">
              <a:extLst>
                <a:ext uri="{FF2B5EF4-FFF2-40B4-BE49-F238E27FC236}">
                  <a16:creationId xmlns:a16="http://schemas.microsoft.com/office/drawing/2014/main" id="{F28B23AB-7DBB-7560-7526-600D59171B08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2350" y="4224338"/>
              <a:ext cx="212725" cy="373063"/>
            </a:xfrm>
            <a:custGeom>
              <a:avLst/>
              <a:gdLst>
                <a:gd name="T0" fmla="*/ 152 w 153"/>
                <a:gd name="T1" fmla="*/ 268 h 268"/>
                <a:gd name="T2" fmla="*/ 125 w 153"/>
                <a:gd name="T3" fmla="*/ 252 h 268"/>
                <a:gd name="T4" fmla="*/ 57 w 153"/>
                <a:gd name="T5" fmla="*/ 186 h 268"/>
                <a:gd name="T6" fmla="*/ 13 w 153"/>
                <a:gd name="T7" fmla="*/ 92 h 268"/>
                <a:gd name="T8" fmla="*/ 2 w 153"/>
                <a:gd name="T9" fmla="*/ 30 h 268"/>
                <a:gd name="T10" fmla="*/ 6 w 153"/>
                <a:gd name="T11" fmla="*/ 7 h 268"/>
                <a:gd name="T12" fmla="*/ 26 w 153"/>
                <a:gd name="T13" fmla="*/ 6 h 268"/>
                <a:gd name="T14" fmla="*/ 132 w 153"/>
                <a:gd name="T15" fmla="*/ 169 h 268"/>
                <a:gd name="T16" fmla="*/ 151 w 153"/>
                <a:gd name="T17" fmla="*/ 240 h 268"/>
                <a:gd name="T18" fmla="*/ 152 w 153"/>
                <a:gd name="T19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268">
                  <a:moveTo>
                    <a:pt x="152" y="268"/>
                  </a:moveTo>
                  <a:cubicBezTo>
                    <a:pt x="139" y="268"/>
                    <a:pt x="132" y="259"/>
                    <a:pt x="125" y="252"/>
                  </a:cubicBezTo>
                  <a:cubicBezTo>
                    <a:pt x="101" y="232"/>
                    <a:pt x="76" y="212"/>
                    <a:pt x="57" y="186"/>
                  </a:cubicBezTo>
                  <a:cubicBezTo>
                    <a:pt x="35" y="157"/>
                    <a:pt x="23" y="126"/>
                    <a:pt x="13" y="92"/>
                  </a:cubicBezTo>
                  <a:cubicBezTo>
                    <a:pt x="8" y="72"/>
                    <a:pt x="7" y="50"/>
                    <a:pt x="2" y="30"/>
                  </a:cubicBezTo>
                  <a:cubicBezTo>
                    <a:pt x="0" y="22"/>
                    <a:pt x="0" y="15"/>
                    <a:pt x="6" y="7"/>
                  </a:cubicBezTo>
                  <a:cubicBezTo>
                    <a:pt x="12" y="0"/>
                    <a:pt x="19" y="1"/>
                    <a:pt x="26" y="6"/>
                  </a:cubicBezTo>
                  <a:cubicBezTo>
                    <a:pt x="79" y="48"/>
                    <a:pt x="112" y="104"/>
                    <a:pt x="132" y="169"/>
                  </a:cubicBezTo>
                  <a:cubicBezTo>
                    <a:pt x="139" y="192"/>
                    <a:pt x="145" y="216"/>
                    <a:pt x="151" y="240"/>
                  </a:cubicBezTo>
                  <a:cubicBezTo>
                    <a:pt x="153" y="249"/>
                    <a:pt x="148" y="258"/>
                    <a:pt x="152" y="268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56">
              <a:extLst>
                <a:ext uri="{FF2B5EF4-FFF2-40B4-BE49-F238E27FC236}">
                  <a16:creationId xmlns:a16="http://schemas.microsoft.com/office/drawing/2014/main" id="{8C7DB13A-4850-620E-002A-EF39DD6CB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3738563"/>
              <a:ext cx="176213" cy="328613"/>
            </a:xfrm>
            <a:custGeom>
              <a:avLst/>
              <a:gdLst>
                <a:gd name="T0" fmla="*/ 80 w 127"/>
                <a:gd name="T1" fmla="*/ 205 h 236"/>
                <a:gd name="T2" fmla="*/ 34 w 127"/>
                <a:gd name="T3" fmla="*/ 146 h 236"/>
                <a:gd name="T4" fmla="*/ 5 w 127"/>
                <a:gd name="T5" fmla="*/ 39 h 236"/>
                <a:gd name="T6" fmla="*/ 2 w 127"/>
                <a:gd name="T7" fmla="*/ 15 h 236"/>
                <a:gd name="T8" fmla="*/ 8 w 127"/>
                <a:gd name="T9" fmla="*/ 3 h 236"/>
                <a:gd name="T10" fmla="*/ 23 w 127"/>
                <a:gd name="T11" fmla="*/ 7 h 236"/>
                <a:gd name="T12" fmla="*/ 80 w 127"/>
                <a:gd name="T13" fmla="*/ 80 h 236"/>
                <a:gd name="T14" fmla="*/ 107 w 127"/>
                <a:gd name="T15" fmla="*/ 133 h 236"/>
                <a:gd name="T16" fmla="*/ 126 w 127"/>
                <a:gd name="T17" fmla="*/ 211 h 236"/>
                <a:gd name="T18" fmla="*/ 125 w 127"/>
                <a:gd name="T19" fmla="*/ 225 h 236"/>
                <a:gd name="T20" fmla="*/ 111 w 127"/>
                <a:gd name="T21" fmla="*/ 231 h 236"/>
                <a:gd name="T22" fmla="*/ 80 w 127"/>
                <a:gd name="T23" fmla="*/ 20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236">
                  <a:moveTo>
                    <a:pt x="80" y="205"/>
                  </a:moveTo>
                  <a:cubicBezTo>
                    <a:pt x="63" y="190"/>
                    <a:pt x="48" y="168"/>
                    <a:pt x="34" y="146"/>
                  </a:cubicBezTo>
                  <a:cubicBezTo>
                    <a:pt x="14" y="114"/>
                    <a:pt x="7" y="77"/>
                    <a:pt x="5" y="39"/>
                  </a:cubicBezTo>
                  <a:cubicBezTo>
                    <a:pt x="4" y="31"/>
                    <a:pt x="0" y="23"/>
                    <a:pt x="2" y="15"/>
                  </a:cubicBezTo>
                  <a:cubicBezTo>
                    <a:pt x="3" y="10"/>
                    <a:pt x="3" y="5"/>
                    <a:pt x="8" y="3"/>
                  </a:cubicBezTo>
                  <a:cubicBezTo>
                    <a:pt x="14" y="0"/>
                    <a:pt x="19" y="3"/>
                    <a:pt x="23" y="7"/>
                  </a:cubicBezTo>
                  <a:cubicBezTo>
                    <a:pt x="44" y="29"/>
                    <a:pt x="64" y="53"/>
                    <a:pt x="80" y="80"/>
                  </a:cubicBezTo>
                  <a:cubicBezTo>
                    <a:pt x="89" y="98"/>
                    <a:pt x="98" y="115"/>
                    <a:pt x="107" y="133"/>
                  </a:cubicBezTo>
                  <a:cubicBezTo>
                    <a:pt x="118" y="158"/>
                    <a:pt x="121" y="184"/>
                    <a:pt x="126" y="211"/>
                  </a:cubicBezTo>
                  <a:cubicBezTo>
                    <a:pt x="126" y="215"/>
                    <a:pt x="127" y="221"/>
                    <a:pt x="125" y="225"/>
                  </a:cubicBezTo>
                  <a:cubicBezTo>
                    <a:pt x="123" y="231"/>
                    <a:pt x="118" y="236"/>
                    <a:pt x="111" y="231"/>
                  </a:cubicBezTo>
                  <a:cubicBezTo>
                    <a:pt x="101" y="224"/>
                    <a:pt x="90" y="218"/>
                    <a:pt x="80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57">
              <a:extLst>
                <a:ext uri="{FF2B5EF4-FFF2-40B4-BE49-F238E27FC236}">
                  <a16:creationId xmlns:a16="http://schemas.microsoft.com/office/drawing/2014/main" id="{B65DEFCC-06FE-7CD7-FCCB-3A591CCFA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3865563"/>
              <a:ext cx="428625" cy="506413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5 h 364"/>
                <a:gd name="T4" fmla="*/ 143 w 307"/>
                <a:gd name="T5" fmla="*/ 195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0 h 364"/>
                <a:gd name="T18" fmla="*/ 38 w 307"/>
                <a:gd name="T19" fmla="*/ 73 h 364"/>
                <a:gd name="T20" fmla="*/ 12 w 307"/>
                <a:gd name="T21" fmla="*/ 33 h 364"/>
                <a:gd name="T22" fmla="*/ 1 w 307"/>
                <a:gd name="T23" fmla="*/ 12 h 364"/>
                <a:gd name="T24" fmla="*/ 5 w 307"/>
                <a:gd name="T25" fmla="*/ 1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5" y="105"/>
                    <a:pt x="90" y="125"/>
                  </a:cubicBezTo>
                  <a:cubicBezTo>
                    <a:pt x="107" y="149"/>
                    <a:pt x="124" y="173"/>
                    <a:pt x="143" y="195"/>
                  </a:cubicBezTo>
                  <a:cubicBezTo>
                    <a:pt x="162" y="219"/>
                    <a:pt x="184" y="241"/>
                    <a:pt x="204" y="264"/>
                  </a:cubicBezTo>
                  <a:cubicBezTo>
                    <a:pt x="236" y="298"/>
                    <a:pt x="270" y="331"/>
                    <a:pt x="307" y="364"/>
                  </a:cubicBezTo>
                  <a:cubicBezTo>
                    <a:pt x="294" y="362"/>
                    <a:pt x="287" y="354"/>
                    <a:pt x="279" y="348"/>
                  </a:cubicBezTo>
                  <a:cubicBezTo>
                    <a:pt x="250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0"/>
                  </a:cubicBezTo>
                  <a:cubicBezTo>
                    <a:pt x="42" y="78"/>
                    <a:pt x="40" y="76"/>
                    <a:pt x="38" y="73"/>
                  </a:cubicBezTo>
                  <a:cubicBezTo>
                    <a:pt x="32" y="59"/>
                    <a:pt x="22" y="46"/>
                    <a:pt x="12" y="33"/>
                  </a:cubicBezTo>
                  <a:cubicBezTo>
                    <a:pt x="7" y="27"/>
                    <a:pt x="2" y="20"/>
                    <a:pt x="1" y="12"/>
                  </a:cubicBezTo>
                  <a:cubicBezTo>
                    <a:pt x="0" y="7"/>
                    <a:pt x="1" y="3"/>
                    <a:pt x="5" y="1"/>
                  </a:cubicBezTo>
                  <a:cubicBezTo>
                    <a:pt x="10" y="0"/>
                    <a:pt x="12" y="2"/>
                    <a:pt x="15" y="6"/>
                  </a:cubicBezTo>
                  <a:cubicBezTo>
                    <a:pt x="27" y="24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58">
              <a:extLst>
                <a:ext uri="{FF2B5EF4-FFF2-40B4-BE49-F238E27FC236}">
                  <a16:creationId xmlns:a16="http://schemas.microsoft.com/office/drawing/2014/main" id="{6EB9F92C-09CA-93BA-2FB1-25F2A2212DE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0" y="3771900"/>
              <a:ext cx="168275" cy="596900"/>
            </a:xfrm>
            <a:custGeom>
              <a:avLst/>
              <a:gdLst>
                <a:gd name="T0" fmla="*/ 40 w 120"/>
                <a:gd name="T1" fmla="*/ 122 h 429"/>
                <a:gd name="T2" fmla="*/ 53 w 120"/>
                <a:gd name="T3" fmla="*/ 186 h 429"/>
                <a:gd name="T4" fmla="*/ 83 w 120"/>
                <a:gd name="T5" fmla="*/ 328 h 429"/>
                <a:gd name="T6" fmla="*/ 113 w 120"/>
                <a:gd name="T7" fmla="*/ 413 h 429"/>
                <a:gd name="T8" fmla="*/ 120 w 120"/>
                <a:gd name="T9" fmla="*/ 429 h 429"/>
                <a:gd name="T10" fmla="*/ 110 w 120"/>
                <a:gd name="T11" fmla="*/ 420 h 429"/>
                <a:gd name="T12" fmla="*/ 63 w 120"/>
                <a:gd name="T13" fmla="*/ 287 h 429"/>
                <a:gd name="T14" fmla="*/ 27 w 120"/>
                <a:gd name="T15" fmla="*/ 120 h 429"/>
                <a:gd name="T16" fmla="*/ 24 w 120"/>
                <a:gd name="T17" fmla="*/ 112 h 429"/>
                <a:gd name="T18" fmla="*/ 5 w 120"/>
                <a:gd name="T19" fmla="*/ 19 h 429"/>
                <a:gd name="T20" fmla="*/ 8 w 120"/>
                <a:gd name="T21" fmla="*/ 2 h 429"/>
                <a:gd name="T22" fmla="*/ 21 w 120"/>
                <a:gd name="T23" fmla="*/ 16 h 429"/>
                <a:gd name="T24" fmla="*/ 40 w 120"/>
                <a:gd name="T25" fmla="*/ 122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40" y="122"/>
                  </a:moveTo>
                  <a:cubicBezTo>
                    <a:pt x="40" y="145"/>
                    <a:pt x="48" y="166"/>
                    <a:pt x="53" y="186"/>
                  </a:cubicBezTo>
                  <a:cubicBezTo>
                    <a:pt x="65" y="233"/>
                    <a:pt x="71" y="281"/>
                    <a:pt x="83" y="328"/>
                  </a:cubicBezTo>
                  <a:cubicBezTo>
                    <a:pt x="91" y="357"/>
                    <a:pt x="102" y="386"/>
                    <a:pt x="113" y="413"/>
                  </a:cubicBezTo>
                  <a:cubicBezTo>
                    <a:pt x="115" y="419"/>
                    <a:pt x="117" y="423"/>
                    <a:pt x="120" y="429"/>
                  </a:cubicBezTo>
                  <a:cubicBezTo>
                    <a:pt x="114" y="427"/>
                    <a:pt x="112" y="424"/>
                    <a:pt x="110" y="420"/>
                  </a:cubicBezTo>
                  <a:cubicBezTo>
                    <a:pt x="88" y="378"/>
                    <a:pt x="73" y="334"/>
                    <a:pt x="63" y="287"/>
                  </a:cubicBezTo>
                  <a:cubicBezTo>
                    <a:pt x="51" y="231"/>
                    <a:pt x="39" y="176"/>
                    <a:pt x="27" y="120"/>
                  </a:cubicBezTo>
                  <a:cubicBezTo>
                    <a:pt x="26" y="117"/>
                    <a:pt x="25" y="115"/>
                    <a:pt x="24" y="112"/>
                  </a:cubicBezTo>
                  <a:cubicBezTo>
                    <a:pt x="18" y="81"/>
                    <a:pt x="14" y="50"/>
                    <a:pt x="5" y="19"/>
                  </a:cubicBezTo>
                  <a:cubicBezTo>
                    <a:pt x="4" y="13"/>
                    <a:pt x="0" y="4"/>
                    <a:pt x="8" y="2"/>
                  </a:cubicBezTo>
                  <a:cubicBezTo>
                    <a:pt x="16" y="0"/>
                    <a:pt x="20" y="9"/>
                    <a:pt x="21" y="16"/>
                  </a:cubicBezTo>
                  <a:cubicBezTo>
                    <a:pt x="27" y="51"/>
                    <a:pt x="34" y="87"/>
                    <a:pt x="40" y="12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4066364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Oval 4"/>
          <p:cNvSpPr/>
          <p:nvPr/>
        </p:nvSpPr>
        <p:spPr>
          <a:xfrm>
            <a:off x="2577982" y="2646679"/>
            <a:ext cx="485364" cy="4853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2796540" y="1771066"/>
            <a:ext cx="485364" cy="4853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16"/>
          <p:cNvSpPr/>
          <p:nvPr/>
        </p:nvSpPr>
        <p:spPr>
          <a:xfrm rot="2700000">
            <a:off x="2947684" y="1849639"/>
            <a:ext cx="183076" cy="3282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Parallelogram 15"/>
          <p:cNvSpPr/>
          <p:nvPr/>
        </p:nvSpPr>
        <p:spPr>
          <a:xfrm rot="16200000">
            <a:off x="2687821" y="2743058"/>
            <a:ext cx="265687" cy="28759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2796540" y="3522291"/>
            <a:ext cx="485364" cy="4853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>
            <a:off x="2918398" y="3651870"/>
            <a:ext cx="241648" cy="22620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5966795" y="2650934"/>
            <a:ext cx="485364" cy="48536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/>
        </p:nvSpPr>
        <p:spPr>
          <a:xfrm>
            <a:off x="5718518" y="1775321"/>
            <a:ext cx="485364" cy="4853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16"/>
          <p:cNvSpPr/>
          <p:nvPr/>
        </p:nvSpPr>
        <p:spPr>
          <a:xfrm rot="2700000">
            <a:off x="5869662" y="1853894"/>
            <a:ext cx="183076" cy="3282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Parallelogram 15"/>
          <p:cNvSpPr/>
          <p:nvPr/>
        </p:nvSpPr>
        <p:spPr>
          <a:xfrm rot="16200000">
            <a:off x="6076634" y="2747313"/>
            <a:ext cx="265687" cy="28759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Oval 14"/>
          <p:cNvSpPr/>
          <p:nvPr/>
        </p:nvSpPr>
        <p:spPr>
          <a:xfrm>
            <a:off x="5718518" y="3526546"/>
            <a:ext cx="485364" cy="4853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Rectangle 9"/>
          <p:cNvSpPr/>
          <p:nvPr/>
        </p:nvSpPr>
        <p:spPr>
          <a:xfrm>
            <a:off x="5840376" y="3656125"/>
            <a:ext cx="241648" cy="22620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" name="Group 16"/>
          <p:cNvGrpSpPr/>
          <p:nvPr/>
        </p:nvGrpSpPr>
        <p:grpSpPr>
          <a:xfrm>
            <a:off x="6300192" y="1678658"/>
            <a:ext cx="2406310" cy="678692"/>
            <a:chOff x="803640" y="3362835"/>
            <a:chExt cx="2059657" cy="678692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566806" y="2554270"/>
            <a:ext cx="2397682" cy="678692"/>
            <a:chOff x="803640" y="3362835"/>
            <a:chExt cx="2059657" cy="678692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300192" y="3429882"/>
            <a:ext cx="2397682" cy="678692"/>
            <a:chOff x="803640" y="3362835"/>
            <a:chExt cx="2059657" cy="678692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07177" y="1677855"/>
            <a:ext cx="2406310" cy="678692"/>
            <a:chOff x="803640" y="3362835"/>
            <a:chExt cx="2059657" cy="678692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83202" y="2553467"/>
            <a:ext cx="2397682" cy="678692"/>
            <a:chOff x="803640" y="3362835"/>
            <a:chExt cx="2059657" cy="678692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07177" y="3429079"/>
            <a:ext cx="2397682" cy="678692"/>
            <a:chOff x="803640" y="3362835"/>
            <a:chExt cx="2059657" cy="678692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158C727F-6656-4AAC-8BFB-5987A2419D2F}"/>
              </a:ext>
            </a:extLst>
          </p:cNvPr>
          <p:cNvGrpSpPr/>
          <p:nvPr/>
        </p:nvGrpSpPr>
        <p:grpSpPr>
          <a:xfrm>
            <a:off x="3107219" y="1521374"/>
            <a:ext cx="2591583" cy="3320505"/>
            <a:chOff x="3051175" y="850901"/>
            <a:chExt cx="3160713" cy="4049711"/>
          </a:xfrm>
        </p:grpSpPr>
        <p:sp>
          <p:nvSpPr>
            <p:cNvPr id="40" name="Freeform 53">
              <a:extLst>
                <a:ext uri="{FF2B5EF4-FFF2-40B4-BE49-F238E27FC236}">
                  <a16:creationId xmlns:a16="http://schemas.microsoft.com/office/drawing/2014/main" id="{9C317573-D50C-42BD-977C-07F5E26DA7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175" y="1038225"/>
              <a:ext cx="3160713" cy="3862387"/>
            </a:xfrm>
            <a:custGeom>
              <a:avLst/>
              <a:gdLst>
                <a:gd name="T0" fmla="*/ 1176 w 1230"/>
                <a:gd name="T1" fmla="*/ 805 h 1504"/>
                <a:gd name="T2" fmla="*/ 1208 w 1230"/>
                <a:gd name="T3" fmla="*/ 960 h 1504"/>
                <a:gd name="T4" fmla="*/ 1051 w 1230"/>
                <a:gd name="T5" fmla="*/ 911 h 1504"/>
                <a:gd name="T6" fmla="*/ 986 w 1230"/>
                <a:gd name="T7" fmla="*/ 993 h 1504"/>
                <a:gd name="T8" fmla="*/ 784 w 1230"/>
                <a:gd name="T9" fmla="*/ 1110 h 1504"/>
                <a:gd name="T10" fmla="*/ 673 w 1230"/>
                <a:gd name="T11" fmla="*/ 1372 h 1504"/>
                <a:gd name="T12" fmla="*/ 628 w 1230"/>
                <a:gd name="T13" fmla="*/ 1272 h 1504"/>
                <a:gd name="T14" fmla="*/ 550 w 1230"/>
                <a:gd name="T15" fmla="*/ 1002 h 1504"/>
                <a:gd name="T16" fmla="*/ 222 w 1230"/>
                <a:gd name="T17" fmla="*/ 896 h 1504"/>
                <a:gd name="T18" fmla="*/ 248 w 1230"/>
                <a:gd name="T19" fmla="*/ 823 h 1504"/>
                <a:gd name="T20" fmla="*/ 180 w 1230"/>
                <a:gd name="T21" fmla="*/ 638 h 1504"/>
                <a:gd name="T22" fmla="*/ 41 w 1230"/>
                <a:gd name="T23" fmla="*/ 522 h 1504"/>
                <a:gd name="T24" fmla="*/ 68 w 1230"/>
                <a:gd name="T25" fmla="*/ 367 h 1504"/>
                <a:gd name="T26" fmla="*/ 216 w 1230"/>
                <a:gd name="T27" fmla="*/ 326 h 1504"/>
                <a:gd name="T28" fmla="*/ 265 w 1230"/>
                <a:gd name="T29" fmla="*/ 585 h 1504"/>
                <a:gd name="T30" fmla="*/ 390 w 1230"/>
                <a:gd name="T31" fmla="*/ 828 h 1504"/>
                <a:gd name="T32" fmla="*/ 438 w 1230"/>
                <a:gd name="T33" fmla="*/ 615 h 1504"/>
                <a:gd name="T34" fmla="*/ 559 w 1230"/>
                <a:gd name="T35" fmla="*/ 979 h 1504"/>
                <a:gd name="T36" fmla="*/ 476 w 1230"/>
                <a:gd name="T37" fmla="*/ 530 h 1504"/>
                <a:gd name="T38" fmla="*/ 385 w 1230"/>
                <a:gd name="T39" fmla="*/ 380 h 1504"/>
                <a:gd name="T40" fmla="*/ 487 w 1230"/>
                <a:gd name="T41" fmla="*/ 436 h 1504"/>
                <a:gd name="T42" fmla="*/ 555 w 1230"/>
                <a:gd name="T43" fmla="*/ 493 h 1504"/>
                <a:gd name="T44" fmla="*/ 511 w 1230"/>
                <a:gd name="T45" fmla="*/ 289 h 1504"/>
                <a:gd name="T46" fmla="*/ 402 w 1230"/>
                <a:gd name="T47" fmla="*/ 147 h 1504"/>
                <a:gd name="T48" fmla="*/ 512 w 1230"/>
                <a:gd name="T49" fmla="*/ 26 h 1504"/>
                <a:gd name="T50" fmla="*/ 592 w 1230"/>
                <a:gd name="T51" fmla="*/ 133 h 1504"/>
                <a:gd name="T52" fmla="*/ 697 w 1230"/>
                <a:gd name="T53" fmla="*/ 116 h 1504"/>
                <a:gd name="T54" fmla="*/ 664 w 1230"/>
                <a:gd name="T55" fmla="*/ 240 h 1504"/>
                <a:gd name="T56" fmla="*/ 615 w 1230"/>
                <a:gd name="T57" fmla="*/ 302 h 1504"/>
                <a:gd name="T58" fmla="*/ 649 w 1230"/>
                <a:gd name="T59" fmla="*/ 394 h 1504"/>
                <a:gd name="T60" fmla="*/ 728 w 1230"/>
                <a:gd name="T61" fmla="*/ 457 h 1504"/>
                <a:gd name="T62" fmla="*/ 566 w 1230"/>
                <a:gd name="T63" fmla="*/ 694 h 1504"/>
                <a:gd name="T64" fmla="*/ 727 w 1230"/>
                <a:gd name="T65" fmla="*/ 668 h 1504"/>
                <a:gd name="T66" fmla="*/ 824 w 1230"/>
                <a:gd name="T67" fmla="*/ 430 h 1504"/>
                <a:gd name="T68" fmla="*/ 929 w 1230"/>
                <a:gd name="T69" fmla="*/ 422 h 1504"/>
                <a:gd name="T70" fmla="*/ 870 w 1230"/>
                <a:gd name="T71" fmla="*/ 115 h 1504"/>
                <a:gd name="T72" fmla="*/ 1021 w 1230"/>
                <a:gd name="T73" fmla="*/ 70 h 1504"/>
                <a:gd name="T74" fmla="*/ 1040 w 1230"/>
                <a:gd name="T75" fmla="*/ 221 h 1504"/>
                <a:gd name="T76" fmla="*/ 1168 w 1230"/>
                <a:gd name="T77" fmla="*/ 140 h 1504"/>
                <a:gd name="T78" fmla="*/ 988 w 1230"/>
                <a:gd name="T79" fmla="*/ 385 h 1504"/>
                <a:gd name="T80" fmla="*/ 981 w 1230"/>
                <a:gd name="T81" fmla="*/ 604 h 1504"/>
                <a:gd name="T82" fmla="*/ 939 w 1230"/>
                <a:gd name="T83" fmla="*/ 705 h 1504"/>
                <a:gd name="T84" fmla="*/ 587 w 1230"/>
                <a:gd name="T85" fmla="*/ 839 h 1504"/>
                <a:gd name="T86" fmla="*/ 675 w 1230"/>
                <a:gd name="T87" fmla="*/ 1220 h 1504"/>
                <a:gd name="T88" fmla="*/ 731 w 1230"/>
                <a:gd name="T89" fmla="*/ 919 h 1504"/>
                <a:gd name="T90" fmla="*/ 831 w 1230"/>
                <a:gd name="T91" fmla="*/ 890 h 1504"/>
                <a:gd name="T92" fmla="*/ 979 w 1230"/>
                <a:gd name="T93" fmla="*/ 820 h 1504"/>
                <a:gd name="T94" fmla="*/ 1125 w 1230"/>
                <a:gd name="T95" fmla="*/ 625 h 1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230" h="1504">
                  <a:moveTo>
                    <a:pt x="1172" y="694"/>
                  </a:moveTo>
                  <a:cubicBezTo>
                    <a:pt x="1181" y="692"/>
                    <a:pt x="1190" y="690"/>
                    <a:pt x="1199" y="687"/>
                  </a:cubicBezTo>
                  <a:cubicBezTo>
                    <a:pt x="1225" y="680"/>
                    <a:pt x="1230" y="685"/>
                    <a:pt x="1227" y="711"/>
                  </a:cubicBezTo>
                  <a:cubicBezTo>
                    <a:pt x="1222" y="750"/>
                    <a:pt x="1201" y="778"/>
                    <a:pt x="1176" y="805"/>
                  </a:cubicBezTo>
                  <a:cubicBezTo>
                    <a:pt x="1162" y="831"/>
                    <a:pt x="1134" y="838"/>
                    <a:pt x="1110" y="852"/>
                  </a:cubicBezTo>
                  <a:cubicBezTo>
                    <a:pt x="1129" y="865"/>
                    <a:pt x="1154" y="866"/>
                    <a:pt x="1168" y="885"/>
                  </a:cubicBezTo>
                  <a:cubicBezTo>
                    <a:pt x="1187" y="897"/>
                    <a:pt x="1201" y="911"/>
                    <a:pt x="1209" y="932"/>
                  </a:cubicBezTo>
                  <a:cubicBezTo>
                    <a:pt x="1213" y="942"/>
                    <a:pt x="1215" y="951"/>
                    <a:pt x="1208" y="960"/>
                  </a:cubicBezTo>
                  <a:cubicBezTo>
                    <a:pt x="1199" y="971"/>
                    <a:pt x="1189" y="963"/>
                    <a:pt x="1180" y="960"/>
                  </a:cubicBezTo>
                  <a:cubicBezTo>
                    <a:pt x="1174" y="958"/>
                    <a:pt x="1167" y="955"/>
                    <a:pt x="1160" y="953"/>
                  </a:cubicBezTo>
                  <a:cubicBezTo>
                    <a:pt x="1141" y="953"/>
                    <a:pt x="1126" y="943"/>
                    <a:pt x="1110" y="935"/>
                  </a:cubicBezTo>
                  <a:cubicBezTo>
                    <a:pt x="1090" y="927"/>
                    <a:pt x="1071" y="917"/>
                    <a:pt x="1051" y="911"/>
                  </a:cubicBezTo>
                  <a:cubicBezTo>
                    <a:pt x="1035" y="906"/>
                    <a:pt x="1022" y="895"/>
                    <a:pt x="1009" y="884"/>
                  </a:cubicBezTo>
                  <a:cubicBezTo>
                    <a:pt x="991" y="867"/>
                    <a:pt x="985" y="868"/>
                    <a:pt x="967" y="884"/>
                  </a:cubicBezTo>
                  <a:cubicBezTo>
                    <a:pt x="911" y="933"/>
                    <a:pt x="859" y="985"/>
                    <a:pt x="812" y="1040"/>
                  </a:cubicBezTo>
                  <a:cubicBezTo>
                    <a:pt x="864" y="1007"/>
                    <a:pt x="921" y="987"/>
                    <a:pt x="986" y="993"/>
                  </a:cubicBezTo>
                  <a:cubicBezTo>
                    <a:pt x="1019" y="997"/>
                    <a:pt x="1026" y="1020"/>
                    <a:pt x="1003" y="1051"/>
                  </a:cubicBezTo>
                  <a:cubicBezTo>
                    <a:pt x="981" y="1069"/>
                    <a:pt x="956" y="1080"/>
                    <a:pt x="930" y="1089"/>
                  </a:cubicBezTo>
                  <a:cubicBezTo>
                    <a:pt x="926" y="1091"/>
                    <a:pt x="922" y="1092"/>
                    <a:pt x="918" y="1093"/>
                  </a:cubicBezTo>
                  <a:cubicBezTo>
                    <a:pt x="874" y="1106"/>
                    <a:pt x="829" y="1108"/>
                    <a:pt x="784" y="1110"/>
                  </a:cubicBezTo>
                  <a:cubicBezTo>
                    <a:pt x="768" y="1111"/>
                    <a:pt x="758" y="1116"/>
                    <a:pt x="751" y="1129"/>
                  </a:cubicBezTo>
                  <a:cubicBezTo>
                    <a:pt x="724" y="1176"/>
                    <a:pt x="699" y="1223"/>
                    <a:pt x="682" y="1275"/>
                  </a:cubicBezTo>
                  <a:cubicBezTo>
                    <a:pt x="680" y="1283"/>
                    <a:pt x="677" y="1292"/>
                    <a:pt x="670" y="1297"/>
                  </a:cubicBezTo>
                  <a:cubicBezTo>
                    <a:pt x="660" y="1323"/>
                    <a:pt x="664" y="1347"/>
                    <a:pt x="673" y="1372"/>
                  </a:cubicBezTo>
                  <a:cubicBezTo>
                    <a:pt x="687" y="1408"/>
                    <a:pt x="700" y="1445"/>
                    <a:pt x="714" y="1481"/>
                  </a:cubicBezTo>
                  <a:cubicBezTo>
                    <a:pt x="716" y="1488"/>
                    <a:pt x="722" y="1497"/>
                    <a:pt x="714" y="1500"/>
                  </a:cubicBezTo>
                  <a:cubicBezTo>
                    <a:pt x="706" y="1504"/>
                    <a:pt x="703" y="1493"/>
                    <a:pt x="701" y="1487"/>
                  </a:cubicBezTo>
                  <a:cubicBezTo>
                    <a:pt x="672" y="1417"/>
                    <a:pt x="650" y="1344"/>
                    <a:pt x="628" y="1272"/>
                  </a:cubicBezTo>
                  <a:cubicBezTo>
                    <a:pt x="628" y="1270"/>
                    <a:pt x="626" y="1267"/>
                    <a:pt x="625" y="1265"/>
                  </a:cubicBezTo>
                  <a:cubicBezTo>
                    <a:pt x="619" y="1258"/>
                    <a:pt x="617" y="1250"/>
                    <a:pt x="614" y="1242"/>
                  </a:cubicBezTo>
                  <a:cubicBezTo>
                    <a:pt x="594" y="1173"/>
                    <a:pt x="579" y="1104"/>
                    <a:pt x="568" y="1033"/>
                  </a:cubicBezTo>
                  <a:cubicBezTo>
                    <a:pt x="566" y="1020"/>
                    <a:pt x="561" y="1010"/>
                    <a:pt x="550" y="1002"/>
                  </a:cubicBezTo>
                  <a:cubicBezTo>
                    <a:pt x="508" y="968"/>
                    <a:pt x="465" y="935"/>
                    <a:pt x="427" y="897"/>
                  </a:cubicBezTo>
                  <a:cubicBezTo>
                    <a:pt x="417" y="887"/>
                    <a:pt x="406" y="887"/>
                    <a:pt x="394" y="891"/>
                  </a:cubicBezTo>
                  <a:cubicBezTo>
                    <a:pt x="363" y="899"/>
                    <a:pt x="331" y="904"/>
                    <a:pt x="299" y="904"/>
                  </a:cubicBezTo>
                  <a:cubicBezTo>
                    <a:pt x="273" y="903"/>
                    <a:pt x="247" y="906"/>
                    <a:pt x="222" y="896"/>
                  </a:cubicBezTo>
                  <a:cubicBezTo>
                    <a:pt x="214" y="893"/>
                    <a:pt x="204" y="892"/>
                    <a:pt x="196" y="888"/>
                  </a:cubicBezTo>
                  <a:cubicBezTo>
                    <a:pt x="185" y="882"/>
                    <a:pt x="173" y="876"/>
                    <a:pt x="174" y="862"/>
                  </a:cubicBezTo>
                  <a:cubicBezTo>
                    <a:pt x="174" y="849"/>
                    <a:pt x="183" y="840"/>
                    <a:pt x="194" y="834"/>
                  </a:cubicBezTo>
                  <a:cubicBezTo>
                    <a:pt x="211" y="825"/>
                    <a:pt x="230" y="824"/>
                    <a:pt x="248" y="823"/>
                  </a:cubicBezTo>
                  <a:cubicBezTo>
                    <a:pt x="293" y="821"/>
                    <a:pt x="335" y="831"/>
                    <a:pt x="376" y="846"/>
                  </a:cubicBezTo>
                  <a:cubicBezTo>
                    <a:pt x="320" y="795"/>
                    <a:pt x="279" y="731"/>
                    <a:pt x="244" y="663"/>
                  </a:cubicBezTo>
                  <a:cubicBezTo>
                    <a:pt x="237" y="649"/>
                    <a:pt x="229" y="643"/>
                    <a:pt x="213" y="646"/>
                  </a:cubicBezTo>
                  <a:cubicBezTo>
                    <a:pt x="202" y="648"/>
                    <a:pt x="189" y="650"/>
                    <a:pt x="180" y="638"/>
                  </a:cubicBezTo>
                  <a:cubicBezTo>
                    <a:pt x="125" y="625"/>
                    <a:pt x="76" y="598"/>
                    <a:pt x="29" y="567"/>
                  </a:cubicBezTo>
                  <a:cubicBezTo>
                    <a:pt x="26" y="565"/>
                    <a:pt x="23" y="562"/>
                    <a:pt x="20" y="559"/>
                  </a:cubicBezTo>
                  <a:cubicBezTo>
                    <a:pt x="13" y="551"/>
                    <a:pt x="0" y="544"/>
                    <a:pt x="6" y="531"/>
                  </a:cubicBezTo>
                  <a:cubicBezTo>
                    <a:pt x="13" y="518"/>
                    <a:pt x="29" y="519"/>
                    <a:pt x="41" y="522"/>
                  </a:cubicBezTo>
                  <a:cubicBezTo>
                    <a:pt x="69" y="530"/>
                    <a:pt x="98" y="532"/>
                    <a:pt x="131" y="539"/>
                  </a:cubicBezTo>
                  <a:cubicBezTo>
                    <a:pt x="90" y="491"/>
                    <a:pt x="72" y="435"/>
                    <a:pt x="50" y="382"/>
                  </a:cubicBezTo>
                  <a:cubicBezTo>
                    <a:pt x="47" y="376"/>
                    <a:pt x="40" y="368"/>
                    <a:pt x="47" y="362"/>
                  </a:cubicBezTo>
                  <a:cubicBezTo>
                    <a:pt x="55" y="356"/>
                    <a:pt x="62" y="363"/>
                    <a:pt x="68" y="367"/>
                  </a:cubicBezTo>
                  <a:cubicBezTo>
                    <a:pt x="93" y="386"/>
                    <a:pt x="109" y="413"/>
                    <a:pt x="135" y="430"/>
                  </a:cubicBezTo>
                  <a:cubicBezTo>
                    <a:pt x="149" y="439"/>
                    <a:pt x="163" y="449"/>
                    <a:pt x="180" y="460"/>
                  </a:cubicBezTo>
                  <a:cubicBezTo>
                    <a:pt x="178" y="417"/>
                    <a:pt x="192" y="380"/>
                    <a:pt x="204" y="342"/>
                  </a:cubicBezTo>
                  <a:cubicBezTo>
                    <a:pt x="206" y="335"/>
                    <a:pt x="208" y="327"/>
                    <a:pt x="216" y="326"/>
                  </a:cubicBezTo>
                  <a:cubicBezTo>
                    <a:pt x="225" y="325"/>
                    <a:pt x="229" y="335"/>
                    <a:pt x="231" y="342"/>
                  </a:cubicBezTo>
                  <a:cubicBezTo>
                    <a:pt x="239" y="361"/>
                    <a:pt x="238" y="382"/>
                    <a:pt x="243" y="402"/>
                  </a:cubicBezTo>
                  <a:cubicBezTo>
                    <a:pt x="249" y="430"/>
                    <a:pt x="258" y="458"/>
                    <a:pt x="264" y="486"/>
                  </a:cubicBezTo>
                  <a:cubicBezTo>
                    <a:pt x="271" y="519"/>
                    <a:pt x="269" y="552"/>
                    <a:pt x="265" y="585"/>
                  </a:cubicBezTo>
                  <a:cubicBezTo>
                    <a:pt x="272" y="595"/>
                    <a:pt x="266" y="605"/>
                    <a:pt x="263" y="613"/>
                  </a:cubicBezTo>
                  <a:cubicBezTo>
                    <a:pt x="257" y="628"/>
                    <a:pt x="260" y="640"/>
                    <a:pt x="267" y="653"/>
                  </a:cubicBezTo>
                  <a:cubicBezTo>
                    <a:pt x="298" y="714"/>
                    <a:pt x="334" y="772"/>
                    <a:pt x="385" y="820"/>
                  </a:cubicBezTo>
                  <a:cubicBezTo>
                    <a:pt x="387" y="823"/>
                    <a:pt x="388" y="827"/>
                    <a:pt x="390" y="828"/>
                  </a:cubicBezTo>
                  <a:cubicBezTo>
                    <a:pt x="375" y="792"/>
                    <a:pt x="367" y="752"/>
                    <a:pt x="363" y="711"/>
                  </a:cubicBezTo>
                  <a:cubicBezTo>
                    <a:pt x="362" y="695"/>
                    <a:pt x="363" y="679"/>
                    <a:pt x="363" y="663"/>
                  </a:cubicBezTo>
                  <a:cubicBezTo>
                    <a:pt x="363" y="647"/>
                    <a:pt x="368" y="632"/>
                    <a:pt x="376" y="618"/>
                  </a:cubicBezTo>
                  <a:cubicBezTo>
                    <a:pt x="392" y="591"/>
                    <a:pt x="420" y="590"/>
                    <a:pt x="438" y="615"/>
                  </a:cubicBezTo>
                  <a:cubicBezTo>
                    <a:pt x="451" y="634"/>
                    <a:pt x="457" y="655"/>
                    <a:pt x="458" y="677"/>
                  </a:cubicBezTo>
                  <a:cubicBezTo>
                    <a:pt x="460" y="736"/>
                    <a:pt x="458" y="794"/>
                    <a:pt x="437" y="850"/>
                  </a:cubicBezTo>
                  <a:cubicBezTo>
                    <a:pt x="433" y="862"/>
                    <a:pt x="435" y="871"/>
                    <a:pt x="444" y="879"/>
                  </a:cubicBezTo>
                  <a:cubicBezTo>
                    <a:pt x="479" y="913"/>
                    <a:pt x="518" y="943"/>
                    <a:pt x="559" y="979"/>
                  </a:cubicBezTo>
                  <a:cubicBezTo>
                    <a:pt x="559" y="950"/>
                    <a:pt x="555" y="927"/>
                    <a:pt x="553" y="903"/>
                  </a:cubicBezTo>
                  <a:cubicBezTo>
                    <a:pt x="544" y="801"/>
                    <a:pt x="538" y="698"/>
                    <a:pt x="546" y="596"/>
                  </a:cubicBezTo>
                  <a:cubicBezTo>
                    <a:pt x="548" y="573"/>
                    <a:pt x="546" y="570"/>
                    <a:pt x="525" y="559"/>
                  </a:cubicBezTo>
                  <a:cubicBezTo>
                    <a:pt x="508" y="551"/>
                    <a:pt x="489" y="546"/>
                    <a:pt x="476" y="530"/>
                  </a:cubicBezTo>
                  <a:cubicBezTo>
                    <a:pt x="427" y="506"/>
                    <a:pt x="381" y="478"/>
                    <a:pt x="345" y="436"/>
                  </a:cubicBezTo>
                  <a:cubicBezTo>
                    <a:pt x="334" y="423"/>
                    <a:pt x="324" y="408"/>
                    <a:pt x="320" y="390"/>
                  </a:cubicBezTo>
                  <a:cubicBezTo>
                    <a:pt x="316" y="376"/>
                    <a:pt x="323" y="368"/>
                    <a:pt x="337" y="369"/>
                  </a:cubicBezTo>
                  <a:cubicBezTo>
                    <a:pt x="354" y="369"/>
                    <a:pt x="369" y="375"/>
                    <a:pt x="385" y="380"/>
                  </a:cubicBezTo>
                  <a:cubicBezTo>
                    <a:pt x="397" y="375"/>
                    <a:pt x="406" y="384"/>
                    <a:pt x="416" y="388"/>
                  </a:cubicBezTo>
                  <a:cubicBezTo>
                    <a:pt x="430" y="395"/>
                    <a:pt x="444" y="401"/>
                    <a:pt x="456" y="410"/>
                  </a:cubicBezTo>
                  <a:cubicBezTo>
                    <a:pt x="463" y="416"/>
                    <a:pt x="470" y="421"/>
                    <a:pt x="478" y="427"/>
                  </a:cubicBezTo>
                  <a:cubicBezTo>
                    <a:pt x="481" y="430"/>
                    <a:pt x="484" y="433"/>
                    <a:pt x="487" y="436"/>
                  </a:cubicBezTo>
                  <a:cubicBezTo>
                    <a:pt x="489" y="438"/>
                    <a:pt x="491" y="440"/>
                    <a:pt x="493" y="442"/>
                  </a:cubicBezTo>
                  <a:cubicBezTo>
                    <a:pt x="511" y="458"/>
                    <a:pt x="525" y="477"/>
                    <a:pt x="538" y="497"/>
                  </a:cubicBezTo>
                  <a:cubicBezTo>
                    <a:pt x="541" y="501"/>
                    <a:pt x="543" y="508"/>
                    <a:pt x="550" y="507"/>
                  </a:cubicBezTo>
                  <a:cubicBezTo>
                    <a:pt x="556" y="505"/>
                    <a:pt x="555" y="498"/>
                    <a:pt x="555" y="493"/>
                  </a:cubicBezTo>
                  <a:cubicBezTo>
                    <a:pt x="558" y="469"/>
                    <a:pt x="560" y="444"/>
                    <a:pt x="563" y="420"/>
                  </a:cubicBezTo>
                  <a:cubicBezTo>
                    <a:pt x="566" y="392"/>
                    <a:pt x="570" y="364"/>
                    <a:pt x="575" y="335"/>
                  </a:cubicBezTo>
                  <a:cubicBezTo>
                    <a:pt x="577" y="320"/>
                    <a:pt x="573" y="311"/>
                    <a:pt x="557" y="305"/>
                  </a:cubicBezTo>
                  <a:cubicBezTo>
                    <a:pt x="542" y="300"/>
                    <a:pt x="526" y="294"/>
                    <a:pt x="511" y="289"/>
                  </a:cubicBezTo>
                  <a:cubicBezTo>
                    <a:pt x="506" y="288"/>
                    <a:pt x="501" y="287"/>
                    <a:pt x="496" y="285"/>
                  </a:cubicBezTo>
                  <a:cubicBezTo>
                    <a:pt x="470" y="272"/>
                    <a:pt x="447" y="258"/>
                    <a:pt x="434" y="230"/>
                  </a:cubicBezTo>
                  <a:cubicBezTo>
                    <a:pt x="425" y="210"/>
                    <a:pt x="410" y="194"/>
                    <a:pt x="399" y="176"/>
                  </a:cubicBezTo>
                  <a:cubicBezTo>
                    <a:pt x="393" y="166"/>
                    <a:pt x="389" y="155"/>
                    <a:pt x="402" y="147"/>
                  </a:cubicBezTo>
                  <a:cubicBezTo>
                    <a:pt x="415" y="142"/>
                    <a:pt x="428" y="148"/>
                    <a:pt x="440" y="150"/>
                  </a:cubicBezTo>
                  <a:cubicBezTo>
                    <a:pt x="461" y="155"/>
                    <a:pt x="481" y="162"/>
                    <a:pt x="504" y="170"/>
                  </a:cubicBezTo>
                  <a:cubicBezTo>
                    <a:pt x="503" y="126"/>
                    <a:pt x="493" y="84"/>
                    <a:pt x="505" y="43"/>
                  </a:cubicBezTo>
                  <a:cubicBezTo>
                    <a:pt x="507" y="37"/>
                    <a:pt x="510" y="32"/>
                    <a:pt x="512" y="26"/>
                  </a:cubicBezTo>
                  <a:cubicBezTo>
                    <a:pt x="517" y="19"/>
                    <a:pt x="521" y="10"/>
                    <a:pt x="531" y="11"/>
                  </a:cubicBezTo>
                  <a:cubicBezTo>
                    <a:pt x="542" y="12"/>
                    <a:pt x="545" y="21"/>
                    <a:pt x="547" y="30"/>
                  </a:cubicBezTo>
                  <a:cubicBezTo>
                    <a:pt x="554" y="64"/>
                    <a:pt x="570" y="94"/>
                    <a:pt x="586" y="125"/>
                  </a:cubicBezTo>
                  <a:cubicBezTo>
                    <a:pt x="588" y="128"/>
                    <a:pt x="588" y="131"/>
                    <a:pt x="592" y="133"/>
                  </a:cubicBezTo>
                  <a:cubicBezTo>
                    <a:pt x="602" y="91"/>
                    <a:pt x="628" y="58"/>
                    <a:pt x="653" y="25"/>
                  </a:cubicBezTo>
                  <a:cubicBezTo>
                    <a:pt x="662" y="14"/>
                    <a:pt x="672" y="0"/>
                    <a:pt x="687" y="5"/>
                  </a:cubicBezTo>
                  <a:cubicBezTo>
                    <a:pt x="703" y="11"/>
                    <a:pt x="698" y="28"/>
                    <a:pt x="697" y="41"/>
                  </a:cubicBezTo>
                  <a:cubicBezTo>
                    <a:pt x="695" y="66"/>
                    <a:pt x="694" y="91"/>
                    <a:pt x="697" y="116"/>
                  </a:cubicBezTo>
                  <a:cubicBezTo>
                    <a:pt x="700" y="138"/>
                    <a:pt x="691" y="158"/>
                    <a:pt x="681" y="177"/>
                  </a:cubicBezTo>
                  <a:cubicBezTo>
                    <a:pt x="678" y="183"/>
                    <a:pt x="675" y="189"/>
                    <a:pt x="674" y="196"/>
                  </a:cubicBezTo>
                  <a:cubicBezTo>
                    <a:pt x="672" y="204"/>
                    <a:pt x="670" y="212"/>
                    <a:pt x="669" y="221"/>
                  </a:cubicBezTo>
                  <a:cubicBezTo>
                    <a:pt x="667" y="227"/>
                    <a:pt x="666" y="234"/>
                    <a:pt x="664" y="240"/>
                  </a:cubicBezTo>
                  <a:cubicBezTo>
                    <a:pt x="662" y="245"/>
                    <a:pt x="659" y="250"/>
                    <a:pt x="657" y="255"/>
                  </a:cubicBezTo>
                  <a:cubicBezTo>
                    <a:pt x="653" y="260"/>
                    <a:pt x="650" y="265"/>
                    <a:pt x="647" y="271"/>
                  </a:cubicBezTo>
                  <a:cubicBezTo>
                    <a:pt x="642" y="277"/>
                    <a:pt x="635" y="283"/>
                    <a:pt x="630" y="289"/>
                  </a:cubicBezTo>
                  <a:cubicBezTo>
                    <a:pt x="625" y="293"/>
                    <a:pt x="620" y="298"/>
                    <a:pt x="615" y="302"/>
                  </a:cubicBezTo>
                  <a:cubicBezTo>
                    <a:pt x="599" y="314"/>
                    <a:pt x="601" y="331"/>
                    <a:pt x="598" y="347"/>
                  </a:cubicBezTo>
                  <a:cubicBezTo>
                    <a:pt x="595" y="369"/>
                    <a:pt x="594" y="391"/>
                    <a:pt x="585" y="411"/>
                  </a:cubicBezTo>
                  <a:cubicBezTo>
                    <a:pt x="579" y="435"/>
                    <a:pt x="577" y="459"/>
                    <a:pt x="576" y="490"/>
                  </a:cubicBezTo>
                  <a:cubicBezTo>
                    <a:pt x="597" y="451"/>
                    <a:pt x="620" y="420"/>
                    <a:pt x="649" y="394"/>
                  </a:cubicBezTo>
                  <a:cubicBezTo>
                    <a:pt x="686" y="360"/>
                    <a:pt x="730" y="337"/>
                    <a:pt x="773" y="313"/>
                  </a:cubicBezTo>
                  <a:cubicBezTo>
                    <a:pt x="786" y="305"/>
                    <a:pt x="796" y="312"/>
                    <a:pt x="796" y="330"/>
                  </a:cubicBezTo>
                  <a:cubicBezTo>
                    <a:pt x="797" y="359"/>
                    <a:pt x="787" y="385"/>
                    <a:pt x="771" y="408"/>
                  </a:cubicBezTo>
                  <a:cubicBezTo>
                    <a:pt x="759" y="426"/>
                    <a:pt x="743" y="441"/>
                    <a:pt x="728" y="457"/>
                  </a:cubicBezTo>
                  <a:cubicBezTo>
                    <a:pt x="723" y="473"/>
                    <a:pt x="710" y="482"/>
                    <a:pt x="698" y="491"/>
                  </a:cubicBezTo>
                  <a:cubicBezTo>
                    <a:pt x="664" y="519"/>
                    <a:pt x="629" y="546"/>
                    <a:pt x="591" y="567"/>
                  </a:cubicBezTo>
                  <a:cubicBezTo>
                    <a:pt x="576" y="576"/>
                    <a:pt x="569" y="587"/>
                    <a:pt x="570" y="604"/>
                  </a:cubicBezTo>
                  <a:cubicBezTo>
                    <a:pt x="570" y="634"/>
                    <a:pt x="569" y="664"/>
                    <a:pt x="566" y="694"/>
                  </a:cubicBezTo>
                  <a:cubicBezTo>
                    <a:pt x="563" y="731"/>
                    <a:pt x="572" y="768"/>
                    <a:pt x="570" y="805"/>
                  </a:cubicBezTo>
                  <a:cubicBezTo>
                    <a:pt x="569" y="816"/>
                    <a:pt x="574" y="818"/>
                    <a:pt x="583" y="812"/>
                  </a:cubicBezTo>
                  <a:cubicBezTo>
                    <a:pt x="629" y="777"/>
                    <a:pt x="675" y="742"/>
                    <a:pt x="716" y="700"/>
                  </a:cubicBezTo>
                  <a:cubicBezTo>
                    <a:pt x="725" y="691"/>
                    <a:pt x="727" y="680"/>
                    <a:pt x="727" y="668"/>
                  </a:cubicBezTo>
                  <a:cubicBezTo>
                    <a:pt x="727" y="636"/>
                    <a:pt x="726" y="604"/>
                    <a:pt x="731" y="572"/>
                  </a:cubicBezTo>
                  <a:cubicBezTo>
                    <a:pt x="737" y="538"/>
                    <a:pt x="746" y="506"/>
                    <a:pt x="760" y="475"/>
                  </a:cubicBezTo>
                  <a:cubicBezTo>
                    <a:pt x="766" y="463"/>
                    <a:pt x="772" y="450"/>
                    <a:pt x="784" y="442"/>
                  </a:cubicBezTo>
                  <a:cubicBezTo>
                    <a:pt x="795" y="429"/>
                    <a:pt x="806" y="417"/>
                    <a:pt x="824" y="430"/>
                  </a:cubicBezTo>
                  <a:cubicBezTo>
                    <a:pt x="843" y="442"/>
                    <a:pt x="841" y="462"/>
                    <a:pt x="840" y="480"/>
                  </a:cubicBezTo>
                  <a:cubicBezTo>
                    <a:pt x="838" y="521"/>
                    <a:pt x="828" y="560"/>
                    <a:pt x="813" y="594"/>
                  </a:cubicBezTo>
                  <a:cubicBezTo>
                    <a:pt x="846" y="550"/>
                    <a:pt x="879" y="502"/>
                    <a:pt x="909" y="451"/>
                  </a:cubicBezTo>
                  <a:cubicBezTo>
                    <a:pt x="915" y="441"/>
                    <a:pt x="918" y="429"/>
                    <a:pt x="929" y="422"/>
                  </a:cubicBezTo>
                  <a:cubicBezTo>
                    <a:pt x="950" y="384"/>
                    <a:pt x="958" y="394"/>
                    <a:pt x="924" y="356"/>
                  </a:cubicBezTo>
                  <a:cubicBezTo>
                    <a:pt x="902" y="331"/>
                    <a:pt x="894" y="301"/>
                    <a:pt x="886" y="270"/>
                  </a:cubicBezTo>
                  <a:cubicBezTo>
                    <a:pt x="874" y="226"/>
                    <a:pt x="860" y="182"/>
                    <a:pt x="863" y="134"/>
                  </a:cubicBezTo>
                  <a:cubicBezTo>
                    <a:pt x="864" y="127"/>
                    <a:pt x="861" y="118"/>
                    <a:pt x="870" y="115"/>
                  </a:cubicBezTo>
                  <a:cubicBezTo>
                    <a:pt x="877" y="112"/>
                    <a:pt x="884" y="119"/>
                    <a:pt x="888" y="124"/>
                  </a:cubicBezTo>
                  <a:cubicBezTo>
                    <a:pt x="912" y="155"/>
                    <a:pt x="938" y="184"/>
                    <a:pt x="954" y="224"/>
                  </a:cubicBezTo>
                  <a:cubicBezTo>
                    <a:pt x="968" y="191"/>
                    <a:pt x="980" y="161"/>
                    <a:pt x="992" y="131"/>
                  </a:cubicBezTo>
                  <a:cubicBezTo>
                    <a:pt x="1001" y="111"/>
                    <a:pt x="1011" y="91"/>
                    <a:pt x="1021" y="70"/>
                  </a:cubicBezTo>
                  <a:cubicBezTo>
                    <a:pt x="1023" y="65"/>
                    <a:pt x="1026" y="58"/>
                    <a:pt x="1033" y="60"/>
                  </a:cubicBezTo>
                  <a:cubicBezTo>
                    <a:pt x="1040" y="62"/>
                    <a:pt x="1039" y="69"/>
                    <a:pt x="1039" y="75"/>
                  </a:cubicBezTo>
                  <a:cubicBezTo>
                    <a:pt x="1040" y="121"/>
                    <a:pt x="1040" y="167"/>
                    <a:pt x="1040" y="213"/>
                  </a:cubicBezTo>
                  <a:cubicBezTo>
                    <a:pt x="1040" y="215"/>
                    <a:pt x="1040" y="217"/>
                    <a:pt x="1040" y="221"/>
                  </a:cubicBezTo>
                  <a:cubicBezTo>
                    <a:pt x="1075" y="197"/>
                    <a:pt x="1097" y="161"/>
                    <a:pt x="1132" y="140"/>
                  </a:cubicBezTo>
                  <a:cubicBezTo>
                    <a:pt x="1139" y="136"/>
                    <a:pt x="1146" y="130"/>
                    <a:pt x="1154" y="126"/>
                  </a:cubicBezTo>
                  <a:cubicBezTo>
                    <a:pt x="1159" y="123"/>
                    <a:pt x="1164" y="119"/>
                    <a:pt x="1169" y="125"/>
                  </a:cubicBezTo>
                  <a:cubicBezTo>
                    <a:pt x="1175" y="131"/>
                    <a:pt x="1170" y="136"/>
                    <a:pt x="1168" y="140"/>
                  </a:cubicBezTo>
                  <a:cubicBezTo>
                    <a:pt x="1163" y="148"/>
                    <a:pt x="1157" y="156"/>
                    <a:pt x="1152" y="165"/>
                  </a:cubicBezTo>
                  <a:cubicBezTo>
                    <a:pt x="1141" y="184"/>
                    <a:pt x="1133" y="204"/>
                    <a:pt x="1127" y="225"/>
                  </a:cubicBezTo>
                  <a:cubicBezTo>
                    <a:pt x="1112" y="273"/>
                    <a:pt x="1083" y="313"/>
                    <a:pt x="1052" y="351"/>
                  </a:cubicBezTo>
                  <a:cubicBezTo>
                    <a:pt x="1036" y="371"/>
                    <a:pt x="1012" y="380"/>
                    <a:pt x="988" y="385"/>
                  </a:cubicBezTo>
                  <a:cubicBezTo>
                    <a:pt x="965" y="389"/>
                    <a:pt x="953" y="401"/>
                    <a:pt x="948" y="422"/>
                  </a:cubicBezTo>
                  <a:cubicBezTo>
                    <a:pt x="948" y="433"/>
                    <a:pt x="942" y="442"/>
                    <a:pt x="937" y="451"/>
                  </a:cubicBezTo>
                  <a:cubicBezTo>
                    <a:pt x="899" y="520"/>
                    <a:pt x="854" y="584"/>
                    <a:pt x="803" y="644"/>
                  </a:cubicBezTo>
                  <a:cubicBezTo>
                    <a:pt x="860" y="620"/>
                    <a:pt x="919" y="607"/>
                    <a:pt x="981" y="604"/>
                  </a:cubicBezTo>
                  <a:cubicBezTo>
                    <a:pt x="995" y="604"/>
                    <a:pt x="1009" y="606"/>
                    <a:pt x="1022" y="610"/>
                  </a:cubicBezTo>
                  <a:cubicBezTo>
                    <a:pt x="1036" y="614"/>
                    <a:pt x="1046" y="623"/>
                    <a:pt x="1049" y="637"/>
                  </a:cubicBezTo>
                  <a:cubicBezTo>
                    <a:pt x="1052" y="650"/>
                    <a:pt x="1044" y="660"/>
                    <a:pt x="1034" y="668"/>
                  </a:cubicBezTo>
                  <a:cubicBezTo>
                    <a:pt x="1007" y="691"/>
                    <a:pt x="973" y="698"/>
                    <a:pt x="939" y="705"/>
                  </a:cubicBezTo>
                  <a:cubicBezTo>
                    <a:pt x="879" y="718"/>
                    <a:pt x="818" y="722"/>
                    <a:pt x="757" y="712"/>
                  </a:cubicBezTo>
                  <a:cubicBezTo>
                    <a:pt x="745" y="710"/>
                    <a:pt x="736" y="715"/>
                    <a:pt x="728" y="723"/>
                  </a:cubicBezTo>
                  <a:cubicBezTo>
                    <a:pt x="713" y="739"/>
                    <a:pt x="696" y="754"/>
                    <a:pt x="679" y="769"/>
                  </a:cubicBezTo>
                  <a:cubicBezTo>
                    <a:pt x="648" y="793"/>
                    <a:pt x="619" y="818"/>
                    <a:pt x="587" y="839"/>
                  </a:cubicBezTo>
                  <a:cubicBezTo>
                    <a:pt x="576" y="846"/>
                    <a:pt x="573" y="855"/>
                    <a:pt x="574" y="866"/>
                  </a:cubicBezTo>
                  <a:cubicBezTo>
                    <a:pt x="585" y="998"/>
                    <a:pt x="605" y="1128"/>
                    <a:pt x="644" y="1255"/>
                  </a:cubicBezTo>
                  <a:cubicBezTo>
                    <a:pt x="646" y="1262"/>
                    <a:pt x="646" y="1269"/>
                    <a:pt x="653" y="1275"/>
                  </a:cubicBezTo>
                  <a:cubicBezTo>
                    <a:pt x="663" y="1257"/>
                    <a:pt x="667" y="1238"/>
                    <a:pt x="675" y="1220"/>
                  </a:cubicBezTo>
                  <a:cubicBezTo>
                    <a:pt x="692" y="1187"/>
                    <a:pt x="707" y="1152"/>
                    <a:pt x="727" y="1121"/>
                  </a:cubicBezTo>
                  <a:cubicBezTo>
                    <a:pt x="739" y="1102"/>
                    <a:pt x="742" y="1083"/>
                    <a:pt x="738" y="1062"/>
                  </a:cubicBezTo>
                  <a:cubicBezTo>
                    <a:pt x="734" y="1033"/>
                    <a:pt x="730" y="1004"/>
                    <a:pt x="731" y="974"/>
                  </a:cubicBezTo>
                  <a:cubicBezTo>
                    <a:pt x="731" y="956"/>
                    <a:pt x="731" y="938"/>
                    <a:pt x="731" y="919"/>
                  </a:cubicBezTo>
                  <a:cubicBezTo>
                    <a:pt x="730" y="899"/>
                    <a:pt x="733" y="879"/>
                    <a:pt x="739" y="859"/>
                  </a:cubicBezTo>
                  <a:cubicBezTo>
                    <a:pt x="745" y="843"/>
                    <a:pt x="750" y="826"/>
                    <a:pt x="761" y="812"/>
                  </a:cubicBezTo>
                  <a:cubicBezTo>
                    <a:pt x="778" y="788"/>
                    <a:pt x="804" y="790"/>
                    <a:pt x="818" y="816"/>
                  </a:cubicBezTo>
                  <a:cubicBezTo>
                    <a:pt x="831" y="839"/>
                    <a:pt x="832" y="865"/>
                    <a:pt x="831" y="890"/>
                  </a:cubicBezTo>
                  <a:cubicBezTo>
                    <a:pt x="830" y="929"/>
                    <a:pt x="824" y="968"/>
                    <a:pt x="810" y="1006"/>
                  </a:cubicBezTo>
                  <a:cubicBezTo>
                    <a:pt x="849" y="960"/>
                    <a:pt x="890" y="919"/>
                    <a:pt x="935" y="880"/>
                  </a:cubicBezTo>
                  <a:cubicBezTo>
                    <a:pt x="946" y="871"/>
                    <a:pt x="956" y="860"/>
                    <a:pt x="967" y="850"/>
                  </a:cubicBezTo>
                  <a:cubicBezTo>
                    <a:pt x="977" y="842"/>
                    <a:pt x="978" y="831"/>
                    <a:pt x="979" y="820"/>
                  </a:cubicBezTo>
                  <a:cubicBezTo>
                    <a:pt x="980" y="794"/>
                    <a:pt x="987" y="771"/>
                    <a:pt x="999" y="749"/>
                  </a:cubicBezTo>
                  <a:cubicBezTo>
                    <a:pt x="1023" y="701"/>
                    <a:pt x="1049" y="654"/>
                    <a:pt x="1083" y="612"/>
                  </a:cubicBezTo>
                  <a:cubicBezTo>
                    <a:pt x="1091" y="603"/>
                    <a:pt x="1097" y="588"/>
                    <a:pt x="1111" y="593"/>
                  </a:cubicBezTo>
                  <a:cubicBezTo>
                    <a:pt x="1125" y="597"/>
                    <a:pt x="1124" y="613"/>
                    <a:pt x="1125" y="625"/>
                  </a:cubicBezTo>
                  <a:cubicBezTo>
                    <a:pt x="1127" y="652"/>
                    <a:pt x="1116" y="676"/>
                    <a:pt x="1108" y="701"/>
                  </a:cubicBezTo>
                  <a:cubicBezTo>
                    <a:pt x="1105" y="708"/>
                    <a:pt x="1101" y="715"/>
                    <a:pt x="1098" y="725"/>
                  </a:cubicBezTo>
                  <a:cubicBezTo>
                    <a:pt x="1124" y="713"/>
                    <a:pt x="1144" y="693"/>
                    <a:pt x="1172" y="694"/>
                  </a:cubicBezTo>
                  <a:close/>
                </a:path>
              </a:pathLst>
            </a:custGeom>
            <a:solidFill>
              <a:srgbClr val="0303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54">
              <a:extLst>
                <a:ext uri="{FF2B5EF4-FFF2-40B4-BE49-F238E27FC236}">
                  <a16:creationId xmlns:a16="http://schemas.microsoft.com/office/drawing/2014/main" id="{395AE655-26A5-43A4-B3E3-A45837B026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1063" y="2119313"/>
              <a:ext cx="1371600" cy="1541462"/>
            </a:xfrm>
            <a:custGeom>
              <a:avLst/>
              <a:gdLst>
                <a:gd name="T0" fmla="*/ 38 w 534"/>
                <a:gd name="T1" fmla="*/ 344 h 600"/>
                <a:gd name="T2" fmla="*/ 96 w 534"/>
                <a:gd name="T3" fmla="*/ 289 h 600"/>
                <a:gd name="T4" fmla="*/ 116 w 534"/>
                <a:gd name="T5" fmla="*/ 285 h 600"/>
                <a:gd name="T6" fmla="*/ 342 w 534"/>
                <a:gd name="T7" fmla="*/ 268 h 600"/>
                <a:gd name="T8" fmla="*/ 398 w 534"/>
                <a:gd name="T9" fmla="*/ 239 h 600"/>
                <a:gd name="T10" fmla="*/ 390 w 534"/>
                <a:gd name="T11" fmla="*/ 197 h 600"/>
                <a:gd name="T12" fmla="*/ 315 w 534"/>
                <a:gd name="T13" fmla="*/ 190 h 600"/>
                <a:gd name="T14" fmla="*/ 150 w 534"/>
                <a:gd name="T15" fmla="*/ 234 h 600"/>
                <a:gd name="T16" fmla="*/ 310 w 534"/>
                <a:gd name="T17" fmla="*/ 0 h 600"/>
                <a:gd name="T18" fmla="*/ 394 w 534"/>
                <a:gd name="T19" fmla="*/ 39 h 600"/>
                <a:gd name="T20" fmla="*/ 530 w 534"/>
                <a:gd name="T21" fmla="*/ 243 h 600"/>
                <a:gd name="T22" fmla="*/ 534 w 534"/>
                <a:gd name="T23" fmla="*/ 273 h 600"/>
                <a:gd name="T24" fmla="*/ 451 w 534"/>
                <a:gd name="T25" fmla="*/ 316 h 600"/>
                <a:gd name="T26" fmla="*/ 472 w 534"/>
                <a:gd name="T27" fmla="*/ 256 h 600"/>
                <a:gd name="T28" fmla="*/ 479 w 534"/>
                <a:gd name="T29" fmla="*/ 184 h 600"/>
                <a:gd name="T30" fmla="*/ 462 w 534"/>
                <a:gd name="T31" fmla="*/ 179 h 600"/>
                <a:gd name="T32" fmla="*/ 350 w 534"/>
                <a:gd name="T33" fmla="*/ 380 h 600"/>
                <a:gd name="T34" fmla="*/ 296 w 534"/>
                <a:gd name="T35" fmla="*/ 466 h 600"/>
                <a:gd name="T36" fmla="*/ 164 w 534"/>
                <a:gd name="T37" fmla="*/ 600 h 600"/>
                <a:gd name="T38" fmla="*/ 184 w 534"/>
                <a:gd name="T39" fmla="*/ 513 h 600"/>
                <a:gd name="T40" fmla="*/ 182 w 534"/>
                <a:gd name="T41" fmla="*/ 414 h 600"/>
                <a:gd name="T42" fmla="*/ 174 w 534"/>
                <a:gd name="T43" fmla="*/ 394 h 600"/>
                <a:gd name="T44" fmla="*/ 129 w 534"/>
                <a:gd name="T45" fmla="*/ 391 h 600"/>
                <a:gd name="T46" fmla="*/ 106 w 534"/>
                <a:gd name="T47" fmla="*/ 436 h 600"/>
                <a:gd name="T48" fmla="*/ 96 w 534"/>
                <a:gd name="T49" fmla="*/ 473 h 600"/>
                <a:gd name="T50" fmla="*/ 89 w 534"/>
                <a:gd name="T51" fmla="*/ 487 h 600"/>
                <a:gd name="T52" fmla="*/ 58 w 534"/>
                <a:gd name="T53" fmla="*/ 490 h 600"/>
                <a:gd name="T54" fmla="*/ 32 w 534"/>
                <a:gd name="T55" fmla="*/ 463 h 600"/>
                <a:gd name="T56" fmla="*/ 34 w 534"/>
                <a:gd name="T57" fmla="*/ 423 h 600"/>
                <a:gd name="T58" fmla="*/ 5 w 534"/>
                <a:gd name="T59" fmla="*/ 421 h 600"/>
                <a:gd name="T60" fmla="*/ 12 w 534"/>
                <a:gd name="T61" fmla="*/ 380 h 600"/>
                <a:gd name="T62" fmla="*/ 38 w 534"/>
                <a:gd name="T63" fmla="*/ 344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34" h="600">
                  <a:moveTo>
                    <a:pt x="38" y="344"/>
                  </a:moveTo>
                  <a:cubicBezTo>
                    <a:pt x="57" y="326"/>
                    <a:pt x="77" y="308"/>
                    <a:pt x="96" y="289"/>
                  </a:cubicBezTo>
                  <a:cubicBezTo>
                    <a:pt x="102" y="283"/>
                    <a:pt x="109" y="284"/>
                    <a:pt x="116" y="285"/>
                  </a:cubicBezTo>
                  <a:cubicBezTo>
                    <a:pt x="193" y="297"/>
                    <a:pt x="268" y="290"/>
                    <a:pt x="342" y="268"/>
                  </a:cubicBezTo>
                  <a:cubicBezTo>
                    <a:pt x="363" y="262"/>
                    <a:pt x="382" y="255"/>
                    <a:pt x="398" y="239"/>
                  </a:cubicBezTo>
                  <a:cubicBezTo>
                    <a:pt x="414" y="222"/>
                    <a:pt x="411" y="206"/>
                    <a:pt x="390" y="197"/>
                  </a:cubicBezTo>
                  <a:cubicBezTo>
                    <a:pt x="366" y="187"/>
                    <a:pt x="340" y="187"/>
                    <a:pt x="315" y="190"/>
                  </a:cubicBezTo>
                  <a:cubicBezTo>
                    <a:pt x="258" y="197"/>
                    <a:pt x="203" y="210"/>
                    <a:pt x="150" y="234"/>
                  </a:cubicBezTo>
                  <a:cubicBezTo>
                    <a:pt x="213" y="162"/>
                    <a:pt x="265" y="84"/>
                    <a:pt x="310" y="0"/>
                  </a:cubicBezTo>
                  <a:cubicBezTo>
                    <a:pt x="338" y="14"/>
                    <a:pt x="368" y="22"/>
                    <a:pt x="394" y="39"/>
                  </a:cubicBezTo>
                  <a:cubicBezTo>
                    <a:pt x="470" y="87"/>
                    <a:pt x="509" y="159"/>
                    <a:pt x="530" y="243"/>
                  </a:cubicBezTo>
                  <a:cubicBezTo>
                    <a:pt x="532" y="253"/>
                    <a:pt x="533" y="263"/>
                    <a:pt x="534" y="273"/>
                  </a:cubicBezTo>
                  <a:cubicBezTo>
                    <a:pt x="506" y="285"/>
                    <a:pt x="477" y="297"/>
                    <a:pt x="451" y="316"/>
                  </a:cubicBezTo>
                  <a:cubicBezTo>
                    <a:pt x="458" y="296"/>
                    <a:pt x="466" y="276"/>
                    <a:pt x="472" y="256"/>
                  </a:cubicBezTo>
                  <a:cubicBezTo>
                    <a:pt x="480" y="233"/>
                    <a:pt x="486" y="209"/>
                    <a:pt x="479" y="184"/>
                  </a:cubicBezTo>
                  <a:cubicBezTo>
                    <a:pt x="475" y="172"/>
                    <a:pt x="470" y="168"/>
                    <a:pt x="462" y="179"/>
                  </a:cubicBezTo>
                  <a:cubicBezTo>
                    <a:pt x="413" y="239"/>
                    <a:pt x="364" y="302"/>
                    <a:pt x="350" y="380"/>
                  </a:cubicBezTo>
                  <a:cubicBezTo>
                    <a:pt x="343" y="420"/>
                    <a:pt x="323" y="443"/>
                    <a:pt x="296" y="466"/>
                  </a:cubicBezTo>
                  <a:cubicBezTo>
                    <a:pt x="249" y="507"/>
                    <a:pt x="205" y="552"/>
                    <a:pt x="164" y="600"/>
                  </a:cubicBezTo>
                  <a:cubicBezTo>
                    <a:pt x="172" y="571"/>
                    <a:pt x="180" y="542"/>
                    <a:pt x="184" y="513"/>
                  </a:cubicBezTo>
                  <a:cubicBezTo>
                    <a:pt x="189" y="480"/>
                    <a:pt x="191" y="447"/>
                    <a:pt x="182" y="414"/>
                  </a:cubicBezTo>
                  <a:cubicBezTo>
                    <a:pt x="180" y="407"/>
                    <a:pt x="178" y="400"/>
                    <a:pt x="174" y="394"/>
                  </a:cubicBezTo>
                  <a:cubicBezTo>
                    <a:pt x="162" y="373"/>
                    <a:pt x="144" y="372"/>
                    <a:pt x="129" y="391"/>
                  </a:cubicBezTo>
                  <a:cubicBezTo>
                    <a:pt x="118" y="404"/>
                    <a:pt x="114" y="421"/>
                    <a:pt x="106" y="436"/>
                  </a:cubicBezTo>
                  <a:cubicBezTo>
                    <a:pt x="99" y="447"/>
                    <a:pt x="96" y="460"/>
                    <a:pt x="96" y="473"/>
                  </a:cubicBezTo>
                  <a:cubicBezTo>
                    <a:pt x="96" y="479"/>
                    <a:pt x="97" y="486"/>
                    <a:pt x="89" y="487"/>
                  </a:cubicBezTo>
                  <a:cubicBezTo>
                    <a:pt x="79" y="487"/>
                    <a:pt x="69" y="501"/>
                    <a:pt x="58" y="490"/>
                  </a:cubicBezTo>
                  <a:cubicBezTo>
                    <a:pt x="49" y="481"/>
                    <a:pt x="39" y="473"/>
                    <a:pt x="32" y="463"/>
                  </a:cubicBezTo>
                  <a:cubicBezTo>
                    <a:pt x="22" y="451"/>
                    <a:pt x="26" y="438"/>
                    <a:pt x="34" y="423"/>
                  </a:cubicBezTo>
                  <a:cubicBezTo>
                    <a:pt x="22" y="426"/>
                    <a:pt x="12" y="432"/>
                    <a:pt x="5" y="421"/>
                  </a:cubicBezTo>
                  <a:cubicBezTo>
                    <a:pt x="0" y="413"/>
                    <a:pt x="3" y="385"/>
                    <a:pt x="12" y="380"/>
                  </a:cubicBezTo>
                  <a:cubicBezTo>
                    <a:pt x="26" y="371"/>
                    <a:pt x="33" y="359"/>
                    <a:pt x="38" y="344"/>
                  </a:cubicBezTo>
                  <a:close/>
                </a:path>
              </a:pathLst>
            </a:custGeom>
            <a:solidFill>
              <a:srgbClr val="A4B4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55">
              <a:extLst>
                <a:ext uri="{FF2B5EF4-FFF2-40B4-BE49-F238E27FC236}">
                  <a16:creationId xmlns:a16="http://schemas.microsoft.com/office/drawing/2014/main" id="{B26420BB-D05D-4A96-819B-36335F5D85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3613" y="3729038"/>
              <a:ext cx="1130300" cy="785812"/>
            </a:xfrm>
            <a:custGeom>
              <a:avLst/>
              <a:gdLst>
                <a:gd name="T0" fmla="*/ 0 w 440"/>
                <a:gd name="T1" fmla="*/ 249 h 306"/>
                <a:gd name="T2" fmla="*/ 83 w 440"/>
                <a:gd name="T3" fmla="*/ 66 h 306"/>
                <a:gd name="T4" fmla="*/ 99 w 440"/>
                <a:gd name="T5" fmla="*/ 57 h 306"/>
                <a:gd name="T6" fmla="*/ 249 w 440"/>
                <a:gd name="T7" fmla="*/ 41 h 306"/>
                <a:gd name="T8" fmla="*/ 255 w 440"/>
                <a:gd name="T9" fmla="*/ 45 h 306"/>
                <a:gd name="T10" fmla="*/ 261 w 440"/>
                <a:gd name="T11" fmla="*/ 80 h 306"/>
                <a:gd name="T12" fmla="*/ 290 w 440"/>
                <a:gd name="T13" fmla="*/ 73 h 306"/>
                <a:gd name="T14" fmla="*/ 304 w 440"/>
                <a:gd name="T15" fmla="*/ 64 h 306"/>
                <a:gd name="T16" fmla="*/ 258 w 440"/>
                <a:gd name="T17" fmla="*/ 38 h 306"/>
                <a:gd name="T18" fmla="*/ 330 w 440"/>
                <a:gd name="T19" fmla="*/ 0 h 306"/>
                <a:gd name="T20" fmla="*/ 357 w 440"/>
                <a:gd name="T21" fmla="*/ 6 h 306"/>
                <a:gd name="T22" fmla="*/ 361 w 440"/>
                <a:gd name="T23" fmla="*/ 5 h 306"/>
                <a:gd name="T24" fmla="*/ 414 w 440"/>
                <a:gd name="T25" fmla="*/ 21 h 306"/>
                <a:gd name="T26" fmla="*/ 414 w 440"/>
                <a:gd name="T27" fmla="*/ 38 h 306"/>
                <a:gd name="T28" fmla="*/ 397 w 440"/>
                <a:gd name="T29" fmla="*/ 40 h 306"/>
                <a:gd name="T30" fmla="*/ 434 w 440"/>
                <a:gd name="T31" fmla="*/ 109 h 306"/>
                <a:gd name="T32" fmla="*/ 193 w 440"/>
                <a:gd name="T33" fmla="*/ 296 h 306"/>
                <a:gd name="T34" fmla="*/ 38 w 440"/>
                <a:gd name="T35" fmla="*/ 267 h 306"/>
                <a:gd name="T36" fmla="*/ 0 w 440"/>
                <a:gd name="T37" fmla="*/ 249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40" h="306">
                  <a:moveTo>
                    <a:pt x="0" y="249"/>
                  </a:moveTo>
                  <a:cubicBezTo>
                    <a:pt x="17" y="183"/>
                    <a:pt x="49" y="124"/>
                    <a:pt x="83" y="66"/>
                  </a:cubicBezTo>
                  <a:cubicBezTo>
                    <a:pt x="87" y="60"/>
                    <a:pt x="92" y="57"/>
                    <a:pt x="99" y="57"/>
                  </a:cubicBezTo>
                  <a:cubicBezTo>
                    <a:pt x="150" y="56"/>
                    <a:pt x="200" y="52"/>
                    <a:pt x="249" y="41"/>
                  </a:cubicBezTo>
                  <a:cubicBezTo>
                    <a:pt x="254" y="39"/>
                    <a:pt x="256" y="42"/>
                    <a:pt x="255" y="45"/>
                  </a:cubicBezTo>
                  <a:cubicBezTo>
                    <a:pt x="253" y="58"/>
                    <a:pt x="253" y="69"/>
                    <a:pt x="261" y="80"/>
                  </a:cubicBezTo>
                  <a:cubicBezTo>
                    <a:pt x="267" y="65"/>
                    <a:pt x="276" y="63"/>
                    <a:pt x="290" y="73"/>
                  </a:cubicBezTo>
                  <a:cubicBezTo>
                    <a:pt x="301" y="82"/>
                    <a:pt x="303" y="80"/>
                    <a:pt x="304" y="64"/>
                  </a:cubicBezTo>
                  <a:cubicBezTo>
                    <a:pt x="286" y="77"/>
                    <a:pt x="279" y="66"/>
                    <a:pt x="258" y="38"/>
                  </a:cubicBezTo>
                  <a:cubicBezTo>
                    <a:pt x="283" y="27"/>
                    <a:pt x="308" y="17"/>
                    <a:pt x="330" y="0"/>
                  </a:cubicBezTo>
                  <a:cubicBezTo>
                    <a:pt x="339" y="2"/>
                    <a:pt x="344" y="22"/>
                    <a:pt x="357" y="6"/>
                  </a:cubicBezTo>
                  <a:cubicBezTo>
                    <a:pt x="358" y="5"/>
                    <a:pt x="360" y="5"/>
                    <a:pt x="361" y="5"/>
                  </a:cubicBezTo>
                  <a:cubicBezTo>
                    <a:pt x="378" y="14"/>
                    <a:pt x="394" y="21"/>
                    <a:pt x="414" y="21"/>
                  </a:cubicBezTo>
                  <a:cubicBezTo>
                    <a:pt x="422" y="21"/>
                    <a:pt x="422" y="32"/>
                    <a:pt x="414" y="38"/>
                  </a:cubicBezTo>
                  <a:cubicBezTo>
                    <a:pt x="409" y="41"/>
                    <a:pt x="404" y="41"/>
                    <a:pt x="397" y="40"/>
                  </a:cubicBezTo>
                  <a:cubicBezTo>
                    <a:pt x="408" y="61"/>
                    <a:pt x="440" y="74"/>
                    <a:pt x="434" y="109"/>
                  </a:cubicBezTo>
                  <a:cubicBezTo>
                    <a:pt x="384" y="210"/>
                    <a:pt x="304" y="275"/>
                    <a:pt x="193" y="296"/>
                  </a:cubicBezTo>
                  <a:cubicBezTo>
                    <a:pt x="139" y="306"/>
                    <a:pt x="87" y="291"/>
                    <a:pt x="38" y="267"/>
                  </a:cubicBezTo>
                  <a:cubicBezTo>
                    <a:pt x="25" y="261"/>
                    <a:pt x="12" y="255"/>
                    <a:pt x="0" y="249"/>
                  </a:cubicBezTo>
                  <a:close/>
                </a:path>
              </a:pathLst>
            </a:custGeom>
            <a:solidFill>
              <a:srgbClr val="A4B4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56">
              <a:extLst>
                <a:ext uri="{FF2B5EF4-FFF2-40B4-BE49-F238E27FC236}">
                  <a16:creationId xmlns:a16="http://schemas.microsoft.com/office/drawing/2014/main" id="{69E55645-D72F-4FB6-9FDC-BEFE16C04D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5638" y="2667000"/>
              <a:ext cx="973138" cy="1085850"/>
            </a:xfrm>
            <a:custGeom>
              <a:avLst/>
              <a:gdLst>
                <a:gd name="T0" fmla="*/ 124 w 379"/>
                <a:gd name="T1" fmla="*/ 4 h 423"/>
                <a:gd name="T2" fmla="*/ 161 w 379"/>
                <a:gd name="T3" fmla="*/ 6 h 423"/>
                <a:gd name="T4" fmla="*/ 191 w 379"/>
                <a:gd name="T5" fmla="*/ 22 h 423"/>
                <a:gd name="T6" fmla="*/ 251 w 379"/>
                <a:gd name="T7" fmla="*/ 126 h 423"/>
                <a:gd name="T8" fmla="*/ 334 w 379"/>
                <a:gd name="T9" fmla="*/ 221 h 423"/>
                <a:gd name="T10" fmla="*/ 265 w 379"/>
                <a:gd name="T11" fmla="*/ 201 h 423"/>
                <a:gd name="T12" fmla="*/ 155 w 379"/>
                <a:gd name="T13" fmla="*/ 199 h 423"/>
                <a:gd name="T14" fmla="*/ 142 w 379"/>
                <a:gd name="T15" fmla="*/ 204 h 423"/>
                <a:gd name="T16" fmla="*/ 122 w 379"/>
                <a:gd name="T17" fmla="*/ 228 h 423"/>
                <a:gd name="T18" fmla="*/ 143 w 379"/>
                <a:gd name="T19" fmla="*/ 249 h 423"/>
                <a:gd name="T20" fmla="*/ 220 w 379"/>
                <a:gd name="T21" fmla="*/ 265 h 423"/>
                <a:gd name="T22" fmla="*/ 320 w 379"/>
                <a:gd name="T23" fmla="*/ 260 h 423"/>
                <a:gd name="T24" fmla="*/ 337 w 379"/>
                <a:gd name="T25" fmla="*/ 252 h 423"/>
                <a:gd name="T26" fmla="*/ 358 w 379"/>
                <a:gd name="T27" fmla="*/ 253 h 423"/>
                <a:gd name="T28" fmla="*/ 378 w 379"/>
                <a:gd name="T29" fmla="*/ 275 h 423"/>
                <a:gd name="T30" fmla="*/ 363 w 379"/>
                <a:gd name="T31" fmla="*/ 292 h 423"/>
                <a:gd name="T32" fmla="*/ 347 w 379"/>
                <a:gd name="T33" fmla="*/ 303 h 423"/>
                <a:gd name="T34" fmla="*/ 320 w 379"/>
                <a:gd name="T35" fmla="*/ 300 h 423"/>
                <a:gd name="T36" fmla="*/ 283 w 379"/>
                <a:gd name="T37" fmla="*/ 299 h 423"/>
                <a:gd name="T38" fmla="*/ 282 w 379"/>
                <a:gd name="T39" fmla="*/ 336 h 423"/>
                <a:gd name="T40" fmla="*/ 288 w 379"/>
                <a:gd name="T41" fmla="*/ 366 h 423"/>
                <a:gd name="T42" fmla="*/ 260 w 379"/>
                <a:gd name="T43" fmla="*/ 376 h 423"/>
                <a:gd name="T44" fmla="*/ 249 w 379"/>
                <a:gd name="T45" fmla="*/ 377 h 423"/>
                <a:gd name="T46" fmla="*/ 257 w 379"/>
                <a:gd name="T47" fmla="*/ 387 h 423"/>
                <a:gd name="T48" fmla="*/ 268 w 379"/>
                <a:gd name="T49" fmla="*/ 389 h 423"/>
                <a:gd name="T50" fmla="*/ 285 w 379"/>
                <a:gd name="T51" fmla="*/ 423 h 423"/>
                <a:gd name="T52" fmla="*/ 100 w 379"/>
                <a:gd name="T53" fmla="*/ 334 h 423"/>
                <a:gd name="T54" fmla="*/ 58 w 379"/>
                <a:gd name="T55" fmla="*/ 79 h 423"/>
                <a:gd name="T56" fmla="*/ 124 w 379"/>
                <a:gd name="T57" fmla="*/ 4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79" h="423">
                  <a:moveTo>
                    <a:pt x="124" y="4"/>
                  </a:moveTo>
                  <a:cubicBezTo>
                    <a:pt x="136" y="9"/>
                    <a:pt x="150" y="10"/>
                    <a:pt x="161" y="6"/>
                  </a:cubicBezTo>
                  <a:cubicBezTo>
                    <a:pt x="179" y="0"/>
                    <a:pt x="184" y="8"/>
                    <a:pt x="191" y="22"/>
                  </a:cubicBezTo>
                  <a:cubicBezTo>
                    <a:pt x="209" y="58"/>
                    <a:pt x="228" y="93"/>
                    <a:pt x="251" y="126"/>
                  </a:cubicBezTo>
                  <a:cubicBezTo>
                    <a:pt x="275" y="159"/>
                    <a:pt x="303" y="188"/>
                    <a:pt x="334" y="221"/>
                  </a:cubicBezTo>
                  <a:cubicBezTo>
                    <a:pt x="308" y="214"/>
                    <a:pt x="287" y="207"/>
                    <a:pt x="265" y="201"/>
                  </a:cubicBezTo>
                  <a:cubicBezTo>
                    <a:pt x="229" y="192"/>
                    <a:pt x="192" y="190"/>
                    <a:pt x="155" y="199"/>
                  </a:cubicBezTo>
                  <a:cubicBezTo>
                    <a:pt x="150" y="200"/>
                    <a:pt x="146" y="202"/>
                    <a:pt x="142" y="204"/>
                  </a:cubicBezTo>
                  <a:cubicBezTo>
                    <a:pt x="131" y="209"/>
                    <a:pt x="121" y="216"/>
                    <a:pt x="122" y="228"/>
                  </a:cubicBezTo>
                  <a:cubicBezTo>
                    <a:pt x="122" y="241"/>
                    <a:pt x="132" y="247"/>
                    <a:pt x="143" y="249"/>
                  </a:cubicBezTo>
                  <a:cubicBezTo>
                    <a:pt x="168" y="254"/>
                    <a:pt x="192" y="265"/>
                    <a:pt x="220" y="265"/>
                  </a:cubicBezTo>
                  <a:cubicBezTo>
                    <a:pt x="253" y="265"/>
                    <a:pt x="286" y="257"/>
                    <a:pt x="320" y="260"/>
                  </a:cubicBezTo>
                  <a:cubicBezTo>
                    <a:pt x="327" y="260"/>
                    <a:pt x="329" y="250"/>
                    <a:pt x="337" y="252"/>
                  </a:cubicBezTo>
                  <a:cubicBezTo>
                    <a:pt x="344" y="256"/>
                    <a:pt x="351" y="251"/>
                    <a:pt x="358" y="253"/>
                  </a:cubicBezTo>
                  <a:cubicBezTo>
                    <a:pt x="370" y="256"/>
                    <a:pt x="376" y="263"/>
                    <a:pt x="378" y="275"/>
                  </a:cubicBezTo>
                  <a:cubicBezTo>
                    <a:pt x="379" y="286"/>
                    <a:pt x="372" y="290"/>
                    <a:pt x="363" y="292"/>
                  </a:cubicBezTo>
                  <a:cubicBezTo>
                    <a:pt x="356" y="293"/>
                    <a:pt x="351" y="298"/>
                    <a:pt x="347" y="303"/>
                  </a:cubicBezTo>
                  <a:cubicBezTo>
                    <a:pt x="336" y="314"/>
                    <a:pt x="327" y="312"/>
                    <a:pt x="320" y="300"/>
                  </a:cubicBezTo>
                  <a:cubicBezTo>
                    <a:pt x="308" y="280"/>
                    <a:pt x="298" y="280"/>
                    <a:pt x="283" y="299"/>
                  </a:cubicBezTo>
                  <a:cubicBezTo>
                    <a:pt x="272" y="312"/>
                    <a:pt x="269" y="322"/>
                    <a:pt x="282" y="336"/>
                  </a:cubicBezTo>
                  <a:cubicBezTo>
                    <a:pt x="290" y="344"/>
                    <a:pt x="292" y="355"/>
                    <a:pt x="288" y="366"/>
                  </a:cubicBezTo>
                  <a:cubicBezTo>
                    <a:pt x="283" y="380"/>
                    <a:pt x="272" y="380"/>
                    <a:pt x="260" y="376"/>
                  </a:cubicBezTo>
                  <a:cubicBezTo>
                    <a:pt x="256" y="375"/>
                    <a:pt x="251" y="373"/>
                    <a:pt x="249" y="377"/>
                  </a:cubicBezTo>
                  <a:cubicBezTo>
                    <a:pt x="247" y="383"/>
                    <a:pt x="253" y="385"/>
                    <a:pt x="257" y="387"/>
                  </a:cubicBezTo>
                  <a:cubicBezTo>
                    <a:pt x="260" y="389"/>
                    <a:pt x="264" y="389"/>
                    <a:pt x="268" y="389"/>
                  </a:cubicBezTo>
                  <a:cubicBezTo>
                    <a:pt x="295" y="390"/>
                    <a:pt x="299" y="399"/>
                    <a:pt x="285" y="423"/>
                  </a:cubicBezTo>
                  <a:cubicBezTo>
                    <a:pt x="221" y="398"/>
                    <a:pt x="155" y="378"/>
                    <a:pt x="100" y="334"/>
                  </a:cubicBezTo>
                  <a:cubicBezTo>
                    <a:pt x="17" y="268"/>
                    <a:pt x="0" y="168"/>
                    <a:pt x="58" y="79"/>
                  </a:cubicBezTo>
                  <a:cubicBezTo>
                    <a:pt x="77" y="51"/>
                    <a:pt x="99" y="26"/>
                    <a:pt x="124" y="4"/>
                  </a:cubicBezTo>
                  <a:close/>
                </a:path>
              </a:pathLst>
            </a:custGeom>
            <a:solidFill>
              <a:srgbClr val="A4B4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57">
              <a:extLst>
                <a:ext uri="{FF2B5EF4-FFF2-40B4-BE49-F238E27FC236}">
                  <a16:creationId xmlns:a16="http://schemas.microsoft.com/office/drawing/2014/main" id="{11B9E671-B573-4376-9E2C-B19C0EA6CC5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1413" y="2398713"/>
              <a:ext cx="827088" cy="1179512"/>
            </a:xfrm>
            <a:custGeom>
              <a:avLst/>
              <a:gdLst>
                <a:gd name="T0" fmla="*/ 231 w 322"/>
                <a:gd name="T1" fmla="*/ 0 h 459"/>
                <a:gd name="T2" fmla="*/ 294 w 322"/>
                <a:gd name="T3" fmla="*/ 29 h 459"/>
                <a:gd name="T4" fmla="*/ 308 w 322"/>
                <a:gd name="T5" fmla="*/ 53 h 459"/>
                <a:gd name="T6" fmla="*/ 304 w 322"/>
                <a:gd name="T7" fmla="*/ 215 h 459"/>
                <a:gd name="T8" fmla="*/ 322 w 322"/>
                <a:gd name="T9" fmla="*/ 459 h 459"/>
                <a:gd name="T10" fmla="*/ 244 w 322"/>
                <a:gd name="T11" fmla="*/ 397 h 459"/>
                <a:gd name="T12" fmla="*/ 191 w 322"/>
                <a:gd name="T13" fmla="*/ 351 h 459"/>
                <a:gd name="T14" fmla="*/ 185 w 322"/>
                <a:gd name="T15" fmla="*/ 324 h 459"/>
                <a:gd name="T16" fmla="*/ 203 w 322"/>
                <a:gd name="T17" fmla="*/ 122 h 459"/>
                <a:gd name="T18" fmla="*/ 185 w 322"/>
                <a:gd name="T19" fmla="*/ 83 h 459"/>
                <a:gd name="T20" fmla="*/ 137 w 322"/>
                <a:gd name="T21" fmla="*/ 88 h 459"/>
                <a:gd name="T22" fmla="*/ 124 w 322"/>
                <a:gd name="T23" fmla="*/ 133 h 459"/>
                <a:gd name="T24" fmla="*/ 150 w 322"/>
                <a:gd name="T25" fmla="*/ 299 h 459"/>
                <a:gd name="T26" fmla="*/ 154 w 322"/>
                <a:gd name="T27" fmla="*/ 313 h 459"/>
                <a:gd name="T28" fmla="*/ 46 w 322"/>
                <a:gd name="T29" fmla="*/ 178 h 459"/>
                <a:gd name="T30" fmla="*/ 33 w 322"/>
                <a:gd name="T31" fmla="*/ 155 h 459"/>
                <a:gd name="T32" fmla="*/ 20 w 322"/>
                <a:gd name="T33" fmla="*/ 55 h 459"/>
                <a:gd name="T34" fmla="*/ 217 w 322"/>
                <a:gd name="T35" fmla="*/ 3 h 459"/>
                <a:gd name="T36" fmla="*/ 231 w 322"/>
                <a:gd name="T37" fmla="*/ 0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22" h="459">
                  <a:moveTo>
                    <a:pt x="231" y="0"/>
                  </a:moveTo>
                  <a:cubicBezTo>
                    <a:pt x="252" y="10"/>
                    <a:pt x="272" y="20"/>
                    <a:pt x="294" y="29"/>
                  </a:cubicBezTo>
                  <a:cubicBezTo>
                    <a:pt x="306" y="34"/>
                    <a:pt x="309" y="41"/>
                    <a:pt x="308" y="53"/>
                  </a:cubicBezTo>
                  <a:cubicBezTo>
                    <a:pt x="301" y="107"/>
                    <a:pt x="304" y="161"/>
                    <a:pt x="304" y="215"/>
                  </a:cubicBezTo>
                  <a:cubicBezTo>
                    <a:pt x="304" y="296"/>
                    <a:pt x="315" y="377"/>
                    <a:pt x="322" y="459"/>
                  </a:cubicBezTo>
                  <a:cubicBezTo>
                    <a:pt x="293" y="440"/>
                    <a:pt x="269" y="418"/>
                    <a:pt x="244" y="397"/>
                  </a:cubicBezTo>
                  <a:cubicBezTo>
                    <a:pt x="226" y="382"/>
                    <a:pt x="210" y="365"/>
                    <a:pt x="191" y="351"/>
                  </a:cubicBezTo>
                  <a:cubicBezTo>
                    <a:pt x="181" y="343"/>
                    <a:pt x="180" y="336"/>
                    <a:pt x="185" y="324"/>
                  </a:cubicBezTo>
                  <a:cubicBezTo>
                    <a:pt x="209" y="258"/>
                    <a:pt x="213" y="191"/>
                    <a:pt x="203" y="122"/>
                  </a:cubicBezTo>
                  <a:cubicBezTo>
                    <a:pt x="201" y="108"/>
                    <a:pt x="196" y="94"/>
                    <a:pt x="185" y="83"/>
                  </a:cubicBezTo>
                  <a:cubicBezTo>
                    <a:pt x="169" y="66"/>
                    <a:pt x="149" y="68"/>
                    <a:pt x="137" y="88"/>
                  </a:cubicBezTo>
                  <a:cubicBezTo>
                    <a:pt x="128" y="101"/>
                    <a:pt x="125" y="117"/>
                    <a:pt x="124" y="133"/>
                  </a:cubicBezTo>
                  <a:cubicBezTo>
                    <a:pt x="120" y="190"/>
                    <a:pt x="131" y="245"/>
                    <a:pt x="150" y="299"/>
                  </a:cubicBezTo>
                  <a:cubicBezTo>
                    <a:pt x="151" y="302"/>
                    <a:pt x="152" y="305"/>
                    <a:pt x="154" y="313"/>
                  </a:cubicBezTo>
                  <a:cubicBezTo>
                    <a:pt x="110" y="270"/>
                    <a:pt x="74" y="228"/>
                    <a:pt x="46" y="178"/>
                  </a:cubicBezTo>
                  <a:cubicBezTo>
                    <a:pt x="42" y="170"/>
                    <a:pt x="38" y="162"/>
                    <a:pt x="33" y="155"/>
                  </a:cubicBezTo>
                  <a:cubicBezTo>
                    <a:pt x="11" y="124"/>
                    <a:pt x="0" y="92"/>
                    <a:pt x="20" y="55"/>
                  </a:cubicBezTo>
                  <a:cubicBezTo>
                    <a:pt x="82" y="24"/>
                    <a:pt x="150" y="14"/>
                    <a:pt x="217" y="3"/>
                  </a:cubicBezTo>
                  <a:cubicBezTo>
                    <a:pt x="222" y="2"/>
                    <a:pt x="227" y="4"/>
                    <a:pt x="231" y="0"/>
                  </a:cubicBezTo>
                  <a:close/>
                </a:path>
              </a:pathLst>
            </a:custGeom>
            <a:solidFill>
              <a:srgbClr val="A4B4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58">
              <a:extLst>
                <a:ext uri="{FF2B5EF4-FFF2-40B4-BE49-F238E27FC236}">
                  <a16:creationId xmlns:a16="http://schemas.microsoft.com/office/drawing/2014/main" id="{6920061F-749E-45F3-B614-B2371E5C9A9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775" y="850901"/>
              <a:ext cx="1341438" cy="747712"/>
            </a:xfrm>
            <a:custGeom>
              <a:avLst/>
              <a:gdLst>
                <a:gd name="T0" fmla="*/ 439 w 522"/>
                <a:gd name="T1" fmla="*/ 251 h 291"/>
                <a:gd name="T2" fmla="*/ 453 w 522"/>
                <a:gd name="T3" fmla="*/ 164 h 291"/>
                <a:gd name="T4" fmla="*/ 456 w 522"/>
                <a:gd name="T5" fmla="*/ 102 h 291"/>
                <a:gd name="T6" fmla="*/ 452 w 522"/>
                <a:gd name="T7" fmla="*/ 82 h 291"/>
                <a:gd name="T8" fmla="*/ 431 w 522"/>
                <a:gd name="T9" fmla="*/ 90 h 291"/>
                <a:gd name="T10" fmla="*/ 358 w 522"/>
                <a:gd name="T11" fmla="*/ 226 h 291"/>
                <a:gd name="T12" fmla="*/ 304 w 522"/>
                <a:gd name="T13" fmla="*/ 104 h 291"/>
                <a:gd name="T14" fmla="*/ 295 w 522"/>
                <a:gd name="T15" fmla="*/ 87 h 291"/>
                <a:gd name="T16" fmla="*/ 280 w 522"/>
                <a:gd name="T17" fmla="*/ 101 h 291"/>
                <a:gd name="T18" fmla="*/ 273 w 522"/>
                <a:gd name="T19" fmla="*/ 115 h 291"/>
                <a:gd name="T20" fmla="*/ 257 w 522"/>
                <a:gd name="T21" fmla="*/ 126 h 291"/>
                <a:gd name="T22" fmla="*/ 250 w 522"/>
                <a:gd name="T23" fmla="*/ 105 h 291"/>
                <a:gd name="T24" fmla="*/ 235 w 522"/>
                <a:gd name="T25" fmla="*/ 125 h 291"/>
                <a:gd name="T26" fmla="*/ 216 w 522"/>
                <a:gd name="T27" fmla="*/ 91 h 291"/>
                <a:gd name="T28" fmla="*/ 190 w 522"/>
                <a:gd name="T29" fmla="*/ 76 h 291"/>
                <a:gd name="T30" fmla="*/ 189 w 522"/>
                <a:gd name="T31" fmla="*/ 95 h 291"/>
                <a:gd name="T32" fmla="*/ 176 w 522"/>
                <a:gd name="T33" fmla="*/ 113 h 291"/>
                <a:gd name="T34" fmla="*/ 154 w 522"/>
                <a:gd name="T35" fmla="*/ 119 h 291"/>
                <a:gd name="T36" fmla="*/ 121 w 522"/>
                <a:gd name="T37" fmla="*/ 131 h 291"/>
                <a:gd name="T38" fmla="*/ 145 w 522"/>
                <a:gd name="T39" fmla="*/ 155 h 291"/>
                <a:gd name="T40" fmla="*/ 139 w 522"/>
                <a:gd name="T41" fmla="*/ 164 h 291"/>
                <a:gd name="T42" fmla="*/ 105 w 522"/>
                <a:gd name="T43" fmla="*/ 161 h 291"/>
                <a:gd name="T44" fmla="*/ 114 w 522"/>
                <a:gd name="T45" fmla="*/ 164 h 291"/>
                <a:gd name="T46" fmla="*/ 136 w 522"/>
                <a:gd name="T47" fmla="*/ 169 h 291"/>
                <a:gd name="T48" fmla="*/ 129 w 522"/>
                <a:gd name="T49" fmla="*/ 197 h 291"/>
                <a:gd name="T50" fmla="*/ 137 w 522"/>
                <a:gd name="T51" fmla="*/ 223 h 291"/>
                <a:gd name="T52" fmla="*/ 117 w 522"/>
                <a:gd name="T53" fmla="*/ 239 h 291"/>
                <a:gd name="T54" fmla="*/ 98 w 522"/>
                <a:gd name="T55" fmla="*/ 246 h 291"/>
                <a:gd name="T56" fmla="*/ 88 w 522"/>
                <a:gd name="T57" fmla="*/ 236 h 291"/>
                <a:gd name="T58" fmla="*/ 96 w 522"/>
                <a:gd name="T59" fmla="*/ 259 h 291"/>
                <a:gd name="T60" fmla="*/ 88 w 522"/>
                <a:gd name="T61" fmla="*/ 281 h 291"/>
                <a:gd name="T62" fmla="*/ 65 w 522"/>
                <a:gd name="T63" fmla="*/ 278 h 291"/>
                <a:gd name="T64" fmla="*/ 68 w 522"/>
                <a:gd name="T65" fmla="*/ 252 h 291"/>
                <a:gd name="T66" fmla="*/ 78 w 522"/>
                <a:gd name="T67" fmla="*/ 233 h 291"/>
                <a:gd name="T68" fmla="*/ 87 w 522"/>
                <a:gd name="T69" fmla="*/ 222 h 291"/>
                <a:gd name="T70" fmla="*/ 97 w 522"/>
                <a:gd name="T71" fmla="*/ 224 h 291"/>
                <a:gd name="T72" fmla="*/ 94 w 522"/>
                <a:gd name="T73" fmla="*/ 221 h 291"/>
                <a:gd name="T74" fmla="*/ 84 w 522"/>
                <a:gd name="T75" fmla="*/ 222 h 291"/>
                <a:gd name="T76" fmla="*/ 78 w 522"/>
                <a:gd name="T77" fmla="*/ 231 h 291"/>
                <a:gd name="T78" fmla="*/ 73 w 522"/>
                <a:gd name="T79" fmla="*/ 239 h 291"/>
                <a:gd name="T80" fmla="*/ 64 w 522"/>
                <a:gd name="T81" fmla="*/ 224 h 291"/>
                <a:gd name="T82" fmla="*/ 57 w 522"/>
                <a:gd name="T83" fmla="*/ 239 h 291"/>
                <a:gd name="T84" fmla="*/ 48 w 522"/>
                <a:gd name="T85" fmla="*/ 258 h 291"/>
                <a:gd name="T86" fmla="*/ 48 w 522"/>
                <a:gd name="T87" fmla="*/ 291 h 291"/>
                <a:gd name="T88" fmla="*/ 11 w 522"/>
                <a:gd name="T89" fmla="*/ 165 h 291"/>
                <a:gd name="T90" fmla="*/ 61 w 522"/>
                <a:gd name="T91" fmla="*/ 100 h 291"/>
                <a:gd name="T92" fmla="*/ 354 w 522"/>
                <a:gd name="T93" fmla="*/ 3 h 291"/>
                <a:gd name="T94" fmla="*/ 487 w 522"/>
                <a:gd name="T95" fmla="*/ 60 h 291"/>
                <a:gd name="T96" fmla="*/ 519 w 522"/>
                <a:gd name="T97" fmla="*/ 188 h 291"/>
                <a:gd name="T98" fmla="*/ 500 w 522"/>
                <a:gd name="T99" fmla="*/ 275 h 291"/>
                <a:gd name="T100" fmla="*/ 484 w 522"/>
                <a:gd name="T101" fmla="*/ 272 h 291"/>
                <a:gd name="T102" fmla="*/ 450 w 522"/>
                <a:gd name="T103" fmla="*/ 278 h 291"/>
                <a:gd name="T104" fmla="*/ 438 w 522"/>
                <a:gd name="T105" fmla="*/ 267 h 291"/>
                <a:gd name="T106" fmla="*/ 457 w 522"/>
                <a:gd name="T107" fmla="*/ 260 h 291"/>
                <a:gd name="T108" fmla="*/ 439 w 522"/>
                <a:gd name="T109" fmla="*/ 251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22" h="291">
                  <a:moveTo>
                    <a:pt x="439" y="251"/>
                  </a:moveTo>
                  <a:cubicBezTo>
                    <a:pt x="453" y="223"/>
                    <a:pt x="459" y="195"/>
                    <a:pt x="453" y="164"/>
                  </a:cubicBezTo>
                  <a:cubicBezTo>
                    <a:pt x="449" y="144"/>
                    <a:pt x="456" y="123"/>
                    <a:pt x="456" y="102"/>
                  </a:cubicBezTo>
                  <a:cubicBezTo>
                    <a:pt x="455" y="95"/>
                    <a:pt x="460" y="87"/>
                    <a:pt x="452" y="82"/>
                  </a:cubicBezTo>
                  <a:cubicBezTo>
                    <a:pt x="443" y="77"/>
                    <a:pt x="436" y="84"/>
                    <a:pt x="431" y="90"/>
                  </a:cubicBezTo>
                  <a:cubicBezTo>
                    <a:pt x="397" y="128"/>
                    <a:pt x="365" y="167"/>
                    <a:pt x="358" y="226"/>
                  </a:cubicBezTo>
                  <a:cubicBezTo>
                    <a:pt x="338" y="184"/>
                    <a:pt x="313" y="148"/>
                    <a:pt x="304" y="104"/>
                  </a:cubicBezTo>
                  <a:cubicBezTo>
                    <a:pt x="303" y="98"/>
                    <a:pt x="306" y="88"/>
                    <a:pt x="295" y="87"/>
                  </a:cubicBezTo>
                  <a:cubicBezTo>
                    <a:pt x="286" y="86"/>
                    <a:pt x="284" y="95"/>
                    <a:pt x="280" y="101"/>
                  </a:cubicBezTo>
                  <a:cubicBezTo>
                    <a:pt x="277" y="105"/>
                    <a:pt x="275" y="110"/>
                    <a:pt x="273" y="115"/>
                  </a:cubicBezTo>
                  <a:cubicBezTo>
                    <a:pt x="268" y="119"/>
                    <a:pt x="267" y="129"/>
                    <a:pt x="257" y="126"/>
                  </a:cubicBezTo>
                  <a:cubicBezTo>
                    <a:pt x="251" y="124"/>
                    <a:pt x="251" y="123"/>
                    <a:pt x="250" y="105"/>
                  </a:cubicBezTo>
                  <a:cubicBezTo>
                    <a:pt x="245" y="112"/>
                    <a:pt x="249" y="128"/>
                    <a:pt x="235" y="125"/>
                  </a:cubicBezTo>
                  <a:cubicBezTo>
                    <a:pt x="218" y="120"/>
                    <a:pt x="220" y="104"/>
                    <a:pt x="216" y="91"/>
                  </a:cubicBezTo>
                  <a:cubicBezTo>
                    <a:pt x="200" y="105"/>
                    <a:pt x="196" y="103"/>
                    <a:pt x="190" y="76"/>
                  </a:cubicBezTo>
                  <a:cubicBezTo>
                    <a:pt x="186" y="83"/>
                    <a:pt x="190" y="89"/>
                    <a:pt x="189" y="95"/>
                  </a:cubicBezTo>
                  <a:cubicBezTo>
                    <a:pt x="188" y="103"/>
                    <a:pt x="185" y="110"/>
                    <a:pt x="176" y="113"/>
                  </a:cubicBezTo>
                  <a:cubicBezTo>
                    <a:pt x="170" y="116"/>
                    <a:pt x="161" y="103"/>
                    <a:pt x="154" y="119"/>
                  </a:cubicBezTo>
                  <a:cubicBezTo>
                    <a:pt x="150" y="130"/>
                    <a:pt x="132" y="124"/>
                    <a:pt x="121" y="131"/>
                  </a:cubicBezTo>
                  <a:cubicBezTo>
                    <a:pt x="139" y="130"/>
                    <a:pt x="133" y="150"/>
                    <a:pt x="145" y="155"/>
                  </a:cubicBezTo>
                  <a:cubicBezTo>
                    <a:pt x="148" y="156"/>
                    <a:pt x="145" y="165"/>
                    <a:pt x="139" y="164"/>
                  </a:cubicBezTo>
                  <a:cubicBezTo>
                    <a:pt x="127" y="161"/>
                    <a:pt x="114" y="166"/>
                    <a:pt x="105" y="161"/>
                  </a:cubicBezTo>
                  <a:cubicBezTo>
                    <a:pt x="106" y="161"/>
                    <a:pt x="110" y="164"/>
                    <a:pt x="114" y="164"/>
                  </a:cubicBezTo>
                  <a:cubicBezTo>
                    <a:pt x="122" y="163"/>
                    <a:pt x="133" y="159"/>
                    <a:pt x="136" y="169"/>
                  </a:cubicBezTo>
                  <a:cubicBezTo>
                    <a:pt x="139" y="178"/>
                    <a:pt x="134" y="189"/>
                    <a:pt x="129" y="197"/>
                  </a:cubicBezTo>
                  <a:cubicBezTo>
                    <a:pt x="116" y="216"/>
                    <a:pt x="115" y="216"/>
                    <a:pt x="137" y="223"/>
                  </a:cubicBezTo>
                  <a:cubicBezTo>
                    <a:pt x="142" y="242"/>
                    <a:pt x="126" y="236"/>
                    <a:pt x="117" y="239"/>
                  </a:cubicBezTo>
                  <a:cubicBezTo>
                    <a:pt x="111" y="241"/>
                    <a:pt x="105" y="246"/>
                    <a:pt x="98" y="246"/>
                  </a:cubicBezTo>
                  <a:cubicBezTo>
                    <a:pt x="92" y="247"/>
                    <a:pt x="91" y="240"/>
                    <a:pt x="88" y="236"/>
                  </a:cubicBezTo>
                  <a:cubicBezTo>
                    <a:pt x="91" y="244"/>
                    <a:pt x="95" y="251"/>
                    <a:pt x="96" y="259"/>
                  </a:cubicBezTo>
                  <a:cubicBezTo>
                    <a:pt x="97" y="268"/>
                    <a:pt x="98" y="281"/>
                    <a:pt x="88" y="281"/>
                  </a:cubicBezTo>
                  <a:cubicBezTo>
                    <a:pt x="82" y="281"/>
                    <a:pt x="71" y="288"/>
                    <a:pt x="65" y="278"/>
                  </a:cubicBezTo>
                  <a:cubicBezTo>
                    <a:pt x="59" y="269"/>
                    <a:pt x="60" y="260"/>
                    <a:pt x="68" y="252"/>
                  </a:cubicBezTo>
                  <a:cubicBezTo>
                    <a:pt x="74" y="247"/>
                    <a:pt x="77" y="241"/>
                    <a:pt x="78" y="233"/>
                  </a:cubicBezTo>
                  <a:cubicBezTo>
                    <a:pt x="79" y="228"/>
                    <a:pt x="80" y="223"/>
                    <a:pt x="87" y="222"/>
                  </a:cubicBezTo>
                  <a:cubicBezTo>
                    <a:pt x="91" y="221"/>
                    <a:pt x="93" y="225"/>
                    <a:pt x="97" y="224"/>
                  </a:cubicBezTo>
                  <a:cubicBezTo>
                    <a:pt x="96" y="223"/>
                    <a:pt x="95" y="222"/>
                    <a:pt x="94" y="221"/>
                  </a:cubicBezTo>
                  <a:cubicBezTo>
                    <a:pt x="90" y="216"/>
                    <a:pt x="87" y="220"/>
                    <a:pt x="84" y="222"/>
                  </a:cubicBezTo>
                  <a:cubicBezTo>
                    <a:pt x="80" y="224"/>
                    <a:pt x="79" y="228"/>
                    <a:pt x="78" y="231"/>
                  </a:cubicBezTo>
                  <a:cubicBezTo>
                    <a:pt x="77" y="234"/>
                    <a:pt x="78" y="239"/>
                    <a:pt x="73" y="239"/>
                  </a:cubicBezTo>
                  <a:cubicBezTo>
                    <a:pt x="65" y="238"/>
                    <a:pt x="64" y="231"/>
                    <a:pt x="64" y="224"/>
                  </a:cubicBezTo>
                  <a:cubicBezTo>
                    <a:pt x="62" y="229"/>
                    <a:pt x="65" y="236"/>
                    <a:pt x="57" y="239"/>
                  </a:cubicBezTo>
                  <a:cubicBezTo>
                    <a:pt x="48" y="241"/>
                    <a:pt x="45" y="249"/>
                    <a:pt x="48" y="258"/>
                  </a:cubicBezTo>
                  <a:cubicBezTo>
                    <a:pt x="51" y="268"/>
                    <a:pt x="68" y="280"/>
                    <a:pt x="48" y="291"/>
                  </a:cubicBezTo>
                  <a:cubicBezTo>
                    <a:pt x="21" y="253"/>
                    <a:pt x="0" y="214"/>
                    <a:pt x="11" y="165"/>
                  </a:cubicBezTo>
                  <a:cubicBezTo>
                    <a:pt x="18" y="136"/>
                    <a:pt x="38" y="116"/>
                    <a:pt x="61" y="100"/>
                  </a:cubicBezTo>
                  <a:cubicBezTo>
                    <a:pt x="148" y="38"/>
                    <a:pt x="245" y="0"/>
                    <a:pt x="354" y="3"/>
                  </a:cubicBezTo>
                  <a:cubicBezTo>
                    <a:pt x="404" y="5"/>
                    <a:pt x="452" y="19"/>
                    <a:pt x="487" y="60"/>
                  </a:cubicBezTo>
                  <a:cubicBezTo>
                    <a:pt x="518" y="97"/>
                    <a:pt x="522" y="142"/>
                    <a:pt x="519" y="188"/>
                  </a:cubicBezTo>
                  <a:cubicBezTo>
                    <a:pt x="516" y="218"/>
                    <a:pt x="512" y="247"/>
                    <a:pt x="500" y="275"/>
                  </a:cubicBezTo>
                  <a:cubicBezTo>
                    <a:pt x="494" y="275"/>
                    <a:pt x="494" y="262"/>
                    <a:pt x="484" y="272"/>
                  </a:cubicBezTo>
                  <a:cubicBezTo>
                    <a:pt x="476" y="279"/>
                    <a:pt x="463" y="283"/>
                    <a:pt x="450" y="278"/>
                  </a:cubicBezTo>
                  <a:cubicBezTo>
                    <a:pt x="445" y="275"/>
                    <a:pt x="439" y="274"/>
                    <a:pt x="438" y="267"/>
                  </a:cubicBezTo>
                  <a:cubicBezTo>
                    <a:pt x="443" y="261"/>
                    <a:pt x="450" y="260"/>
                    <a:pt x="457" y="260"/>
                  </a:cubicBezTo>
                  <a:cubicBezTo>
                    <a:pt x="451" y="258"/>
                    <a:pt x="444" y="257"/>
                    <a:pt x="439" y="251"/>
                  </a:cubicBezTo>
                  <a:close/>
                </a:path>
              </a:pathLst>
            </a:custGeom>
            <a:solidFill>
              <a:srgbClr val="F3A5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59">
              <a:extLst>
                <a:ext uri="{FF2B5EF4-FFF2-40B4-BE49-F238E27FC236}">
                  <a16:creationId xmlns:a16="http://schemas.microsoft.com/office/drawing/2014/main" id="{E3E6BF52-8E14-422D-98D0-ECB493EF7C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6825" y="3290888"/>
              <a:ext cx="850900" cy="995362"/>
            </a:xfrm>
            <a:custGeom>
              <a:avLst/>
              <a:gdLst>
                <a:gd name="T0" fmla="*/ 47 w 331"/>
                <a:gd name="T1" fmla="*/ 180 h 388"/>
                <a:gd name="T2" fmla="*/ 49 w 331"/>
                <a:gd name="T3" fmla="*/ 163 h 388"/>
                <a:gd name="T4" fmla="*/ 36 w 331"/>
                <a:gd name="T5" fmla="*/ 151 h 388"/>
                <a:gd name="T6" fmla="*/ 11 w 331"/>
                <a:gd name="T7" fmla="*/ 147 h 388"/>
                <a:gd name="T8" fmla="*/ 4 w 331"/>
                <a:gd name="T9" fmla="*/ 129 h 388"/>
                <a:gd name="T10" fmla="*/ 21 w 331"/>
                <a:gd name="T11" fmla="*/ 126 h 388"/>
                <a:gd name="T12" fmla="*/ 43 w 331"/>
                <a:gd name="T13" fmla="*/ 127 h 388"/>
                <a:gd name="T14" fmla="*/ 44 w 331"/>
                <a:gd name="T15" fmla="*/ 101 h 388"/>
                <a:gd name="T16" fmla="*/ 43 w 331"/>
                <a:gd name="T17" fmla="*/ 99 h 388"/>
                <a:gd name="T18" fmla="*/ 43 w 331"/>
                <a:gd name="T19" fmla="*/ 50 h 388"/>
                <a:gd name="T20" fmla="*/ 66 w 331"/>
                <a:gd name="T21" fmla="*/ 37 h 388"/>
                <a:gd name="T22" fmla="*/ 85 w 331"/>
                <a:gd name="T23" fmla="*/ 54 h 388"/>
                <a:gd name="T24" fmla="*/ 95 w 331"/>
                <a:gd name="T25" fmla="*/ 64 h 388"/>
                <a:gd name="T26" fmla="*/ 105 w 331"/>
                <a:gd name="T27" fmla="*/ 57 h 388"/>
                <a:gd name="T28" fmla="*/ 122 w 331"/>
                <a:gd name="T29" fmla="*/ 44 h 388"/>
                <a:gd name="T30" fmla="*/ 136 w 331"/>
                <a:gd name="T31" fmla="*/ 37 h 388"/>
                <a:gd name="T32" fmla="*/ 123 w 331"/>
                <a:gd name="T33" fmla="*/ 14 h 388"/>
                <a:gd name="T34" fmla="*/ 99 w 331"/>
                <a:gd name="T35" fmla="*/ 9 h 388"/>
                <a:gd name="T36" fmla="*/ 142 w 331"/>
                <a:gd name="T37" fmla="*/ 22 h 388"/>
                <a:gd name="T38" fmla="*/ 254 w 331"/>
                <a:gd name="T39" fmla="*/ 117 h 388"/>
                <a:gd name="T40" fmla="*/ 280 w 331"/>
                <a:gd name="T41" fmla="*/ 160 h 388"/>
                <a:gd name="T42" fmla="*/ 330 w 331"/>
                <a:gd name="T43" fmla="*/ 378 h 388"/>
                <a:gd name="T44" fmla="*/ 331 w 331"/>
                <a:gd name="T45" fmla="*/ 388 h 388"/>
                <a:gd name="T46" fmla="*/ 255 w 331"/>
                <a:gd name="T47" fmla="*/ 331 h 388"/>
                <a:gd name="T48" fmla="*/ 92 w 331"/>
                <a:gd name="T49" fmla="*/ 204 h 388"/>
                <a:gd name="T50" fmla="*/ 47 w 331"/>
                <a:gd name="T51" fmla="*/ 180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31" h="388">
                  <a:moveTo>
                    <a:pt x="47" y="180"/>
                  </a:moveTo>
                  <a:cubicBezTo>
                    <a:pt x="48" y="174"/>
                    <a:pt x="49" y="169"/>
                    <a:pt x="49" y="163"/>
                  </a:cubicBezTo>
                  <a:cubicBezTo>
                    <a:pt x="50" y="154"/>
                    <a:pt x="50" y="144"/>
                    <a:pt x="36" y="151"/>
                  </a:cubicBezTo>
                  <a:cubicBezTo>
                    <a:pt x="27" y="155"/>
                    <a:pt x="19" y="151"/>
                    <a:pt x="11" y="147"/>
                  </a:cubicBezTo>
                  <a:cubicBezTo>
                    <a:pt x="3" y="143"/>
                    <a:pt x="0" y="136"/>
                    <a:pt x="4" y="129"/>
                  </a:cubicBezTo>
                  <a:cubicBezTo>
                    <a:pt x="8" y="121"/>
                    <a:pt x="16" y="123"/>
                    <a:pt x="21" y="126"/>
                  </a:cubicBezTo>
                  <a:cubicBezTo>
                    <a:pt x="29" y="131"/>
                    <a:pt x="36" y="134"/>
                    <a:pt x="43" y="127"/>
                  </a:cubicBezTo>
                  <a:cubicBezTo>
                    <a:pt x="50" y="120"/>
                    <a:pt x="47" y="110"/>
                    <a:pt x="44" y="101"/>
                  </a:cubicBezTo>
                  <a:cubicBezTo>
                    <a:pt x="44" y="101"/>
                    <a:pt x="44" y="100"/>
                    <a:pt x="43" y="99"/>
                  </a:cubicBezTo>
                  <a:cubicBezTo>
                    <a:pt x="40" y="93"/>
                    <a:pt x="40" y="56"/>
                    <a:pt x="43" y="50"/>
                  </a:cubicBezTo>
                  <a:cubicBezTo>
                    <a:pt x="47" y="38"/>
                    <a:pt x="55" y="35"/>
                    <a:pt x="66" y="37"/>
                  </a:cubicBezTo>
                  <a:cubicBezTo>
                    <a:pt x="75" y="39"/>
                    <a:pt x="89" y="37"/>
                    <a:pt x="85" y="54"/>
                  </a:cubicBezTo>
                  <a:cubicBezTo>
                    <a:pt x="84" y="59"/>
                    <a:pt x="90" y="62"/>
                    <a:pt x="95" y="64"/>
                  </a:cubicBezTo>
                  <a:cubicBezTo>
                    <a:pt x="100" y="65"/>
                    <a:pt x="104" y="62"/>
                    <a:pt x="105" y="57"/>
                  </a:cubicBezTo>
                  <a:cubicBezTo>
                    <a:pt x="108" y="48"/>
                    <a:pt x="113" y="44"/>
                    <a:pt x="122" y="44"/>
                  </a:cubicBezTo>
                  <a:cubicBezTo>
                    <a:pt x="128" y="44"/>
                    <a:pt x="136" y="45"/>
                    <a:pt x="136" y="37"/>
                  </a:cubicBezTo>
                  <a:cubicBezTo>
                    <a:pt x="135" y="28"/>
                    <a:pt x="136" y="17"/>
                    <a:pt x="123" y="14"/>
                  </a:cubicBezTo>
                  <a:cubicBezTo>
                    <a:pt x="115" y="12"/>
                    <a:pt x="106" y="15"/>
                    <a:pt x="99" y="9"/>
                  </a:cubicBezTo>
                  <a:cubicBezTo>
                    <a:pt x="117" y="0"/>
                    <a:pt x="129" y="9"/>
                    <a:pt x="142" y="22"/>
                  </a:cubicBezTo>
                  <a:cubicBezTo>
                    <a:pt x="177" y="56"/>
                    <a:pt x="216" y="87"/>
                    <a:pt x="254" y="117"/>
                  </a:cubicBezTo>
                  <a:cubicBezTo>
                    <a:pt x="270" y="128"/>
                    <a:pt x="278" y="140"/>
                    <a:pt x="280" y="160"/>
                  </a:cubicBezTo>
                  <a:cubicBezTo>
                    <a:pt x="291" y="234"/>
                    <a:pt x="308" y="307"/>
                    <a:pt x="330" y="378"/>
                  </a:cubicBezTo>
                  <a:cubicBezTo>
                    <a:pt x="331" y="381"/>
                    <a:pt x="330" y="385"/>
                    <a:pt x="331" y="388"/>
                  </a:cubicBezTo>
                  <a:cubicBezTo>
                    <a:pt x="303" y="373"/>
                    <a:pt x="279" y="351"/>
                    <a:pt x="255" y="331"/>
                  </a:cubicBezTo>
                  <a:cubicBezTo>
                    <a:pt x="203" y="286"/>
                    <a:pt x="154" y="236"/>
                    <a:pt x="92" y="204"/>
                  </a:cubicBezTo>
                  <a:cubicBezTo>
                    <a:pt x="77" y="196"/>
                    <a:pt x="62" y="188"/>
                    <a:pt x="47" y="180"/>
                  </a:cubicBezTo>
                  <a:close/>
                </a:path>
              </a:pathLst>
            </a:custGeom>
            <a:solidFill>
              <a:srgbClr val="A4B4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60">
              <a:extLst>
                <a:ext uri="{FF2B5EF4-FFF2-40B4-BE49-F238E27FC236}">
                  <a16:creationId xmlns:a16="http://schemas.microsoft.com/office/drawing/2014/main" id="{A2A854E0-27CE-41F2-A26F-28B4408E7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2625" y="2173288"/>
              <a:ext cx="573088" cy="990600"/>
            </a:xfrm>
            <a:custGeom>
              <a:avLst/>
              <a:gdLst>
                <a:gd name="T0" fmla="*/ 223 w 223"/>
                <a:gd name="T1" fmla="*/ 0 h 386"/>
                <a:gd name="T2" fmla="*/ 172 w 223"/>
                <a:gd name="T3" fmla="*/ 224 h 386"/>
                <a:gd name="T4" fmla="*/ 153 w 223"/>
                <a:gd name="T5" fmla="*/ 269 h 386"/>
                <a:gd name="T6" fmla="*/ 10 w 223"/>
                <a:gd name="T7" fmla="*/ 386 h 386"/>
                <a:gd name="T8" fmla="*/ 4 w 223"/>
                <a:gd name="T9" fmla="*/ 372 h 386"/>
                <a:gd name="T10" fmla="*/ 4 w 223"/>
                <a:gd name="T11" fmla="*/ 150 h 386"/>
                <a:gd name="T12" fmla="*/ 17 w 223"/>
                <a:gd name="T13" fmla="*/ 126 h 386"/>
                <a:gd name="T14" fmla="*/ 167 w 223"/>
                <a:gd name="T15" fmla="*/ 15 h 386"/>
                <a:gd name="T16" fmla="*/ 223 w 223"/>
                <a:gd name="T17" fmla="*/ 0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3" h="386">
                  <a:moveTo>
                    <a:pt x="223" y="0"/>
                  </a:moveTo>
                  <a:cubicBezTo>
                    <a:pt x="180" y="69"/>
                    <a:pt x="167" y="145"/>
                    <a:pt x="172" y="224"/>
                  </a:cubicBezTo>
                  <a:cubicBezTo>
                    <a:pt x="173" y="244"/>
                    <a:pt x="166" y="256"/>
                    <a:pt x="153" y="269"/>
                  </a:cubicBezTo>
                  <a:cubicBezTo>
                    <a:pt x="108" y="311"/>
                    <a:pt x="59" y="349"/>
                    <a:pt x="10" y="386"/>
                  </a:cubicBezTo>
                  <a:cubicBezTo>
                    <a:pt x="3" y="382"/>
                    <a:pt x="4" y="376"/>
                    <a:pt x="4" y="372"/>
                  </a:cubicBezTo>
                  <a:cubicBezTo>
                    <a:pt x="0" y="298"/>
                    <a:pt x="1" y="224"/>
                    <a:pt x="4" y="150"/>
                  </a:cubicBezTo>
                  <a:cubicBezTo>
                    <a:pt x="4" y="140"/>
                    <a:pt x="7" y="132"/>
                    <a:pt x="17" y="126"/>
                  </a:cubicBezTo>
                  <a:cubicBezTo>
                    <a:pt x="72" y="96"/>
                    <a:pt x="122" y="59"/>
                    <a:pt x="167" y="15"/>
                  </a:cubicBezTo>
                  <a:cubicBezTo>
                    <a:pt x="188" y="17"/>
                    <a:pt x="204" y="2"/>
                    <a:pt x="223" y="0"/>
                  </a:cubicBezTo>
                  <a:close/>
                </a:path>
              </a:pathLst>
            </a:custGeom>
            <a:solidFill>
              <a:srgbClr val="A4B4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61">
              <a:extLst>
                <a:ext uri="{FF2B5EF4-FFF2-40B4-BE49-F238E27FC236}">
                  <a16:creationId xmlns:a16="http://schemas.microsoft.com/office/drawing/2014/main" id="{EE276248-82B8-4E71-8B31-25577470B63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7463" y="3249613"/>
              <a:ext cx="935038" cy="760412"/>
            </a:xfrm>
            <a:custGeom>
              <a:avLst/>
              <a:gdLst>
                <a:gd name="T0" fmla="*/ 308 w 364"/>
                <a:gd name="T1" fmla="*/ 296 h 296"/>
                <a:gd name="T2" fmla="*/ 303 w 364"/>
                <a:gd name="T3" fmla="*/ 273 h 296"/>
                <a:gd name="T4" fmla="*/ 280 w 364"/>
                <a:gd name="T5" fmla="*/ 247 h 296"/>
                <a:gd name="T6" fmla="*/ 248 w 364"/>
                <a:gd name="T7" fmla="*/ 227 h 296"/>
                <a:gd name="T8" fmla="*/ 271 w 364"/>
                <a:gd name="T9" fmla="*/ 222 h 296"/>
                <a:gd name="T10" fmla="*/ 289 w 364"/>
                <a:gd name="T11" fmla="*/ 219 h 296"/>
                <a:gd name="T12" fmla="*/ 290 w 364"/>
                <a:gd name="T13" fmla="*/ 213 h 296"/>
                <a:gd name="T14" fmla="*/ 274 w 364"/>
                <a:gd name="T15" fmla="*/ 212 h 296"/>
                <a:gd name="T16" fmla="*/ 245 w 364"/>
                <a:gd name="T17" fmla="*/ 201 h 296"/>
                <a:gd name="T18" fmla="*/ 226 w 364"/>
                <a:gd name="T19" fmla="*/ 201 h 296"/>
                <a:gd name="T20" fmla="*/ 218 w 364"/>
                <a:gd name="T21" fmla="*/ 211 h 296"/>
                <a:gd name="T22" fmla="*/ 212 w 364"/>
                <a:gd name="T23" fmla="*/ 201 h 296"/>
                <a:gd name="T24" fmla="*/ 204 w 364"/>
                <a:gd name="T25" fmla="*/ 187 h 296"/>
                <a:gd name="T26" fmla="*/ 209 w 364"/>
                <a:gd name="T27" fmla="*/ 179 h 296"/>
                <a:gd name="T28" fmla="*/ 188 w 364"/>
                <a:gd name="T29" fmla="*/ 137 h 296"/>
                <a:gd name="T30" fmla="*/ 111 w 364"/>
                <a:gd name="T31" fmla="*/ 143 h 296"/>
                <a:gd name="T32" fmla="*/ 55 w 364"/>
                <a:gd name="T33" fmla="*/ 163 h 296"/>
                <a:gd name="T34" fmla="*/ 0 w 364"/>
                <a:gd name="T35" fmla="*/ 193 h 296"/>
                <a:gd name="T36" fmla="*/ 105 w 364"/>
                <a:gd name="T37" fmla="*/ 76 h 296"/>
                <a:gd name="T38" fmla="*/ 174 w 364"/>
                <a:gd name="T39" fmla="*/ 13 h 296"/>
                <a:gd name="T40" fmla="*/ 205 w 364"/>
                <a:gd name="T41" fmla="*/ 10 h 296"/>
                <a:gd name="T42" fmla="*/ 360 w 364"/>
                <a:gd name="T43" fmla="*/ 88 h 296"/>
                <a:gd name="T44" fmla="*/ 364 w 364"/>
                <a:gd name="T45" fmla="*/ 92 h 296"/>
                <a:gd name="T46" fmla="*/ 337 w 364"/>
                <a:gd name="T47" fmla="*/ 204 h 296"/>
                <a:gd name="T48" fmla="*/ 308 w 364"/>
                <a:gd name="T49" fmla="*/ 296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64" h="296">
                  <a:moveTo>
                    <a:pt x="308" y="296"/>
                  </a:moveTo>
                  <a:cubicBezTo>
                    <a:pt x="293" y="292"/>
                    <a:pt x="311" y="281"/>
                    <a:pt x="303" y="273"/>
                  </a:cubicBezTo>
                  <a:cubicBezTo>
                    <a:pt x="294" y="266"/>
                    <a:pt x="284" y="257"/>
                    <a:pt x="280" y="247"/>
                  </a:cubicBezTo>
                  <a:cubicBezTo>
                    <a:pt x="274" y="232"/>
                    <a:pt x="264" y="228"/>
                    <a:pt x="248" y="227"/>
                  </a:cubicBezTo>
                  <a:cubicBezTo>
                    <a:pt x="256" y="217"/>
                    <a:pt x="264" y="220"/>
                    <a:pt x="271" y="222"/>
                  </a:cubicBezTo>
                  <a:cubicBezTo>
                    <a:pt x="278" y="224"/>
                    <a:pt x="284" y="224"/>
                    <a:pt x="289" y="219"/>
                  </a:cubicBezTo>
                  <a:cubicBezTo>
                    <a:pt x="290" y="218"/>
                    <a:pt x="290" y="215"/>
                    <a:pt x="290" y="213"/>
                  </a:cubicBezTo>
                  <a:cubicBezTo>
                    <a:pt x="285" y="206"/>
                    <a:pt x="279" y="212"/>
                    <a:pt x="274" y="212"/>
                  </a:cubicBezTo>
                  <a:cubicBezTo>
                    <a:pt x="263" y="211"/>
                    <a:pt x="252" y="217"/>
                    <a:pt x="245" y="201"/>
                  </a:cubicBezTo>
                  <a:cubicBezTo>
                    <a:pt x="242" y="194"/>
                    <a:pt x="231" y="192"/>
                    <a:pt x="226" y="201"/>
                  </a:cubicBezTo>
                  <a:cubicBezTo>
                    <a:pt x="224" y="205"/>
                    <a:pt x="225" y="212"/>
                    <a:pt x="218" y="211"/>
                  </a:cubicBezTo>
                  <a:cubicBezTo>
                    <a:pt x="211" y="211"/>
                    <a:pt x="213" y="205"/>
                    <a:pt x="212" y="201"/>
                  </a:cubicBezTo>
                  <a:cubicBezTo>
                    <a:pt x="209" y="196"/>
                    <a:pt x="206" y="192"/>
                    <a:pt x="204" y="187"/>
                  </a:cubicBezTo>
                  <a:cubicBezTo>
                    <a:pt x="206" y="184"/>
                    <a:pt x="207" y="182"/>
                    <a:pt x="209" y="179"/>
                  </a:cubicBezTo>
                  <a:cubicBezTo>
                    <a:pt x="224" y="156"/>
                    <a:pt x="216" y="138"/>
                    <a:pt x="188" y="137"/>
                  </a:cubicBezTo>
                  <a:cubicBezTo>
                    <a:pt x="162" y="135"/>
                    <a:pt x="136" y="136"/>
                    <a:pt x="111" y="143"/>
                  </a:cubicBezTo>
                  <a:cubicBezTo>
                    <a:pt x="92" y="148"/>
                    <a:pt x="73" y="154"/>
                    <a:pt x="55" y="163"/>
                  </a:cubicBezTo>
                  <a:cubicBezTo>
                    <a:pt x="38" y="172"/>
                    <a:pt x="20" y="182"/>
                    <a:pt x="0" y="193"/>
                  </a:cubicBezTo>
                  <a:cubicBezTo>
                    <a:pt x="33" y="149"/>
                    <a:pt x="68" y="112"/>
                    <a:pt x="105" y="76"/>
                  </a:cubicBezTo>
                  <a:cubicBezTo>
                    <a:pt x="127" y="55"/>
                    <a:pt x="151" y="35"/>
                    <a:pt x="174" y="13"/>
                  </a:cubicBezTo>
                  <a:cubicBezTo>
                    <a:pt x="184" y="3"/>
                    <a:pt x="195" y="0"/>
                    <a:pt x="205" y="10"/>
                  </a:cubicBezTo>
                  <a:cubicBezTo>
                    <a:pt x="249" y="52"/>
                    <a:pt x="308" y="62"/>
                    <a:pt x="360" y="88"/>
                  </a:cubicBezTo>
                  <a:cubicBezTo>
                    <a:pt x="361" y="89"/>
                    <a:pt x="363" y="91"/>
                    <a:pt x="364" y="92"/>
                  </a:cubicBezTo>
                  <a:cubicBezTo>
                    <a:pt x="352" y="129"/>
                    <a:pt x="346" y="167"/>
                    <a:pt x="337" y="204"/>
                  </a:cubicBezTo>
                  <a:cubicBezTo>
                    <a:pt x="330" y="236"/>
                    <a:pt x="319" y="266"/>
                    <a:pt x="308" y="296"/>
                  </a:cubicBezTo>
                  <a:close/>
                </a:path>
              </a:pathLst>
            </a:custGeom>
            <a:solidFill>
              <a:srgbClr val="A4B4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62">
              <a:extLst>
                <a:ext uri="{FF2B5EF4-FFF2-40B4-BE49-F238E27FC236}">
                  <a16:creationId xmlns:a16="http://schemas.microsoft.com/office/drawing/2014/main" id="{D2C683C5-78F5-41D2-BC1D-6BBBC35CAD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3325" y="1363663"/>
              <a:ext cx="623888" cy="739775"/>
            </a:xfrm>
            <a:custGeom>
              <a:avLst/>
              <a:gdLst>
                <a:gd name="T0" fmla="*/ 16 w 243"/>
                <a:gd name="T1" fmla="*/ 91 h 288"/>
                <a:gd name="T2" fmla="*/ 9 w 243"/>
                <a:gd name="T3" fmla="*/ 54 h 288"/>
                <a:gd name="T4" fmla="*/ 11 w 243"/>
                <a:gd name="T5" fmla="*/ 45 h 288"/>
                <a:gd name="T6" fmla="*/ 14 w 243"/>
                <a:gd name="T7" fmla="*/ 36 h 288"/>
                <a:gd name="T8" fmla="*/ 18 w 243"/>
                <a:gd name="T9" fmla="*/ 24 h 288"/>
                <a:gd name="T10" fmla="*/ 26 w 243"/>
                <a:gd name="T11" fmla="*/ 36 h 288"/>
                <a:gd name="T12" fmla="*/ 36 w 243"/>
                <a:gd name="T13" fmla="*/ 9 h 288"/>
                <a:gd name="T14" fmla="*/ 37 w 243"/>
                <a:gd name="T15" fmla="*/ 33 h 288"/>
                <a:gd name="T16" fmla="*/ 44 w 243"/>
                <a:gd name="T17" fmla="*/ 31 h 288"/>
                <a:gd name="T18" fmla="*/ 48 w 243"/>
                <a:gd name="T19" fmla="*/ 31 h 288"/>
                <a:gd name="T20" fmla="*/ 36 w 243"/>
                <a:gd name="T21" fmla="*/ 59 h 288"/>
                <a:gd name="T22" fmla="*/ 35 w 243"/>
                <a:gd name="T23" fmla="*/ 75 h 288"/>
                <a:gd name="T24" fmla="*/ 47 w 243"/>
                <a:gd name="T25" fmla="*/ 77 h 288"/>
                <a:gd name="T26" fmla="*/ 58 w 243"/>
                <a:gd name="T27" fmla="*/ 55 h 288"/>
                <a:gd name="T28" fmla="*/ 56 w 243"/>
                <a:gd name="T29" fmla="*/ 35 h 288"/>
                <a:gd name="T30" fmla="*/ 67 w 243"/>
                <a:gd name="T31" fmla="*/ 43 h 288"/>
                <a:gd name="T32" fmla="*/ 78 w 243"/>
                <a:gd name="T33" fmla="*/ 60 h 288"/>
                <a:gd name="T34" fmla="*/ 83 w 243"/>
                <a:gd name="T35" fmla="*/ 38 h 288"/>
                <a:gd name="T36" fmla="*/ 84 w 243"/>
                <a:gd name="T37" fmla="*/ 35 h 288"/>
                <a:gd name="T38" fmla="*/ 104 w 243"/>
                <a:gd name="T39" fmla="*/ 23 h 288"/>
                <a:gd name="T40" fmla="*/ 122 w 243"/>
                <a:gd name="T41" fmla="*/ 3 h 288"/>
                <a:gd name="T42" fmla="*/ 126 w 243"/>
                <a:gd name="T43" fmla="*/ 2 h 288"/>
                <a:gd name="T44" fmla="*/ 144 w 243"/>
                <a:gd name="T45" fmla="*/ 9 h 288"/>
                <a:gd name="T46" fmla="*/ 132 w 243"/>
                <a:gd name="T47" fmla="*/ 23 h 288"/>
                <a:gd name="T48" fmla="*/ 133 w 243"/>
                <a:gd name="T49" fmla="*/ 45 h 288"/>
                <a:gd name="T50" fmla="*/ 185 w 243"/>
                <a:gd name="T51" fmla="*/ 128 h 288"/>
                <a:gd name="T52" fmla="*/ 218 w 243"/>
                <a:gd name="T53" fmla="*/ 147 h 288"/>
                <a:gd name="T54" fmla="*/ 231 w 243"/>
                <a:gd name="T55" fmla="*/ 155 h 288"/>
                <a:gd name="T56" fmla="*/ 217 w 243"/>
                <a:gd name="T57" fmla="*/ 159 h 288"/>
                <a:gd name="T58" fmla="*/ 239 w 243"/>
                <a:gd name="T59" fmla="*/ 182 h 288"/>
                <a:gd name="T60" fmla="*/ 231 w 243"/>
                <a:gd name="T61" fmla="*/ 193 h 288"/>
                <a:gd name="T62" fmla="*/ 212 w 243"/>
                <a:gd name="T63" fmla="*/ 183 h 288"/>
                <a:gd name="T64" fmla="*/ 198 w 243"/>
                <a:gd name="T65" fmla="*/ 254 h 288"/>
                <a:gd name="T66" fmla="*/ 177 w 243"/>
                <a:gd name="T67" fmla="*/ 254 h 288"/>
                <a:gd name="T68" fmla="*/ 187 w 243"/>
                <a:gd name="T69" fmla="*/ 288 h 288"/>
                <a:gd name="T70" fmla="*/ 116 w 243"/>
                <a:gd name="T71" fmla="*/ 253 h 288"/>
                <a:gd name="T72" fmla="*/ 71 w 243"/>
                <a:gd name="T73" fmla="*/ 176 h 288"/>
                <a:gd name="T74" fmla="*/ 31 w 243"/>
                <a:gd name="T75" fmla="*/ 112 h 288"/>
                <a:gd name="T76" fmla="*/ 16 w 243"/>
                <a:gd name="T77" fmla="*/ 91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43" h="288">
                  <a:moveTo>
                    <a:pt x="16" y="91"/>
                  </a:moveTo>
                  <a:cubicBezTo>
                    <a:pt x="30" y="76"/>
                    <a:pt x="11" y="66"/>
                    <a:pt x="9" y="54"/>
                  </a:cubicBezTo>
                  <a:cubicBezTo>
                    <a:pt x="8" y="49"/>
                    <a:pt x="0" y="47"/>
                    <a:pt x="11" y="45"/>
                  </a:cubicBezTo>
                  <a:cubicBezTo>
                    <a:pt x="18" y="44"/>
                    <a:pt x="13" y="39"/>
                    <a:pt x="14" y="36"/>
                  </a:cubicBezTo>
                  <a:cubicBezTo>
                    <a:pt x="14" y="32"/>
                    <a:pt x="11" y="25"/>
                    <a:pt x="18" y="24"/>
                  </a:cubicBezTo>
                  <a:cubicBezTo>
                    <a:pt x="27" y="23"/>
                    <a:pt x="18" y="34"/>
                    <a:pt x="26" y="36"/>
                  </a:cubicBezTo>
                  <a:cubicBezTo>
                    <a:pt x="31" y="28"/>
                    <a:pt x="23" y="15"/>
                    <a:pt x="36" y="9"/>
                  </a:cubicBezTo>
                  <a:cubicBezTo>
                    <a:pt x="39" y="17"/>
                    <a:pt x="32" y="25"/>
                    <a:pt x="37" y="33"/>
                  </a:cubicBezTo>
                  <a:cubicBezTo>
                    <a:pt x="40" y="38"/>
                    <a:pt x="43" y="36"/>
                    <a:pt x="44" y="31"/>
                  </a:cubicBezTo>
                  <a:cubicBezTo>
                    <a:pt x="45" y="29"/>
                    <a:pt x="46" y="29"/>
                    <a:pt x="48" y="31"/>
                  </a:cubicBezTo>
                  <a:cubicBezTo>
                    <a:pt x="47" y="41"/>
                    <a:pt x="51" y="53"/>
                    <a:pt x="36" y="59"/>
                  </a:cubicBezTo>
                  <a:cubicBezTo>
                    <a:pt x="29" y="62"/>
                    <a:pt x="33" y="70"/>
                    <a:pt x="35" y="75"/>
                  </a:cubicBezTo>
                  <a:cubicBezTo>
                    <a:pt x="37" y="80"/>
                    <a:pt x="40" y="81"/>
                    <a:pt x="47" y="77"/>
                  </a:cubicBezTo>
                  <a:cubicBezTo>
                    <a:pt x="61" y="70"/>
                    <a:pt x="62" y="71"/>
                    <a:pt x="58" y="55"/>
                  </a:cubicBezTo>
                  <a:cubicBezTo>
                    <a:pt x="56" y="49"/>
                    <a:pt x="55" y="42"/>
                    <a:pt x="56" y="35"/>
                  </a:cubicBezTo>
                  <a:cubicBezTo>
                    <a:pt x="61" y="36"/>
                    <a:pt x="61" y="44"/>
                    <a:pt x="67" y="43"/>
                  </a:cubicBezTo>
                  <a:cubicBezTo>
                    <a:pt x="74" y="47"/>
                    <a:pt x="64" y="63"/>
                    <a:pt x="78" y="60"/>
                  </a:cubicBezTo>
                  <a:cubicBezTo>
                    <a:pt x="91" y="57"/>
                    <a:pt x="87" y="47"/>
                    <a:pt x="83" y="38"/>
                  </a:cubicBezTo>
                  <a:cubicBezTo>
                    <a:pt x="82" y="37"/>
                    <a:pt x="83" y="36"/>
                    <a:pt x="84" y="35"/>
                  </a:cubicBezTo>
                  <a:cubicBezTo>
                    <a:pt x="88" y="27"/>
                    <a:pt x="106" y="43"/>
                    <a:pt x="104" y="23"/>
                  </a:cubicBezTo>
                  <a:cubicBezTo>
                    <a:pt x="110" y="16"/>
                    <a:pt x="114" y="8"/>
                    <a:pt x="122" y="3"/>
                  </a:cubicBezTo>
                  <a:cubicBezTo>
                    <a:pt x="123" y="3"/>
                    <a:pt x="125" y="2"/>
                    <a:pt x="126" y="2"/>
                  </a:cubicBezTo>
                  <a:cubicBezTo>
                    <a:pt x="133" y="2"/>
                    <a:pt x="142" y="0"/>
                    <a:pt x="144" y="9"/>
                  </a:cubicBezTo>
                  <a:cubicBezTo>
                    <a:pt x="148" y="19"/>
                    <a:pt x="136" y="19"/>
                    <a:pt x="132" y="23"/>
                  </a:cubicBezTo>
                  <a:cubicBezTo>
                    <a:pt x="125" y="31"/>
                    <a:pt x="129" y="38"/>
                    <a:pt x="133" y="45"/>
                  </a:cubicBezTo>
                  <a:cubicBezTo>
                    <a:pt x="149" y="73"/>
                    <a:pt x="171" y="98"/>
                    <a:pt x="185" y="128"/>
                  </a:cubicBezTo>
                  <a:cubicBezTo>
                    <a:pt x="190" y="137"/>
                    <a:pt x="207" y="140"/>
                    <a:pt x="218" y="147"/>
                  </a:cubicBezTo>
                  <a:cubicBezTo>
                    <a:pt x="222" y="150"/>
                    <a:pt x="229" y="148"/>
                    <a:pt x="231" y="155"/>
                  </a:cubicBezTo>
                  <a:cubicBezTo>
                    <a:pt x="228" y="159"/>
                    <a:pt x="224" y="159"/>
                    <a:pt x="217" y="159"/>
                  </a:cubicBezTo>
                  <a:cubicBezTo>
                    <a:pt x="231" y="163"/>
                    <a:pt x="232" y="175"/>
                    <a:pt x="239" y="182"/>
                  </a:cubicBezTo>
                  <a:cubicBezTo>
                    <a:pt x="243" y="187"/>
                    <a:pt x="237" y="192"/>
                    <a:pt x="231" y="193"/>
                  </a:cubicBezTo>
                  <a:cubicBezTo>
                    <a:pt x="223" y="194"/>
                    <a:pt x="217" y="190"/>
                    <a:pt x="212" y="183"/>
                  </a:cubicBezTo>
                  <a:cubicBezTo>
                    <a:pt x="216" y="209"/>
                    <a:pt x="200" y="230"/>
                    <a:pt x="198" y="254"/>
                  </a:cubicBezTo>
                  <a:cubicBezTo>
                    <a:pt x="190" y="271"/>
                    <a:pt x="183" y="259"/>
                    <a:pt x="177" y="254"/>
                  </a:cubicBezTo>
                  <a:cubicBezTo>
                    <a:pt x="184" y="263"/>
                    <a:pt x="190" y="274"/>
                    <a:pt x="187" y="288"/>
                  </a:cubicBezTo>
                  <a:cubicBezTo>
                    <a:pt x="164" y="275"/>
                    <a:pt x="141" y="261"/>
                    <a:pt x="116" y="253"/>
                  </a:cubicBezTo>
                  <a:cubicBezTo>
                    <a:pt x="105" y="225"/>
                    <a:pt x="85" y="202"/>
                    <a:pt x="71" y="176"/>
                  </a:cubicBezTo>
                  <a:cubicBezTo>
                    <a:pt x="59" y="154"/>
                    <a:pt x="44" y="133"/>
                    <a:pt x="31" y="112"/>
                  </a:cubicBezTo>
                  <a:cubicBezTo>
                    <a:pt x="28" y="103"/>
                    <a:pt x="30" y="91"/>
                    <a:pt x="16" y="91"/>
                  </a:cubicBezTo>
                  <a:close/>
                </a:path>
              </a:pathLst>
            </a:custGeom>
            <a:solidFill>
              <a:srgbClr val="F5C0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63">
              <a:extLst>
                <a:ext uri="{FF2B5EF4-FFF2-40B4-BE49-F238E27FC236}">
                  <a16:creationId xmlns:a16="http://schemas.microsoft.com/office/drawing/2014/main" id="{46366E0B-4F92-4B69-9F6A-5C726BA4197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1750" y="2095500"/>
              <a:ext cx="327025" cy="517525"/>
            </a:xfrm>
            <a:custGeom>
              <a:avLst/>
              <a:gdLst>
                <a:gd name="T0" fmla="*/ 127 w 127"/>
                <a:gd name="T1" fmla="*/ 10 h 201"/>
                <a:gd name="T2" fmla="*/ 0 w 127"/>
                <a:gd name="T3" fmla="*/ 201 h 201"/>
                <a:gd name="T4" fmla="*/ 28 w 127"/>
                <a:gd name="T5" fmla="*/ 109 h 201"/>
                <a:gd name="T6" fmla="*/ 22 w 127"/>
                <a:gd name="T7" fmla="*/ 18 h 201"/>
                <a:gd name="T8" fmla="*/ 127 w 127"/>
                <a:gd name="T9" fmla="*/ 1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201">
                  <a:moveTo>
                    <a:pt x="127" y="10"/>
                  </a:moveTo>
                  <a:cubicBezTo>
                    <a:pt x="94" y="80"/>
                    <a:pt x="49" y="142"/>
                    <a:pt x="0" y="201"/>
                  </a:cubicBezTo>
                  <a:cubicBezTo>
                    <a:pt x="10" y="170"/>
                    <a:pt x="22" y="140"/>
                    <a:pt x="28" y="109"/>
                  </a:cubicBezTo>
                  <a:cubicBezTo>
                    <a:pt x="34" y="78"/>
                    <a:pt x="38" y="47"/>
                    <a:pt x="22" y="18"/>
                  </a:cubicBezTo>
                  <a:cubicBezTo>
                    <a:pt x="56" y="7"/>
                    <a:pt x="91" y="0"/>
                    <a:pt x="127" y="10"/>
                  </a:cubicBezTo>
                  <a:close/>
                </a:path>
              </a:pathLst>
            </a:custGeom>
            <a:solidFill>
              <a:srgbClr val="94B4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64">
              <a:extLst>
                <a:ext uri="{FF2B5EF4-FFF2-40B4-BE49-F238E27FC236}">
                  <a16:creationId xmlns:a16="http://schemas.microsoft.com/office/drawing/2014/main" id="{5D9203E3-3372-439F-AD08-E020FF678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4538" y="1728788"/>
              <a:ext cx="207963" cy="365125"/>
            </a:xfrm>
            <a:custGeom>
              <a:avLst/>
              <a:gdLst>
                <a:gd name="T0" fmla="*/ 0 w 81"/>
                <a:gd name="T1" fmla="*/ 142 h 142"/>
                <a:gd name="T2" fmla="*/ 12 w 81"/>
                <a:gd name="T3" fmla="*/ 45 h 142"/>
                <a:gd name="T4" fmla="*/ 31 w 81"/>
                <a:gd name="T5" fmla="*/ 27 h 142"/>
                <a:gd name="T6" fmla="*/ 46 w 81"/>
                <a:gd name="T7" fmla="*/ 30 h 142"/>
                <a:gd name="T8" fmla="*/ 43 w 81"/>
                <a:gd name="T9" fmla="*/ 17 h 142"/>
                <a:gd name="T10" fmla="*/ 59 w 81"/>
                <a:gd name="T11" fmla="*/ 0 h 142"/>
                <a:gd name="T12" fmla="*/ 69 w 81"/>
                <a:gd name="T13" fmla="*/ 37 h 142"/>
                <a:gd name="T14" fmla="*/ 73 w 81"/>
                <a:gd name="T15" fmla="*/ 49 h 142"/>
                <a:gd name="T16" fmla="*/ 79 w 81"/>
                <a:gd name="T17" fmla="*/ 69 h 142"/>
                <a:gd name="T18" fmla="*/ 0 w 81"/>
                <a:gd name="T19" fmla="*/ 14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" h="142">
                  <a:moveTo>
                    <a:pt x="0" y="142"/>
                  </a:moveTo>
                  <a:cubicBezTo>
                    <a:pt x="4" y="110"/>
                    <a:pt x="8" y="77"/>
                    <a:pt x="12" y="45"/>
                  </a:cubicBezTo>
                  <a:cubicBezTo>
                    <a:pt x="13" y="35"/>
                    <a:pt x="23" y="30"/>
                    <a:pt x="31" y="27"/>
                  </a:cubicBezTo>
                  <a:cubicBezTo>
                    <a:pt x="36" y="29"/>
                    <a:pt x="41" y="35"/>
                    <a:pt x="46" y="30"/>
                  </a:cubicBezTo>
                  <a:cubicBezTo>
                    <a:pt x="52" y="24"/>
                    <a:pt x="45" y="21"/>
                    <a:pt x="43" y="17"/>
                  </a:cubicBezTo>
                  <a:cubicBezTo>
                    <a:pt x="48" y="11"/>
                    <a:pt x="54" y="5"/>
                    <a:pt x="59" y="0"/>
                  </a:cubicBezTo>
                  <a:cubicBezTo>
                    <a:pt x="66" y="11"/>
                    <a:pt x="81" y="20"/>
                    <a:pt x="69" y="37"/>
                  </a:cubicBezTo>
                  <a:cubicBezTo>
                    <a:pt x="66" y="41"/>
                    <a:pt x="70" y="46"/>
                    <a:pt x="73" y="49"/>
                  </a:cubicBezTo>
                  <a:cubicBezTo>
                    <a:pt x="79" y="54"/>
                    <a:pt x="80" y="61"/>
                    <a:pt x="79" y="69"/>
                  </a:cubicBezTo>
                  <a:cubicBezTo>
                    <a:pt x="58" y="99"/>
                    <a:pt x="32" y="124"/>
                    <a:pt x="0" y="142"/>
                  </a:cubicBezTo>
                  <a:close/>
                </a:path>
              </a:pathLst>
            </a:custGeom>
            <a:solidFill>
              <a:srgbClr val="F5BA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65">
              <a:extLst>
                <a:ext uri="{FF2B5EF4-FFF2-40B4-BE49-F238E27FC236}">
                  <a16:creationId xmlns:a16="http://schemas.microsoft.com/office/drawing/2014/main" id="{7E1E8187-94A6-440C-9D34-8B945B4E0F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6300" y="1592263"/>
              <a:ext cx="228600" cy="314325"/>
            </a:xfrm>
            <a:custGeom>
              <a:avLst/>
              <a:gdLst>
                <a:gd name="T0" fmla="*/ 28 w 89"/>
                <a:gd name="T1" fmla="*/ 122 h 122"/>
                <a:gd name="T2" fmla="*/ 14 w 89"/>
                <a:gd name="T3" fmla="*/ 103 h 122"/>
                <a:gd name="T4" fmla="*/ 18 w 89"/>
                <a:gd name="T5" fmla="*/ 81 h 122"/>
                <a:gd name="T6" fmla="*/ 20 w 89"/>
                <a:gd name="T7" fmla="*/ 79 h 122"/>
                <a:gd name="T8" fmla="*/ 8 w 89"/>
                <a:gd name="T9" fmla="*/ 53 h 122"/>
                <a:gd name="T10" fmla="*/ 17 w 89"/>
                <a:gd name="T11" fmla="*/ 38 h 122"/>
                <a:gd name="T12" fmla="*/ 24 w 89"/>
                <a:gd name="T13" fmla="*/ 23 h 122"/>
                <a:gd name="T14" fmla="*/ 29 w 89"/>
                <a:gd name="T15" fmla="*/ 6 h 122"/>
                <a:gd name="T16" fmla="*/ 51 w 89"/>
                <a:gd name="T17" fmla="*/ 16 h 122"/>
                <a:gd name="T18" fmla="*/ 55 w 89"/>
                <a:gd name="T19" fmla="*/ 2 h 122"/>
                <a:gd name="T20" fmla="*/ 89 w 89"/>
                <a:gd name="T21" fmla="*/ 18 h 122"/>
                <a:gd name="T22" fmla="*/ 72 w 89"/>
                <a:gd name="T23" fmla="*/ 53 h 122"/>
                <a:gd name="T24" fmla="*/ 63 w 89"/>
                <a:gd name="T25" fmla="*/ 44 h 122"/>
                <a:gd name="T26" fmla="*/ 55 w 89"/>
                <a:gd name="T27" fmla="*/ 36 h 122"/>
                <a:gd name="T28" fmla="*/ 54 w 89"/>
                <a:gd name="T29" fmla="*/ 45 h 122"/>
                <a:gd name="T30" fmla="*/ 56 w 89"/>
                <a:gd name="T31" fmla="*/ 49 h 122"/>
                <a:gd name="T32" fmla="*/ 53 w 89"/>
                <a:gd name="T33" fmla="*/ 71 h 122"/>
                <a:gd name="T34" fmla="*/ 34 w 89"/>
                <a:gd name="T35" fmla="*/ 54 h 122"/>
                <a:gd name="T36" fmla="*/ 30 w 89"/>
                <a:gd name="T37" fmla="*/ 48 h 122"/>
                <a:gd name="T38" fmla="*/ 29 w 89"/>
                <a:gd name="T39" fmla="*/ 48 h 122"/>
                <a:gd name="T40" fmla="*/ 31 w 89"/>
                <a:gd name="T41" fmla="*/ 49 h 122"/>
                <a:gd name="T42" fmla="*/ 49 w 89"/>
                <a:gd name="T43" fmla="*/ 93 h 122"/>
                <a:gd name="T44" fmla="*/ 28 w 89"/>
                <a:gd name="T45" fmla="*/ 12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9" h="122">
                  <a:moveTo>
                    <a:pt x="28" y="122"/>
                  </a:moveTo>
                  <a:cubicBezTo>
                    <a:pt x="22" y="116"/>
                    <a:pt x="25" y="104"/>
                    <a:pt x="14" y="103"/>
                  </a:cubicBezTo>
                  <a:cubicBezTo>
                    <a:pt x="16" y="96"/>
                    <a:pt x="0" y="86"/>
                    <a:pt x="18" y="81"/>
                  </a:cubicBezTo>
                  <a:cubicBezTo>
                    <a:pt x="19" y="81"/>
                    <a:pt x="23" y="79"/>
                    <a:pt x="20" y="79"/>
                  </a:cubicBezTo>
                  <a:cubicBezTo>
                    <a:pt x="0" y="77"/>
                    <a:pt x="18" y="58"/>
                    <a:pt x="8" y="53"/>
                  </a:cubicBezTo>
                  <a:cubicBezTo>
                    <a:pt x="11" y="48"/>
                    <a:pt x="14" y="43"/>
                    <a:pt x="17" y="38"/>
                  </a:cubicBezTo>
                  <a:cubicBezTo>
                    <a:pt x="28" y="37"/>
                    <a:pt x="23" y="29"/>
                    <a:pt x="24" y="23"/>
                  </a:cubicBezTo>
                  <a:cubicBezTo>
                    <a:pt x="23" y="17"/>
                    <a:pt x="26" y="11"/>
                    <a:pt x="29" y="6"/>
                  </a:cubicBezTo>
                  <a:cubicBezTo>
                    <a:pt x="42" y="2"/>
                    <a:pt x="42" y="2"/>
                    <a:pt x="51" y="16"/>
                  </a:cubicBezTo>
                  <a:cubicBezTo>
                    <a:pt x="50" y="10"/>
                    <a:pt x="45" y="4"/>
                    <a:pt x="55" y="2"/>
                  </a:cubicBezTo>
                  <a:cubicBezTo>
                    <a:pt x="68" y="0"/>
                    <a:pt x="85" y="7"/>
                    <a:pt x="89" y="18"/>
                  </a:cubicBezTo>
                  <a:cubicBezTo>
                    <a:pt x="85" y="31"/>
                    <a:pt x="80" y="43"/>
                    <a:pt x="72" y="53"/>
                  </a:cubicBezTo>
                  <a:cubicBezTo>
                    <a:pt x="62" y="57"/>
                    <a:pt x="61" y="51"/>
                    <a:pt x="63" y="44"/>
                  </a:cubicBezTo>
                  <a:cubicBezTo>
                    <a:pt x="64" y="37"/>
                    <a:pt x="60" y="34"/>
                    <a:pt x="55" y="36"/>
                  </a:cubicBezTo>
                  <a:cubicBezTo>
                    <a:pt x="49" y="37"/>
                    <a:pt x="53" y="42"/>
                    <a:pt x="54" y="45"/>
                  </a:cubicBezTo>
                  <a:cubicBezTo>
                    <a:pt x="55" y="47"/>
                    <a:pt x="55" y="48"/>
                    <a:pt x="56" y="49"/>
                  </a:cubicBezTo>
                  <a:cubicBezTo>
                    <a:pt x="57" y="57"/>
                    <a:pt x="65" y="68"/>
                    <a:pt x="53" y="71"/>
                  </a:cubicBezTo>
                  <a:cubicBezTo>
                    <a:pt x="42" y="74"/>
                    <a:pt x="34" y="66"/>
                    <a:pt x="34" y="54"/>
                  </a:cubicBezTo>
                  <a:cubicBezTo>
                    <a:pt x="34" y="51"/>
                    <a:pt x="33" y="49"/>
                    <a:pt x="30" y="48"/>
                  </a:cubicBezTo>
                  <a:cubicBezTo>
                    <a:pt x="28" y="46"/>
                    <a:pt x="27" y="50"/>
                    <a:pt x="29" y="48"/>
                  </a:cubicBezTo>
                  <a:cubicBezTo>
                    <a:pt x="29" y="47"/>
                    <a:pt x="30" y="47"/>
                    <a:pt x="31" y="49"/>
                  </a:cubicBezTo>
                  <a:cubicBezTo>
                    <a:pt x="32" y="65"/>
                    <a:pt x="53" y="74"/>
                    <a:pt x="49" y="93"/>
                  </a:cubicBezTo>
                  <a:cubicBezTo>
                    <a:pt x="42" y="103"/>
                    <a:pt x="35" y="112"/>
                    <a:pt x="28" y="122"/>
                  </a:cubicBezTo>
                  <a:close/>
                </a:path>
              </a:pathLst>
            </a:custGeom>
            <a:solidFill>
              <a:srgbClr val="F18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66">
              <a:extLst>
                <a:ext uri="{FF2B5EF4-FFF2-40B4-BE49-F238E27FC236}">
                  <a16:creationId xmlns:a16="http://schemas.microsoft.com/office/drawing/2014/main" id="{D7006EF8-A119-4401-BA7D-57E2071D9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4700" y="3105150"/>
              <a:ext cx="220663" cy="206375"/>
            </a:xfrm>
            <a:custGeom>
              <a:avLst/>
              <a:gdLst>
                <a:gd name="T0" fmla="*/ 77 w 86"/>
                <a:gd name="T1" fmla="*/ 80 h 80"/>
                <a:gd name="T2" fmla="*/ 0 w 86"/>
                <a:gd name="T3" fmla="*/ 50 h 80"/>
                <a:gd name="T4" fmla="*/ 85 w 86"/>
                <a:gd name="T5" fmla="*/ 0 h 80"/>
                <a:gd name="T6" fmla="*/ 77 w 86"/>
                <a:gd name="T7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80">
                  <a:moveTo>
                    <a:pt x="77" y="80"/>
                  </a:moveTo>
                  <a:cubicBezTo>
                    <a:pt x="54" y="70"/>
                    <a:pt x="32" y="56"/>
                    <a:pt x="0" y="50"/>
                  </a:cubicBezTo>
                  <a:cubicBezTo>
                    <a:pt x="35" y="36"/>
                    <a:pt x="61" y="21"/>
                    <a:pt x="85" y="0"/>
                  </a:cubicBezTo>
                  <a:cubicBezTo>
                    <a:pt x="86" y="27"/>
                    <a:pt x="82" y="54"/>
                    <a:pt x="77" y="80"/>
                  </a:cubicBezTo>
                  <a:close/>
                </a:path>
              </a:pathLst>
            </a:custGeom>
            <a:solidFill>
              <a:srgbClr val="A4B4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67">
              <a:extLst>
                <a:ext uri="{FF2B5EF4-FFF2-40B4-BE49-F238E27FC236}">
                  <a16:creationId xmlns:a16="http://schemas.microsoft.com/office/drawing/2014/main" id="{F582CDB4-653F-4C48-80DB-37EF5E7B0A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4563" y="1528763"/>
              <a:ext cx="180975" cy="130175"/>
            </a:xfrm>
            <a:custGeom>
              <a:avLst/>
              <a:gdLst>
                <a:gd name="T0" fmla="*/ 62 w 70"/>
                <a:gd name="T1" fmla="*/ 43 h 51"/>
                <a:gd name="T2" fmla="*/ 26 w 70"/>
                <a:gd name="T3" fmla="*/ 31 h 51"/>
                <a:gd name="T4" fmla="*/ 36 w 70"/>
                <a:gd name="T5" fmla="*/ 44 h 51"/>
                <a:gd name="T6" fmla="*/ 28 w 70"/>
                <a:gd name="T7" fmla="*/ 49 h 51"/>
                <a:gd name="T8" fmla="*/ 14 w 70"/>
                <a:gd name="T9" fmla="*/ 37 h 51"/>
                <a:gd name="T10" fmla="*/ 2 w 70"/>
                <a:gd name="T11" fmla="*/ 31 h 51"/>
                <a:gd name="T12" fmla="*/ 7 w 70"/>
                <a:gd name="T13" fmla="*/ 2 h 51"/>
                <a:gd name="T14" fmla="*/ 13 w 70"/>
                <a:gd name="T15" fmla="*/ 3 h 51"/>
                <a:gd name="T16" fmla="*/ 25 w 70"/>
                <a:gd name="T17" fmla="*/ 11 h 51"/>
                <a:gd name="T18" fmla="*/ 47 w 70"/>
                <a:gd name="T19" fmla="*/ 14 h 51"/>
                <a:gd name="T20" fmla="*/ 70 w 70"/>
                <a:gd name="T21" fmla="*/ 22 h 51"/>
                <a:gd name="T22" fmla="*/ 62 w 70"/>
                <a:gd name="T23" fmla="*/ 4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0" h="51">
                  <a:moveTo>
                    <a:pt x="62" y="43"/>
                  </a:moveTo>
                  <a:cubicBezTo>
                    <a:pt x="54" y="26"/>
                    <a:pt x="38" y="37"/>
                    <a:pt x="26" y="31"/>
                  </a:cubicBezTo>
                  <a:cubicBezTo>
                    <a:pt x="28" y="36"/>
                    <a:pt x="38" y="36"/>
                    <a:pt x="36" y="44"/>
                  </a:cubicBezTo>
                  <a:cubicBezTo>
                    <a:pt x="35" y="48"/>
                    <a:pt x="32" y="51"/>
                    <a:pt x="28" y="49"/>
                  </a:cubicBezTo>
                  <a:cubicBezTo>
                    <a:pt x="23" y="47"/>
                    <a:pt x="13" y="49"/>
                    <a:pt x="14" y="37"/>
                  </a:cubicBezTo>
                  <a:cubicBezTo>
                    <a:pt x="16" y="25"/>
                    <a:pt x="6" y="33"/>
                    <a:pt x="2" y="31"/>
                  </a:cubicBezTo>
                  <a:cubicBezTo>
                    <a:pt x="0" y="21"/>
                    <a:pt x="6" y="12"/>
                    <a:pt x="7" y="2"/>
                  </a:cubicBezTo>
                  <a:cubicBezTo>
                    <a:pt x="9" y="0"/>
                    <a:pt x="11" y="0"/>
                    <a:pt x="13" y="3"/>
                  </a:cubicBezTo>
                  <a:cubicBezTo>
                    <a:pt x="17" y="5"/>
                    <a:pt x="21" y="8"/>
                    <a:pt x="25" y="11"/>
                  </a:cubicBezTo>
                  <a:cubicBezTo>
                    <a:pt x="31" y="20"/>
                    <a:pt x="40" y="14"/>
                    <a:pt x="47" y="14"/>
                  </a:cubicBezTo>
                  <a:cubicBezTo>
                    <a:pt x="56" y="14"/>
                    <a:pt x="65" y="10"/>
                    <a:pt x="70" y="22"/>
                  </a:cubicBezTo>
                  <a:cubicBezTo>
                    <a:pt x="70" y="30"/>
                    <a:pt x="66" y="37"/>
                    <a:pt x="62" y="43"/>
                  </a:cubicBezTo>
                  <a:close/>
                </a:path>
              </a:pathLst>
            </a:custGeom>
            <a:solidFill>
              <a:srgbClr val="F5B4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68">
              <a:extLst>
                <a:ext uri="{FF2B5EF4-FFF2-40B4-BE49-F238E27FC236}">
                  <a16:creationId xmlns:a16="http://schemas.microsoft.com/office/drawing/2014/main" id="{3A40C0E9-A502-4702-9565-10889524F9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5038" y="1662113"/>
              <a:ext cx="136525" cy="169862"/>
            </a:xfrm>
            <a:custGeom>
              <a:avLst/>
              <a:gdLst>
                <a:gd name="T0" fmla="*/ 26 w 53"/>
                <a:gd name="T1" fmla="*/ 66 h 66"/>
                <a:gd name="T2" fmla="*/ 0 w 53"/>
                <a:gd name="T3" fmla="*/ 19 h 66"/>
                <a:gd name="T4" fmla="*/ 14 w 53"/>
                <a:gd name="T5" fmla="*/ 29 h 66"/>
                <a:gd name="T6" fmla="*/ 28 w 53"/>
                <a:gd name="T7" fmla="*/ 41 h 66"/>
                <a:gd name="T8" fmla="*/ 28 w 53"/>
                <a:gd name="T9" fmla="*/ 22 h 66"/>
                <a:gd name="T10" fmla="*/ 24 w 53"/>
                <a:gd name="T11" fmla="*/ 18 h 66"/>
                <a:gd name="T12" fmla="*/ 23 w 53"/>
                <a:gd name="T13" fmla="*/ 3 h 66"/>
                <a:gd name="T14" fmla="*/ 43 w 53"/>
                <a:gd name="T15" fmla="*/ 5 h 66"/>
                <a:gd name="T16" fmla="*/ 43 w 53"/>
                <a:gd name="T17" fmla="*/ 18 h 66"/>
                <a:gd name="T18" fmla="*/ 49 w 53"/>
                <a:gd name="T19" fmla="*/ 26 h 66"/>
                <a:gd name="T20" fmla="*/ 26 w 53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3" h="66">
                  <a:moveTo>
                    <a:pt x="26" y="66"/>
                  </a:moveTo>
                  <a:cubicBezTo>
                    <a:pt x="17" y="50"/>
                    <a:pt x="9" y="35"/>
                    <a:pt x="0" y="19"/>
                  </a:cubicBezTo>
                  <a:cubicBezTo>
                    <a:pt x="5" y="18"/>
                    <a:pt x="12" y="17"/>
                    <a:pt x="14" y="29"/>
                  </a:cubicBezTo>
                  <a:cubicBezTo>
                    <a:pt x="15" y="36"/>
                    <a:pt x="21" y="44"/>
                    <a:pt x="28" y="41"/>
                  </a:cubicBezTo>
                  <a:cubicBezTo>
                    <a:pt x="37" y="37"/>
                    <a:pt x="28" y="29"/>
                    <a:pt x="28" y="22"/>
                  </a:cubicBezTo>
                  <a:cubicBezTo>
                    <a:pt x="28" y="21"/>
                    <a:pt x="25" y="19"/>
                    <a:pt x="24" y="18"/>
                  </a:cubicBezTo>
                  <a:cubicBezTo>
                    <a:pt x="21" y="13"/>
                    <a:pt x="19" y="6"/>
                    <a:pt x="23" y="3"/>
                  </a:cubicBezTo>
                  <a:cubicBezTo>
                    <a:pt x="29" y="0"/>
                    <a:pt x="37" y="1"/>
                    <a:pt x="43" y="5"/>
                  </a:cubicBezTo>
                  <a:cubicBezTo>
                    <a:pt x="47" y="8"/>
                    <a:pt x="53" y="12"/>
                    <a:pt x="43" y="18"/>
                  </a:cubicBezTo>
                  <a:cubicBezTo>
                    <a:pt x="38" y="21"/>
                    <a:pt x="44" y="26"/>
                    <a:pt x="49" y="26"/>
                  </a:cubicBezTo>
                  <a:cubicBezTo>
                    <a:pt x="44" y="41"/>
                    <a:pt x="35" y="54"/>
                    <a:pt x="26" y="66"/>
                  </a:cubicBezTo>
                  <a:close/>
                </a:path>
              </a:pathLst>
            </a:custGeom>
            <a:solidFill>
              <a:srgbClr val="F5B9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69">
              <a:extLst>
                <a:ext uri="{FF2B5EF4-FFF2-40B4-BE49-F238E27FC236}">
                  <a16:creationId xmlns:a16="http://schemas.microsoft.com/office/drawing/2014/main" id="{516E93F9-AD1B-49A7-8812-53D079FE7B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9650" y="1508125"/>
              <a:ext cx="125413" cy="76200"/>
            </a:xfrm>
            <a:custGeom>
              <a:avLst/>
              <a:gdLst>
                <a:gd name="T0" fmla="*/ 45 w 49"/>
                <a:gd name="T1" fmla="*/ 30 h 30"/>
                <a:gd name="T2" fmla="*/ 10 w 49"/>
                <a:gd name="T3" fmla="*/ 26 h 30"/>
                <a:gd name="T4" fmla="*/ 0 w 49"/>
                <a:gd name="T5" fmla="*/ 19 h 30"/>
                <a:gd name="T6" fmla="*/ 42 w 49"/>
                <a:gd name="T7" fmla="*/ 0 h 30"/>
                <a:gd name="T8" fmla="*/ 49 w 49"/>
                <a:gd name="T9" fmla="*/ 19 h 30"/>
                <a:gd name="T10" fmla="*/ 45 w 49"/>
                <a:gd name="T1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30">
                  <a:moveTo>
                    <a:pt x="45" y="30"/>
                  </a:moveTo>
                  <a:cubicBezTo>
                    <a:pt x="34" y="23"/>
                    <a:pt x="22" y="26"/>
                    <a:pt x="10" y="26"/>
                  </a:cubicBezTo>
                  <a:cubicBezTo>
                    <a:pt x="2" y="27"/>
                    <a:pt x="2" y="27"/>
                    <a:pt x="0" y="19"/>
                  </a:cubicBezTo>
                  <a:cubicBezTo>
                    <a:pt x="17" y="20"/>
                    <a:pt x="32" y="17"/>
                    <a:pt x="42" y="0"/>
                  </a:cubicBezTo>
                  <a:cubicBezTo>
                    <a:pt x="44" y="7"/>
                    <a:pt x="46" y="13"/>
                    <a:pt x="49" y="19"/>
                  </a:cubicBezTo>
                  <a:cubicBezTo>
                    <a:pt x="49" y="23"/>
                    <a:pt x="48" y="27"/>
                    <a:pt x="45" y="30"/>
                  </a:cubicBezTo>
                  <a:close/>
                </a:path>
              </a:pathLst>
            </a:custGeom>
            <a:solidFill>
              <a:srgbClr val="F08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70">
              <a:extLst>
                <a:ext uri="{FF2B5EF4-FFF2-40B4-BE49-F238E27FC236}">
                  <a16:creationId xmlns:a16="http://schemas.microsoft.com/office/drawing/2014/main" id="{C265C32C-5600-4BA8-A329-942ACA7BA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4600" y="1590675"/>
              <a:ext cx="63500" cy="61912"/>
            </a:xfrm>
            <a:custGeom>
              <a:avLst/>
              <a:gdLst>
                <a:gd name="T0" fmla="*/ 0 w 25"/>
                <a:gd name="T1" fmla="*/ 3 h 24"/>
                <a:gd name="T2" fmla="*/ 18 w 25"/>
                <a:gd name="T3" fmla="*/ 3 h 24"/>
                <a:gd name="T4" fmla="*/ 25 w 25"/>
                <a:gd name="T5" fmla="*/ 8 h 24"/>
                <a:gd name="T6" fmla="*/ 18 w 25"/>
                <a:gd name="T7" fmla="*/ 12 h 24"/>
                <a:gd name="T8" fmla="*/ 15 w 25"/>
                <a:gd name="T9" fmla="*/ 24 h 24"/>
                <a:gd name="T10" fmla="*/ 0 w 25"/>
                <a:gd name="T11" fmla="*/ 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4">
                  <a:moveTo>
                    <a:pt x="0" y="3"/>
                  </a:moveTo>
                  <a:cubicBezTo>
                    <a:pt x="6" y="1"/>
                    <a:pt x="12" y="0"/>
                    <a:pt x="18" y="3"/>
                  </a:cubicBezTo>
                  <a:cubicBezTo>
                    <a:pt x="21" y="4"/>
                    <a:pt x="25" y="5"/>
                    <a:pt x="25" y="8"/>
                  </a:cubicBezTo>
                  <a:cubicBezTo>
                    <a:pt x="25" y="13"/>
                    <a:pt x="21" y="12"/>
                    <a:pt x="18" y="12"/>
                  </a:cubicBezTo>
                  <a:cubicBezTo>
                    <a:pt x="9" y="14"/>
                    <a:pt x="18" y="20"/>
                    <a:pt x="15" y="24"/>
                  </a:cubicBezTo>
                  <a:cubicBezTo>
                    <a:pt x="8" y="18"/>
                    <a:pt x="3" y="11"/>
                    <a:pt x="0" y="3"/>
                  </a:cubicBezTo>
                  <a:close/>
                </a:path>
              </a:pathLst>
            </a:custGeom>
            <a:solidFill>
              <a:srgbClr val="F3A5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71">
              <a:extLst>
                <a:ext uri="{FF2B5EF4-FFF2-40B4-BE49-F238E27FC236}">
                  <a16:creationId xmlns:a16="http://schemas.microsoft.com/office/drawing/2014/main" id="{65D339C4-E1AC-4172-BB69-B1690F108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5325" y="3001963"/>
              <a:ext cx="465138" cy="1346200"/>
            </a:xfrm>
            <a:custGeom>
              <a:avLst/>
              <a:gdLst>
                <a:gd name="T0" fmla="*/ 110 w 181"/>
                <a:gd name="T1" fmla="*/ 0 h 524"/>
                <a:gd name="T2" fmla="*/ 91 w 181"/>
                <a:gd name="T3" fmla="*/ 35 h 524"/>
                <a:gd name="T4" fmla="*/ 80 w 181"/>
                <a:gd name="T5" fmla="*/ 74 h 524"/>
                <a:gd name="T6" fmla="*/ 93 w 181"/>
                <a:gd name="T7" fmla="*/ 79 h 524"/>
                <a:gd name="T8" fmla="*/ 111 w 181"/>
                <a:gd name="T9" fmla="*/ 69 h 524"/>
                <a:gd name="T10" fmla="*/ 113 w 181"/>
                <a:gd name="T11" fmla="*/ 73 h 524"/>
                <a:gd name="T12" fmla="*/ 133 w 181"/>
                <a:gd name="T13" fmla="*/ 145 h 524"/>
                <a:gd name="T14" fmla="*/ 145 w 181"/>
                <a:gd name="T15" fmla="*/ 143 h 524"/>
                <a:gd name="T16" fmla="*/ 171 w 181"/>
                <a:gd name="T17" fmla="*/ 103 h 524"/>
                <a:gd name="T18" fmla="*/ 176 w 181"/>
                <a:gd name="T19" fmla="*/ 88 h 524"/>
                <a:gd name="T20" fmla="*/ 177 w 181"/>
                <a:gd name="T21" fmla="*/ 89 h 524"/>
                <a:gd name="T22" fmla="*/ 178 w 181"/>
                <a:gd name="T23" fmla="*/ 92 h 524"/>
                <a:gd name="T24" fmla="*/ 169 w 181"/>
                <a:gd name="T25" fmla="*/ 152 h 524"/>
                <a:gd name="T26" fmla="*/ 170 w 181"/>
                <a:gd name="T27" fmla="*/ 212 h 524"/>
                <a:gd name="T28" fmla="*/ 180 w 181"/>
                <a:gd name="T29" fmla="*/ 315 h 524"/>
                <a:gd name="T30" fmla="*/ 170 w 181"/>
                <a:gd name="T31" fmla="*/ 351 h 524"/>
                <a:gd name="T32" fmla="*/ 94 w 181"/>
                <a:gd name="T33" fmla="*/ 514 h 524"/>
                <a:gd name="T34" fmla="*/ 86 w 181"/>
                <a:gd name="T35" fmla="*/ 524 h 524"/>
                <a:gd name="T36" fmla="*/ 79 w 181"/>
                <a:gd name="T37" fmla="*/ 514 h 524"/>
                <a:gd name="T38" fmla="*/ 10 w 181"/>
                <a:gd name="T39" fmla="*/ 168 h 524"/>
                <a:gd name="T40" fmla="*/ 3 w 181"/>
                <a:gd name="T41" fmla="*/ 89 h 524"/>
                <a:gd name="T42" fmla="*/ 7 w 181"/>
                <a:gd name="T43" fmla="*/ 76 h 524"/>
                <a:gd name="T44" fmla="*/ 110 w 181"/>
                <a:gd name="T45" fmla="*/ 0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1" h="524">
                  <a:moveTo>
                    <a:pt x="110" y="0"/>
                  </a:moveTo>
                  <a:cubicBezTo>
                    <a:pt x="110" y="15"/>
                    <a:pt x="110" y="29"/>
                    <a:pt x="91" y="35"/>
                  </a:cubicBezTo>
                  <a:cubicBezTo>
                    <a:pt x="83" y="37"/>
                    <a:pt x="76" y="66"/>
                    <a:pt x="80" y="74"/>
                  </a:cubicBezTo>
                  <a:cubicBezTo>
                    <a:pt x="83" y="80"/>
                    <a:pt x="88" y="81"/>
                    <a:pt x="93" y="79"/>
                  </a:cubicBezTo>
                  <a:cubicBezTo>
                    <a:pt x="99" y="76"/>
                    <a:pt x="105" y="72"/>
                    <a:pt x="111" y="69"/>
                  </a:cubicBezTo>
                  <a:cubicBezTo>
                    <a:pt x="112" y="71"/>
                    <a:pt x="113" y="72"/>
                    <a:pt x="113" y="73"/>
                  </a:cubicBezTo>
                  <a:cubicBezTo>
                    <a:pt x="100" y="109"/>
                    <a:pt x="104" y="123"/>
                    <a:pt x="133" y="145"/>
                  </a:cubicBezTo>
                  <a:cubicBezTo>
                    <a:pt x="138" y="149"/>
                    <a:pt x="141" y="146"/>
                    <a:pt x="145" y="143"/>
                  </a:cubicBezTo>
                  <a:cubicBezTo>
                    <a:pt x="152" y="139"/>
                    <a:pt x="167" y="116"/>
                    <a:pt x="171" y="103"/>
                  </a:cubicBezTo>
                  <a:cubicBezTo>
                    <a:pt x="172" y="98"/>
                    <a:pt x="174" y="93"/>
                    <a:pt x="176" y="88"/>
                  </a:cubicBezTo>
                  <a:cubicBezTo>
                    <a:pt x="176" y="88"/>
                    <a:pt x="177" y="88"/>
                    <a:pt x="177" y="89"/>
                  </a:cubicBezTo>
                  <a:cubicBezTo>
                    <a:pt x="178" y="90"/>
                    <a:pt x="178" y="91"/>
                    <a:pt x="178" y="92"/>
                  </a:cubicBezTo>
                  <a:cubicBezTo>
                    <a:pt x="175" y="112"/>
                    <a:pt x="170" y="132"/>
                    <a:pt x="169" y="152"/>
                  </a:cubicBezTo>
                  <a:cubicBezTo>
                    <a:pt x="168" y="172"/>
                    <a:pt x="167" y="192"/>
                    <a:pt x="170" y="212"/>
                  </a:cubicBezTo>
                  <a:cubicBezTo>
                    <a:pt x="173" y="247"/>
                    <a:pt x="176" y="281"/>
                    <a:pt x="180" y="315"/>
                  </a:cubicBezTo>
                  <a:cubicBezTo>
                    <a:pt x="181" y="328"/>
                    <a:pt x="176" y="340"/>
                    <a:pt x="170" y="351"/>
                  </a:cubicBezTo>
                  <a:cubicBezTo>
                    <a:pt x="139" y="403"/>
                    <a:pt x="111" y="456"/>
                    <a:pt x="94" y="514"/>
                  </a:cubicBezTo>
                  <a:cubicBezTo>
                    <a:pt x="93" y="518"/>
                    <a:pt x="92" y="524"/>
                    <a:pt x="86" y="524"/>
                  </a:cubicBezTo>
                  <a:cubicBezTo>
                    <a:pt x="80" y="524"/>
                    <a:pt x="80" y="519"/>
                    <a:pt x="79" y="514"/>
                  </a:cubicBezTo>
                  <a:cubicBezTo>
                    <a:pt x="45" y="401"/>
                    <a:pt x="19" y="286"/>
                    <a:pt x="10" y="168"/>
                  </a:cubicBezTo>
                  <a:cubicBezTo>
                    <a:pt x="8" y="142"/>
                    <a:pt x="5" y="116"/>
                    <a:pt x="3" y="89"/>
                  </a:cubicBezTo>
                  <a:cubicBezTo>
                    <a:pt x="2" y="85"/>
                    <a:pt x="0" y="80"/>
                    <a:pt x="7" y="76"/>
                  </a:cubicBezTo>
                  <a:cubicBezTo>
                    <a:pt x="45" y="55"/>
                    <a:pt x="75" y="24"/>
                    <a:pt x="110" y="0"/>
                  </a:cubicBezTo>
                  <a:close/>
                </a:path>
              </a:pathLst>
            </a:custGeom>
            <a:solidFill>
              <a:srgbClr val="A4B4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72">
              <a:extLst>
                <a:ext uri="{FF2B5EF4-FFF2-40B4-BE49-F238E27FC236}">
                  <a16:creationId xmlns:a16="http://schemas.microsoft.com/office/drawing/2014/main" id="{4FA66931-0278-4AB2-85E5-0A1EBE628D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4613" y="1017588"/>
              <a:ext cx="482600" cy="487362"/>
            </a:xfrm>
            <a:custGeom>
              <a:avLst/>
              <a:gdLst>
                <a:gd name="T0" fmla="*/ 65 w 188"/>
                <a:gd name="T1" fmla="*/ 142 h 190"/>
                <a:gd name="T2" fmla="*/ 49 w 188"/>
                <a:gd name="T3" fmla="*/ 158 h 190"/>
                <a:gd name="T4" fmla="*/ 26 w 188"/>
                <a:gd name="T5" fmla="*/ 154 h 190"/>
                <a:gd name="T6" fmla="*/ 28 w 188"/>
                <a:gd name="T7" fmla="*/ 137 h 190"/>
                <a:gd name="T8" fmla="*/ 46 w 188"/>
                <a:gd name="T9" fmla="*/ 109 h 190"/>
                <a:gd name="T10" fmla="*/ 39 w 188"/>
                <a:gd name="T11" fmla="*/ 102 h 190"/>
                <a:gd name="T12" fmla="*/ 0 w 188"/>
                <a:gd name="T13" fmla="*/ 99 h 190"/>
                <a:gd name="T14" fmla="*/ 42 w 188"/>
                <a:gd name="T15" fmla="*/ 94 h 190"/>
                <a:gd name="T16" fmla="*/ 55 w 188"/>
                <a:gd name="T17" fmla="*/ 93 h 190"/>
                <a:gd name="T18" fmla="*/ 46 w 188"/>
                <a:gd name="T19" fmla="*/ 88 h 190"/>
                <a:gd name="T20" fmla="*/ 44 w 188"/>
                <a:gd name="T21" fmla="*/ 81 h 190"/>
                <a:gd name="T22" fmla="*/ 40 w 188"/>
                <a:gd name="T23" fmla="*/ 71 h 190"/>
                <a:gd name="T24" fmla="*/ 28 w 188"/>
                <a:gd name="T25" fmla="*/ 68 h 190"/>
                <a:gd name="T26" fmla="*/ 46 w 188"/>
                <a:gd name="T27" fmla="*/ 56 h 190"/>
                <a:gd name="T28" fmla="*/ 71 w 188"/>
                <a:gd name="T29" fmla="*/ 31 h 190"/>
                <a:gd name="T30" fmla="*/ 89 w 188"/>
                <a:gd name="T31" fmla="*/ 45 h 190"/>
                <a:gd name="T32" fmla="*/ 96 w 188"/>
                <a:gd name="T33" fmla="*/ 21 h 190"/>
                <a:gd name="T34" fmla="*/ 98 w 188"/>
                <a:gd name="T35" fmla="*/ 1 h 190"/>
                <a:gd name="T36" fmla="*/ 111 w 188"/>
                <a:gd name="T37" fmla="*/ 14 h 190"/>
                <a:gd name="T38" fmla="*/ 115 w 188"/>
                <a:gd name="T39" fmla="*/ 31 h 190"/>
                <a:gd name="T40" fmla="*/ 130 w 188"/>
                <a:gd name="T41" fmla="*/ 13 h 190"/>
                <a:gd name="T42" fmla="*/ 137 w 188"/>
                <a:gd name="T43" fmla="*/ 42 h 190"/>
                <a:gd name="T44" fmla="*/ 151 w 188"/>
                <a:gd name="T45" fmla="*/ 57 h 190"/>
                <a:gd name="T46" fmla="*/ 157 w 188"/>
                <a:gd name="T47" fmla="*/ 42 h 190"/>
                <a:gd name="T48" fmla="*/ 160 w 188"/>
                <a:gd name="T49" fmla="*/ 32 h 190"/>
                <a:gd name="T50" fmla="*/ 167 w 188"/>
                <a:gd name="T51" fmla="*/ 52 h 190"/>
                <a:gd name="T52" fmla="*/ 173 w 188"/>
                <a:gd name="T53" fmla="*/ 57 h 190"/>
                <a:gd name="T54" fmla="*/ 186 w 188"/>
                <a:gd name="T55" fmla="*/ 50 h 190"/>
                <a:gd name="T56" fmla="*/ 188 w 188"/>
                <a:gd name="T57" fmla="*/ 190 h 190"/>
                <a:gd name="T58" fmla="*/ 116 w 188"/>
                <a:gd name="T59" fmla="*/ 162 h 190"/>
                <a:gd name="T60" fmla="*/ 77 w 188"/>
                <a:gd name="T61" fmla="*/ 135 h 190"/>
                <a:gd name="T62" fmla="*/ 68 w 188"/>
                <a:gd name="T63" fmla="*/ 100 h 190"/>
                <a:gd name="T64" fmla="*/ 69 w 188"/>
                <a:gd name="T65" fmla="*/ 113 h 190"/>
                <a:gd name="T66" fmla="*/ 68 w 188"/>
                <a:gd name="T67" fmla="*/ 122 h 190"/>
                <a:gd name="T68" fmla="*/ 65 w 188"/>
                <a:gd name="T69" fmla="*/ 142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88" h="190">
                  <a:moveTo>
                    <a:pt x="65" y="142"/>
                  </a:moveTo>
                  <a:cubicBezTo>
                    <a:pt x="63" y="151"/>
                    <a:pt x="60" y="159"/>
                    <a:pt x="49" y="158"/>
                  </a:cubicBezTo>
                  <a:cubicBezTo>
                    <a:pt x="41" y="158"/>
                    <a:pt x="34" y="163"/>
                    <a:pt x="26" y="154"/>
                  </a:cubicBezTo>
                  <a:cubicBezTo>
                    <a:pt x="17" y="145"/>
                    <a:pt x="19" y="140"/>
                    <a:pt x="28" y="137"/>
                  </a:cubicBezTo>
                  <a:cubicBezTo>
                    <a:pt x="42" y="132"/>
                    <a:pt x="40" y="119"/>
                    <a:pt x="46" y="109"/>
                  </a:cubicBezTo>
                  <a:cubicBezTo>
                    <a:pt x="50" y="103"/>
                    <a:pt x="43" y="102"/>
                    <a:pt x="39" y="102"/>
                  </a:cubicBezTo>
                  <a:cubicBezTo>
                    <a:pt x="27" y="101"/>
                    <a:pt x="15" y="100"/>
                    <a:pt x="0" y="99"/>
                  </a:cubicBezTo>
                  <a:cubicBezTo>
                    <a:pt x="14" y="84"/>
                    <a:pt x="29" y="96"/>
                    <a:pt x="42" y="94"/>
                  </a:cubicBezTo>
                  <a:cubicBezTo>
                    <a:pt x="47" y="93"/>
                    <a:pt x="53" y="101"/>
                    <a:pt x="55" y="93"/>
                  </a:cubicBezTo>
                  <a:cubicBezTo>
                    <a:pt x="58" y="85"/>
                    <a:pt x="50" y="88"/>
                    <a:pt x="46" y="88"/>
                  </a:cubicBezTo>
                  <a:cubicBezTo>
                    <a:pt x="40" y="88"/>
                    <a:pt x="44" y="83"/>
                    <a:pt x="44" y="81"/>
                  </a:cubicBezTo>
                  <a:cubicBezTo>
                    <a:pt x="44" y="77"/>
                    <a:pt x="45" y="72"/>
                    <a:pt x="40" y="71"/>
                  </a:cubicBezTo>
                  <a:cubicBezTo>
                    <a:pt x="35" y="71"/>
                    <a:pt x="27" y="80"/>
                    <a:pt x="28" y="68"/>
                  </a:cubicBezTo>
                  <a:cubicBezTo>
                    <a:pt x="29" y="60"/>
                    <a:pt x="36" y="55"/>
                    <a:pt x="46" y="56"/>
                  </a:cubicBezTo>
                  <a:cubicBezTo>
                    <a:pt x="62" y="56"/>
                    <a:pt x="73" y="51"/>
                    <a:pt x="71" y="31"/>
                  </a:cubicBezTo>
                  <a:cubicBezTo>
                    <a:pt x="79" y="34"/>
                    <a:pt x="77" y="51"/>
                    <a:pt x="89" y="45"/>
                  </a:cubicBezTo>
                  <a:cubicBezTo>
                    <a:pt x="98" y="40"/>
                    <a:pt x="99" y="32"/>
                    <a:pt x="96" y="21"/>
                  </a:cubicBezTo>
                  <a:cubicBezTo>
                    <a:pt x="94" y="15"/>
                    <a:pt x="97" y="7"/>
                    <a:pt x="98" y="1"/>
                  </a:cubicBezTo>
                  <a:cubicBezTo>
                    <a:pt x="108" y="0"/>
                    <a:pt x="108" y="9"/>
                    <a:pt x="111" y="14"/>
                  </a:cubicBezTo>
                  <a:cubicBezTo>
                    <a:pt x="114" y="20"/>
                    <a:pt x="104" y="30"/>
                    <a:pt x="115" y="31"/>
                  </a:cubicBezTo>
                  <a:cubicBezTo>
                    <a:pt x="121" y="31"/>
                    <a:pt x="128" y="25"/>
                    <a:pt x="130" y="13"/>
                  </a:cubicBezTo>
                  <a:cubicBezTo>
                    <a:pt x="133" y="26"/>
                    <a:pt x="135" y="34"/>
                    <a:pt x="137" y="42"/>
                  </a:cubicBezTo>
                  <a:cubicBezTo>
                    <a:pt x="140" y="48"/>
                    <a:pt x="141" y="57"/>
                    <a:pt x="151" y="57"/>
                  </a:cubicBezTo>
                  <a:cubicBezTo>
                    <a:pt x="160" y="56"/>
                    <a:pt x="151" y="46"/>
                    <a:pt x="157" y="42"/>
                  </a:cubicBezTo>
                  <a:cubicBezTo>
                    <a:pt x="159" y="41"/>
                    <a:pt x="158" y="36"/>
                    <a:pt x="160" y="32"/>
                  </a:cubicBezTo>
                  <a:cubicBezTo>
                    <a:pt x="156" y="42"/>
                    <a:pt x="185" y="35"/>
                    <a:pt x="167" y="52"/>
                  </a:cubicBezTo>
                  <a:cubicBezTo>
                    <a:pt x="164" y="55"/>
                    <a:pt x="169" y="57"/>
                    <a:pt x="173" y="57"/>
                  </a:cubicBezTo>
                  <a:cubicBezTo>
                    <a:pt x="179" y="58"/>
                    <a:pt x="181" y="51"/>
                    <a:pt x="186" y="50"/>
                  </a:cubicBezTo>
                  <a:cubicBezTo>
                    <a:pt x="174" y="96"/>
                    <a:pt x="183" y="142"/>
                    <a:pt x="188" y="190"/>
                  </a:cubicBezTo>
                  <a:cubicBezTo>
                    <a:pt x="165" y="176"/>
                    <a:pt x="140" y="171"/>
                    <a:pt x="116" y="162"/>
                  </a:cubicBezTo>
                  <a:cubicBezTo>
                    <a:pt x="101" y="157"/>
                    <a:pt x="92" y="142"/>
                    <a:pt x="77" y="135"/>
                  </a:cubicBezTo>
                  <a:cubicBezTo>
                    <a:pt x="66" y="131"/>
                    <a:pt x="68" y="111"/>
                    <a:pt x="68" y="100"/>
                  </a:cubicBezTo>
                  <a:cubicBezTo>
                    <a:pt x="67" y="103"/>
                    <a:pt x="66" y="108"/>
                    <a:pt x="69" y="113"/>
                  </a:cubicBezTo>
                  <a:cubicBezTo>
                    <a:pt x="71" y="116"/>
                    <a:pt x="71" y="121"/>
                    <a:pt x="68" y="122"/>
                  </a:cubicBezTo>
                  <a:cubicBezTo>
                    <a:pt x="41" y="125"/>
                    <a:pt x="62" y="135"/>
                    <a:pt x="65" y="142"/>
                  </a:cubicBezTo>
                  <a:close/>
                </a:path>
              </a:pathLst>
            </a:custGeom>
            <a:solidFill>
              <a:srgbClr val="F4AF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73">
              <a:extLst>
                <a:ext uri="{FF2B5EF4-FFF2-40B4-BE49-F238E27FC236}">
                  <a16:creationId xmlns:a16="http://schemas.microsoft.com/office/drawing/2014/main" id="{133F13B8-DBBA-4A85-A6DC-49BD36FD00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2475" y="1870075"/>
              <a:ext cx="495300" cy="482600"/>
            </a:xfrm>
            <a:custGeom>
              <a:avLst/>
              <a:gdLst>
                <a:gd name="T0" fmla="*/ 0 w 193"/>
                <a:gd name="T1" fmla="*/ 177 h 188"/>
                <a:gd name="T2" fmla="*/ 95 w 193"/>
                <a:gd name="T3" fmla="*/ 60 h 188"/>
                <a:gd name="T4" fmla="*/ 193 w 193"/>
                <a:gd name="T5" fmla="*/ 0 h 188"/>
                <a:gd name="T6" fmla="*/ 89 w 193"/>
                <a:gd name="T7" fmla="*/ 158 h 188"/>
                <a:gd name="T8" fmla="*/ 17 w 193"/>
                <a:gd name="T9" fmla="*/ 183 h 188"/>
                <a:gd name="T10" fmla="*/ 0 w 193"/>
                <a:gd name="T11" fmla="*/ 177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3" h="188">
                  <a:moveTo>
                    <a:pt x="0" y="177"/>
                  </a:moveTo>
                  <a:cubicBezTo>
                    <a:pt x="19" y="128"/>
                    <a:pt x="54" y="92"/>
                    <a:pt x="95" y="60"/>
                  </a:cubicBezTo>
                  <a:cubicBezTo>
                    <a:pt x="125" y="37"/>
                    <a:pt x="158" y="20"/>
                    <a:pt x="193" y="0"/>
                  </a:cubicBezTo>
                  <a:cubicBezTo>
                    <a:pt x="193" y="78"/>
                    <a:pt x="138" y="116"/>
                    <a:pt x="89" y="158"/>
                  </a:cubicBezTo>
                  <a:cubicBezTo>
                    <a:pt x="67" y="171"/>
                    <a:pt x="41" y="175"/>
                    <a:pt x="17" y="183"/>
                  </a:cubicBezTo>
                  <a:cubicBezTo>
                    <a:pt x="11" y="185"/>
                    <a:pt x="3" y="188"/>
                    <a:pt x="0" y="17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74">
              <a:extLst>
                <a:ext uri="{FF2B5EF4-FFF2-40B4-BE49-F238E27FC236}">
                  <a16:creationId xmlns:a16="http://schemas.microsoft.com/office/drawing/2014/main" id="{EAD1B6DF-F268-40E0-81DE-942EECF4B5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9413" y="1765300"/>
              <a:ext cx="360363" cy="425450"/>
            </a:xfrm>
            <a:custGeom>
              <a:avLst/>
              <a:gdLst>
                <a:gd name="T0" fmla="*/ 13 w 140"/>
                <a:gd name="T1" fmla="*/ 132 h 166"/>
                <a:gd name="T2" fmla="*/ 0 w 140"/>
                <a:gd name="T3" fmla="*/ 96 h 166"/>
                <a:gd name="T4" fmla="*/ 21 w 140"/>
                <a:gd name="T5" fmla="*/ 98 h 166"/>
                <a:gd name="T6" fmla="*/ 38 w 140"/>
                <a:gd name="T7" fmla="*/ 103 h 166"/>
                <a:gd name="T8" fmla="*/ 58 w 140"/>
                <a:gd name="T9" fmla="*/ 100 h 166"/>
                <a:gd name="T10" fmla="*/ 45 w 140"/>
                <a:gd name="T11" fmla="*/ 100 h 166"/>
                <a:gd name="T12" fmla="*/ 30 w 140"/>
                <a:gd name="T13" fmla="*/ 93 h 166"/>
                <a:gd name="T14" fmla="*/ 41 w 140"/>
                <a:gd name="T15" fmla="*/ 84 h 166"/>
                <a:gd name="T16" fmla="*/ 42 w 140"/>
                <a:gd name="T17" fmla="*/ 78 h 166"/>
                <a:gd name="T18" fmla="*/ 37 w 140"/>
                <a:gd name="T19" fmla="*/ 45 h 166"/>
                <a:gd name="T20" fmla="*/ 48 w 140"/>
                <a:gd name="T21" fmla="*/ 36 h 166"/>
                <a:gd name="T22" fmla="*/ 62 w 140"/>
                <a:gd name="T23" fmla="*/ 14 h 166"/>
                <a:gd name="T24" fmla="*/ 66 w 140"/>
                <a:gd name="T25" fmla="*/ 0 h 166"/>
                <a:gd name="T26" fmla="*/ 132 w 140"/>
                <a:gd name="T27" fmla="*/ 23 h 166"/>
                <a:gd name="T28" fmla="*/ 138 w 140"/>
                <a:gd name="T29" fmla="*/ 37 h 166"/>
                <a:gd name="T30" fmla="*/ 125 w 140"/>
                <a:gd name="T31" fmla="*/ 139 h 166"/>
                <a:gd name="T32" fmla="*/ 46 w 140"/>
                <a:gd name="T33" fmla="*/ 159 h 166"/>
                <a:gd name="T34" fmla="*/ 41 w 140"/>
                <a:gd name="T35" fmla="*/ 155 h 166"/>
                <a:gd name="T36" fmla="*/ 39 w 140"/>
                <a:gd name="T37" fmla="*/ 134 h 166"/>
                <a:gd name="T38" fmla="*/ 33 w 140"/>
                <a:gd name="T39" fmla="*/ 147 h 166"/>
                <a:gd name="T40" fmla="*/ 13 w 140"/>
                <a:gd name="T41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0" h="166">
                  <a:moveTo>
                    <a:pt x="13" y="132"/>
                  </a:moveTo>
                  <a:cubicBezTo>
                    <a:pt x="9" y="120"/>
                    <a:pt x="5" y="108"/>
                    <a:pt x="0" y="96"/>
                  </a:cubicBezTo>
                  <a:cubicBezTo>
                    <a:pt x="8" y="94"/>
                    <a:pt x="13" y="112"/>
                    <a:pt x="21" y="98"/>
                  </a:cubicBezTo>
                  <a:cubicBezTo>
                    <a:pt x="26" y="100"/>
                    <a:pt x="29" y="110"/>
                    <a:pt x="38" y="103"/>
                  </a:cubicBezTo>
                  <a:cubicBezTo>
                    <a:pt x="43" y="98"/>
                    <a:pt x="51" y="100"/>
                    <a:pt x="58" y="100"/>
                  </a:cubicBezTo>
                  <a:cubicBezTo>
                    <a:pt x="54" y="97"/>
                    <a:pt x="49" y="101"/>
                    <a:pt x="45" y="100"/>
                  </a:cubicBezTo>
                  <a:cubicBezTo>
                    <a:pt x="39" y="99"/>
                    <a:pt x="31" y="100"/>
                    <a:pt x="30" y="93"/>
                  </a:cubicBezTo>
                  <a:cubicBezTo>
                    <a:pt x="29" y="87"/>
                    <a:pt x="36" y="85"/>
                    <a:pt x="41" y="84"/>
                  </a:cubicBezTo>
                  <a:cubicBezTo>
                    <a:pt x="52" y="82"/>
                    <a:pt x="42" y="80"/>
                    <a:pt x="42" y="78"/>
                  </a:cubicBezTo>
                  <a:cubicBezTo>
                    <a:pt x="39" y="67"/>
                    <a:pt x="41" y="56"/>
                    <a:pt x="37" y="45"/>
                  </a:cubicBezTo>
                  <a:cubicBezTo>
                    <a:pt x="35" y="40"/>
                    <a:pt x="41" y="36"/>
                    <a:pt x="48" y="36"/>
                  </a:cubicBezTo>
                  <a:cubicBezTo>
                    <a:pt x="67" y="39"/>
                    <a:pt x="69" y="30"/>
                    <a:pt x="62" y="14"/>
                  </a:cubicBezTo>
                  <a:cubicBezTo>
                    <a:pt x="60" y="10"/>
                    <a:pt x="62" y="4"/>
                    <a:pt x="66" y="0"/>
                  </a:cubicBezTo>
                  <a:cubicBezTo>
                    <a:pt x="89" y="4"/>
                    <a:pt x="110" y="17"/>
                    <a:pt x="132" y="23"/>
                  </a:cubicBezTo>
                  <a:cubicBezTo>
                    <a:pt x="140" y="25"/>
                    <a:pt x="139" y="31"/>
                    <a:pt x="138" y="37"/>
                  </a:cubicBezTo>
                  <a:cubicBezTo>
                    <a:pt x="134" y="71"/>
                    <a:pt x="129" y="105"/>
                    <a:pt x="125" y="139"/>
                  </a:cubicBezTo>
                  <a:cubicBezTo>
                    <a:pt x="102" y="159"/>
                    <a:pt x="75" y="166"/>
                    <a:pt x="46" y="159"/>
                  </a:cubicBezTo>
                  <a:cubicBezTo>
                    <a:pt x="44" y="158"/>
                    <a:pt x="42" y="156"/>
                    <a:pt x="41" y="155"/>
                  </a:cubicBezTo>
                  <a:cubicBezTo>
                    <a:pt x="47" y="149"/>
                    <a:pt x="51" y="143"/>
                    <a:pt x="39" y="134"/>
                  </a:cubicBezTo>
                  <a:cubicBezTo>
                    <a:pt x="35" y="135"/>
                    <a:pt x="39" y="145"/>
                    <a:pt x="33" y="147"/>
                  </a:cubicBezTo>
                  <a:cubicBezTo>
                    <a:pt x="27" y="142"/>
                    <a:pt x="20" y="137"/>
                    <a:pt x="13" y="132"/>
                  </a:cubicBezTo>
                  <a:close/>
                </a:path>
              </a:pathLst>
            </a:custGeom>
            <a:solidFill>
              <a:srgbClr val="F5B7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75">
              <a:extLst>
                <a:ext uri="{FF2B5EF4-FFF2-40B4-BE49-F238E27FC236}">
                  <a16:creationId xmlns:a16="http://schemas.microsoft.com/office/drawing/2014/main" id="{403BE230-F145-4E78-8666-AA3EFB405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2213" y="2635250"/>
              <a:ext cx="703263" cy="198437"/>
            </a:xfrm>
            <a:custGeom>
              <a:avLst/>
              <a:gdLst>
                <a:gd name="T0" fmla="*/ 0 w 274"/>
                <a:gd name="T1" fmla="*/ 70 h 77"/>
                <a:gd name="T2" fmla="*/ 53 w 274"/>
                <a:gd name="T3" fmla="*/ 39 h 77"/>
                <a:gd name="T4" fmla="*/ 237 w 274"/>
                <a:gd name="T5" fmla="*/ 3 h 77"/>
                <a:gd name="T6" fmla="*/ 271 w 274"/>
                <a:gd name="T7" fmla="*/ 17 h 77"/>
                <a:gd name="T8" fmla="*/ 245 w 274"/>
                <a:gd name="T9" fmla="*/ 43 h 77"/>
                <a:gd name="T10" fmla="*/ 91 w 274"/>
                <a:gd name="T11" fmla="*/ 75 h 77"/>
                <a:gd name="T12" fmla="*/ 0 w 274"/>
                <a:gd name="T13" fmla="*/ 7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77">
                  <a:moveTo>
                    <a:pt x="0" y="70"/>
                  </a:moveTo>
                  <a:cubicBezTo>
                    <a:pt x="17" y="55"/>
                    <a:pt x="35" y="46"/>
                    <a:pt x="53" y="39"/>
                  </a:cubicBezTo>
                  <a:cubicBezTo>
                    <a:pt x="112" y="15"/>
                    <a:pt x="173" y="0"/>
                    <a:pt x="237" y="3"/>
                  </a:cubicBezTo>
                  <a:cubicBezTo>
                    <a:pt x="250" y="4"/>
                    <a:pt x="268" y="4"/>
                    <a:pt x="271" y="17"/>
                  </a:cubicBezTo>
                  <a:cubicBezTo>
                    <a:pt x="274" y="31"/>
                    <a:pt x="257" y="37"/>
                    <a:pt x="245" y="43"/>
                  </a:cubicBezTo>
                  <a:cubicBezTo>
                    <a:pt x="196" y="65"/>
                    <a:pt x="144" y="72"/>
                    <a:pt x="91" y="75"/>
                  </a:cubicBezTo>
                  <a:cubicBezTo>
                    <a:pt x="61" y="77"/>
                    <a:pt x="32" y="77"/>
                    <a:pt x="0" y="70"/>
                  </a:cubicBezTo>
                  <a:close/>
                </a:path>
              </a:pathLst>
            </a:custGeom>
            <a:solidFill>
              <a:srgbClr val="93B7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76">
              <a:extLst>
                <a:ext uri="{FF2B5EF4-FFF2-40B4-BE49-F238E27FC236}">
                  <a16:creationId xmlns:a16="http://schemas.microsoft.com/office/drawing/2014/main" id="{85AD1262-D26D-4FB7-8F7E-8F1C8AA44E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9825" y="3125788"/>
              <a:ext cx="190500" cy="649287"/>
            </a:xfrm>
            <a:custGeom>
              <a:avLst/>
              <a:gdLst>
                <a:gd name="T0" fmla="*/ 21 w 74"/>
                <a:gd name="T1" fmla="*/ 253 h 253"/>
                <a:gd name="T2" fmla="*/ 21 w 74"/>
                <a:gd name="T3" fmla="*/ 45 h 253"/>
                <a:gd name="T4" fmla="*/ 36 w 74"/>
                <a:gd name="T5" fmla="*/ 13 h 253"/>
                <a:gd name="T6" fmla="*/ 50 w 74"/>
                <a:gd name="T7" fmla="*/ 1 h 253"/>
                <a:gd name="T8" fmla="*/ 64 w 74"/>
                <a:gd name="T9" fmla="*/ 16 h 253"/>
                <a:gd name="T10" fmla="*/ 73 w 74"/>
                <a:gd name="T11" fmla="*/ 78 h 253"/>
                <a:gd name="T12" fmla="*/ 21 w 74"/>
                <a:gd name="T13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253">
                  <a:moveTo>
                    <a:pt x="21" y="253"/>
                  </a:moveTo>
                  <a:cubicBezTo>
                    <a:pt x="13" y="183"/>
                    <a:pt x="0" y="114"/>
                    <a:pt x="21" y="45"/>
                  </a:cubicBezTo>
                  <a:cubicBezTo>
                    <a:pt x="25" y="34"/>
                    <a:pt x="29" y="22"/>
                    <a:pt x="36" y="13"/>
                  </a:cubicBezTo>
                  <a:cubicBezTo>
                    <a:pt x="39" y="7"/>
                    <a:pt x="42" y="0"/>
                    <a:pt x="50" y="1"/>
                  </a:cubicBezTo>
                  <a:cubicBezTo>
                    <a:pt x="59" y="1"/>
                    <a:pt x="62" y="9"/>
                    <a:pt x="64" y="16"/>
                  </a:cubicBezTo>
                  <a:cubicBezTo>
                    <a:pt x="72" y="36"/>
                    <a:pt x="74" y="57"/>
                    <a:pt x="73" y="78"/>
                  </a:cubicBezTo>
                  <a:cubicBezTo>
                    <a:pt x="70" y="141"/>
                    <a:pt x="55" y="199"/>
                    <a:pt x="21" y="253"/>
                  </a:cubicBezTo>
                  <a:close/>
                </a:path>
              </a:pathLst>
            </a:custGeom>
            <a:solidFill>
              <a:srgbClr val="97B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77">
              <a:extLst>
                <a:ext uri="{FF2B5EF4-FFF2-40B4-BE49-F238E27FC236}">
                  <a16:creationId xmlns:a16="http://schemas.microsoft.com/office/drawing/2014/main" id="{932355CD-5FC0-4980-AC9D-1DC6DAA058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7375" y="2860675"/>
              <a:ext cx="439738" cy="355600"/>
            </a:xfrm>
            <a:custGeom>
              <a:avLst/>
              <a:gdLst>
                <a:gd name="T0" fmla="*/ 162 w 171"/>
                <a:gd name="T1" fmla="*/ 67 h 138"/>
                <a:gd name="T2" fmla="*/ 1 w 171"/>
                <a:gd name="T3" fmla="*/ 135 h 138"/>
                <a:gd name="T4" fmla="*/ 1 w 171"/>
                <a:gd name="T5" fmla="*/ 132 h 138"/>
                <a:gd name="T6" fmla="*/ 158 w 171"/>
                <a:gd name="T7" fmla="*/ 0 h 138"/>
                <a:gd name="T8" fmla="*/ 162 w 171"/>
                <a:gd name="T9" fmla="*/ 6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1" h="138">
                  <a:moveTo>
                    <a:pt x="162" y="67"/>
                  </a:moveTo>
                  <a:cubicBezTo>
                    <a:pt x="121" y="120"/>
                    <a:pt x="65" y="138"/>
                    <a:pt x="1" y="135"/>
                  </a:cubicBezTo>
                  <a:cubicBezTo>
                    <a:pt x="1" y="133"/>
                    <a:pt x="0" y="133"/>
                    <a:pt x="1" y="132"/>
                  </a:cubicBezTo>
                  <a:cubicBezTo>
                    <a:pt x="43" y="76"/>
                    <a:pt x="85" y="19"/>
                    <a:pt x="158" y="0"/>
                  </a:cubicBezTo>
                  <a:cubicBezTo>
                    <a:pt x="166" y="22"/>
                    <a:pt x="171" y="44"/>
                    <a:pt x="162" y="67"/>
                  </a:cubicBezTo>
                  <a:close/>
                </a:path>
              </a:pathLst>
            </a:custGeom>
            <a:solidFill>
              <a:srgbClr val="97B7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78">
              <a:extLst>
                <a:ext uri="{FF2B5EF4-FFF2-40B4-BE49-F238E27FC236}">
                  <a16:creationId xmlns:a16="http://schemas.microsoft.com/office/drawing/2014/main" id="{CE3EEA8B-3EC0-41AF-A9C8-A491FAC257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4138" y="2003425"/>
              <a:ext cx="515938" cy="398462"/>
            </a:xfrm>
            <a:custGeom>
              <a:avLst/>
              <a:gdLst>
                <a:gd name="T0" fmla="*/ 176 w 201"/>
                <a:gd name="T1" fmla="*/ 150 h 155"/>
                <a:gd name="T2" fmla="*/ 21 w 201"/>
                <a:gd name="T3" fmla="*/ 43 h 155"/>
                <a:gd name="T4" fmla="*/ 7 w 201"/>
                <a:gd name="T5" fmla="*/ 9 h 155"/>
                <a:gd name="T6" fmla="*/ 41 w 201"/>
                <a:gd name="T7" fmla="*/ 14 h 155"/>
                <a:gd name="T8" fmla="*/ 201 w 201"/>
                <a:gd name="T9" fmla="*/ 142 h 155"/>
                <a:gd name="T10" fmla="*/ 176 w 201"/>
                <a:gd name="T11" fmla="*/ 15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1" h="155">
                  <a:moveTo>
                    <a:pt x="176" y="150"/>
                  </a:moveTo>
                  <a:cubicBezTo>
                    <a:pt x="116" y="126"/>
                    <a:pt x="62" y="94"/>
                    <a:pt x="21" y="43"/>
                  </a:cubicBezTo>
                  <a:cubicBezTo>
                    <a:pt x="13" y="33"/>
                    <a:pt x="0" y="18"/>
                    <a:pt x="7" y="9"/>
                  </a:cubicBezTo>
                  <a:cubicBezTo>
                    <a:pt x="13" y="0"/>
                    <a:pt x="30" y="10"/>
                    <a:pt x="41" y="14"/>
                  </a:cubicBezTo>
                  <a:cubicBezTo>
                    <a:pt x="111" y="35"/>
                    <a:pt x="164" y="79"/>
                    <a:pt x="201" y="142"/>
                  </a:cubicBezTo>
                  <a:cubicBezTo>
                    <a:pt x="196" y="155"/>
                    <a:pt x="185" y="149"/>
                    <a:pt x="176" y="15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79">
              <a:extLst>
                <a:ext uri="{FF2B5EF4-FFF2-40B4-BE49-F238E27FC236}">
                  <a16:creationId xmlns:a16="http://schemas.microsoft.com/office/drawing/2014/main" id="{15F7D6E1-E568-45B5-94B4-7A0CB43914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4825" y="1428750"/>
              <a:ext cx="398463" cy="561975"/>
            </a:xfrm>
            <a:custGeom>
              <a:avLst/>
              <a:gdLst>
                <a:gd name="T0" fmla="*/ 0 w 155"/>
                <a:gd name="T1" fmla="*/ 219 h 219"/>
                <a:gd name="T2" fmla="*/ 155 w 155"/>
                <a:gd name="T3" fmla="*/ 0 h 219"/>
                <a:gd name="T4" fmla="*/ 134 w 155"/>
                <a:gd name="T5" fmla="*/ 47 h 219"/>
                <a:gd name="T6" fmla="*/ 69 w 155"/>
                <a:gd name="T7" fmla="*/ 175 h 219"/>
                <a:gd name="T8" fmla="*/ 0 w 155"/>
                <a:gd name="T9" fmla="*/ 219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" h="219">
                  <a:moveTo>
                    <a:pt x="0" y="219"/>
                  </a:moveTo>
                  <a:cubicBezTo>
                    <a:pt x="18" y="125"/>
                    <a:pt x="76" y="57"/>
                    <a:pt x="155" y="0"/>
                  </a:cubicBezTo>
                  <a:cubicBezTo>
                    <a:pt x="147" y="18"/>
                    <a:pt x="138" y="32"/>
                    <a:pt x="134" y="47"/>
                  </a:cubicBezTo>
                  <a:cubicBezTo>
                    <a:pt x="124" y="96"/>
                    <a:pt x="94" y="134"/>
                    <a:pt x="69" y="175"/>
                  </a:cubicBezTo>
                  <a:cubicBezTo>
                    <a:pt x="53" y="201"/>
                    <a:pt x="25" y="211"/>
                    <a:pt x="0" y="219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80">
              <a:extLst>
                <a:ext uri="{FF2B5EF4-FFF2-40B4-BE49-F238E27FC236}">
                  <a16:creationId xmlns:a16="http://schemas.microsoft.com/office/drawing/2014/main" id="{AB56A068-3018-4DE8-92E5-4EE98A04A2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2150" y="2032000"/>
              <a:ext cx="407988" cy="561975"/>
            </a:xfrm>
            <a:custGeom>
              <a:avLst/>
              <a:gdLst>
                <a:gd name="T0" fmla="*/ 0 w 159"/>
                <a:gd name="T1" fmla="*/ 0 h 219"/>
                <a:gd name="T2" fmla="*/ 91 w 159"/>
                <a:gd name="T3" fmla="*/ 79 h 219"/>
                <a:gd name="T4" fmla="*/ 159 w 159"/>
                <a:gd name="T5" fmla="*/ 219 h 219"/>
                <a:gd name="T6" fmla="*/ 0 w 159"/>
                <a:gd name="T7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9" h="219">
                  <a:moveTo>
                    <a:pt x="0" y="0"/>
                  </a:moveTo>
                  <a:cubicBezTo>
                    <a:pt x="26" y="31"/>
                    <a:pt x="58" y="56"/>
                    <a:pt x="91" y="79"/>
                  </a:cubicBezTo>
                  <a:cubicBezTo>
                    <a:pt x="128" y="103"/>
                    <a:pt x="159" y="175"/>
                    <a:pt x="159" y="219"/>
                  </a:cubicBezTo>
                  <a:cubicBezTo>
                    <a:pt x="73" y="170"/>
                    <a:pt x="30" y="90"/>
                    <a:pt x="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81">
              <a:extLst>
                <a:ext uri="{FF2B5EF4-FFF2-40B4-BE49-F238E27FC236}">
                  <a16:creationId xmlns:a16="http://schemas.microsoft.com/office/drawing/2014/main" id="{A8D79D14-E2E7-4FE7-A4F1-8B4EF955BD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9550" y="2619375"/>
              <a:ext cx="180975" cy="590550"/>
            </a:xfrm>
            <a:custGeom>
              <a:avLst/>
              <a:gdLst>
                <a:gd name="T0" fmla="*/ 41 w 70"/>
                <a:gd name="T1" fmla="*/ 230 h 230"/>
                <a:gd name="T2" fmla="*/ 13 w 70"/>
                <a:gd name="T3" fmla="*/ 142 h 230"/>
                <a:gd name="T4" fmla="*/ 7 w 70"/>
                <a:gd name="T5" fmla="*/ 37 h 230"/>
                <a:gd name="T6" fmla="*/ 8 w 70"/>
                <a:gd name="T7" fmla="*/ 33 h 230"/>
                <a:gd name="T8" fmla="*/ 30 w 70"/>
                <a:gd name="T9" fmla="*/ 1 h 230"/>
                <a:gd name="T10" fmla="*/ 55 w 70"/>
                <a:gd name="T11" fmla="*/ 30 h 230"/>
                <a:gd name="T12" fmla="*/ 46 w 70"/>
                <a:gd name="T13" fmla="*/ 215 h 230"/>
                <a:gd name="T14" fmla="*/ 41 w 70"/>
                <a:gd name="T15" fmla="*/ 23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230">
                  <a:moveTo>
                    <a:pt x="41" y="230"/>
                  </a:moveTo>
                  <a:cubicBezTo>
                    <a:pt x="26" y="200"/>
                    <a:pt x="18" y="171"/>
                    <a:pt x="13" y="142"/>
                  </a:cubicBezTo>
                  <a:cubicBezTo>
                    <a:pt x="6" y="107"/>
                    <a:pt x="0" y="72"/>
                    <a:pt x="7" y="37"/>
                  </a:cubicBezTo>
                  <a:cubicBezTo>
                    <a:pt x="8" y="36"/>
                    <a:pt x="7" y="34"/>
                    <a:pt x="8" y="33"/>
                  </a:cubicBezTo>
                  <a:cubicBezTo>
                    <a:pt x="12" y="20"/>
                    <a:pt x="12" y="2"/>
                    <a:pt x="30" y="1"/>
                  </a:cubicBezTo>
                  <a:cubicBezTo>
                    <a:pt x="47" y="0"/>
                    <a:pt x="52" y="17"/>
                    <a:pt x="55" y="30"/>
                  </a:cubicBezTo>
                  <a:cubicBezTo>
                    <a:pt x="70" y="92"/>
                    <a:pt x="63" y="154"/>
                    <a:pt x="46" y="215"/>
                  </a:cubicBezTo>
                  <a:cubicBezTo>
                    <a:pt x="45" y="219"/>
                    <a:pt x="43" y="223"/>
                    <a:pt x="41" y="230"/>
                  </a:cubicBezTo>
                  <a:close/>
                </a:path>
              </a:pathLst>
            </a:custGeom>
            <a:solidFill>
              <a:srgbClr val="98B8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82">
              <a:extLst>
                <a:ext uri="{FF2B5EF4-FFF2-40B4-BE49-F238E27FC236}">
                  <a16:creationId xmlns:a16="http://schemas.microsoft.com/office/drawing/2014/main" id="{A43D2AA6-B6E9-416E-A81E-0B49E6F5CF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5075" y="3624263"/>
              <a:ext cx="577850" cy="215900"/>
            </a:xfrm>
            <a:custGeom>
              <a:avLst/>
              <a:gdLst>
                <a:gd name="T0" fmla="*/ 0 w 225"/>
                <a:gd name="T1" fmla="*/ 82 h 84"/>
                <a:gd name="T2" fmla="*/ 186 w 225"/>
                <a:gd name="T3" fmla="*/ 4 h 84"/>
                <a:gd name="T4" fmla="*/ 221 w 225"/>
                <a:gd name="T5" fmla="*/ 13 h 84"/>
                <a:gd name="T6" fmla="*/ 196 w 225"/>
                <a:gd name="T7" fmla="*/ 43 h 84"/>
                <a:gd name="T8" fmla="*/ 84 w 225"/>
                <a:gd name="T9" fmla="*/ 78 h 84"/>
                <a:gd name="T10" fmla="*/ 0 w 225"/>
                <a:gd name="T11" fmla="*/ 8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5" h="84">
                  <a:moveTo>
                    <a:pt x="0" y="82"/>
                  </a:moveTo>
                  <a:cubicBezTo>
                    <a:pt x="56" y="36"/>
                    <a:pt x="115" y="6"/>
                    <a:pt x="186" y="4"/>
                  </a:cubicBezTo>
                  <a:cubicBezTo>
                    <a:pt x="198" y="4"/>
                    <a:pt x="218" y="0"/>
                    <a:pt x="221" y="13"/>
                  </a:cubicBezTo>
                  <a:cubicBezTo>
                    <a:pt x="225" y="27"/>
                    <a:pt x="208" y="35"/>
                    <a:pt x="196" y="43"/>
                  </a:cubicBezTo>
                  <a:cubicBezTo>
                    <a:pt x="161" y="64"/>
                    <a:pt x="123" y="74"/>
                    <a:pt x="84" y="78"/>
                  </a:cubicBezTo>
                  <a:cubicBezTo>
                    <a:pt x="57" y="81"/>
                    <a:pt x="31" y="84"/>
                    <a:pt x="0" y="82"/>
                  </a:cubicBezTo>
                  <a:close/>
                </a:path>
              </a:pathLst>
            </a:custGeom>
            <a:solidFill>
              <a:srgbClr val="95BA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83">
              <a:extLst>
                <a:ext uri="{FF2B5EF4-FFF2-40B4-BE49-F238E27FC236}">
                  <a16:creationId xmlns:a16="http://schemas.microsoft.com/office/drawing/2014/main" id="{F64D1A6B-152E-4B3C-B3F6-E39D9BECF1F3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0213" y="1296988"/>
              <a:ext cx="206375" cy="690562"/>
            </a:xfrm>
            <a:custGeom>
              <a:avLst/>
              <a:gdLst>
                <a:gd name="T0" fmla="*/ 66 w 80"/>
                <a:gd name="T1" fmla="*/ 0 h 269"/>
                <a:gd name="T2" fmla="*/ 64 w 80"/>
                <a:gd name="T3" fmla="*/ 135 h 269"/>
                <a:gd name="T4" fmla="*/ 7 w 80"/>
                <a:gd name="T5" fmla="*/ 269 h 269"/>
                <a:gd name="T6" fmla="*/ 3 w 80"/>
                <a:gd name="T7" fmla="*/ 254 h 269"/>
                <a:gd name="T8" fmla="*/ 7 w 80"/>
                <a:gd name="T9" fmla="*/ 147 h 269"/>
                <a:gd name="T10" fmla="*/ 66 w 80"/>
                <a:gd name="T11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0" h="269">
                  <a:moveTo>
                    <a:pt x="66" y="0"/>
                  </a:moveTo>
                  <a:cubicBezTo>
                    <a:pt x="67" y="45"/>
                    <a:pt x="80" y="92"/>
                    <a:pt x="64" y="135"/>
                  </a:cubicBezTo>
                  <a:cubicBezTo>
                    <a:pt x="48" y="180"/>
                    <a:pt x="33" y="227"/>
                    <a:pt x="7" y="269"/>
                  </a:cubicBezTo>
                  <a:cubicBezTo>
                    <a:pt x="0" y="265"/>
                    <a:pt x="3" y="259"/>
                    <a:pt x="3" y="254"/>
                  </a:cubicBezTo>
                  <a:cubicBezTo>
                    <a:pt x="4" y="218"/>
                    <a:pt x="1" y="182"/>
                    <a:pt x="7" y="147"/>
                  </a:cubicBezTo>
                  <a:cubicBezTo>
                    <a:pt x="18" y="95"/>
                    <a:pt x="44" y="48"/>
                    <a:pt x="66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84">
              <a:extLst>
                <a:ext uri="{FF2B5EF4-FFF2-40B4-BE49-F238E27FC236}">
                  <a16:creationId xmlns:a16="http://schemas.microsoft.com/office/drawing/2014/main" id="{03AC613B-528F-45E9-B248-076F3C782B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2525" y="2160588"/>
              <a:ext cx="203200" cy="598487"/>
            </a:xfrm>
            <a:custGeom>
              <a:avLst/>
              <a:gdLst>
                <a:gd name="T0" fmla="*/ 1 w 79"/>
                <a:gd name="T1" fmla="*/ 232 h 233"/>
                <a:gd name="T2" fmla="*/ 52 w 79"/>
                <a:gd name="T3" fmla="*/ 14 h 233"/>
                <a:gd name="T4" fmla="*/ 66 w 79"/>
                <a:gd name="T5" fmla="*/ 2 h 233"/>
                <a:gd name="T6" fmla="*/ 75 w 79"/>
                <a:gd name="T7" fmla="*/ 19 h 233"/>
                <a:gd name="T8" fmla="*/ 69 w 79"/>
                <a:gd name="T9" fmla="*/ 96 h 233"/>
                <a:gd name="T10" fmla="*/ 11 w 79"/>
                <a:gd name="T11" fmla="*/ 225 h 233"/>
                <a:gd name="T12" fmla="*/ 1 w 79"/>
                <a:gd name="T13" fmla="*/ 232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233">
                  <a:moveTo>
                    <a:pt x="1" y="232"/>
                  </a:moveTo>
                  <a:cubicBezTo>
                    <a:pt x="0" y="155"/>
                    <a:pt x="9" y="81"/>
                    <a:pt x="52" y="14"/>
                  </a:cubicBezTo>
                  <a:cubicBezTo>
                    <a:pt x="56" y="9"/>
                    <a:pt x="59" y="0"/>
                    <a:pt x="66" y="2"/>
                  </a:cubicBezTo>
                  <a:cubicBezTo>
                    <a:pt x="73" y="4"/>
                    <a:pt x="74" y="13"/>
                    <a:pt x="75" y="19"/>
                  </a:cubicBezTo>
                  <a:cubicBezTo>
                    <a:pt x="79" y="45"/>
                    <a:pt x="75" y="70"/>
                    <a:pt x="69" y="96"/>
                  </a:cubicBezTo>
                  <a:cubicBezTo>
                    <a:pt x="57" y="142"/>
                    <a:pt x="38" y="186"/>
                    <a:pt x="11" y="225"/>
                  </a:cubicBezTo>
                  <a:cubicBezTo>
                    <a:pt x="9" y="228"/>
                    <a:pt x="8" y="233"/>
                    <a:pt x="1" y="232"/>
                  </a:cubicBezTo>
                  <a:close/>
                </a:path>
              </a:pathLst>
            </a:custGeom>
            <a:solidFill>
              <a:srgbClr val="97B7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85">
              <a:extLst>
                <a:ext uri="{FF2B5EF4-FFF2-40B4-BE49-F238E27FC236}">
                  <a16:creationId xmlns:a16="http://schemas.microsoft.com/office/drawing/2014/main" id="{FF380BDC-A73B-423C-8742-D43D736B29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6375" y="1392238"/>
              <a:ext cx="236538" cy="549275"/>
            </a:xfrm>
            <a:custGeom>
              <a:avLst/>
              <a:gdLst>
                <a:gd name="T0" fmla="*/ 9 w 92"/>
                <a:gd name="T1" fmla="*/ 0 h 214"/>
                <a:gd name="T2" fmla="*/ 74 w 92"/>
                <a:gd name="T3" fmla="*/ 214 h 214"/>
                <a:gd name="T4" fmla="*/ 9 w 92"/>
                <a:gd name="T5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2" h="214">
                  <a:moveTo>
                    <a:pt x="9" y="0"/>
                  </a:moveTo>
                  <a:cubicBezTo>
                    <a:pt x="72" y="59"/>
                    <a:pt x="92" y="131"/>
                    <a:pt x="74" y="214"/>
                  </a:cubicBezTo>
                  <a:cubicBezTo>
                    <a:pt x="39" y="187"/>
                    <a:pt x="0" y="58"/>
                    <a:pt x="9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86">
              <a:extLst>
                <a:ext uri="{FF2B5EF4-FFF2-40B4-BE49-F238E27FC236}">
                  <a16:creationId xmlns:a16="http://schemas.microsoft.com/office/drawing/2014/main" id="{086C283D-FC77-4442-8A5B-4B2213CA44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7850" y="1263650"/>
              <a:ext cx="217488" cy="514350"/>
            </a:xfrm>
            <a:custGeom>
              <a:avLst/>
              <a:gdLst>
                <a:gd name="T0" fmla="*/ 48 w 85"/>
                <a:gd name="T1" fmla="*/ 45 h 200"/>
                <a:gd name="T2" fmla="*/ 72 w 85"/>
                <a:gd name="T3" fmla="*/ 101 h 200"/>
                <a:gd name="T4" fmla="*/ 54 w 85"/>
                <a:gd name="T5" fmla="*/ 107 h 200"/>
                <a:gd name="T6" fmla="*/ 32 w 85"/>
                <a:gd name="T7" fmla="*/ 104 h 200"/>
                <a:gd name="T8" fmla="*/ 72 w 85"/>
                <a:gd name="T9" fmla="*/ 125 h 200"/>
                <a:gd name="T10" fmla="*/ 74 w 85"/>
                <a:gd name="T11" fmla="*/ 200 h 200"/>
                <a:gd name="T12" fmla="*/ 0 w 85"/>
                <a:gd name="T13" fmla="*/ 10 h 200"/>
                <a:gd name="T14" fmla="*/ 32 w 85"/>
                <a:gd name="T15" fmla="*/ 14 h 200"/>
                <a:gd name="T16" fmla="*/ 33 w 85"/>
                <a:gd name="T17" fmla="*/ 17 h 200"/>
                <a:gd name="T18" fmla="*/ 25 w 85"/>
                <a:gd name="T19" fmla="*/ 24 h 200"/>
                <a:gd name="T20" fmla="*/ 17 w 85"/>
                <a:gd name="T21" fmla="*/ 24 h 200"/>
                <a:gd name="T22" fmla="*/ 26 w 85"/>
                <a:gd name="T23" fmla="*/ 37 h 200"/>
                <a:gd name="T24" fmla="*/ 48 w 85"/>
                <a:gd name="T25" fmla="*/ 4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5" h="200">
                  <a:moveTo>
                    <a:pt x="48" y="45"/>
                  </a:moveTo>
                  <a:cubicBezTo>
                    <a:pt x="57" y="64"/>
                    <a:pt x="72" y="79"/>
                    <a:pt x="72" y="101"/>
                  </a:cubicBezTo>
                  <a:cubicBezTo>
                    <a:pt x="67" y="107"/>
                    <a:pt x="61" y="110"/>
                    <a:pt x="54" y="107"/>
                  </a:cubicBezTo>
                  <a:cubicBezTo>
                    <a:pt x="46" y="102"/>
                    <a:pt x="37" y="104"/>
                    <a:pt x="32" y="104"/>
                  </a:cubicBezTo>
                  <a:cubicBezTo>
                    <a:pt x="48" y="100"/>
                    <a:pt x="60" y="113"/>
                    <a:pt x="72" y="125"/>
                  </a:cubicBezTo>
                  <a:cubicBezTo>
                    <a:pt x="68" y="149"/>
                    <a:pt x="85" y="173"/>
                    <a:pt x="74" y="200"/>
                  </a:cubicBezTo>
                  <a:cubicBezTo>
                    <a:pt x="10" y="150"/>
                    <a:pt x="0" y="82"/>
                    <a:pt x="0" y="10"/>
                  </a:cubicBezTo>
                  <a:cubicBezTo>
                    <a:pt x="12" y="0"/>
                    <a:pt x="23" y="1"/>
                    <a:pt x="32" y="14"/>
                  </a:cubicBezTo>
                  <a:cubicBezTo>
                    <a:pt x="33" y="15"/>
                    <a:pt x="33" y="16"/>
                    <a:pt x="33" y="17"/>
                  </a:cubicBezTo>
                  <a:cubicBezTo>
                    <a:pt x="32" y="21"/>
                    <a:pt x="29" y="23"/>
                    <a:pt x="25" y="24"/>
                  </a:cubicBezTo>
                  <a:cubicBezTo>
                    <a:pt x="22" y="25"/>
                    <a:pt x="19" y="22"/>
                    <a:pt x="17" y="24"/>
                  </a:cubicBezTo>
                  <a:cubicBezTo>
                    <a:pt x="21" y="27"/>
                    <a:pt x="14" y="39"/>
                    <a:pt x="26" y="37"/>
                  </a:cubicBezTo>
                  <a:cubicBezTo>
                    <a:pt x="34" y="36"/>
                    <a:pt x="42" y="40"/>
                    <a:pt x="48" y="45"/>
                  </a:cubicBezTo>
                  <a:close/>
                </a:path>
              </a:pathLst>
            </a:custGeom>
            <a:solidFill>
              <a:srgbClr val="F5B9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87">
              <a:extLst>
                <a:ext uri="{FF2B5EF4-FFF2-40B4-BE49-F238E27FC236}">
                  <a16:creationId xmlns:a16="http://schemas.microsoft.com/office/drawing/2014/main" id="{3E644208-F842-4F4D-ADAE-755B836DD4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9013" y="1936750"/>
              <a:ext cx="222250" cy="642937"/>
            </a:xfrm>
            <a:custGeom>
              <a:avLst/>
              <a:gdLst>
                <a:gd name="T0" fmla="*/ 33 w 86"/>
                <a:gd name="T1" fmla="*/ 0 h 250"/>
                <a:gd name="T2" fmla="*/ 60 w 86"/>
                <a:gd name="T3" fmla="*/ 250 h 250"/>
                <a:gd name="T4" fmla="*/ 9 w 86"/>
                <a:gd name="T5" fmla="*/ 130 h 250"/>
                <a:gd name="T6" fmla="*/ 10 w 86"/>
                <a:gd name="T7" fmla="*/ 77 h 250"/>
                <a:gd name="T8" fmla="*/ 33 w 86"/>
                <a:gd name="T9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250">
                  <a:moveTo>
                    <a:pt x="33" y="0"/>
                  </a:moveTo>
                  <a:cubicBezTo>
                    <a:pt x="41" y="82"/>
                    <a:pt x="86" y="160"/>
                    <a:pt x="60" y="250"/>
                  </a:cubicBezTo>
                  <a:cubicBezTo>
                    <a:pt x="52" y="204"/>
                    <a:pt x="33" y="166"/>
                    <a:pt x="9" y="130"/>
                  </a:cubicBezTo>
                  <a:cubicBezTo>
                    <a:pt x="0" y="115"/>
                    <a:pt x="9" y="95"/>
                    <a:pt x="10" y="77"/>
                  </a:cubicBezTo>
                  <a:cubicBezTo>
                    <a:pt x="12" y="50"/>
                    <a:pt x="23" y="25"/>
                    <a:pt x="33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88">
              <a:extLst>
                <a:ext uri="{FF2B5EF4-FFF2-40B4-BE49-F238E27FC236}">
                  <a16:creationId xmlns:a16="http://schemas.microsoft.com/office/drawing/2014/main" id="{DB24B090-F19B-4889-A63F-A45D16A84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8638" y="2627313"/>
              <a:ext cx="279400" cy="557212"/>
            </a:xfrm>
            <a:custGeom>
              <a:avLst/>
              <a:gdLst>
                <a:gd name="T0" fmla="*/ 108 w 109"/>
                <a:gd name="T1" fmla="*/ 0 h 217"/>
                <a:gd name="T2" fmla="*/ 3 w 109"/>
                <a:gd name="T3" fmla="*/ 217 h 217"/>
                <a:gd name="T4" fmla="*/ 108 w 109"/>
                <a:gd name="T5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9" h="217">
                  <a:moveTo>
                    <a:pt x="108" y="0"/>
                  </a:moveTo>
                  <a:cubicBezTo>
                    <a:pt x="109" y="70"/>
                    <a:pt x="69" y="157"/>
                    <a:pt x="3" y="217"/>
                  </a:cubicBezTo>
                  <a:cubicBezTo>
                    <a:pt x="0" y="166"/>
                    <a:pt x="45" y="74"/>
                    <a:pt x="108" y="0"/>
                  </a:cubicBezTo>
                  <a:close/>
                </a:path>
              </a:pathLst>
            </a:custGeom>
            <a:solidFill>
              <a:srgbClr val="91B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89">
              <a:extLst>
                <a:ext uri="{FF2B5EF4-FFF2-40B4-BE49-F238E27FC236}">
                  <a16:creationId xmlns:a16="http://schemas.microsoft.com/office/drawing/2014/main" id="{8E27733E-BEA8-49CC-A8AA-F0311E993B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325" y="2417763"/>
              <a:ext cx="514350" cy="230187"/>
            </a:xfrm>
            <a:custGeom>
              <a:avLst/>
              <a:gdLst>
                <a:gd name="T0" fmla="*/ 200 w 200"/>
                <a:gd name="T1" fmla="*/ 90 h 90"/>
                <a:gd name="T2" fmla="*/ 0 w 200"/>
                <a:gd name="T3" fmla="*/ 3 h 90"/>
                <a:gd name="T4" fmla="*/ 200 w 200"/>
                <a:gd name="T5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0" h="90">
                  <a:moveTo>
                    <a:pt x="200" y="90"/>
                  </a:moveTo>
                  <a:cubicBezTo>
                    <a:pt x="118" y="88"/>
                    <a:pt x="58" y="48"/>
                    <a:pt x="0" y="3"/>
                  </a:cubicBezTo>
                  <a:cubicBezTo>
                    <a:pt x="78" y="0"/>
                    <a:pt x="144" y="27"/>
                    <a:pt x="200" y="9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90">
              <a:extLst>
                <a:ext uri="{FF2B5EF4-FFF2-40B4-BE49-F238E27FC236}">
                  <a16:creationId xmlns:a16="http://schemas.microsoft.com/office/drawing/2014/main" id="{D5A84D18-2074-4C39-9F30-339982F844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8063" y="3190875"/>
              <a:ext cx="506413" cy="138112"/>
            </a:xfrm>
            <a:custGeom>
              <a:avLst/>
              <a:gdLst>
                <a:gd name="T0" fmla="*/ 197 w 197"/>
                <a:gd name="T1" fmla="*/ 34 h 54"/>
                <a:gd name="T2" fmla="*/ 22 w 197"/>
                <a:gd name="T3" fmla="*/ 36 h 54"/>
                <a:gd name="T4" fmla="*/ 20 w 197"/>
                <a:gd name="T5" fmla="*/ 35 h 54"/>
                <a:gd name="T6" fmla="*/ 0 w 197"/>
                <a:gd name="T7" fmla="*/ 22 h 54"/>
                <a:gd name="T8" fmla="*/ 21 w 197"/>
                <a:gd name="T9" fmla="*/ 9 h 54"/>
                <a:gd name="T10" fmla="*/ 122 w 197"/>
                <a:gd name="T11" fmla="*/ 11 h 54"/>
                <a:gd name="T12" fmla="*/ 197 w 197"/>
                <a:gd name="T13" fmla="*/ 3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7" h="54">
                  <a:moveTo>
                    <a:pt x="197" y="34"/>
                  </a:moveTo>
                  <a:cubicBezTo>
                    <a:pt x="136" y="45"/>
                    <a:pt x="79" y="54"/>
                    <a:pt x="22" y="36"/>
                  </a:cubicBezTo>
                  <a:cubicBezTo>
                    <a:pt x="21" y="35"/>
                    <a:pt x="20" y="36"/>
                    <a:pt x="20" y="35"/>
                  </a:cubicBezTo>
                  <a:cubicBezTo>
                    <a:pt x="13" y="32"/>
                    <a:pt x="0" y="33"/>
                    <a:pt x="0" y="22"/>
                  </a:cubicBezTo>
                  <a:cubicBezTo>
                    <a:pt x="1" y="13"/>
                    <a:pt x="13" y="11"/>
                    <a:pt x="21" y="9"/>
                  </a:cubicBezTo>
                  <a:cubicBezTo>
                    <a:pt x="55" y="0"/>
                    <a:pt x="89" y="2"/>
                    <a:pt x="122" y="11"/>
                  </a:cubicBezTo>
                  <a:cubicBezTo>
                    <a:pt x="146" y="17"/>
                    <a:pt x="169" y="23"/>
                    <a:pt x="197" y="34"/>
                  </a:cubicBezTo>
                  <a:close/>
                </a:path>
              </a:pathLst>
            </a:custGeom>
            <a:solidFill>
              <a:srgbClr val="92B3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91">
              <a:extLst>
                <a:ext uri="{FF2B5EF4-FFF2-40B4-BE49-F238E27FC236}">
                  <a16:creationId xmlns:a16="http://schemas.microsoft.com/office/drawing/2014/main" id="{D1FD2CA8-83ED-4F48-A29C-046B7427D8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2613" y="3238500"/>
              <a:ext cx="400050" cy="203200"/>
            </a:xfrm>
            <a:custGeom>
              <a:avLst/>
              <a:gdLst>
                <a:gd name="T0" fmla="*/ 144 w 156"/>
                <a:gd name="T1" fmla="*/ 79 h 79"/>
                <a:gd name="T2" fmla="*/ 39 w 156"/>
                <a:gd name="T3" fmla="*/ 34 h 79"/>
                <a:gd name="T4" fmla="*/ 0 w 156"/>
                <a:gd name="T5" fmla="*/ 5 h 79"/>
                <a:gd name="T6" fmla="*/ 149 w 156"/>
                <a:gd name="T7" fmla="*/ 45 h 79"/>
                <a:gd name="T8" fmla="*/ 144 w 156"/>
                <a:gd name="T9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6" h="79">
                  <a:moveTo>
                    <a:pt x="144" y="79"/>
                  </a:moveTo>
                  <a:cubicBezTo>
                    <a:pt x="109" y="66"/>
                    <a:pt x="75" y="46"/>
                    <a:pt x="39" y="34"/>
                  </a:cubicBezTo>
                  <a:cubicBezTo>
                    <a:pt x="24" y="30"/>
                    <a:pt x="11" y="20"/>
                    <a:pt x="0" y="5"/>
                  </a:cubicBezTo>
                  <a:cubicBezTo>
                    <a:pt x="56" y="0"/>
                    <a:pt x="104" y="16"/>
                    <a:pt x="149" y="45"/>
                  </a:cubicBezTo>
                  <a:cubicBezTo>
                    <a:pt x="155" y="57"/>
                    <a:pt x="156" y="69"/>
                    <a:pt x="144" y="79"/>
                  </a:cubicBezTo>
                  <a:close/>
                </a:path>
              </a:pathLst>
            </a:custGeom>
            <a:solidFill>
              <a:srgbClr val="95B5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92">
              <a:extLst>
                <a:ext uri="{FF2B5EF4-FFF2-40B4-BE49-F238E27FC236}">
                  <a16:creationId xmlns:a16="http://schemas.microsoft.com/office/drawing/2014/main" id="{FACC9DC1-B863-47E6-B60B-9B1D484A10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1688" y="1114425"/>
              <a:ext cx="179388" cy="342900"/>
            </a:xfrm>
            <a:custGeom>
              <a:avLst/>
              <a:gdLst>
                <a:gd name="T0" fmla="*/ 6 w 70"/>
                <a:gd name="T1" fmla="*/ 124 h 133"/>
                <a:gd name="T2" fmla="*/ 48 w 70"/>
                <a:gd name="T3" fmla="*/ 24 h 133"/>
                <a:gd name="T4" fmla="*/ 69 w 70"/>
                <a:gd name="T5" fmla="*/ 0 h 133"/>
                <a:gd name="T6" fmla="*/ 68 w 70"/>
                <a:gd name="T7" fmla="*/ 110 h 133"/>
                <a:gd name="T8" fmla="*/ 58 w 70"/>
                <a:gd name="T9" fmla="*/ 133 h 133"/>
                <a:gd name="T10" fmla="*/ 13 w 70"/>
                <a:gd name="T11" fmla="*/ 124 h 133"/>
                <a:gd name="T12" fmla="*/ 6 w 70"/>
                <a:gd name="T13" fmla="*/ 124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133">
                  <a:moveTo>
                    <a:pt x="6" y="124"/>
                  </a:moveTo>
                  <a:cubicBezTo>
                    <a:pt x="0" y="83"/>
                    <a:pt x="28" y="55"/>
                    <a:pt x="48" y="24"/>
                  </a:cubicBezTo>
                  <a:cubicBezTo>
                    <a:pt x="53" y="16"/>
                    <a:pt x="59" y="6"/>
                    <a:pt x="69" y="0"/>
                  </a:cubicBezTo>
                  <a:cubicBezTo>
                    <a:pt x="69" y="37"/>
                    <a:pt x="70" y="74"/>
                    <a:pt x="68" y="110"/>
                  </a:cubicBezTo>
                  <a:cubicBezTo>
                    <a:pt x="68" y="118"/>
                    <a:pt x="65" y="127"/>
                    <a:pt x="58" y="133"/>
                  </a:cubicBezTo>
                  <a:cubicBezTo>
                    <a:pt x="44" y="110"/>
                    <a:pt x="36" y="108"/>
                    <a:pt x="13" y="124"/>
                  </a:cubicBezTo>
                  <a:cubicBezTo>
                    <a:pt x="11" y="126"/>
                    <a:pt x="8" y="126"/>
                    <a:pt x="6" y="124"/>
                  </a:cubicBezTo>
                  <a:close/>
                </a:path>
              </a:pathLst>
            </a:custGeom>
            <a:solidFill>
              <a:srgbClr val="F5B3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93">
              <a:extLst>
                <a:ext uri="{FF2B5EF4-FFF2-40B4-BE49-F238E27FC236}">
                  <a16:creationId xmlns:a16="http://schemas.microsoft.com/office/drawing/2014/main" id="{F9CAD234-37FE-4212-903D-EF1F1EA775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8775" y="1520825"/>
              <a:ext cx="328613" cy="252412"/>
            </a:xfrm>
            <a:custGeom>
              <a:avLst/>
              <a:gdLst>
                <a:gd name="T0" fmla="*/ 49 w 128"/>
                <a:gd name="T1" fmla="*/ 66 h 98"/>
                <a:gd name="T2" fmla="*/ 45 w 128"/>
                <a:gd name="T3" fmla="*/ 63 h 98"/>
                <a:gd name="T4" fmla="*/ 21 w 128"/>
                <a:gd name="T5" fmla="*/ 38 h 98"/>
                <a:gd name="T6" fmla="*/ 0 w 128"/>
                <a:gd name="T7" fmla="*/ 6 h 98"/>
                <a:gd name="T8" fmla="*/ 65 w 128"/>
                <a:gd name="T9" fmla="*/ 5 h 98"/>
                <a:gd name="T10" fmla="*/ 91 w 128"/>
                <a:gd name="T11" fmla="*/ 34 h 98"/>
                <a:gd name="T12" fmla="*/ 128 w 128"/>
                <a:gd name="T13" fmla="*/ 98 h 98"/>
                <a:gd name="T14" fmla="*/ 85 w 128"/>
                <a:gd name="T15" fmla="*/ 81 h 98"/>
                <a:gd name="T16" fmla="*/ 82 w 128"/>
                <a:gd name="T17" fmla="*/ 79 h 98"/>
                <a:gd name="T18" fmla="*/ 73 w 128"/>
                <a:gd name="T19" fmla="*/ 67 h 98"/>
                <a:gd name="T20" fmla="*/ 64 w 128"/>
                <a:gd name="T21" fmla="*/ 67 h 98"/>
                <a:gd name="T22" fmla="*/ 49 w 128"/>
                <a:gd name="T23" fmla="*/ 6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8" h="98">
                  <a:moveTo>
                    <a:pt x="49" y="66"/>
                  </a:moveTo>
                  <a:cubicBezTo>
                    <a:pt x="48" y="65"/>
                    <a:pt x="46" y="64"/>
                    <a:pt x="45" y="63"/>
                  </a:cubicBezTo>
                  <a:cubicBezTo>
                    <a:pt x="40" y="52"/>
                    <a:pt x="35" y="41"/>
                    <a:pt x="21" y="38"/>
                  </a:cubicBezTo>
                  <a:cubicBezTo>
                    <a:pt x="12" y="29"/>
                    <a:pt x="6" y="17"/>
                    <a:pt x="0" y="6"/>
                  </a:cubicBezTo>
                  <a:cubicBezTo>
                    <a:pt x="21" y="1"/>
                    <a:pt x="43" y="0"/>
                    <a:pt x="65" y="5"/>
                  </a:cubicBezTo>
                  <a:cubicBezTo>
                    <a:pt x="77" y="12"/>
                    <a:pt x="85" y="22"/>
                    <a:pt x="91" y="34"/>
                  </a:cubicBezTo>
                  <a:cubicBezTo>
                    <a:pt x="101" y="56"/>
                    <a:pt x="112" y="78"/>
                    <a:pt x="128" y="98"/>
                  </a:cubicBezTo>
                  <a:cubicBezTo>
                    <a:pt x="114" y="93"/>
                    <a:pt x="100" y="87"/>
                    <a:pt x="85" y="81"/>
                  </a:cubicBezTo>
                  <a:cubicBezTo>
                    <a:pt x="84" y="81"/>
                    <a:pt x="83" y="80"/>
                    <a:pt x="82" y="79"/>
                  </a:cubicBezTo>
                  <a:cubicBezTo>
                    <a:pt x="77" y="77"/>
                    <a:pt x="74" y="72"/>
                    <a:pt x="73" y="67"/>
                  </a:cubicBezTo>
                  <a:cubicBezTo>
                    <a:pt x="73" y="66"/>
                    <a:pt x="68" y="67"/>
                    <a:pt x="64" y="67"/>
                  </a:cubicBezTo>
                  <a:cubicBezTo>
                    <a:pt x="59" y="67"/>
                    <a:pt x="54" y="67"/>
                    <a:pt x="49" y="66"/>
                  </a:cubicBezTo>
                  <a:close/>
                </a:path>
              </a:pathLst>
            </a:custGeom>
            <a:solidFill>
              <a:srgbClr val="F5B9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94">
              <a:extLst>
                <a:ext uri="{FF2B5EF4-FFF2-40B4-BE49-F238E27FC236}">
                  <a16:creationId xmlns:a16="http://schemas.microsoft.com/office/drawing/2014/main" id="{AAACD719-A768-4405-A965-6DA29232D5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8513" y="1395413"/>
              <a:ext cx="152400" cy="287337"/>
            </a:xfrm>
            <a:custGeom>
              <a:avLst/>
              <a:gdLst>
                <a:gd name="T0" fmla="*/ 7 w 59"/>
                <a:gd name="T1" fmla="*/ 15 h 112"/>
                <a:gd name="T2" fmla="*/ 36 w 59"/>
                <a:gd name="T3" fmla="*/ 0 h 112"/>
                <a:gd name="T4" fmla="*/ 59 w 59"/>
                <a:gd name="T5" fmla="*/ 24 h 112"/>
                <a:gd name="T6" fmla="*/ 35 w 59"/>
                <a:gd name="T7" fmla="*/ 103 h 112"/>
                <a:gd name="T8" fmla="*/ 6 w 59"/>
                <a:gd name="T9" fmla="*/ 110 h 112"/>
                <a:gd name="T10" fmla="*/ 0 w 59"/>
                <a:gd name="T11" fmla="*/ 83 h 112"/>
                <a:gd name="T12" fmla="*/ 9 w 59"/>
                <a:gd name="T13" fmla="*/ 40 h 112"/>
                <a:gd name="T14" fmla="*/ 7 w 59"/>
                <a:gd name="T15" fmla="*/ 26 h 112"/>
                <a:gd name="T16" fmla="*/ 7 w 59"/>
                <a:gd name="T17" fmla="*/ 15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9" h="112">
                  <a:moveTo>
                    <a:pt x="7" y="15"/>
                  </a:moveTo>
                  <a:cubicBezTo>
                    <a:pt x="17" y="10"/>
                    <a:pt x="20" y="0"/>
                    <a:pt x="36" y="0"/>
                  </a:cubicBezTo>
                  <a:cubicBezTo>
                    <a:pt x="58" y="0"/>
                    <a:pt x="58" y="9"/>
                    <a:pt x="59" y="24"/>
                  </a:cubicBezTo>
                  <a:cubicBezTo>
                    <a:pt x="45" y="48"/>
                    <a:pt x="50" y="78"/>
                    <a:pt x="35" y="103"/>
                  </a:cubicBezTo>
                  <a:cubicBezTo>
                    <a:pt x="27" y="112"/>
                    <a:pt x="16" y="110"/>
                    <a:pt x="6" y="110"/>
                  </a:cubicBezTo>
                  <a:cubicBezTo>
                    <a:pt x="1" y="102"/>
                    <a:pt x="1" y="92"/>
                    <a:pt x="0" y="83"/>
                  </a:cubicBezTo>
                  <a:cubicBezTo>
                    <a:pt x="18" y="72"/>
                    <a:pt x="5" y="54"/>
                    <a:pt x="9" y="40"/>
                  </a:cubicBezTo>
                  <a:cubicBezTo>
                    <a:pt x="10" y="37"/>
                    <a:pt x="10" y="30"/>
                    <a:pt x="7" y="26"/>
                  </a:cubicBezTo>
                  <a:cubicBezTo>
                    <a:pt x="7" y="23"/>
                    <a:pt x="7" y="19"/>
                    <a:pt x="7" y="15"/>
                  </a:cubicBezTo>
                  <a:close/>
                </a:path>
              </a:pathLst>
            </a:custGeom>
            <a:solidFill>
              <a:srgbClr val="F086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95">
              <a:extLst>
                <a:ext uri="{FF2B5EF4-FFF2-40B4-BE49-F238E27FC236}">
                  <a16:creationId xmlns:a16="http://schemas.microsoft.com/office/drawing/2014/main" id="{FDF53D9B-200A-47A9-91D0-6826A19295B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8475" y="2122488"/>
              <a:ext cx="203200" cy="247650"/>
            </a:xfrm>
            <a:custGeom>
              <a:avLst/>
              <a:gdLst>
                <a:gd name="T0" fmla="*/ 0 w 79"/>
                <a:gd name="T1" fmla="*/ 20 h 97"/>
                <a:gd name="T2" fmla="*/ 79 w 79"/>
                <a:gd name="T3" fmla="*/ 0 h 97"/>
                <a:gd name="T4" fmla="*/ 71 w 79"/>
                <a:gd name="T5" fmla="*/ 79 h 97"/>
                <a:gd name="T6" fmla="*/ 61 w 79"/>
                <a:gd name="T7" fmla="*/ 95 h 97"/>
                <a:gd name="T8" fmla="*/ 51 w 79"/>
                <a:gd name="T9" fmla="*/ 85 h 97"/>
                <a:gd name="T10" fmla="*/ 0 w 79"/>
                <a:gd name="T11" fmla="*/ 2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" h="97">
                  <a:moveTo>
                    <a:pt x="0" y="20"/>
                  </a:moveTo>
                  <a:cubicBezTo>
                    <a:pt x="27" y="20"/>
                    <a:pt x="54" y="12"/>
                    <a:pt x="79" y="0"/>
                  </a:cubicBezTo>
                  <a:cubicBezTo>
                    <a:pt x="76" y="27"/>
                    <a:pt x="73" y="53"/>
                    <a:pt x="71" y="79"/>
                  </a:cubicBezTo>
                  <a:cubicBezTo>
                    <a:pt x="71" y="87"/>
                    <a:pt x="68" y="93"/>
                    <a:pt x="61" y="95"/>
                  </a:cubicBezTo>
                  <a:cubicBezTo>
                    <a:pt x="55" y="97"/>
                    <a:pt x="54" y="90"/>
                    <a:pt x="51" y="85"/>
                  </a:cubicBezTo>
                  <a:cubicBezTo>
                    <a:pt x="35" y="62"/>
                    <a:pt x="18" y="41"/>
                    <a:pt x="0" y="20"/>
                  </a:cubicBezTo>
                  <a:close/>
                </a:path>
              </a:pathLst>
            </a:custGeom>
            <a:solidFill>
              <a:srgbClr val="FE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96">
              <a:extLst>
                <a:ext uri="{FF2B5EF4-FFF2-40B4-BE49-F238E27FC236}">
                  <a16:creationId xmlns:a16="http://schemas.microsoft.com/office/drawing/2014/main" id="{B54056A6-E02E-4344-A974-599642D49B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9100" y="1754188"/>
              <a:ext cx="146050" cy="319087"/>
            </a:xfrm>
            <a:custGeom>
              <a:avLst/>
              <a:gdLst>
                <a:gd name="T0" fmla="*/ 51 w 57"/>
                <a:gd name="T1" fmla="*/ 4 h 124"/>
                <a:gd name="T2" fmla="*/ 51 w 57"/>
                <a:gd name="T3" fmla="*/ 16 h 124"/>
                <a:gd name="T4" fmla="*/ 33 w 57"/>
                <a:gd name="T5" fmla="*/ 43 h 124"/>
                <a:gd name="T6" fmla="*/ 25 w 57"/>
                <a:gd name="T7" fmla="*/ 48 h 124"/>
                <a:gd name="T8" fmla="*/ 31 w 57"/>
                <a:gd name="T9" fmla="*/ 71 h 124"/>
                <a:gd name="T10" fmla="*/ 49 w 57"/>
                <a:gd name="T11" fmla="*/ 89 h 124"/>
                <a:gd name="T12" fmla="*/ 19 w 57"/>
                <a:gd name="T13" fmla="*/ 96 h 124"/>
                <a:gd name="T14" fmla="*/ 42 w 57"/>
                <a:gd name="T15" fmla="*/ 100 h 124"/>
                <a:gd name="T16" fmla="*/ 51 w 57"/>
                <a:gd name="T17" fmla="*/ 108 h 124"/>
                <a:gd name="T18" fmla="*/ 41 w 57"/>
                <a:gd name="T19" fmla="*/ 107 h 124"/>
                <a:gd name="T20" fmla="*/ 22 w 57"/>
                <a:gd name="T21" fmla="*/ 117 h 124"/>
                <a:gd name="T22" fmla="*/ 12 w 57"/>
                <a:gd name="T23" fmla="*/ 117 h 124"/>
                <a:gd name="T24" fmla="*/ 6 w 57"/>
                <a:gd name="T25" fmla="*/ 102 h 124"/>
                <a:gd name="T26" fmla="*/ 19 w 57"/>
                <a:gd name="T27" fmla="*/ 67 h 124"/>
                <a:gd name="T28" fmla="*/ 18 w 57"/>
                <a:gd name="T29" fmla="*/ 35 h 124"/>
                <a:gd name="T30" fmla="*/ 21 w 57"/>
                <a:gd name="T31" fmla="*/ 21 h 124"/>
                <a:gd name="T32" fmla="*/ 29 w 57"/>
                <a:gd name="T33" fmla="*/ 30 h 124"/>
                <a:gd name="T34" fmla="*/ 43 w 57"/>
                <a:gd name="T35" fmla="*/ 37 h 124"/>
                <a:gd name="T36" fmla="*/ 48 w 57"/>
                <a:gd name="T37" fmla="*/ 31 h 124"/>
                <a:gd name="T38" fmla="*/ 15 w 57"/>
                <a:gd name="T39" fmla="*/ 14 h 124"/>
                <a:gd name="T40" fmla="*/ 42 w 57"/>
                <a:gd name="T41" fmla="*/ 3 h 124"/>
                <a:gd name="T42" fmla="*/ 51 w 57"/>
                <a:gd name="T43" fmla="*/ 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7" h="124">
                  <a:moveTo>
                    <a:pt x="51" y="4"/>
                  </a:moveTo>
                  <a:cubicBezTo>
                    <a:pt x="51" y="8"/>
                    <a:pt x="50" y="12"/>
                    <a:pt x="51" y="16"/>
                  </a:cubicBezTo>
                  <a:cubicBezTo>
                    <a:pt x="57" y="33"/>
                    <a:pt x="56" y="45"/>
                    <a:pt x="33" y="43"/>
                  </a:cubicBezTo>
                  <a:cubicBezTo>
                    <a:pt x="30" y="43"/>
                    <a:pt x="27" y="44"/>
                    <a:pt x="25" y="48"/>
                  </a:cubicBezTo>
                  <a:cubicBezTo>
                    <a:pt x="37" y="53"/>
                    <a:pt x="31" y="63"/>
                    <a:pt x="31" y="71"/>
                  </a:cubicBezTo>
                  <a:cubicBezTo>
                    <a:pt x="31" y="80"/>
                    <a:pt x="36" y="85"/>
                    <a:pt x="49" y="89"/>
                  </a:cubicBezTo>
                  <a:cubicBezTo>
                    <a:pt x="35" y="91"/>
                    <a:pt x="26" y="91"/>
                    <a:pt x="19" y="96"/>
                  </a:cubicBezTo>
                  <a:cubicBezTo>
                    <a:pt x="24" y="108"/>
                    <a:pt x="36" y="94"/>
                    <a:pt x="42" y="100"/>
                  </a:cubicBezTo>
                  <a:cubicBezTo>
                    <a:pt x="45" y="103"/>
                    <a:pt x="54" y="100"/>
                    <a:pt x="51" y="108"/>
                  </a:cubicBezTo>
                  <a:cubicBezTo>
                    <a:pt x="48" y="118"/>
                    <a:pt x="45" y="105"/>
                    <a:pt x="41" y="107"/>
                  </a:cubicBezTo>
                  <a:cubicBezTo>
                    <a:pt x="35" y="110"/>
                    <a:pt x="24" y="102"/>
                    <a:pt x="22" y="117"/>
                  </a:cubicBezTo>
                  <a:cubicBezTo>
                    <a:pt x="21" y="124"/>
                    <a:pt x="15" y="121"/>
                    <a:pt x="12" y="117"/>
                  </a:cubicBezTo>
                  <a:cubicBezTo>
                    <a:pt x="9" y="113"/>
                    <a:pt x="8" y="107"/>
                    <a:pt x="6" y="102"/>
                  </a:cubicBezTo>
                  <a:cubicBezTo>
                    <a:pt x="8" y="90"/>
                    <a:pt x="0" y="73"/>
                    <a:pt x="19" y="67"/>
                  </a:cubicBezTo>
                  <a:cubicBezTo>
                    <a:pt x="10" y="56"/>
                    <a:pt x="22" y="45"/>
                    <a:pt x="18" y="35"/>
                  </a:cubicBezTo>
                  <a:cubicBezTo>
                    <a:pt x="16" y="29"/>
                    <a:pt x="16" y="23"/>
                    <a:pt x="21" y="21"/>
                  </a:cubicBezTo>
                  <a:cubicBezTo>
                    <a:pt x="27" y="19"/>
                    <a:pt x="29" y="26"/>
                    <a:pt x="29" y="30"/>
                  </a:cubicBezTo>
                  <a:cubicBezTo>
                    <a:pt x="31" y="39"/>
                    <a:pt x="38" y="36"/>
                    <a:pt x="43" y="37"/>
                  </a:cubicBezTo>
                  <a:cubicBezTo>
                    <a:pt x="46" y="38"/>
                    <a:pt x="49" y="31"/>
                    <a:pt x="48" y="31"/>
                  </a:cubicBezTo>
                  <a:cubicBezTo>
                    <a:pt x="32" y="32"/>
                    <a:pt x="41" y="1"/>
                    <a:pt x="15" y="14"/>
                  </a:cubicBezTo>
                  <a:cubicBezTo>
                    <a:pt x="24" y="0"/>
                    <a:pt x="34" y="5"/>
                    <a:pt x="42" y="3"/>
                  </a:cubicBezTo>
                  <a:cubicBezTo>
                    <a:pt x="44" y="8"/>
                    <a:pt x="48" y="1"/>
                    <a:pt x="51" y="4"/>
                  </a:cubicBezTo>
                  <a:close/>
                </a:path>
              </a:pathLst>
            </a:custGeom>
            <a:solidFill>
              <a:srgbClr val="F18B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97">
              <a:extLst>
                <a:ext uri="{FF2B5EF4-FFF2-40B4-BE49-F238E27FC236}">
                  <a16:creationId xmlns:a16="http://schemas.microsoft.com/office/drawing/2014/main" id="{ECF49493-3994-48DC-B282-0B57BBE3E8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1200" y="2276475"/>
              <a:ext cx="269875" cy="188912"/>
            </a:xfrm>
            <a:custGeom>
              <a:avLst/>
              <a:gdLst>
                <a:gd name="T0" fmla="*/ 16 w 105"/>
                <a:gd name="T1" fmla="*/ 19 h 74"/>
                <a:gd name="T2" fmla="*/ 34 w 105"/>
                <a:gd name="T3" fmla="*/ 19 h 74"/>
                <a:gd name="T4" fmla="*/ 105 w 105"/>
                <a:gd name="T5" fmla="*/ 0 h 74"/>
                <a:gd name="T6" fmla="*/ 0 w 105"/>
                <a:gd name="T7" fmla="*/ 74 h 74"/>
                <a:gd name="T8" fmla="*/ 16 w 105"/>
                <a:gd name="T9" fmla="*/ 1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74">
                  <a:moveTo>
                    <a:pt x="16" y="19"/>
                  </a:moveTo>
                  <a:cubicBezTo>
                    <a:pt x="22" y="27"/>
                    <a:pt x="28" y="21"/>
                    <a:pt x="34" y="19"/>
                  </a:cubicBezTo>
                  <a:cubicBezTo>
                    <a:pt x="58" y="14"/>
                    <a:pt x="80" y="3"/>
                    <a:pt x="105" y="0"/>
                  </a:cubicBezTo>
                  <a:cubicBezTo>
                    <a:pt x="75" y="30"/>
                    <a:pt x="38" y="50"/>
                    <a:pt x="0" y="74"/>
                  </a:cubicBezTo>
                  <a:cubicBezTo>
                    <a:pt x="2" y="52"/>
                    <a:pt x="7" y="35"/>
                    <a:pt x="16" y="19"/>
                  </a:cubicBezTo>
                  <a:close/>
                </a:path>
              </a:pathLst>
            </a:custGeom>
            <a:solidFill>
              <a:srgbClr val="99B6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98">
              <a:extLst>
                <a:ext uri="{FF2B5EF4-FFF2-40B4-BE49-F238E27FC236}">
                  <a16:creationId xmlns:a16="http://schemas.microsoft.com/office/drawing/2014/main" id="{447B1978-AEBC-4855-A21D-471FCC10BE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3775" y="2830513"/>
              <a:ext cx="93663" cy="203200"/>
            </a:xfrm>
            <a:custGeom>
              <a:avLst/>
              <a:gdLst>
                <a:gd name="T0" fmla="*/ 4 w 37"/>
                <a:gd name="T1" fmla="*/ 79 h 79"/>
                <a:gd name="T2" fmla="*/ 0 w 37"/>
                <a:gd name="T3" fmla="*/ 12 h 79"/>
                <a:gd name="T4" fmla="*/ 36 w 37"/>
                <a:gd name="T5" fmla="*/ 0 h 79"/>
                <a:gd name="T6" fmla="*/ 4 w 37"/>
                <a:gd name="T7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79">
                  <a:moveTo>
                    <a:pt x="4" y="79"/>
                  </a:moveTo>
                  <a:cubicBezTo>
                    <a:pt x="3" y="57"/>
                    <a:pt x="2" y="34"/>
                    <a:pt x="0" y="12"/>
                  </a:cubicBezTo>
                  <a:cubicBezTo>
                    <a:pt x="11" y="8"/>
                    <a:pt x="23" y="4"/>
                    <a:pt x="36" y="0"/>
                  </a:cubicBezTo>
                  <a:cubicBezTo>
                    <a:pt x="37" y="32"/>
                    <a:pt x="25" y="58"/>
                    <a:pt x="4" y="79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99">
              <a:extLst>
                <a:ext uri="{FF2B5EF4-FFF2-40B4-BE49-F238E27FC236}">
                  <a16:creationId xmlns:a16="http://schemas.microsoft.com/office/drawing/2014/main" id="{53A9C64A-8A5B-4C9B-915B-BB6E74E3A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1625" y="3824288"/>
              <a:ext cx="200025" cy="133350"/>
            </a:xfrm>
            <a:custGeom>
              <a:avLst/>
              <a:gdLst>
                <a:gd name="T0" fmla="*/ 21 w 78"/>
                <a:gd name="T1" fmla="*/ 1 h 52"/>
                <a:gd name="T2" fmla="*/ 44 w 78"/>
                <a:gd name="T3" fmla="*/ 22 h 52"/>
                <a:gd name="T4" fmla="*/ 69 w 78"/>
                <a:gd name="T5" fmla="*/ 18 h 52"/>
                <a:gd name="T6" fmla="*/ 75 w 78"/>
                <a:gd name="T7" fmla="*/ 42 h 52"/>
                <a:gd name="T8" fmla="*/ 68 w 78"/>
                <a:gd name="T9" fmla="*/ 48 h 52"/>
                <a:gd name="T10" fmla="*/ 55 w 78"/>
                <a:gd name="T11" fmla="*/ 44 h 52"/>
                <a:gd name="T12" fmla="*/ 26 w 78"/>
                <a:gd name="T13" fmla="*/ 48 h 52"/>
                <a:gd name="T14" fmla="*/ 18 w 78"/>
                <a:gd name="T15" fmla="*/ 48 h 52"/>
                <a:gd name="T16" fmla="*/ 13 w 78"/>
                <a:gd name="T17" fmla="*/ 18 h 52"/>
                <a:gd name="T18" fmla="*/ 12 w 78"/>
                <a:gd name="T19" fmla="*/ 4 h 52"/>
                <a:gd name="T20" fmla="*/ 21 w 78"/>
                <a:gd name="T21" fmla="*/ 1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8" h="52">
                  <a:moveTo>
                    <a:pt x="21" y="1"/>
                  </a:moveTo>
                  <a:cubicBezTo>
                    <a:pt x="28" y="8"/>
                    <a:pt x="38" y="12"/>
                    <a:pt x="44" y="22"/>
                  </a:cubicBezTo>
                  <a:cubicBezTo>
                    <a:pt x="52" y="35"/>
                    <a:pt x="62" y="28"/>
                    <a:pt x="69" y="18"/>
                  </a:cubicBezTo>
                  <a:cubicBezTo>
                    <a:pt x="75" y="25"/>
                    <a:pt x="69" y="34"/>
                    <a:pt x="75" y="42"/>
                  </a:cubicBezTo>
                  <a:cubicBezTo>
                    <a:pt x="78" y="46"/>
                    <a:pt x="73" y="48"/>
                    <a:pt x="68" y="48"/>
                  </a:cubicBezTo>
                  <a:cubicBezTo>
                    <a:pt x="64" y="47"/>
                    <a:pt x="59" y="46"/>
                    <a:pt x="55" y="44"/>
                  </a:cubicBezTo>
                  <a:cubicBezTo>
                    <a:pt x="44" y="37"/>
                    <a:pt x="33" y="23"/>
                    <a:pt x="26" y="48"/>
                  </a:cubicBezTo>
                  <a:cubicBezTo>
                    <a:pt x="25" y="52"/>
                    <a:pt x="18" y="49"/>
                    <a:pt x="18" y="48"/>
                  </a:cubicBezTo>
                  <a:cubicBezTo>
                    <a:pt x="22" y="37"/>
                    <a:pt x="0" y="31"/>
                    <a:pt x="13" y="18"/>
                  </a:cubicBezTo>
                  <a:cubicBezTo>
                    <a:pt x="14" y="16"/>
                    <a:pt x="18" y="8"/>
                    <a:pt x="12" y="4"/>
                  </a:cubicBezTo>
                  <a:cubicBezTo>
                    <a:pt x="15" y="1"/>
                    <a:pt x="18" y="0"/>
                    <a:pt x="21" y="1"/>
                  </a:cubicBezTo>
                  <a:close/>
                </a:path>
              </a:pathLst>
            </a:custGeom>
            <a:solidFill>
              <a:srgbClr val="8DAC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100">
              <a:extLst>
                <a:ext uri="{FF2B5EF4-FFF2-40B4-BE49-F238E27FC236}">
                  <a16:creationId xmlns:a16="http://schemas.microsoft.com/office/drawing/2014/main" id="{0DCC4B5A-D145-488D-8441-B63C34DE7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2088" y="1222375"/>
              <a:ext cx="179388" cy="211137"/>
            </a:xfrm>
            <a:custGeom>
              <a:avLst/>
              <a:gdLst>
                <a:gd name="T0" fmla="*/ 19 w 70"/>
                <a:gd name="T1" fmla="*/ 62 h 82"/>
                <a:gd name="T2" fmla="*/ 3 w 70"/>
                <a:gd name="T3" fmla="*/ 41 h 82"/>
                <a:gd name="T4" fmla="*/ 7 w 70"/>
                <a:gd name="T5" fmla="*/ 36 h 82"/>
                <a:gd name="T6" fmla="*/ 18 w 70"/>
                <a:gd name="T7" fmla="*/ 41 h 82"/>
                <a:gd name="T8" fmla="*/ 18 w 70"/>
                <a:gd name="T9" fmla="*/ 24 h 82"/>
                <a:gd name="T10" fmla="*/ 19 w 70"/>
                <a:gd name="T11" fmla="*/ 9 h 82"/>
                <a:gd name="T12" fmla="*/ 23 w 70"/>
                <a:gd name="T13" fmla="*/ 0 h 82"/>
                <a:gd name="T14" fmla="*/ 26 w 70"/>
                <a:gd name="T15" fmla="*/ 37 h 82"/>
                <a:gd name="T16" fmla="*/ 44 w 70"/>
                <a:gd name="T17" fmla="*/ 58 h 82"/>
                <a:gd name="T18" fmla="*/ 70 w 70"/>
                <a:gd name="T19" fmla="*/ 82 h 82"/>
                <a:gd name="T20" fmla="*/ 31 w 70"/>
                <a:gd name="T21" fmla="*/ 78 h 82"/>
                <a:gd name="T22" fmla="*/ 40 w 70"/>
                <a:gd name="T23" fmla="*/ 65 h 82"/>
                <a:gd name="T24" fmla="*/ 19 w 70"/>
                <a:gd name="T25" fmla="*/ 6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" h="82">
                  <a:moveTo>
                    <a:pt x="19" y="62"/>
                  </a:moveTo>
                  <a:cubicBezTo>
                    <a:pt x="3" y="63"/>
                    <a:pt x="0" y="54"/>
                    <a:pt x="3" y="41"/>
                  </a:cubicBezTo>
                  <a:cubicBezTo>
                    <a:pt x="4" y="40"/>
                    <a:pt x="5" y="38"/>
                    <a:pt x="7" y="36"/>
                  </a:cubicBezTo>
                  <a:cubicBezTo>
                    <a:pt x="13" y="30"/>
                    <a:pt x="12" y="45"/>
                    <a:pt x="18" y="41"/>
                  </a:cubicBezTo>
                  <a:cubicBezTo>
                    <a:pt x="25" y="35"/>
                    <a:pt x="17" y="30"/>
                    <a:pt x="18" y="24"/>
                  </a:cubicBezTo>
                  <a:cubicBezTo>
                    <a:pt x="19" y="19"/>
                    <a:pt x="18" y="14"/>
                    <a:pt x="19" y="9"/>
                  </a:cubicBezTo>
                  <a:cubicBezTo>
                    <a:pt x="19" y="6"/>
                    <a:pt x="18" y="2"/>
                    <a:pt x="23" y="0"/>
                  </a:cubicBezTo>
                  <a:cubicBezTo>
                    <a:pt x="32" y="11"/>
                    <a:pt x="21" y="25"/>
                    <a:pt x="26" y="37"/>
                  </a:cubicBezTo>
                  <a:cubicBezTo>
                    <a:pt x="31" y="45"/>
                    <a:pt x="32" y="54"/>
                    <a:pt x="44" y="58"/>
                  </a:cubicBezTo>
                  <a:cubicBezTo>
                    <a:pt x="55" y="62"/>
                    <a:pt x="64" y="71"/>
                    <a:pt x="70" y="82"/>
                  </a:cubicBezTo>
                  <a:cubicBezTo>
                    <a:pt x="57" y="82"/>
                    <a:pt x="44" y="75"/>
                    <a:pt x="31" y="78"/>
                  </a:cubicBezTo>
                  <a:cubicBezTo>
                    <a:pt x="32" y="72"/>
                    <a:pt x="44" y="72"/>
                    <a:pt x="40" y="65"/>
                  </a:cubicBezTo>
                  <a:cubicBezTo>
                    <a:pt x="36" y="58"/>
                    <a:pt x="26" y="63"/>
                    <a:pt x="19" y="62"/>
                  </a:cubicBezTo>
                  <a:close/>
                </a:path>
              </a:pathLst>
            </a:custGeom>
            <a:solidFill>
              <a:srgbClr val="F3A5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101">
              <a:extLst>
                <a:ext uri="{FF2B5EF4-FFF2-40B4-BE49-F238E27FC236}">
                  <a16:creationId xmlns:a16="http://schemas.microsoft.com/office/drawing/2014/main" id="{B0469D12-C7A0-4B69-B3C9-7D488FBFDDF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4800" y="1458913"/>
              <a:ext cx="222250" cy="92075"/>
            </a:xfrm>
            <a:custGeom>
              <a:avLst/>
              <a:gdLst>
                <a:gd name="T0" fmla="*/ 86 w 86"/>
                <a:gd name="T1" fmla="*/ 29 h 36"/>
                <a:gd name="T2" fmla="*/ 21 w 86"/>
                <a:gd name="T3" fmla="*/ 30 h 36"/>
                <a:gd name="T4" fmla="*/ 0 w 86"/>
                <a:gd name="T5" fmla="*/ 0 h 36"/>
                <a:gd name="T6" fmla="*/ 86 w 86"/>
                <a:gd name="T7" fmla="*/ 29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36">
                  <a:moveTo>
                    <a:pt x="86" y="29"/>
                  </a:moveTo>
                  <a:cubicBezTo>
                    <a:pt x="64" y="31"/>
                    <a:pt x="42" y="36"/>
                    <a:pt x="21" y="30"/>
                  </a:cubicBezTo>
                  <a:cubicBezTo>
                    <a:pt x="15" y="21"/>
                    <a:pt x="9" y="13"/>
                    <a:pt x="0" y="0"/>
                  </a:cubicBezTo>
                  <a:cubicBezTo>
                    <a:pt x="32" y="8"/>
                    <a:pt x="61" y="13"/>
                    <a:pt x="86" y="29"/>
                  </a:cubicBezTo>
                  <a:close/>
                </a:path>
              </a:pathLst>
            </a:custGeom>
            <a:solidFill>
              <a:srgbClr val="F09D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102">
              <a:extLst>
                <a:ext uri="{FF2B5EF4-FFF2-40B4-BE49-F238E27FC236}">
                  <a16:creationId xmlns:a16="http://schemas.microsoft.com/office/drawing/2014/main" id="{960ADC91-3F75-4D21-A19C-BED888DA5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2500" y="3354388"/>
              <a:ext cx="100013" cy="125412"/>
            </a:xfrm>
            <a:custGeom>
              <a:avLst/>
              <a:gdLst>
                <a:gd name="T0" fmla="*/ 0 w 39"/>
                <a:gd name="T1" fmla="*/ 34 h 49"/>
                <a:gd name="T2" fmla="*/ 5 w 39"/>
                <a:gd name="T3" fmla="*/ 0 h 49"/>
                <a:gd name="T4" fmla="*/ 36 w 39"/>
                <a:gd name="T5" fmla="*/ 37 h 49"/>
                <a:gd name="T6" fmla="*/ 38 w 39"/>
                <a:gd name="T7" fmla="*/ 46 h 49"/>
                <a:gd name="T8" fmla="*/ 27 w 39"/>
                <a:gd name="T9" fmla="*/ 46 h 49"/>
                <a:gd name="T10" fmla="*/ 0 w 39"/>
                <a:gd name="T11" fmla="*/ 34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49">
                  <a:moveTo>
                    <a:pt x="0" y="34"/>
                  </a:moveTo>
                  <a:cubicBezTo>
                    <a:pt x="4" y="23"/>
                    <a:pt x="5" y="11"/>
                    <a:pt x="5" y="0"/>
                  </a:cubicBezTo>
                  <a:cubicBezTo>
                    <a:pt x="22" y="6"/>
                    <a:pt x="30" y="21"/>
                    <a:pt x="36" y="37"/>
                  </a:cubicBezTo>
                  <a:cubicBezTo>
                    <a:pt x="37" y="40"/>
                    <a:pt x="39" y="44"/>
                    <a:pt x="38" y="46"/>
                  </a:cubicBezTo>
                  <a:cubicBezTo>
                    <a:pt x="35" y="49"/>
                    <a:pt x="31" y="48"/>
                    <a:pt x="27" y="46"/>
                  </a:cubicBezTo>
                  <a:cubicBezTo>
                    <a:pt x="18" y="42"/>
                    <a:pt x="9" y="38"/>
                    <a:pt x="0" y="34"/>
                  </a:cubicBezTo>
                  <a:close/>
                </a:path>
              </a:pathLst>
            </a:custGeom>
            <a:solidFill>
              <a:srgbClr val="F9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103">
              <a:extLst>
                <a:ext uri="{FF2B5EF4-FFF2-40B4-BE49-F238E27FC236}">
                  <a16:creationId xmlns:a16="http://schemas.microsoft.com/office/drawing/2014/main" id="{8C6912BA-4B6B-46E4-9C42-8C633F3EA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3088" y="1143000"/>
              <a:ext cx="87313" cy="157162"/>
            </a:xfrm>
            <a:custGeom>
              <a:avLst/>
              <a:gdLst>
                <a:gd name="T0" fmla="*/ 34 w 34"/>
                <a:gd name="T1" fmla="*/ 61 h 61"/>
                <a:gd name="T2" fmla="*/ 2 w 34"/>
                <a:gd name="T3" fmla="*/ 57 h 61"/>
                <a:gd name="T4" fmla="*/ 8 w 34"/>
                <a:gd name="T5" fmla="*/ 0 h 61"/>
                <a:gd name="T6" fmla="*/ 34 w 34"/>
                <a:gd name="T7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61">
                  <a:moveTo>
                    <a:pt x="34" y="61"/>
                  </a:moveTo>
                  <a:cubicBezTo>
                    <a:pt x="24" y="52"/>
                    <a:pt x="13" y="57"/>
                    <a:pt x="2" y="57"/>
                  </a:cubicBezTo>
                  <a:cubicBezTo>
                    <a:pt x="0" y="38"/>
                    <a:pt x="2" y="20"/>
                    <a:pt x="8" y="0"/>
                  </a:cubicBezTo>
                  <a:cubicBezTo>
                    <a:pt x="17" y="21"/>
                    <a:pt x="26" y="41"/>
                    <a:pt x="34" y="61"/>
                  </a:cubicBezTo>
                  <a:close/>
                </a:path>
              </a:pathLst>
            </a:custGeom>
            <a:solidFill>
              <a:srgbClr val="F3A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104">
              <a:extLst>
                <a:ext uri="{FF2B5EF4-FFF2-40B4-BE49-F238E27FC236}">
                  <a16:creationId xmlns:a16="http://schemas.microsoft.com/office/drawing/2014/main" id="{6FFEBDCB-10EF-4327-8EC0-550B9E0E32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4363" y="1511300"/>
              <a:ext cx="147638" cy="76200"/>
            </a:xfrm>
            <a:custGeom>
              <a:avLst/>
              <a:gdLst>
                <a:gd name="T0" fmla="*/ 58 w 58"/>
                <a:gd name="T1" fmla="*/ 29 h 30"/>
                <a:gd name="T2" fmla="*/ 54 w 58"/>
                <a:gd name="T3" fmla="*/ 29 h 30"/>
                <a:gd name="T4" fmla="*/ 4 w 58"/>
                <a:gd name="T5" fmla="*/ 12 h 30"/>
                <a:gd name="T6" fmla="*/ 0 w 58"/>
                <a:gd name="T7" fmla="*/ 6 h 30"/>
                <a:gd name="T8" fmla="*/ 6 w 58"/>
                <a:gd name="T9" fmla="*/ 2 h 30"/>
                <a:gd name="T10" fmla="*/ 37 w 58"/>
                <a:gd name="T11" fmla="*/ 6 h 30"/>
                <a:gd name="T12" fmla="*/ 58 w 58"/>
                <a:gd name="T13" fmla="*/ 5 h 30"/>
                <a:gd name="T14" fmla="*/ 58 w 58"/>
                <a:gd name="T15" fmla="*/ 2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30">
                  <a:moveTo>
                    <a:pt x="58" y="29"/>
                  </a:moveTo>
                  <a:cubicBezTo>
                    <a:pt x="57" y="29"/>
                    <a:pt x="55" y="30"/>
                    <a:pt x="54" y="29"/>
                  </a:cubicBezTo>
                  <a:cubicBezTo>
                    <a:pt x="40" y="15"/>
                    <a:pt x="24" y="10"/>
                    <a:pt x="4" y="12"/>
                  </a:cubicBezTo>
                  <a:cubicBezTo>
                    <a:pt x="3" y="12"/>
                    <a:pt x="1" y="8"/>
                    <a:pt x="0" y="6"/>
                  </a:cubicBezTo>
                  <a:cubicBezTo>
                    <a:pt x="0" y="2"/>
                    <a:pt x="4" y="2"/>
                    <a:pt x="6" y="2"/>
                  </a:cubicBezTo>
                  <a:cubicBezTo>
                    <a:pt x="16" y="3"/>
                    <a:pt x="28" y="0"/>
                    <a:pt x="37" y="6"/>
                  </a:cubicBezTo>
                  <a:cubicBezTo>
                    <a:pt x="45" y="12"/>
                    <a:pt x="51" y="3"/>
                    <a:pt x="58" y="5"/>
                  </a:cubicBezTo>
                  <a:cubicBezTo>
                    <a:pt x="58" y="13"/>
                    <a:pt x="58" y="21"/>
                    <a:pt x="58" y="29"/>
                  </a:cubicBezTo>
                  <a:close/>
                </a:path>
              </a:pathLst>
            </a:custGeom>
            <a:solidFill>
              <a:srgbClr val="F084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105">
              <a:extLst>
                <a:ext uri="{FF2B5EF4-FFF2-40B4-BE49-F238E27FC236}">
                  <a16:creationId xmlns:a16="http://schemas.microsoft.com/office/drawing/2014/main" id="{9AB5F485-38BF-4653-80B9-EEB49EE653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8513" y="1462088"/>
              <a:ext cx="65088" cy="150812"/>
            </a:xfrm>
            <a:custGeom>
              <a:avLst/>
              <a:gdLst>
                <a:gd name="T0" fmla="*/ 7 w 25"/>
                <a:gd name="T1" fmla="*/ 0 h 59"/>
                <a:gd name="T2" fmla="*/ 16 w 25"/>
                <a:gd name="T3" fmla="*/ 51 h 59"/>
                <a:gd name="T4" fmla="*/ 0 w 25"/>
                <a:gd name="T5" fmla="*/ 57 h 59"/>
                <a:gd name="T6" fmla="*/ 7 w 25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59">
                  <a:moveTo>
                    <a:pt x="7" y="0"/>
                  </a:moveTo>
                  <a:cubicBezTo>
                    <a:pt x="25" y="14"/>
                    <a:pt x="10" y="35"/>
                    <a:pt x="16" y="51"/>
                  </a:cubicBezTo>
                  <a:cubicBezTo>
                    <a:pt x="19" y="59"/>
                    <a:pt x="6" y="55"/>
                    <a:pt x="0" y="57"/>
                  </a:cubicBezTo>
                  <a:cubicBezTo>
                    <a:pt x="2" y="38"/>
                    <a:pt x="1" y="19"/>
                    <a:pt x="7" y="0"/>
                  </a:cubicBezTo>
                  <a:close/>
                </a:path>
              </a:pathLst>
            </a:custGeom>
            <a:solidFill>
              <a:srgbClr val="EFB4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106">
              <a:extLst>
                <a:ext uri="{FF2B5EF4-FFF2-40B4-BE49-F238E27FC236}">
                  <a16:creationId xmlns:a16="http://schemas.microsoft.com/office/drawing/2014/main" id="{4EBF2D86-A201-42A7-AFE6-6DDAA5FA7D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3250" y="1300163"/>
              <a:ext cx="98425" cy="79375"/>
            </a:xfrm>
            <a:custGeom>
              <a:avLst/>
              <a:gdLst>
                <a:gd name="T0" fmla="*/ 38 w 38"/>
                <a:gd name="T1" fmla="*/ 31 h 31"/>
                <a:gd name="T2" fmla="*/ 17 w 38"/>
                <a:gd name="T3" fmla="*/ 28 h 31"/>
                <a:gd name="T4" fmla="*/ 1 w 38"/>
                <a:gd name="T5" fmla="*/ 8 h 31"/>
                <a:gd name="T6" fmla="*/ 7 w 38"/>
                <a:gd name="T7" fmla="*/ 5 h 31"/>
                <a:gd name="T8" fmla="*/ 23 w 38"/>
                <a:gd name="T9" fmla="*/ 3 h 31"/>
                <a:gd name="T10" fmla="*/ 38 w 38"/>
                <a:gd name="T11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31">
                  <a:moveTo>
                    <a:pt x="38" y="31"/>
                  </a:moveTo>
                  <a:cubicBezTo>
                    <a:pt x="31" y="30"/>
                    <a:pt x="24" y="28"/>
                    <a:pt x="17" y="28"/>
                  </a:cubicBezTo>
                  <a:cubicBezTo>
                    <a:pt x="0" y="30"/>
                    <a:pt x="5" y="16"/>
                    <a:pt x="1" y="8"/>
                  </a:cubicBezTo>
                  <a:cubicBezTo>
                    <a:pt x="1" y="7"/>
                    <a:pt x="2" y="0"/>
                    <a:pt x="7" y="5"/>
                  </a:cubicBezTo>
                  <a:cubicBezTo>
                    <a:pt x="13" y="10"/>
                    <a:pt x="18" y="5"/>
                    <a:pt x="23" y="3"/>
                  </a:cubicBezTo>
                  <a:cubicBezTo>
                    <a:pt x="28" y="13"/>
                    <a:pt x="33" y="22"/>
                    <a:pt x="38" y="31"/>
                  </a:cubicBezTo>
                  <a:close/>
                </a:path>
              </a:pathLst>
            </a:custGeom>
            <a:solidFill>
              <a:srgbClr val="F29C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107">
              <a:extLst>
                <a:ext uri="{FF2B5EF4-FFF2-40B4-BE49-F238E27FC236}">
                  <a16:creationId xmlns:a16="http://schemas.microsoft.com/office/drawing/2014/main" id="{3BFFABA9-3240-4B8A-A5E4-C4AAEA2C8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6575" y="2368550"/>
              <a:ext cx="104775" cy="63500"/>
            </a:xfrm>
            <a:custGeom>
              <a:avLst/>
              <a:gdLst>
                <a:gd name="T0" fmla="*/ 0 w 41"/>
                <a:gd name="T1" fmla="*/ 8 h 25"/>
                <a:gd name="T2" fmla="*/ 25 w 41"/>
                <a:gd name="T3" fmla="*/ 0 h 25"/>
                <a:gd name="T4" fmla="*/ 41 w 41"/>
                <a:gd name="T5" fmla="*/ 25 h 25"/>
                <a:gd name="T6" fmla="*/ 0 w 41"/>
                <a:gd name="T7" fmla="*/ 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25">
                  <a:moveTo>
                    <a:pt x="0" y="8"/>
                  </a:moveTo>
                  <a:cubicBezTo>
                    <a:pt x="7" y="2"/>
                    <a:pt x="18" y="6"/>
                    <a:pt x="25" y="0"/>
                  </a:cubicBezTo>
                  <a:cubicBezTo>
                    <a:pt x="30" y="8"/>
                    <a:pt x="36" y="17"/>
                    <a:pt x="41" y="25"/>
                  </a:cubicBezTo>
                  <a:cubicBezTo>
                    <a:pt x="26" y="21"/>
                    <a:pt x="11" y="17"/>
                    <a:pt x="0" y="8"/>
                  </a:cubicBezTo>
                  <a:close/>
                </a:path>
              </a:pathLst>
            </a:custGeom>
            <a:solidFill>
              <a:srgbClr val="99B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108">
              <a:extLst>
                <a:ext uri="{FF2B5EF4-FFF2-40B4-BE49-F238E27FC236}">
                  <a16:creationId xmlns:a16="http://schemas.microsoft.com/office/drawing/2014/main" id="{B21BAA8E-C91F-4320-B366-845C9C9EA73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7200" y="2085975"/>
              <a:ext cx="87313" cy="76200"/>
            </a:xfrm>
            <a:custGeom>
              <a:avLst/>
              <a:gdLst>
                <a:gd name="T0" fmla="*/ 3 w 34"/>
                <a:gd name="T1" fmla="*/ 22 h 30"/>
                <a:gd name="T2" fmla="*/ 18 w 34"/>
                <a:gd name="T3" fmla="*/ 6 h 30"/>
                <a:gd name="T4" fmla="*/ 24 w 34"/>
                <a:gd name="T5" fmla="*/ 12 h 30"/>
                <a:gd name="T6" fmla="*/ 15 w 34"/>
                <a:gd name="T7" fmla="*/ 15 h 30"/>
                <a:gd name="T8" fmla="*/ 34 w 34"/>
                <a:gd name="T9" fmla="*/ 26 h 30"/>
                <a:gd name="T10" fmla="*/ 11 w 34"/>
                <a:gd name="T11" fmla="*/ 30 h 30"/>
                <a:gd name="T12" fmla="*/ 3 w 34"/>
                <a:gd name="T13" fmla="*/ 2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0">
                  <a:moveTo>
                    <a:pt x="3" y="22"/>
                  </a:moveTo>
                  <a:cubicBezTo>
                    <a:pt x="4" y="13"/>
                    <a:pt x="0" y="0"/>
                    <a:pt x="18" y="6"/>
                  </a:cubicBezTo>
                  <a:cubicBezTo>
                    <a:pt x="21" y="7"/>
                    <a:pt x="26" y="7"/>
                    <a:pt x="24" y="12"/>
                  </a:cubicBezTo>
                  <a:cubicBezTo>
                    <a:pt x="23" y="14"/>
                    <a:pt x="18" y="14"/>
                    <a:pt x="15" y="15"/>
                  </a:cubicBezTo>
                  <a:cubicBezTo>
                    <a:pt x="20" y="21"/>
                    <a:pt x="30" y="19"/>
                    <a:pt x="34" y="26"/>
                  </a:cubicBezTo>
                  <a:cubicBezTo>
                    <a:pt x="26" y="30"/>
                    <a:pt x="17" y="21"/>
                    <a:pt x="11" y="30"/>
                  </a:cubicBezTo>
                  <a:cubicBezTo>
                    <a:pt x="8" y="27"/>
                    <a:pt x="6" y="25"/>
                    <a:pt x="3" y="22"/>
                  </a:cubicBezTo>
                  <a:close/>
                </a:path>
              </a:pathLst>
            </a:custGeom>
            <a:solidFill>
              <a:srgbClr val="F1894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109">
              <a:extLst>
                <a:ext uri="{FF2B5EF4-FFF2-40B4-BE49-F238E27FC236}">
                  <a16:creationId xmlns:a16="http://schemas.microsoft.com/office/drawing/2014/main" id="{E4A8B7BF-B6EA-4A0F-9953-AA32693679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3913" y="1770063"/>
              <a:ext cx="65088" cy="61912"/>
            </a:xfrm>
            <a:custGeom>
              <a:avLst/>
              <a:gdLst>
                <a:gd name="T0" fmla="*/ 12 w 25"/>
                <a:gd name="T1" fmla="*/ 1 h 24"/>
                <a:gd name="T2" fmla="*/ 25 w 25"/>
                <a:gd name="T3" fmla="*/ 11 h 24"/>
                <a:gd name="T4" fmla="*/ 13 w 25"/>
                <a:gd name="T5" fmla="*/ 21 h 24"/>
                <a:gd name="T6" fmla="*/ 0 w 25"/>
                <a:gd name="T7" fmla="*/ 11 h 24"/>
                <a:gd name="T8" fmla="*/ 12 w 25"/>
                <a:gd name="T9" fmla="*/ 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4">
                  <a:moveTo>
                    <a:pt x="12" y="1"/>
                  </a:moveTo>
                  <a:cubicBezTo>
                    <a:pt x="20" y="0"/>
                    <a:pt x="25" y="2"/>
                    <a:pt x="25" y="11"/>
                  </a:cubicBezTo>
                  <a:cubicBezTo>
                    <a:pt x="25" y="19"/>
                    <a:pt x="19" y="19"/>
                    <a:pt x="13" y="21"/>
                  </a:cubicBezTo>
                  <a:cubicBezTo>
                    <a:pt x="4" y="24"/>
                    <a:pt x="0" y="20"/>
                    <a:pt x="0" y="11"/>
                  </a:cubicBezTo>
                  <a:cubicBezTo>
                    <a:pt x="4" y="7"/>
                    <a:pt x="8" y="4"/>
                    <a:pt x="12" y="1"/>
                  </a:cubicBezTo>
                  <a:close/>
                </a:path>
              </a:pathLst>
            </a:custGeom>
            <a:solidFill>
              <a:srgbClr val="F295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110">
              <a:extLst>
                <a:ext uri="{FF2B5EF4-FFF2-40B4-BE49-F238E27FC236}">
                  <a16:creationId xmlns:a16="http://schemas.microsoft.com/office/drawing/2014/main" id="{962B954E-7133-4563-86D9-2CA3A01CED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388" y="1657350"/>
              <a:ext cx="74613" cy="96837"/>
            </a:xfrm>
            <a:custGeom>
              <a:avLst/>
              <a:gdLst>
                <a:gd name="T0" fmla="*/ 0 w 29"/>
                <a:gd name="T1" fmla="*/ 8 h 38"/>
                <a:gd name="T2" fmla="*/ 29 w 29"/>
                <a:gd name="T3" fmla="*/ 1 h 38"/>
                <a:gd name="T4" fmla="*/ 24 w 29"/>
                <a:gd name="T5" fmla="*/ 9 h 38"/>
                <a:gd name="T6" fmla="*/ 16 w 29"/>
                <a:gd name="T7" fmla="*/ 21 h 38"/>
                <a:gd name="T8" fmla="*/ 1 w 29"/>
                <a:gd name="T9" fmla="*/ 38 h 38"/>
                <a:gd name="T10" fmla="*/ 0 w 29"/>
                <a:gd name="T11" fmla="*/ 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38">
                  <a:moveTo>
                    <a:pt x="0" y="8"/>
                  </a:moveTo>
                  <a:cubicBezTo>
                    <a:pt x="8" y="0"/>
                    <a:pt x="19" y="4"/>
                    <a:pt x="29" y="1"/>
                  </a:cubicBezTo>
                  <a:cubicBezTo>
                    <a:pt x="28" y="4"/>
                    <a:pt x="28" y="7"/>
                    <a:pt x="24" y="9"/>
                  </a:cubicBezTo>
                  <a:cubicBezTo>
                    <a:pt x="20" y="12"/>
                    <a:pt x="13" y="13"/>
                    <a:pt x="16" y="21"/>
                  </a:cubicBezTo>
                  <a:cubicBezTo>
                    <a:pt x="12" y="26"/>
                    <a:pt x="7" y="31"/>
                    <a:pt x="1" y="38"/>
                  </a:cubicBezTo>
                  <a:cubicBezTo>
                    <a:pt x="1" y="26"/>
                    <a:pt x="0" y="17"/>
                    <a:pt x="0" y="8"/>
                  </a:cubicBezTo>
                  <a:close/>
                </a:path>
              </a:pathLst>
            </a:custGeom>
            <a:solidFill>
              <a:srgbClr val="F7BD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111">
              <a:extLst>
                <a:ext uri="{FF2B5EF4-FFF2-40B4-BE49-F238E27FC236}">
                  <a16:creationId xmlns:a16="http://schemas.microsoft.com/office/drawing/2014/main" id="{518123A9-9AC3-49BD-A4F1-3F5DD9A9D0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5775" y="1662113"/>
              <a:ext cx="92075" cy="66675"/>
            </a:xfrm>
            <a:custGeom>
              <a:avLst/>
              <a:gdLst>
                <a:gd name="T0" fmla="*/ 0 w 36"/>
                <a:gd name="T1" fmla="*/ 11 h 26"/>
                <a:gd name="T2" fmla="*/ 36 w 36"/>
                <a:gd name="T3" fmla="*/ 26 h 26"/>
                <a:gd name="T4" fmla="*/ 0 w 36"/>
                <a:gd name="T5" fmla="*/ 1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0" y="11"/>
                  </a:moveTo>
                  <a:cubicBezTo>
                    <a:pt x="19" y="0"/>
                    <a:pt x="30" y="6"/>
                    <a:pt x="36" y="26"/>
                  </a:cubicBezTo>
                  <a:cubicBezTo>
                    <a:pt x="22" y="26"/>
                    <a:pt x="10" y="20"/>
                    <a:pt x="0" y="11"/>
                  </a:cubicBezTo>
                  <a:close/>
                </a:path>
              </a:pathLst>
            </a:custGeom>
            <a:solidFill>
              <a:srgbClr val="F08B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112">
              <a:extLst>
                <a:ext uri="{FF2B5EF4-FFF2-40B4-BE49-F238E27FC236}">
                  <a16:creationId xmlns:a16="http://schemas.microsoft.com/office/drawing/2014/main" id="{EF6A4248-BE3E-4B7E-84C6-11C75A7836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3613" y="1490663"/>
              <a:ext cx="84138" cy="46037"/>
            </a:xfrm>
            <a:custGeom>
              <a:avLst/>
              <a:gdLst>
                <a:gd name="T0" fmla="*/ 6 w 33"/>
                <a:gd name="T1" fmla="*/ 18 h 18"/>
                <a:gd name="T2" fmla="*/ 0 w 33"/>
                <a:gd name="T3" fmla="*/ 17 h 18"/>
                <a:gd name="T4" fmla="*/ 6 w 33"/>
                <a:gd name="T5" fmla="*/ 2 h 18"/>
                <a:gd name="T6" fmla="*/ 33 w 33"/>
                <a:gd name="T7" fmla="*/ 14 h 18"/>
                <a:gd name="T8" fmla="*/ 6 w 33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8">
                  <a:moveTo>
                    <a:pt x="6" y="18"/>
                  </a:moveTo>
                  <a:cubicBezTo>
                    <a:pt x="4" y="17"/>
                    <a:pt x="2" y="17"/>
                    <a:pt x="0" y="17"/>
                  </a:cubicBezTo>
                  <a:cubicBezTo>
                    <a:pt x="2" y="12"/>
                    <a:pt x="2" y="6"/>
                    <a:pt x="6" y="2"/>
                  </a:cubicBezTo>
                  <a:cubicBezTo>
                    <a:pt x="17" y="0"/>
                    <a:pt x="23" y="10"/>
                    <a:pt x="33" y="14"/>
                  </a:cubicBezTo>
                  <a:cubicBezTo>
                    <a:pt x="24" y="16"/>
                    <a:pt x="15" y="17"/>
                    <a:pt x="6" y="18"/>
                  </a:cubicBezTo>
                  <a:close/>
                </a:path>
              </a:pathLst>
            </a:custGeom>
            <a:solidFill>
              <a:srgbClr val="F08A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113">
              <a:extLst>
                <a:ext uri="{FF2B5EF4-FFF2-40B4-BE49-F238E27FC236}">
                  <a16:creationId xmlns:a16="http://schemas.microsoft.com/office/drawing/2014/main" id="{B5D7790B-7ED3-43AE-A8B5-D60EFEA61F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2750" y="1608138"/>
              <a:ext cx="69850" cy="74612"/>
            </a:xfrm>
            <a:custGeom>
              <a:avLst/>
              <a:gdLst>
                <a:gd name="T0" fmla="*/ 0 w 27"/>
                <a:gd name="T1" fmla="*/ 4 h 29"/>
                <a:gd name="T2" fmla="*/ 24 w 27"/>
                <a:gd name="T3" fmla="*/ 29 h 29"/>
                <a:gd name="T4" fmla="*/ 0 w 2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9">
                  <a:moveTo>
                    <a:pt x="0" y="4"/>
                  </a:moveTo>
                  <a:cubicBezTo>
                    <a:pt x="15" y="0"/>
                    <a:pt x="27" y="12"/>
                    <a:pt x="24" y="29"/>
                  </a:cubicBezTo>
                  <a:cubicBezTo>
                    <a:pt x="13" y="24"/>
                    <a:pt x="5" y="15"/>
                    <a:pt x="0" y="4"/>
                  </a:cubicBezTo>
                  <a:close/>
                </a:path>
              </a:pathLst>
            </a:custGeom>
            <a:solidFill>
              <a:srgbClr val="EE96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114">
              <a:extLst>
                <a:ext uri="{FF2B5EF4-FFF2-40B4-BE49-F238E27FC236}">
                  <a16:creationId xmlns:a16="http://schemas.microsoft.com/office/drawing/2014/main" id="{79308270-E663-4351-BB01-007DC68FDB7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7600" y="3392488"/>
              <a:ext cx="14288" cy="153987"/>
            </a:xfrm>
            <a:custGeom>
              <a:avLst/>
              <a:gdLst>
                <a:gd name="T0" fmla="*/ 6 w 6"/>
                <a:gd name="T1" fmla="*/ 60 h 60"/>
                <a:gd name="T2" fmla="*/ 5 w 6"/>
                <a:gd name="T3" fmla="*/ 0 h 60"/>
                <a:gd name="T4" fmla="*/ 6 w 6"/>
                <a:gd name="T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0">
                  <a:moveTo>
                    <a:pt x="6" y="60"/>
                  </a:moveTo>
                  <a:cubicBezTo>
                    <a:pt x="0" y="40"/>
                    <a:pt x="0" y="20"/>
                    <a:pt x="5" y="0"/>
                  </a:cubicBezTo>
                  <a:cubicBezTo>
                    <a:pt x="6" y="20"/>
                    <a:pt x="6" y="40"/>
                    <a:pt x="6" y="60"/>
                  </a:cubicBezTo>
                  <a:close/>
                </a:path>
              </a:pathLst>
            </a:custGeom>
            <a:solidFill>
              <a:srgbClr val="92B3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115">
              <a:extLst>
                <a:ext uri="{FF2B5EF4-FFF2-40B4-BE49-F238E27FC236}">
                  <a16:creationId xmlns:a16="http://schemas.microsoft.com/office/drawing/2014/main" id="{800632AF-1576-436B-B943-B151A1A86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9163" y="1652588"/>
              <a:ext cx="58738" cy="50800"/>
            </a:xfrm>
            <a:custGeom>
              <a:avLst/>
              <a:gdLst>
                <a:gd name="T0" fmla="*/ 7 w 23"/>
                <a:gd name="T1" fmla="*/ 0 h 20"/>
                <a:gd name="T2" fmla="*/ 23 w 23"/>
                <a:gd name="T3" fmla="*/ 12 h 20"/>
                <a:gd name="T4" fmla="*/ 0 w 23"/>
                <a:gd name="T5" fmla="*/ 15 h 20"/>
                <a:gd name="T6" fmla="*/ 7 w 23"/>
                <a:gd name="T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0">
                  <a:moveTo>
                    <a:pt x="7" y="0"/>
                  </a:moveTo>
                  <a:cubicBezTo>
                    <a:pt x="7" y="10"/>
                    <a:pt x="18" y="7"/>
                    <a:pt x="23" y="12"/>
                  </a:cubicBezTo>
                  <a:cubicBezTo>
                    <a:pt x="15" y="20"/>
                    <a:pt x="7" y="12"/>
                    <a:pt x="0" y="15"/>
                  </a:cubicBezTo>
                  <a:cubicBezTo>
                    <a:pt x="2" y="10"/>
                    <a:pt x="2" y="4"/>
                    <a:pt x="7" y="0"/>
                  </a:cubicBezTo>
                  <a:close/>
                </a:path>
              </a:pathLst>
            </a:custGeom>
            <a:solidFill>
              <a:srgbClr val="F5B4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116">
              <a:extLst>
                <a:ext uri="{FF2B5EF4-FFF2-40B4-BE49-F238E27FC236}">
                  <a16:creationId xmlns:a16="http://schemas.microsoft.com/office/drawing/2014/main" id="{9FFB1A60-AA6C-401A-85AC-852E551A61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5025" y="1671638"/>
              <a:ext cx="41275" cy="39687"/>
            </a:xfrm>
            <a:custGeom>
              <a:avLst/>
              <a:gdLst>
                <a:gd name="T0" fmla="*/ 8 w 16"/>
                <a:gd name="T1" fmla="*/ 15 h 15"/>
                <a:gd name="T2" fmla="*/ 1 w 16"/>
                <a:gd name="T3" fmla="*/ 8 h 15"/>
                <a:gd name="T4" fmla="*/ 16 w 16"/>
                <a:gd name="T5" fmla="*/ 3 h 15"/>
                <a:gd name="T6" fmla="*/ 8 w 16"/>
                <a:gd name="T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5">
                  <a:moveTo>
                    <a:pt x="8" y="15"/>
                  </a:moveTo>
                  <a:cubicBezTo>
                    <a:pt x="4" y="14"/>
                    <a:pt x="0" y="13"/>
                    <a:pt x="1" y="8"/>
                  </a:cubicBezTo>
                  <a:cubicBezTo>
                    <a:pt x="4" y="0"/>
                    <a:pt x="11" y="4"/>
                    <a:pt x="16" y="3"/>
                  </a:cubicBezTo>
                  <a:cubicBezTo>
                    <a:pt x="15" y="8"/>
                    <a:pt x="13" y="12"/>
                    <a:pt x="8" y="15"/>
                  </a:cubicBezTo>
                  <a:close/>
                </a:path>
              </a:pathLst>
            </a:custGeom>
            <a:solidFill>
              <a:srgbClr val="ED81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117">
              <a:extLst>
                <a:ext uri="{FF2B5EF4-FFF2-40B4-BE49-F238E27FC236}">
                  <a16:creationId xmlns:a16="http://schemas.microsoft.com/office/drawing/2014/main" id="{00419329-E8EC-45C3-90B8-AD4A5EE2EF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1425" y="1241425"/>
              <a:ext cx="182563" cy="161925"/>
            </a:xfrm>
            <a:custGeom>
              <a:avLst/>
              <a:gdLst>
                <a:gd name="T0" fmla="*/ 35 w 71"/>
                <a:gd name="T1" fmla="*/ 63 h 63"/>
                <a:gd name="T2" fmla="*/ 9 w 71"/>
                <a:gd name="T3" fmla="*/ 30 h 63"/>
                <a:gd name="T4" fmla="*/ 11 w 71"/>
                <a:gd name="T5" fmla="*/ 10 h 63"/>
                <a:gd name="T6" fmla="*/ 26 w 71"/>
                <a:gd name="T7" fmla="*/ 15 h 63"/>
                <a:gd name="T8" fmla="*/ 52 w 71"/>
                <a:gd name="T9" fmla="*/ 19 h 63"/>
                <a:gd name="T10" fmla="*/ 71 w 71"/>
                <a:gd name="T11" fmla="*/ 26 h 63"/>
                <a:gd name="T12" fmla="*/ 51 w 71"/>
                <a:gd name="T13" fmla="*/ 35 h 63"/>
                <a:gd name="T14" fmla="*/ 35 w 71"/>
                <a:gd name="T15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1" h="63">
                  <a:moveTo>
                    <a:pt x="35" y="63"/>
                  </a:moveTo>
                  <a:cubicBezTo>
                    <a:pt x="24" y="49"/>
                    <a:pt x="18" y="38"/>
                    <a:pt x="9" y="30"/>
                  </a:cubicBezTo>
                  <a:cubicBezTo>
                    <a:pt x="0" y="21"/>
                    <a:pt x="5" y="16"/>
                    <a:pt x="11" y="10"/>
                  </a:cubicBezTo>
                  <a:cubicBezTo>
                    <a:pt x="21" y="0"/>
                    <a:pt x="22" y="9"/>
                    <a:pt x="26" y="15"/>
                  </a:cubicBezTo>
                  <a:cubicBezTo>
                    <a:pt x="33" y="23"/>
                    <a:pt x="44" y="17"/>
                    <a:pt x="52" y="19"/>
                  </a:cubicBezTo>
                  <a:cubicBezTo>
                    <a:pt x="59" y="20"/>
                    <a:pt x="68" y="16"/>
                    <a:pt x="71" y="26"/>
                  </a:cubicBezTo>
                  <a:cubicBezTo>
                    <a:pt x="64" y="26"/>
                    <a:pt x="67" y="43"/>
                    <a:pt x="51" y="35"/>
                  </a:cubicBezTo>
                  <a:cubicBezTo>
                    <a:pt x="39" y="30"/>
                    <a:pt x="34" y="45"/>
                    <a:pt x="35" y="63"/>
                  </a:cubicBezTo>
                  <a:close/>
                </a:path>
              </a:pathLst>
            </a:custGeom>
            <a:solidFill>
              <a:srgbClr val="F4AF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118">
              <a:extLst>
                <a:ext uri="{FF2B5EF4-FFF2-40B4-BE49-F238E27FC236}">
                  <a16:creationId xmlns:a16="http://schemas.microsoft.com/office/drawing/2014/main" id="{94E6B6A8-48B3-464A-B5B0-A84719C7298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2075" y="1454150"/>
              <a:ext cx="98425" cy="92075"/>
            </a:xfrm>
            <a:custGeom>
              <a:avLst/>
              <a:gdLst>
                <a:gd name="T0" fmla="*/ 22 w 38"/>
                <a:gd name="T1" fmla="*/ 0 h 36"/>
                <a:gd name="T2" fmla="*/ 29 w 38"/>
                <a:gd name="T3" fmla="*/ 19 h 36"/>
                <a:gd name="T4" fmla="*/ 9 w 38"/>
                <a:gd name="T5" fmla="*/ 31 h 36"/>
                <a:gd name="T6" fmla="*/ 5 w 38"/>
                <a:gd name="T7" fmla="*/ 8 h 36"/>
                <a:gd name="T8" fmla="*/ 22 w 38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6">
                  <a:moveTo>
                    <a:pt x="22" y="0"/>
                  </a:moveTo>
                  <a:cubicBezTo>
                    <a:pt x="18" y="8"/>
                    <a:pt x="38" y="7"/>
                    <a:pt x="29" y="19"/>
                  </a:cubicBezTo>
                  <a:cubicBezTo>
                    <a:pt x="24" y="27"/>
                    <a:pt x="19" y="36"/>
                    <a:pt x="9" y="31"/>
                  </a:cubicBezTo>
                  <a:cubicBezTo>
                    <a:pt x="0" y="27"/>
                    <a:pt x="2" y="16"/>
                    <a:pt x="5" y="8"/>
                  </a:cubicBezTo>
                  <a:cubicBezTo>
                    <a:pt x="11" y="5"/>
                    <a:pt x="16" y="2"/>
                    <a:pt x="22" y="0"/>
                  </a:cubicBezTo>
                  <a:close/>
                </a:path>
              </a:pathLst>
            </a:custGeom>
            <a:solidFill>
              <a:srgbClr val="F4AF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119">
              <a:extLst>
                <a:ext uri="{FF2B5EF4-FFF2-40B4-BE49-F238E27FC236}">
                  <a16:creationId xmlns:a16="http://schemas.microsoft.com/office/drawing/2014/main" id="{270B79E7-A17B-4B5E-BD2E-B3D5F86096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6038" y="1384300"/>
              <a:ext cx="92075" cy="61912"/>
            </a:xfrm>
            <a:custGeom>
              <a:avLst/>
              <a:gdLst>
                <a:gd name="T0" fmla="*/ 4 w 36"/>
                <a:gd name="T1" fmla="*/ 23 h 24"/>
                <a:gd name="T2" fmla="*/ 0 w 36"/>
                <a:gd name="T3" fmla="*/ 23 h 24"/>
                <a:gd name="T4" fmla="*/ 18 w 36"/>
                <a:gd name="T5" fmla="*/ 0 h 24"/>
                <a:gd name="T6" fmla="*/ 36 w 36"/>
                <a:gd name="T7" fmla="*/ 24 h 24"/>
                <a:gd name="T8" fmla="*/ 4 w 36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24">
                  <a:moveTo>
                    <a:pt x="4" y="23"/>
                  </a:moveTo>
                  <a:cubicBezTo>
                    <a:pt x="2" y="23"/>
                    <a:pt x="1" y="23"/>
                    <a:pt x="0" y="23"/>
                  </a:cubicBezTo>
                  <a:cubicBezTo>
                    <a:pt x="0" y="11"/>
                    <a:pt x="13" y="10"/>
                    <a:pt x="18" y="0"/>
                  </a:cubicBezTo>
                  <a:cubicBezTo>
                    <a:pt x="18" y="11"/>
                    <a:pt x="28" y="15"/>
                    <a:pt x="36" y="24"/>
                  </a:cubicBezTo>
                  <a:cubicBezTo>
                    <a:pt x="23" y="24"/>
                    <a:pt x="13" y="10"/>
                    <a:pt x="4" y="23"/>
                  </a:cubicBezTo>
                  <a:close/>
                </a:path>
              </a:pathLst>
            </a:custGeom>
            <a:solidFill>
              <a:srgbClr val="F4AF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120">
              <a:extLst>
                <a:ext uri="{FF2B5EF4-FFF2-40B4-BE49-F238E27FC236}">
                  <a16:creationId xmlns:a16="http://schemas.microsoft.com/office/drawing/2014/main" id="{74191349-6475-400D-B470-323A3281BB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9238" y="1887538"/>
              <a:ext cx="88900" cy="98425"/>
            </a:xfrm>
            <a:custGeom>
              <a:avLst/>
              <a:gdLst>
                <a:gd name="T0" fmla="*/ 16 w 35"/>
                <a:gd name="T1" fmla="*/ 38 h 38"/>
                <a:gd name="T2" fmla="*/ 0 w 35"/>
                <a:gd name="T3" fmla="*/ 7 h 38"/>
                <a:gd name="T4" fmla="*/ 21 w 35"/>
                <a:gd name="T5" fmla="*/ 2 h 38"/>
                <a:gd name="T6" fmla="*/ 32 w 35"/>
                <a:gd name="T7" fmla="*/ 30 h 38"/>
                <a:gd name="T8" fmla="*/ 16 w 35"/>
                <a:gd name="T9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8">
                  <a:moveTo>
                    <a:pt x="16" y="38"/>
                  </a:moveTo>
                  <a:cubicBezTo>
                    <a:pt x="17" y="23"/>
                    <a:pt x="10" y="15"/>
                    <a:pt x="0" y="7"/>
                  </a:cubicBezTo>
                  <a:cubicBezTo>
                    <a:pt x="7" y="2"/>
                    <a:pt x="13" y="0"/>
                    <a:pt x="21" y="2"/>
                  </a:cubicBezTo>
                  <a:cubicBezTo>
                    <a:pt x="16" y="15"/>
                    <a:pt x="35" y="17"/>
                    <a:pt x="32" y="30"/>
                  </a:cubicBezTo>
                  <a:cubicBezTo>
                    <a:pt x="25" y="27"/>
                    <a:pt x="17" y="21"/>
                    <a:pt x="16" y="38"/>
                  </a:cubicBezTo>
                  <a:close/>
                </a:path>
              </a:pathLst>
            </a:custGeom>
            <a:solidFill>
              <a:srgbClr val="F295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121">
              <a:extLst>
                <a:ext uri="{FF2B5EF4-FFF2-40B4-BE49-F238E27FC236}">
                  <a16:creationId xmlns:a16="http://schemas.microsoft.com/office/drawing/2014/main" id="{B7DBCB46-1A7A-4B3C-A494-C84552F5D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1213" y="3213100"/>
              <a:ext cx="46038" cy="74612"/>
            </a:xfrm>
            <a:custGeom>
              <a:avLst/>
              <a:gdLst>
                <a:gd name="T0" fmla="*/ 16 w 18"/>
                <a:gd name="T1" fmla="*/ 29 h 29"/>
                <a:gd name="T2" fmla="*/ 3 w 18"/>
                <a:gd name="T3" fmla="*/ 7 h 29"/>
                <a:gd name="T4" fmla="*/ 15 w 18"/>
                <a:gd name="T5" fmla="*/ 9 h 29"/>
                <a:gd name="T6" fmla="*/ 16 w 18"/>
                <a:gd name="T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29">
                  <a:moveTo>
                    <a:pt x="16" y="29"/>
                  </a:moveTo>
                  <a:cubicBezTo>
                    <a:pt x="11" y="20"/>
                    <a:pt x="0" y="17"/>
                    <a:pt x="3" y="7"/>
                  </a:cubicBezTo>
                  <a:cubicBezTo>
                    <a:pt x="4" y="0"/>
                    <a:pt x="16" y="2"/>
                    <a:pt x="15" y="9"/>
                  </a:cubicBezTo>
                  <a:cubicBezTo>
                    <a:pt x="14" y="15"/>
                    <a:pt x="18" y="20"/>
                    <a:pt x="16" y="29"/>
                  </a:cubicBezTo>
                  <a:close/>
                </a:path>
              </a:pathLst>
            </a:custGeom>
            <a:solidFill>
              <a:srgbClr val="92B3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122">
              <a:extLst>
                <a:ext uri="{FF2B5EF4-FFF2-40B4-BE49-F238E27FC236}">
                  <a16:creationId xmlns:a16="http://schemas.microsoft.com/office/drawing/2014/main" id="{43825C50-9BD9-4EEB-926D-FD9821F19E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8763" y="1147763"/>
              <a:ext cx="207963" cy="227012"/>
            </a:xfrm>
            <a:custGeom>
              <a:avLst/>
              <a:gdLst>
                <a:gd name="T0" fmla="*/ 12 w 81"/>
                <a:gd name="T1" fmla="*/ 59 h 88"/>
                <a:gd name="T2" fmla="*/ 8 w 81"/>
                <a:gd name="T3" fmla="*/ 30 h 88"/>
                <a:gd name="T4" fmla="*/ 7 w 81"/>
                <a:gd name="T5" fmla="*/ 15 h 88"/>
                <a:gd name="T6" fmla="*/ 7 w 81"/>
                <a:gd name="T7" fmla="*/ 4 h 88"/>
                <a:gd name="T8" fmla="*/ 19 w 81"/>
                <a:gd name="T9" fmla="*/ 7 h 88"/>
                <a:gd name="T10" fmla="*/ 28 w 81"/>
                <a:gd name="T11" fmla="*/ 11 h 88"/>
                <a:gd name="T12" fmla="*/ 43 w 81"/>
                <a:gd name="T13" fmla="*/ 10 h 88"/>
                <a:gd name="T14" fmla="*/ 36 w 81"/>
                <a:gd name="T15" fmla="*/ 27 h 88"/>
                <a:gd name="T16" fmla="*/ 67 w 81"/>
                <a:gd name="T17" fmla="*/ 33 h 88"/>
                <a:gd name="T18" fmla="*/ 81 w 81"/>
                <a:gd name="T19" fmla="*/ 62 h 88"/>
                <a:gd name="T20" fmla="*/ 59 w 81"/>
                <a:gd name="T21" fmla="*/ 72 h 88"/>
                <a:gd name="T22" fmla="*/ 53 w 81"/>
                <a:gd name="T23" fmla="*/ 88 h 88"/>
                <a:gd name="T24" fmla="*/ 57 w 81"/>
                <a:gd name="T25" fmla="*/ 67 h 88"/>
                <a:gd name="T26" fmla="*/ 65 w 81"/>
                <a:gd name="T27" fmla="*/ 58 h 88"/>
                <a:gd name="T28" fmla="*/ 55 w 81"/>
                <a:gd name="T29" fmla="*/ 44 h 88"/>
                <a:gd name="T30" fmla="*/ 12 w 81"/>
                <a:gd name="T31" fmla="*/ 59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1" h="88">
                  <a:moveTo>
                    <a:pt x="12" y="59"/>
                  </a:moveTo>
                  <a:cubicBezTo>
                    <a:pt x="5" y="48"/>
                    <a:pt x="4" y="39"/>
                    <a:pt x="8" y="30"/>
                  </a:cubicBezTo>
                  <a:cubicBezTo>
                    <a:pt x="9" y="25"/>
                    <a:pt x="10" y="17"/>
                    <a:pt x="7" y="15"/>
                  </a:cubicBezTo>
                  <a:cubicBezTo>
                    <a:pt x="1" y="10"/>
                    <a:pt x="0" y="8"/>
                    <a:pt x="7" y="4"/>
                  </a:cubicBezTo>
                  <a:cubicBezTo>
                    <a:pt x="12" y="0"/>
                    <a:pt x="16" y="1"/>
                    <a:pt x="19" y="7"/>
                  </a:cubicBezTo>
                  <a:cubicBezTo>
                    <a:pt x="21" y="11"/>
                    <a:pt x="23" y="15"/>
                    <a:pt x="28" y="11"/>
                  </a:cubicBezTo>
                  <a:cubicBezTo>
                    <a:pt x="33" y="7"/>
                    <a:pt x="38" y="4"/>
                    <a:pt x="43" y="10"/>
                  </a:cubicBezTo>
                  <a:cubicBezTo>
                    <a:pt x="48" y="18"/>
                    <a:pt x="36" y="20"/>
                    <a:pt x="36" y="27"/>
                  </a:cubicBezTo>
                  <a:cubicBezTo>
                    <a:pt x="46" y="30"/>
                    <a:pt x="57" y="22"/>
                    <a:pt x="67" y="33"/>
                  </a:cubicBezTo>
                  <a:cubicBezTo>
                    <a:pt x="75" y="42"/>
                    <a:pt x="68" y="57"/>
                    <a:pt x="81" y="62"/>
                  </a:cubicBezTo>
                  <a:cubicBezTo>
                    <a:pt x="75" y="68"/>
                    <a:pt x="69" y="72"/>
                    <a:pt x="59" y="72"/>
                  </a:cubicBezTo>
                  <a:cubicBezTo>
                    <a:pt x="47" y="71"/>
                    <a:pt x="61" y="85"/>
                    <a:pt x="53" y="88"/>
                  </a:cubicBezTo>
                  <a:cubicBezTo>
                    <a:pt x="45" y="77"/>
                    <a:pt x="45" y="72"/>
                    <a:pt x="57" y="67"/>
                  </a:cubicBezTo>
                  <a:cubicBezTo>
                    <a:pt x="62" y="65"/>
                    <a:pt x="69" y="64"/>
                    <a:pt x="65" y="58"/>
                  </a:cubicBezTo>
                  <a:cubicBezTo>
                    <a:pt x="62" y="53"/>
                    <a:pt x="60" y="41"/>
                    <a:pt x="55" y="44"/>
                  </a:cubicBezTo>
                  <a:cubicBezTo>
                    <a:pt x="41" y="53"/>
                    <a:pt x="21" y="36"/>
                    <a:pt x="12" y="59"/>
                  </a:cubicBezTo>
                  <a:close/>
                </a:path>
              </a:pathLst>
            </a:custGeom>
            <a:solidFill>
              <a:srgbClr val="F3A5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123">
              <a:extLst>
                <a:ext uri="{FF2B5EF4-FFF2-40B4-BE49-F238E27FC236}">
                  <a16:creationId xmlns:a16="http://schemas.microsoft.com/office/drawing/2014/main" id="{4831FEAB-E6F1-428C-823D-A4B4059974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1025" y="2060575"/>
              <a:ext cx="84138" cy="50800"/>
            </a:xfrm>
            <a:custGeom>
              <a:avLst/>
              <a:gdLst>
                <a:gd name="T0" fmla="*/ 0 w 33"/>
                <a:gd name="T1" fmla="*/ 17 h 20"/>
                <a:gd name="T2" fmla="*/ 21 w 33"/>
                <a:gd name="T3" fmla="*/ 0 h 20"/>
                <a:gd name="T4" fmla="*/ 28 w 33"/>
                <a:gd name="T5" fmla="*/ 1 h 20"/>
                <a:gd name="T6" fmla="*/ 32 w 33"/>
                <a:gd name="T7" fmla="*/ 15 h 20"/>
                <a:gd name="T8" fmla="*/ 25 w 33"/>
                <a:gd name="T9" fmla="*/ 19 h 20"/>
                <a:gd name="T10" fmla="*/ 0 w 33"/>
                <a:gd name="T11" fmla="*/ 1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" h="20">
                  <a:moveTo>
                    <a:pt x="0" y="17"/>
                  </a:moveTo>
                  <a:cubicBezTo>
                    <a:pt x="6" y="7"/>
                    <a:pt x="24" y="17"/>
                    <a:pt x="21" y="0"/>
                  </a:cubicBezTo>
                  <a:cubicBezTo>
                    <a:pt x="23" y="0"/>
                    <a:pt x="26" y="0"/>
                    <a:pt x="28" y="1"/>
                  </a:cubicBezTo>
                  <a:cubicBezTo>
                    <a:pt x="33" y="4"/>
                    <a:pt x="32" y="11"/>
                    <a:pt x="32" y="15"/>
                  </a:cubicBezTo>
                  <a:cubicBezTo>
                    <a:pt x="33" y="20"/>
                    <a:pt x="28" y="20"/>
                    <a:pt x="25" y="19"/>
                  </a:cubicBezTo>
                  <a:cubicBezTo>
                    <a:pt x="18" y="16"/>
                    <a:pt x="10" y="15"/>
                    <a:pt x="0" y="17"/>
                  </a:cubicBezTo>
                  <a:close/>
                </a:path>
              </a:pathLst>
            </a:custGeom>
            <a:solidFill>
              <a:srgbClr val="F291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11" name="Grupo 110">
            <a:extLst>
              <a:ext uri="{FF2B5EF4-FFF2-40B4-BE49-F238E27FC236}">
                <a16:creationId xmlns:a16="http://schemas.microsoft.com/office/drawing/2014/main" id="{6F5C9705-1D8E-B846-8CB2-43804EA832F4}"/>
              </a:ext>
            </a:extLst>
          </p:cNvPr>
          <p:cNvGrpSpPr/>
          <p:nvPr/>
        </p:nvGrpSpPr>
        <p:grpSpPr>
          <a:xfrm rot="8294799">
            <a:off x="-317685" y="-93856"/>
            <a:ext cx="2227562" cy="1702084"/>
            <a:chOff x="-1146176" y="1508125"/>
            <a:chExt cx="1609726" cy="2154238"/>
          </a:xfrm>
        </p:grpSpPr>
        <p:sp>
          <p:nvSpPr>
            <p:cNvPr id="112" name="Freeform 22">
              <a:extLst>
                <a:ext uri="{FF2B5EF4-FFF2-40B4-BE49-F238E27FC236}">
                  <a16:creationId xmlns:a16="http://schemas.microsoft.com/office/drawing/2014/main" id="{5DCC7B41-2B29-77F8-4EC8-55F376B68FB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1725" y="1798638"/>
              <a:ext cx="871538" cy="1863725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23">
              <a:extLst>
                <a:ext uri="{FF2B5EF4-FFF2-40B4-BE49-F238E27FC236}">
                  <a16:creationId xmlns:a16="http://schemas.microsoft.com/office/drawing/2014/main" id="{C2D0BB8F-5FFD-A4E9-CE60-894C0BB4A4F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6163" y="2360613"/>
              <a:ext cx="355600" cy="592138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24">
              <a:extLst>
                <a:ext uri="{FF2B5EF4-FFF2-40B4-BE49-F238E27FC236}">
                  <a16:creationId xmlns:a16="http://schemas.microsoft.com/office/drawing/2014/main" id="{04EF4328-9EB8-EFDA-07D5-E9661BEC981A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913" y="2925763"/>
              <a:ext cx="327025" cy="56832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25">
              <a:extLst>
                <a:ext uri="{FF2B5EF4-FFF2-40B4-BE49-F238E27FC236}">
                  <a16:creationId xmlns:a16="http://schemas.microsoft.com/office/drawing/2014/main" id="{74025273-1796-EE23-C805-5825B426ED24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0400" y="2252663"/>
              <a:ext cx="180975" cy="574675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6" name="Freeform 26">
              <a:extLst>
                <a:ext uri="{FF2B5EF4-FFF2-40B4-BE49-F238E27FC236}">
                  <a16:creationId xmlns:a16="http://schemas.microsoft.com/office/drawing/2014/main" id="{029B35D3-ED5C-184A-6991-325A3F3F5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3625" y="1508125"/>
              <a:ext cx="149225" cy="501650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7" name="Freeform 27">
              <a:extLst>
                <a:ext uri="{FF2B5EF4-FFF2-40B4-BE49-F238E27FC236}">
                  <a16:creationId xmlns:a16="http://schemas.microsoft.com/office/drawing/2014/main" id="{EE969886-AD98-0D4E-F55F-C1A5C1CA6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6176" y="1700213"/>
              <a:ext cx="363538" cy="77787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28">
              <a:extLst>
                <a:ext uri="{FF2B5EF4-FFF2-40B4-BE49-F238E27FC236}">
                  <a16:creationId xmlns:a16="http://schemas.microsoft.com/office/drawing/2014/main" id="{6B28F38F-2649-0C7F-6FE3-BC3B06F85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7413" y="1557338"/>
              <a:ext cx="141288" cy="919163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29">
              <a:extLst>
                <a:ext uri="{FF2B5EF4-FFF2-40B4-BE49-F238E27FC236}">
                  <a16:creationId xmlns:a16="http://schemas.microsoft.com/office/drawing/2014/main" id="{33629F90-A6E2-946E-2757-6441998BA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025" y="1798638"/>
              <a:ext cx="871538" cy="1863725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30">
              <a:extLst>
                <a:ext uri="{FF2B5EF4-FFF2-40B4-BE49-F238E27FC236}">
                  <a16:creationId xmlns:a16="http://schemas.microsoft.com/office/drawing/2014/main" id="{0A8A1E4E-FB6D-08A1-F613-AC9B0776B4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8" y="2360613"/>
              <a:ext cx="354013" cy="592138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" name="Freeform 31">
              <a:extLst>
                <a:ext uri="{FF2B5EF4-FFF2-40B4-BE49-F238E27FC236}">
                  <a16:creationId xmlns:a16="http://schemas.microsoft.com/office/drawing/2014/main" id="{DA599EAA-75BD-DFB3-0C6B-6437506B961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325" y="2925763"/>
              <a:ext cx="327025" cy="56832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" name="Freeform 32">
              <a:extLst>
                <a:ext uri="{FF2B5EF4-FFF2-40B4-BE49-F238E27FC236}">
                  <a16:creationId xmlns:a16="http://schemas.microsoft.com/office/drawing/2014/main" id="{7D184919-0232-E820-DDFD-09974ED8E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4787" y="2252663"/>
              <a:ext cx="180975" cy="574675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" name="Freeform 33">
              <a:extLst>
                <a:ext uri="{FF2B5EF4-FFF2-40B4-BE49-F238E27FC236}">
                  <a16:creationId xmlns:a16="http://schemas.microsoft.com/office/drawing/2014/main" id="{7FE96AFE-0274-6850-B3B1-01B608032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8" y="1508125"/>
              <a:ext cx="149225" cy="501650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" name="Freeform 34">
              <a:extLst>
                <a:ext uri="{FF2B5EF4-FFF2-40B4-BE49-F238E27FC236}">
                  <a16:creationId xmlns:a16="http://schemas.microsoft.com/office/drawing/2014/main" id="{64BD3736-EBD7-DA67-A893-6CB50F977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" y="1700213"/>
              <a:ext cx="365125" cy="77787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" name="Freeform 35">
              <a:extLst>
                <a:ext uri="{FF2B5EF4-FFF2-40B4-BE49-F238E27FC236}">
                  <a16:creationId xmlns:a16="http://schemas.microsoft.com/office/drawing/2014/main" id="{A25126CC-5779-F2FD-F54C-D3E25B6AC1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3" y="1557338"/>
              <a:ext cx="141288" cy="919163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26" name="Grupo 125">
            <a:extLst>
              <a:ext uri="{FF2B5EF4-FFF2-40B4-BE49-F238E27FC236}">
                <a16:creationId xmlns:a16="http://schemas.microsoft.com/office/drawing/2014/main" id="{F599A43B-DB02-ED4E-22CC-DF3A6D6152A1}"/>
              </a:ext>
            </a:extLst>
          </p:cNvPr>
          <p:cNvGrpSpPr/>
          <p:nvPr/>
        </p:nvGrpSpPr>
        <p:grpSpPr>
          <a:xfrm rot="13694799">
            <a:off x="7290301" y="-57395"/>
            <a:ext cx="2227562" cy="1702084"/>
            <a:chOff x="-1146176" y="1508125"/>
            <a:chExt cx="1609726" cy="2154238"/>
          </a:xfrm>
        </p:grpSpPr>
        <p:sp>
          <p:nvSpPr>
            <p:cNvPr id="127" name="Freeform 22">
              <a:extLst>
                <a:ext uri="{FF2B5EF4-FFF2-40B4-BE49-F238E27FC236}">
                  <a16:creationId xmlns:a16="http://schemas.microsoft.com/office/drawing/2014/main" id="{1C8D8F8E-17BE-A3F4-0145-1C73A0F3273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1725" y="1798638"/>
              <a:ext cx="871538" cy="1863725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" name="Freeform 23">
              <a:extLst>
                <a:ext uri="{FF2B5EF4-FFF2-40B4-BE49-F238E27FC236}">
                  <a16:creationId xmlns:a16="http://schemas.microsoft.com/office/drawing/2014/main" id="{207B4926-593E-924C-782C-D29406E36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6163" y="2360613"/>
              <a:ext cx="355600" cy="592138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" name="Freeform 24">
              <a:extLst>
                <a:ext uri="{FF2B5EF4-FFF2-40B4-BE49-F238E27FC236}">
                  <a16:creationId xmlns:a16="http://schemas.microsoft.com/office/drawing/2014/main" id="{CC643DE5-5341-8A3E-C205-AF71B5609E0C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913" y="2925763"/>
              <a:ext cx="327025" cy="56832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" name="Freeform 25">
              <a:extLst>
                <a:ext uri="{FF2B5EF4-FFF2-40B4-BE49-F238E27FC236}">
                  <a16:creationId xmlns:a16="http://schemas.microsoft.com/office/drawing/2014/main" id="{D968D60B-F21C-90AE-C771-7348A4B6D43B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0400" y="2252663"/>
              <a:ext cx="180975" cy="574675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" name="Freeform 26">
              <a:extLst>
                <a:ext uri="{FF2B5EF4-FFF2-40B4-BE49-F238E27FC236}">
                  <a16:creationId xmlns:a16="http://schemas.microsoft.com/office/drawing/2014/main" id="{B2EF2E87-34F6-B429-C8E0-0EE11E772BE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3625" y="1508125"/>
              <a:ext cx="149225" cy="501650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" name="Freeform 27">
              <a:extLst>
                <a:ext uri="{FF2B5EF4-FFF2-40B4-BE49-F238E27FC236}">
                  <a16:creationId xmlns:a16="http://schemas.microsoft.com/office/drawing/2014/main" id="{AECAB79F-9E6C-DC76-B50A-377BD8BD4B2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6176" y="1700213"/>
              <a:ext cx="363538" cy="77787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" name="Freeform 28">
              <a:extLst>
                <a:ext uri="{FF2B5EF4-FFF2-40B4-BE49-F238E27FC236}">
                  <a16:creationId xmlns:a16="http://schemas.microsoft.com/office/drawing/2014/main" id="{284EC7FA-9C8E-1A10-3F9F-027687295F5C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7413" y="1557338"/>
              <a:ext cx="141288" cy="919163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" name="Freeform 29">
              <a:extLst>
                <a:ext uri="{FF2B5EF4-FFF2-40B4-BE49-F238E27FC236}">
                  <a16:creationId xmlns:a16="http://schemas.microsoft.com/office/drawing/2014/main" id="{7952DD80-285A-C05C-DFD6-E906775C2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025" y="1798638"/>
              <a:ext cx="871538" cy="1863725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" name="Freeform 30">
              <a:extLst>
                <a:ext uri="{FF2B5EF4-FFF2-40B4-BE49-F238E27FC236}">
                  <a16:creationId xmlns:a16="http://schemas.microsoft.com/office/drawing/2014/main" id="{1E5EF875-C9BF-119D-1698-81D0CE3A25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8" y="2360613"/>
              <a:ext cx="354013" cy="592138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" name="Freeform 31">
              <a:extLst>
                <a:ext uri="{FF2B5EF4-FFF2-40B4-BE49-F238E27FC236}">
                  <a16:creationId xmlns:a16="http://schemas.microsoft.com/office/drawing/2014/main" id="{1F458986-EEBD-AA41-93B7-A47DC00C084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325" y="2925763"/>
              <a:ext cx="327025" cy="56832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" name="Freeform 32">
              <a:extLst>
                <a:ext uri="{FF2B5EF4-FFF2-40B4-BE49-F238E27FC236}">
                  <a16:creationId xmlns:a16="http://schemas.microsoft.com/office/drawing/2014/main" id="{CB27CF0E-7578-A2B9-B895-D557E822127F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4787" y="2252663"/>
              <a:ext cx="180975" cy="574675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" name="Freeform 33">
              <a:extLst>
                <a:ext uri="{FF2B5EF4-FFF2-40B4-BE49-F238E27FC236}">
                  <a16:creationId xmlns:a16="http://schemas.microsoft.com/office/drawing/2014/main" id="{81BB8580-4DDE-DEF7-45A5-EC87DE1173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8" y="1508125"/>
              <a:ext cx="149225" cy="501650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" name="Freeform 34">
              <a:extLst>
                <a:ext uri="{FF2B5EF4-FFF2-40B4-BE49-F238E27FC236}">
                  <a16:creationId xmlns:a16="http://schemas.microsoft.com/office/drawing/2014/main" id="{E101B9EC-02BB-F4F6-7FF0-724105A3E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" y="1700213"/>
              <a:ext cx="365125" cy="77787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" name="Freeform 35">
              <a:extLst>
                <a:ext uri="{FF2B5EF4-FFF2-40B4-BE49-F238E27FC236}">
                  <a16:creationId xmlns:a16="http://schemas.microsoft.com/office/drawing/2014/main" id="{ACF25751-83D2-4A74-4DA2-1EED05C35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3" y="1557338"/>
              <a:ext cx="141288" cy="919163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41" name="Grupo 140">
            <a:extLst>
              <a:ext uri="{FF2B5EF4-FFF2-40B4-BE49-F238E27FC236}">
                <a16:creationId xmlns:a16="http://schemas.microsoft.com/office/drawing/2014/main" id="{6BE4CB6A-4880-BB94-BAE1-7AC5615BF6A3}"/>
              </a:ext>
            </a:extLst>
          </p:cNvPr>
          <p:cNvGrpSpPr/>
          <p:nvPr/>
        </p:nvGrpSpPr>
        <p:grpSpPr>
          <a:xfrm>
            <a:off x="8072438" y="3738563"/>
            <a:ext cx="1076325" cy="1403350"/>
            <a:chOff x="8072438" y="3738563"/>
            <a:chExt cx="1076325" cy="1403350"/>
          </a:xfrm>
        </p:grpSpPr>
        <p:sp>
          <p:nvSpPr>
            <p:cNvPr id="142" name="Freeform 52">
              <a:extLst>
                <a:ext uri="{FF2B5EF4-FFF2-40B4-BE49-F238E27FC236}">
                  <a16:creationId xmlns:a16="http://schemas.microsoft.com/office/drawing/2014/main" id="{3E939ED4-5A9A-988B-F7A3-F404AA82256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4825" y="3929063"/>
              <a:ext cx="1023938" cy="1212850"/>
            </a:xfrm>
            <a:custGeom>
              <a:avLst/>
              <a:gdLst>
                <a:gd name="T0" fmla="*/ 623 w 734"/>
                <a:gd name="T1" fmla="*/ 641 h 871"/>
                <a:gd name="T2" fmla="*/ 703 w 734"/>
                <a:gd name="T3" fmla="*/ 767 h 871"/>
                <a:gd name="T4" fmla="*/ 731 w 734"/>
                <a:gd name="T5" fmla="*/ 852 h 871"/>
                <a:gd name="T6" fmla="*/ 729 w 734"/>
                <a:gd name="T7" fmla="*/ 871 h 871"/>
                <a:gd name="T8" fmla="*/ 672 w 734"/>
                <a:gd name="T9" fmla="*/ 756 h 871"/>
                <a:gd name="T10" fmla="*/ 601 w 734"/>
                <a:gd name="T11" fmla="*/ 649 h 871"/>
                <a:gd name="T12" fmla="*/ 575 w 734"/>
                <a:gd name="T13" fmla="*/ 613 h 871"/>
                <a:gd name="T14" fmla="*/ 510 w 734"/>
                <a:gd name="T15" fmla="*/ 543 h 871"/>
                <a:gd name="T16" fmla="*/ 495 w 734"/>
                <a:gd name="T17" fmla="*/ 538 h 871"/>
                <a:gd name="T18" fmla="*/ 395 w 734"/>
                <a:gd name="T19" fmla="*/ 515 h 871"/>
                <a:gd name="T20" fmla="*/ 376 w 734"/>
                <a:gd name="T21" fmla="*/ 499 h 871"/>
                <a:gd name="T22" fmla="*/ 398 w 734"/>
                <a:gd name="T23" fmla="*/ 490 h 871"/>
                <a:gd name="T24" fmla="*/ 446 w 734"/>
                <a:gd name="T25" fmla="*/ 495 h 871"/>
                <a:gd name="T26" fmla="*/ 458 w 734"/>
                <a:gd name="T27" fmla="*/ 496 h 871"/>
                <a:gd name="T28" fmla="*/ 424 w 734"/>
                <a:gd name="T29" fmla="*/ 462 h 871"/>
                <a:gd name="T30" fmla="*/ 330 w 734"/>
                <a:gd name="T31" fmla="*/ 394 h 871"/>
                <a:gd name="T32" fmla="*/ 254 w 734"/>
                <a:gd name="T33" fmla="*/ 341 h 871"/>
                <a:gd name="T34" fmla="*/ 124 w 734"/>
                <a:gd name="T35" fmla="*/ 229 h 871"/>
                <a:gd name="T36" fmla="*/ 78 w 734"/>
                <a:gd name="T37" fmla="*/ 173 h 871"/>
                <a:gd name="T38" fmla="*/ 11 w 734"/>
                <a:gd name="T39" fmla="*/ 58 h 871"/>
                <a:gd name="T40" fmla="*/ 0 w 734"/>
                <a:gd name="T41" fmla="*/ 27 h 871"/>
                <a:gd name="T42" fmla="*/ 13 w 734"/>
                <a:gd name="T43" fmla="*/ 35 h 871"/>
                <a:gd name="T44" fmla="*/ 68 w 734"/>
                <a:gd name="T45" fmla="*/ 116 h 871"/>
                <a:gd name="T46" fmla="*/ 135 w 734"/>
                <a:gd name="T47" fmla="*/ 195 h 871"/>
                <a:gd name="T48" fmla="*/ 155 w 734"/>
                <a:gd name="T49" fmla="*/ 216 h 871"/>
                <a:gd name="T50" fmla="*/ 241 w 734"/>
                <a:gd name="T51" fmla="*/ 297 h 871"/>
                <a:gd name="T52" fmla="*/ 123 w 734"/>
                <a:gd name="T53" fmla="*/ 179 h 871"/>
                <a:gd name="T54" fmla="*/ 17 w 734"/>
                <a:gd name="T55" fmla="*/ 34 h 871"/>
                <a:gd name="T56" fmla="*/ 14 w 734"/>
                <a:gd name="T57" fmla="*/ 15 h 871"/>
                <a:gd name="T58" fmla="*/ 50 w 734"/>
                <a:gd name="T59" fmla="*/ 42 h 871"/>
                <a:gd name="T60" fmla="*/ 93 w 734"/>
                <a:gd name="T61" fmla="*/ 82 h 871"/>
                <a:gd name="T62" fmla="*/ 161 w 734"/>
                <a:gd name="T63" fmla="*/ 160 h 871"/>
                <a:gd name="T64" fmla="*/ 222 w 734"/>
                <a:gd name="T65" fmla="*/ 238 h 871"/>
                <a:gd name="T66" fmla="*/ 234 w 734"/>
                <a:gd name="T67" fmla="*/ 251 h 871"/>
                <a:gd name="T68" fmla="*/ 234 w 734"/>
                <a:gd name="T69" fmla="*/ 245 h 871"/>
                <a:gd name="T70" fmla="*/ 196 w 734"/>
                <a:gd name="T71" fmla="*/ 128 h 871"/>
                <a:gd name="T72" fmla="*/ 191 w 734"/>
                <a:gd name="T73" fmla="*/ 57 h 871"/>
                <a:gd name="T74" fmla="*/ 204 w 734"/>
                <a:gd name="T75" fmla="*/ 0 h 871"/>
                <a:gd name="T76" fmla="*/ 212 w 734"/>
                <a:gd name="T77" fmla="*/ 10 h 871"/>
                <a:gd name="T78" fmla="*/ 242 w 734"/>
                <a:gd name="T79" fmla="*/ 149 h 871"/>
                <a:gd name="T80" fmla="*/ 288 w 734"/>
                <a:gd name="T81" fmla="*/ 295 h 871"/>
                <a:gd name="T82" fmla="*/ 250 w 734"/>
                <a:gd name="T83" fmla="*/ 183 h 871"/>
                <a:gd name="T84" fmla="*/ 217 w 734"/>
                <a:gd name="T85" fmla="*/ 31 h 871"/>
                <a:gd name="T86" fmla="*/ 220 w 734"/>
                <a:gd name="T87" fmla="*/ 9 h 871"/>
                <a:gd name="T88" fmla="*/ 241 w 734"/>
                <a:gd name="T89" fmla="*/ 33 h 871"/>
                <a:gd name="T90" fmla="*/ 285 w 734"/>
                <a:gd name="T91" fmla="*/ 125 h 871"/>
                <a:gd name="T92" fmla="*/ 306 w 734"/>
                <a:gd name="T93" fmla="*/ 193 h 871"/>
                <a:gd name="T94" fmla="*/ 324 w 734"/>
                <a:gd name="T95" fmla="*/ 266 h 871"/>
                <a:gd name="T96" fmla="*/ 333 w 734"/>
                <a:gd name="T97" fmla="*/ 328 h 871"/>
                <a:gd name="T98" fmla="*/ 334 w 734"/>
                <a:gd name="T99" fmla="*/ 338 h 871"/>
                <a:gd name="T100" fmla="*/ 361 w 734"/>
                <a:gd name="T101" fmla="*/ 390 h 871"/>
                <a:gd name="T102" fmla="*/ 485 w 734"/>
                <a:gd name="T103" fmla="*/ 493 h 871"/>
                <a:gd name="T104" fmla="*/ 582 w 734"/>
                <a:gd name="T105" fmla="*/ 589 h 871"/>
                <a:gd name="T106" fmla="*/ 623 w 734"/>
                <a:gd name="T107" fmla="*/ 64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1">
                  <a:moveTo>
                    <a:pt x="623" y="641"/>
                  </a:moveTo>
                  <a:cubicBezTo>
                    <a:pt x="651" y="682"/>
                    <a:pt x="681" y="722"/>
                    <a:pt x="703" y="767"/>
                  </a:cubicBezTo>
                  <a:cubicBezTo>
                    <a:pt x="716" y="793"/>
                    <a:pt x="725" y="822"/>
                    <a:pt x="731" y="852"/>
                  </a:cubicBezTo>
                  <a:cubicBezTo>
                    <a:pt x="732" y="857"/>
                    <a:pt x="734" y="863"/>
                    <a:pt x="729" y="871"/>
                  </a:cubicBezTo>
                  <a:cubicBezTo>
                    <a:pt x="707" y="833"/>
                    <a:pt x="697" y="790"/>
                    <a:pt x="672" y="756"/>
                  </a:cubicBezTo>
                  <a:cubicBezTo>
                    <a:pt x="648" y="721"/>
                    <a:pt x="628" y="683"/>
                    <a:pt x="601" y="649"/>
                  </a:cubicBezTo>
                  <a:cubicBezTo>
                    <a:pt x="595" y="635"/>
                    <a:pt x="585" y="623"/>
                    <a:pt x="575" y="613"/>
                  </a:cubicBezTo>
                  <a:cubicBezTo>
                    <a:pt x="554" y="589"/>
                    <a:pt x="533" y="564"/>
                    <a:pt x="510" y="543"/>
                  </a:cubicBezTo>
                  <a:cubicBezTo>
                    <a:pt x="505" y="539"/>
                    <a:pt x="501" y="538"/>
                    <a:pt x="495" y="538"/>
                  </a:cubicBezTo>
                  <a:cubicBezTo>
                    <a:pt x="461" y="533"/>
                    <a:pt x="427" y="529"/>
                    <a:pt x="395" y="515"/>
                  </a:cubicBezTo>
                  <a:cubicBezTo>
                    <a:pt x="387" y="512"/>
                    <a:pt x="374" y="511"/>
                    <a:pt x="376" y="499"/>
                  </a:cubicBezTo>
                  <a:cubicBezTo>
                    <a:pt x="378" y="489"/>
                    <a:pt x="390" y="491"/>
                    <a:pt x="398" y="490"/>
                  </a:cubicBezTo>
                  <a:cubicBezTo>
                    <a:pt x="414" y="488"/>
                    <a:pt x="430" y="492"/>
                    <a:pt x="446" y="495"/>
                  </a:cubicBezTo>
                  <a:cubicBezTo>
                    <a:pt x="450" y="496"/>
                    <a:pt x="453" y="499"/>
                    <a:pt x="458" y="496"/>
                  </a:cubicBezTo>
                  <a:cubicBezTo>
                    <a:pt x="451" y="480"/>
                    <a:pt x="436" y="473"/>
                    <a:pt x="424" y="462"/>
                  </a:cubicBezTo>
                  <a:cubicBezTo>
                    <a:pt x="395" y="436"/>
                    <a:pt x="363" y="414"/>
                    <a:pt x="330" y="394"/>
                  </a:cubicBezTo>
                  <a:cubicBezTo>
                    <a:pt x="304" y="378"/>
                    <a:pt x="277" y="361"/>
                    <a:pt x="254" y="341"/>
                  </a:cubicBezTo>
                  <a:cubicBezTo>
                    <a:pt x="210" y="304"/>
                    <a:pt x="166" y="267"/>
                    <a:pt x="124" y="229"/>
                  </a:cubicBezTo>
                  <a:cubicBezTo>
                    <a:pt x="107" y="212"/>
                    <a:pt x="94" y="191"/>
                    <a:pt x="78" y="173"/>
                  </a:cubicBezTo>
                  <a:cubicBezTo>
                    <a:pt x="51" y="137"/>
                    <a:pt x="32" y="96"/>
                    <a:pt x="11" y="58"/>
                  </a:cubicBezTo>
                  <a:cubicBezTo>
                    <a:pt x="6" y="49"/>
                    <a:pt x="4" y="38"/>
                    <a:pt x="0" y="27"/>
                  </a:cubicBezTo>
                  <a:cubicBezTo>
                    <a:pt x="6" y="26"/>
                    <a:pt x="9" y="31"/>
                    <a:pt x="13" y="35"/>
                  </a:cubicBezTo>
                  <a:cubicBezTo>
                    <a:pt x="30" y="63"/>
                    <a:pt x="48" y="90"/>
                    <a:pt x="68" y="116"/>
                  </a:cubicBezTo>
                  <a:cubicBezTo>
                    <a:pt x="89" y="143"/>
                    <a:pt x="109" y="171"/>
                    <a:pt x="135" y="195"/>
                  </a:cubicBezTo>
                  <a:cubicBezTo>
                    <a:pt x="142" y="201"/>
                    <a:pt x="149" y="209"/>
                    <a:pt x="155" y="216"/>
                  </a:cubicBezTo>
                  <a:cubicBezTo>
                    <a:pt x="185" y="246"/>
                    <a:pt x="215" y="276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3"/>
                    <a:pt x="47" y="86"/>
                    <a:pt x="17" y="34"/>
                  </a:cubicBezTo>
                  <a:cubicBezTo>
                    <a:pt x="13" y="28"/>
                    <a:pt x="8" y="22"/>
                    <a:pt x="14" y="15"/>
                  </a:cubicBezTo>
                  <a:cubicBezTo>
                    <a:pt x="24" y="27"/>
                    <a:pt x="39" y="32"/>
                    <a:pt x="50" y="42"/>
                  </a:cubicBezTo>
                  <a:cubicBezTo>
                    <a:pt x="64" y="56"/>
                    <a:pt x="80" y="68"/>
                    <a:pt x="93" y="82"/>
                  </a:cubicBezTo>
                  <a:cubicBezTo>
                    <a:pt x="117" y="107"/>
                    <a:pt x="141" y="131"/>
                    <a:pt x="161" y="160"/>
                  </a:cubicBezTo>
                  <a:cubicBezTo>
                    <a:pt x="181" y="186"/>
                    <a:pt x="202" y="212"/>
                    <a:pt x="222" y="238"/>
                  </a:cubicBezTo>
                  <a:cubicBezTo>
                    <a:pt x="226" y="242"/>
                    <a:pt x="230" y="247"/>
                    <a:pt x="234" y="251"/>
                  </a:cubicBezTo>
                  <a:cubicBezTo>
                    <a:pt x="237" y="249"/>
                    <a:pt x="235" y="247"/>
                    <a:pt x="234" y="245"/>
                  </a:cubicBezTo>
                  <a:cubicBezTo>
                    <a:pt x="210" y="210"/>
                    <a:pt x="203" y="169"/>
                    <a:pt x="196" y="128"/>
                  </a:cubicBezTo>
                  <a:cubicBezTo>
                    <a:pt x="192" y="104"/>
                    <a:pt x="191" y="80"/>
                    <a:pt x="191" y="57"/>
                  </a:cubicBezTo>
                  <a:cubicBezTo>
                    <a:pt x="191" y="38"/>
                    <a:pt x="190" y="16"/>
                    <a:pt x="204" y="0"/>
                  </a:cubicBezTo>
                  <a:cubicBezTo>
                    <a:pt x="211" y="0"/>
                    <a:pt x="212" y="5"/>
                    <a:pt x="212" y="10"/>
                  </a:cubicBezTo>
                  <a:cubicBezTo>
                    <a:pt x="221" y="56"/>
                    <a:pt x="234" y="102"/>
                    <a:pt x="242" y="149"/>
                  </a:cubicBezTo>
                  <a:cubicBezTo>
                    <a:pt x="252" y="202"/>
                    <a:pt x="267" y="255"/>
                    <a:pt x="288" y="295"/>
                  </a:cubicBezTo>
                  <a:cubicBezTo>
                    <a:pt x="272" y="265"/>
                    <a:pt x="260" y="224"/>
                    <a:pt x="250" y="183"/>
                  </a:cubicBezTo>
                  <a:cubicBezTo>
                    <a:pt x="238" y="132"/>
                    <a:pt x="230" y="81"/>
                    <a:pt x="217" y="31"/>
                  </a:cubicBezTo>
                  <a:cubicBezTo>
                    <a:pt x="215" y="23"/>
                    <a:pt x="212" y="16"/>
                    <a:pt x="220" y="9"/>
                  </a:cubicBezTo>
                  <a:cubicBezTo>
                    <a:pt x="231" y="14"/>
                    <a:pt x="235" y="25"/>
                    <a:pt x="241" y="33"/>
                  </a:cubicBezTo>
                  <a:cubicBezTo>
                    <a:pt x="261" y="61"/>
                    <a:pt x="275" y="92"/>
                    <a:pt x="285" y="125"/>
                  </a:cubicBezTo>
                  <a:cubicBezTo>
                    <a:pt x="291" y="147"/>
                    <a:pt x="298" y="170"/>
                    <a:pt x="306" y="193"/>
                  </a:cubicBezTo>
                  <a:cubicBezTo>
                    <a:pt x="315" y="216"/>
                    <a:pt x="320" y="241"/>
                    <a:pt x="324" y="266"/>
                  </a:cubicBezTo>
                  <a:cubicBezTo>
                    <a:pt x="326" y="287"/>
                    <a:pt x="332" y="307"/>
                    <a:pt x="333" y="328"/>
                  </a:cubicBezTo>
                  <a:cubicBezTo>
                    <a:pt x="334" y="331"/>
                    <a:pt x="335" y="335"/>
                    <a:pt x="334" y="338"/>
                  </a:cubicBezTo>
                  <a:cubicBezTo>
                    <a:pt x="329" y="364"/>
                    <a:pt x="341" y="378"/>
                    <a:pt x="361" y="390"/>
                  </a:cubicBezTo>
                  <a:cubicBezTo>
                    <a:pt x="408" y="418"/>
                    <a:pt x="446" y="456"/>
                    <a:pt x="485" y="493"/>
                  </a:cubicBezTo>
                  <a:cubicBezTo>
                    <a:pt x="518" y="524"/>
                    <a:pt x="550" y="555"/>
                    <a:pt x="582" y="589"/>
                  </a:cubicBezTo>
                  <a:cubicBezTo>
                    <a:pt x="597" y="605"/>
                    <a:pt x="609" y="623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" name="Freeform 53">
              <a:extLst>
                <a:ext uri="{FF2B5EF4-FFF2-40B4-BE49-F238E27FC236}">
                  <a16:creationId xmlns:a16="http://schemas.microsoft.com/office/drawing/2014/main" id="{1A1BF2A4-EBF1-6BB5-BA6D-8A976461439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0" y="4294188"/>
              <a:ext cx="414338" cy="385763"/>
            </a:xfrm>
            <a:custGeom>
              <a:avLst/>
              <a:gdLst>
                <a:gd name="T0" fmla="*/ 281 w 298"/>
                <a:gd name="T1" fmla="*/ 230 h 277"/>
                <a:gd name="T2" fmla="*/ 229 w 298"/>
                <a:gd name="T3" fmla="*/ 255 h 277"/>
                <a:gd name="T4" fmla="*/ 113 w 298"/>
                <a:gd name="T5" fmla="*/ 269 h 277"/>
                <a:gd name="T6" fmla="*/ 17 w 298"/>
                <a:gd name="T7" fmla="*/ 187 h 277"/>
                <a:gd name="T8" fmla="*/ 1 w 298"/>
                <a:gd name="T9" fmla="*/ 116 h 277"/>
                <a:gd name="T10" fmla="*/ 30 w 298"/>
                <a:gd name="T11" fmla="*/ 23 h 277"/>
                <a:gd name="T12" fmla="*/ 79 w 298"/>
                <a:gd name="T13" fmla="*/ 8 h 277"/>
                <a:gd name="T14" fmla="*/ 102 w 298"/>
                <a:gd name="T15" fmla="*/ 29 h 277"/>
                <a:gd name="T16" fmla="*/ 137 w 298"/>
                <a:gd name="T17" fmla="*/ 82 h 277"/>
                <a:gd name="T18" fmla="*/ 189 w 298"/>
                <a:gd name="T19" fmla="*/ 134 h 277"/>
                <a:gd name="T20" fmla="*/ 271 w 298"/>
                <a:gd name="T21" fmla="*/ 186 h 277"/>
                <a:gd name="T22" fmla="*/ 292 w 298"/>
                <a:gd name="T23" fmla="*/ 203 h 277"/>
                <a:gd name="T24" fmla="*/ 291 w 298"/>
                <a:gd name="T25" fmla="*/ 222 h 277"/>
                <a:gd name="T26" fmla="*/ 281 w 298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7">
                  <a:moveTo>
                    <a:pt x="281" y="230"/>
                  </a:moveTo>
                  <a:cubicBezTo>
                    <a:pt x="266" y="245"/>
                    <a:pt x="247" y="250"/>
                    <a:pt x="229" y="255"/>
                  </a:cubicBezTo>
                  <a:cubicBezTo>
                    <a:pt x="191" y="267"/>
                    <a:pt x="153" y="277"/>
                    <a:pt x="113" y="269"/>
                  </a:cubicBezTo>
                  <a:cubicBezTo>
                    <a:pt x="66" y="260"/>
                    <a:pt x="33" y="232"/>
                    <a:pt x="17" y="187"/>
                  </a:cubicBezTo>
                  <a:cubicBezTo>
                    <a:pt x="7" y="165"/>
                    <a:pt x="0" y="141"/>
                    <a:pt x="1" y="116"/>
                  </a:cubicBezTo>
                  <a:cubicBezTo>
                    <a:pt x="2" y="83"/>
                    <a:pt x="13" y="52"/>
                    <a:pt x="30" y="23"/>
                  </a:cubicBezTo>
                  <a:cubicBezTo>
                    <a:pt x="42" y="3"/>
                    <a:pt x="66" y="0"/>
                    <a:pt x="79" y="8"/>
                  </a:cubicBezTo>
                  <a:cubicBezTo>
                    <a:pt x="88" y="13"/>
                    <a:pt x="96" y="21"/>
                    <a:pt x="102" y="29"/>
                  </a:cubicBezTo>
                  <a:cubicBezTo>
                    <a:pt x="116" y="45"/>
                    <a:pt x="125" y="64"/>
                    <a:pt x="137" y="82"/>
                  </a:cubicBezTo>
                  <a:cubicBezTo>
                    <a:pt x="150" y="103"/>
                    <a:pt x="168" y="120"/>
                    <a:pt x="189" y="134"/>
                  </a:cubicBezTo>
                  <a:cubicBezTo>
                    <a:pt x="216" y="152"/>
                    <a:pt x="243" y="169"/>
                    <a:pt x="271" y="186"/>
                  </a:cubicBezTo>
                  <a:cubicBezTo>
                    <a:pt x="279" y="190"/>
                    <a:pt x="285" y="197"/>
                    <a:pt x="292" y="203"/>
                  </a:cubicBezTo>
                  <a:cubicBezTo>
                    <a:pt x="298" y="208"/>
                    <a:pt x="296" y="216"/>
                    <a:pt x="291" y="222"/>
                  </a:cubicBezTo>
                  <a:cubicBezTo>
                    <a:pt x="288" y="225"/>
                    <a:pt x="284" y="228"/>
                    <a:pt x="281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" name="Freeform 54">
              <a:extLst>
                <a:ext uri="{FF2B5EF4-FFF2-40B4-BE49-F238E27FC236}">
                  <a16:creationId xmlns:a16="http://schemas.microsoft.com/office/drawing/2014/main" id="{ED1C91C4-DECF-FFA0-334A-3416EB379EA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0" y="4662488"/>
              <a:ext cx="384175" cy="37147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6 h 266"/>
                <a:gd name="T4" fmla="*/ 37 w 276"/>
                <a:gd name="T5" fmla="*/ 101 h 266"/>
                <a:gd name="T6" fmla="*/ 13 w 276"/>
                <a:gd name="T7" fmla="*/ 79 h 266"/>
                <a:gd name="T8" fmla="*/ 29 w 276"/>
                <a:gd name="T9" fmla="*/ 31 h 266"/>
                <a:gd name="T10" fmla="*/ 179 w 276"/>
                <a:gd name="T11" fmla="*/ 17 h 266"/>
                <a:gd name="T12" fmla="*/ 275 w 276"/>
                <a:gd name="T13" fmla="*/ 152 h 266"/>
                <a:gd name="T14" fmla="*/ 256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0"/>
                    <a:pt x="122" y="166"/>
                  </a:cubicBezTo>
                  <a:cubicBezTo>
                    <a:pt x="95" y="143"/>
                    <a:pt x="68" y="120"/>
                    <a:pt x="37" y="101"/>
                  </a:cubicBezTo>
                  <a:cubicBezTo>
                    <a:pt x="28" y="95"/>
                    <a:pt x="20" y="88"/>
                    <a:pt x="13" y="79"/>
                  </a:cubicBezTo>
                  <a:cubicBezTo>
                    <a:pt x="0" y="62"/>
                    <a:pt x="7" y="44"/>
                    <a:pt x="29" y="31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2"/>
                  </a:cubicBezTo>
                  <a:cubicBezTo>
                    <a:pt x="276" y="183"/>
                    <a:pt x="271" y="211"/>
                    <a:pt x="256" y="238"/>
                  </a:cubicBezTo>
                  <a:cubicBezTo>
                    <a:pt x="251" y="249"/>
                    <a:pt x="242" y="255"/>
                    <a:pt x="232" y="260"/>
                  </a:cubicBezTo>
                  <a:cubicBezTo>
                    <a:pt x="220" y="266"/>
                    <a:pt x="207" y="260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" name="Freeform 55">
              <a:extLst>
                <a:ext uri="{FF2B5EF4-FFF2-40B4-BE49-F238E27FC236}">
                  <a16:creationId xmlns:a16="http://schemas.microsoft.com/office/drawing/2014/main" id="{0FCE5FBC-5C81-8E07-7446-9B39056A1191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2350" y="4224338"/>
              <a:ext cx="212725" cy="373063"/>
            </a:xfrm>
            <a:custGeom>
              <a:avLst/>
              <a:gdLst>
                <a:gd name="T0" fmla="*/ 152 w 153"/>
                <a:gd name="T1" fmla="*/ 268 h 268"/>
                <a:gd name="T2" fmla="*/ 125 w 153"/>
                <a:gd name="T3" fmla="*/ 252 h 268"/>
                <a:gd name="T4" fmla="*/ 57 w 153"/>
                <a:gd name="T5" fmla="*/ 186 h 268"/>
                <a:gd name="T6" fmla="*/ 13 w 153"/>
                <a:gd name="T7" fmla="*/ 92 h 268"/>
                <a:gd name="T8" fmla="*/ 2 w 153"/>
                <a:gd name="T9" fmla="*/ 30 h 268"/>
                <a:gd name="T10" fmla="*/ 6 w 153"/>
                <a:gd name="T11" fmla="*/ 7 h 268"/>
                <a:gd name="T12" fmla="*/ 26 w 153"/>
                <a:gd name="T13" fmla="*/ 6 h 268"/>
                <a:gd name="T14" fmla="*/ 132 w 153"/>
                <a:gd name="T15" fmla="*/ 169 h 268"/>
                <a:gd name="T16" fmla="*/ 151 w 153"/>
                <a:gd name="T17" fmla="*/ 240 h 268"/>
                <a:gd name="T18" fmla="*/ 152 w 153"/>
                <a:gd name="T19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268">
                  <a:moveTo>
                    <a:pt x="152" y="268"/>
                  </a:moveTo>
                  <a:cubicBezTo>
                    <a:pt x="139" y="268"/>
                    <a:pt x="132" y="259"/>
                    <a:pt x="125" y="252"/>
                  </a:cubicBezTo>
                  <a:cubicBezTo>
                    <a:pt x="101" y="232"/>
                    <a:pt x="76" y="212"/>
                    <a:pt x="57" y="186"/>
                  </a:cubicBezTo>
                  <a:cubicBezTo>
                    <a:pt x="35" y="157"/>
                    <a:pt x="23" y="126"/>
                    <a:pt x="13" y="92"/>
                  </a:cubicBezTo>
                  <a:cubicBezTo>
                    <a:pt x="8" y="72"/>
                    <a:pt x="7" y="50"/>
                    <a:pt x="2" y="30"/>
                  </a:cubicBezTo>
                  <a:cubicBezTo>
                    <a:pt x="0" y="22"/>
                    <a:pt x="0" y="15"/>
                    <a:pt x="6" y="7"/>
                  </a:cubicBezTo>
                  <a:cubicBezTo>
                    <a:pt x="12" y="0"/>
                    <a:pt x="19" y="1"/>
                    <a:pt x="26" y="6"/>
                  </a:cubicBezTo>
                  <a:cubicBezTo>
                    <a:pt x="79" y="48"/>
                    <a:pt x="112" y="104"/>
                    <a:pt x="132" y="169"/>
                  </a:cubicBezTo>
                  <a:cubicBezTo>
                    <a:pt x="139" y="192"/>
                    <a:pt x="145" y="216"/>
                    <a:pt x="151" y="240"/>
                  </a:cubicBezTo>
                  <a:cubicBezTo>
                    <a:pt x="153" y="249"/>
                    <a:pt x="148" y="258"/>
                    <a:pt x="152" y="268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" name="Freeform 56">
              <a:extLst>
                <a:ext uri="{FF2B5EF4-FFF2-40B4-BE49-F238E27FC236}">
                  <a16:creationId xmlns:a16="http://schemas.microsoft.com/office/drawing/2014/main" id="{65BECB76-4FED-8C9A-74AE-DE17BEAE094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3738563"/>
              <a:ext cx="176213" cy="328613"/>
            </a:xfrm>
            <a:custGeom>
              <a:avLst/>
              <a:gdLst>
                <a:gd name="T0" fmla="*/ 80 w 127"/>
                <a:gd name="T1" fmla="*/ 205 h 236"/>
                <a:gd name="T2" fmla="*/ 34 w 127"/>
                <a:gd name="T3" fmla="*/ 146 h 236"/>
                <a:gd name="T4" fmla="*/ 5 w 127"/>
                <a:gd name="T5" fmla="*/ 39 h 236"/>
                <a:gd name="T6" fmla="*/ 2 w 127"/>
                <a:gd name="T7" fmla="*/ 15 h 236"/>
                <a:gd name="T8" fmla="*/ 8 w 127"/>
                <a:gd name="T9" fmla="*/ 3 h 236"/>
                <a:gd name="T10" fmla="*/ 23 w 127"/>
                <a:gd name="T11" fmla="*/ 7 h 236"/>
                <a:gd name="T12" fmla="*/ 80 w 127"/>
                <a:gd name="T13" fmla="*/ 80 h 236"/>
                <a:gd name="T14" fmla="*/ 107 w 127"/>
                <a:gd name="T15" fmla="*/ 133 h 236"/>
                <a:gd name="T16" fmla="*/ 126 w 127"/>
                <a:gd name="T17" fmla="*/ 211 h 236"/>
                <a:gd name="T18" fmla="*/ 125 w 127"/>
                <a:gd name="T19" fmla="*/ 225 h 236"/>
                <a:gd name="T20" fmla="*/ 111 w 127"/>
                <a:gd name="T21" fmla="*/ 231 h 236"/>
                <a:gd name="T22" fmla="*/ 80 w 127"/>
                <a:gd name="T23" fmla="*/ 20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236">
                  <a:moveTo>
                    <a:pt x="80" y="205"/>
                  </a:moveTo>
                  <a:cubicBezTo>
                    <a:pt x="63" y="190"/>
                    <a:pt x="48" y="168"/>
                    <a:pt x="34" y="146"/>
                  </a:cubicBezTo>
                  <a:cubicBezTo>
                    <a:pt x="14" y="114"/>
                    <a:pt x="7" y="77"/>
                    <a:pt x="5" y="39"/>
                  </a:cubicBezTo>
                  <a:cubicBezTo>
                    <a:pt x="4" y="31"/>
                    <a:pt x="0" y="23"/>
                    <a:pt x="2" y="15"/>
                  </a:cubicBezTo>
                  <a:cubicBezTo>
                    <a:pt x="3" y="10"/>
                    <a:pt x="3" y="5"/>
                    <a:pt x="8" y="3"/>
                  </a:cubicBezTo>
                  <a:cubicBezTo>
                    <a:pt x="14" y="0"/>
                    <a:pt x="19" y="3"/>
                    <a:pt x="23" y="7"/>
                  </a:cubicBezTo>
                  <a:cubicBezTo>
                    <a:pt x="44" y="29"/>
                    <a:pt x="64" y="53"/>
                    <a:pt x="80" y="80"/>
                  </a:cubicBezTo>
                  <a:cubicBezTo>
                    <a:pt x="89" y="98"/>
                    <a:pt x="98" y="115"/>
                    <a:pt x="107" y="133"/>
                  </a:cubicBezTo>
                  <a:cubicBezTo>
                    <a:pt x="118" y="158"/>
                    <a:pt x="121" y="184"/>
                    <a:pt x="126" y="211"/>
                  </a:cubicBezTo>
                  <a:cubicBezTo>
                    <a:pt x="126" y="215"/>
                    <a:pt x="127" y="221"/>
                    <a:pt x="125" y="225"/>
                  </a:cubicBezTo>
                  <a:cubicBezTo>
                    <a:pt x="123" y="231"/>
                    <a:pt x="118" y="236"/>
                    <a:pt x="111" y="231"/>
                  </a:cubicBezTo>
                  <a:cubicBezTo>
                    <a:pt x="101" y="224"/>
                    <a:pt x="90" y="218"/>
                    <a:pt x="80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" name="Freeform 57">
              <a:extLst>
                <a:ext uri="{FF2B5EF4-FFF2-40B4-BE49-F238E27FC236}">
                  <a16:creationId xmlns:a16="http://schemas.microsoft.com/office/drawing/2014/main" id="{50E9005E-42A6-8228-74C8-B5310C12A89A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3865563"/>
              <a:ext cx="428625" cy="506413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5 h 364"/>
                <a:gd name="T4" fmla="*/ 143 w 307"/>
                <a:gd name="T5" fmla="*/ 195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0 h 364"/>
                <a:gd name="T18" fmla="*/ 38 w 307"/>
                <a:gd name="T19" fmla="*/ 73 h 364"/>
                <a:gd name="T20" fmla="*/ 12 w 307"/>
                <a:gd name="T21" fmla="*/ 33 h 364"/>
                <a:gd name="T22" fmla="*/ 1 w 307"/>
                <a:gd name="T23" fmla="*/ 12 h 364"/>
                <a:gd name="T24" fmla="*/ 5 w 307"/>
                <a:gd name="T25" fmla="*/ 1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5" y="105"/>
                    <a:pt x="90" y="125"/>
                  </a:cubicBezTo>
                  <a:cubicBezTo>
                    <a:pt x="107" y="149"/>
                    <a:pt x="124" y="173"/>
                    <a:pt x="143" y="195"/>
                  </a:cubicBezTo>
                  <a:cubicBezTo>
                    <a:pt x="162" y="219"/>
                    <a:pt x="184" y="241"/>
                    <a:pt x="204" y="264"/>
                  </a:cubicBezTo>
                  <a:cubicBezTo>
                    <a:pt x="236" y="298"/>
                    <a:pt x="270" y="331"/>
                    <a:pt x="307" y="364"/>
                  </a:cubicBezTo>
                  <a:cubicBezTo>
                    <a:pt x="294" y="362"/>
                    <a:pt x="287" y="354"/>
                    <a:pt x="279" y="348"/>
                  </a:cubicBezTo>
                  <a:cubicBezTo>
                    <a:pt x="250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0"/>
                  </a:cubicBezTo>
                  <a:cubicBezTo>
                    <a:pt x="42" y="78"/>
                    <a:pt x="40" y="76"/>
                    <a:pt x="38" y="73"/>
                  </a:cubicBezTo>
                  <a:cubicBezTo>
                    <a:pt x="32" y="59"/>
                    <a:pt x="22" y="46"/>
                    <a:pt x="12" y="33"/>
                  </a:cubicBezTo>
                  <a:cubicBezTo>
                    <a:pt x="7" y="27"/>
                    <a:pt x="2" y="20"/>
                    <a:pt x="1" y="12"/>
                  </a:cubicBezTo>
                  <a:cubicBezTo>
                    <a:pt x="0" y="7"/>
                    <a:pt x="1" y="3"/>
                    <a:pt x="5" y="1"/>
                  </a:cubicBezTo>
                  <a:cubicBezTo>
                    <a:pt x="10" y="0"/>
                    <a:pt x="12" y="2"/>
                    <a:pt x="15" y="6"/>
                  </a:cubicBezTo>
                  <a:cubicBezTo>
                    <a:pt x="27" y="24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8" name="Freeform 58">
              <a:extLst>
                <a:ext uri="{FF2B5EF4-FFF2-40B4-BE49-F238E27FC236}">
                  <a16:creationId xmlns:a16="http://schemas.microsoft.com/office/drawing/2014/main" id="{B02197D1-4F95-CA94-E730-59D90F33FA8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0" y="3771900"/>
              <a:ext cx="168275" cy="596900"/>
            </a:xfrm>
            <a:custGeom>
              <a:avLst/>
              <a:gdLst>
                <a:gd name="T0" fmla="*/ 40 w 120"/>
                <a:gd name="T1" fmla="*/ 122 h 429"/>
                <a:gd name="T2" fmla="*/ 53 w 120"/>
                <a:gd name="T3" fmla="*/ 186 h 429"/>
                <a:gd name="T4" fmla="*/ 83 w 120"/>
                <a:gd name="T5" fmla="*/ 328 h 429"/>
                <a:gd name="T6" fmla="*/ 113 w 120"/>
                <a:gd name="T7" fmla="*/ 413 h 429"/>
                <a:gd name="T8" fmla="*/ 120 w 120"/>
                <a:gd name="T9" fmla="*/ 429 h 429"/>
                <a:gd name="T10" fmla="*/ 110 w 120"/>
                <a:gd name="T11" fmla="*/ 420 h 429"/>
                <a:gd name="T12" fmla="*/ 63 w 120"/>
                <a:gd name="T13" fmla="*/ 287 h 429"/>
                <a:gd name="T14" fmla="*/ 27 w 120"/>
                <a:gd name="T15" fmla="*/ 120 h 429"/>
                <a:gd name="T16" fmla="*/ 24 w 120"/>
                <a:gd name="T17" fmla="*/ 112 h 429"/>
                <a:gd name="T18" fmla="*/ 5 w 120"/>
                <a:gd name="T19" fmla="*/ 19 h 429"/>
                <a:gd name="T20" fmla="*/ 8 w 120"/>
                <a:gd name="T21" fmla="*/ 2 h 429"/>
                <a:gd name="T22" fmla="*/ 21 w 120"/>
                <a:gd name="T23" fmla="*/ 16 h 429"/>
                <a:gd name="T24" fmla="*/ 40 w 120"/>
                <a:gd name="T25" fmla="*/ 122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40" y="122"/>
                  </a:moveTo>
                  <a:cubicBezTo>
                    <a:pt x="40" y="145"/>
                    <a:pt x="48" y="166"/>
                    <a:pt x="53" y="186"/>
                  </a:cubicBezTo>
                  <a:cubicBezTo>
                    <a:pt x="65" y="233"/>
                    <a:pt x="71" y="281"/>
                    <a:pt x="83" y="328"/>
                  </a:cubicBezTo>
                  <a:cubicBezTo>
                    <a:pt x="91" y="357"/>
                    <a:pt x="102" y="386"/>
                    <a:pt x="113" y="413"/>
                  </a:cubicBezTo>
                  <a:cubicBezTo>
                    <a:pt x="115" y="419"/>
                    <a:pt x="117" y="423"/>
                    <a:pt x="120" y="429"/>
                  </a:cubicBezTo>
                  <a:cubicBezTo>
                    <a:pt x="114" y="427"/>
                    <a:pt x="112" y="424"/>
                    <a:pt x="110" y="420"/>
                  </a:cubicBezTo>
                  <a:cubicBezTo>
                    <a:pt x="88" y="378"/>
                    <a:pt x="73" y="334"/>
                    <a:pt x="63" y="287"/>
                  </a:cubicBezTo>
                  <a:cubicBezTo>
                    <a:pt x="51" y="231"/>
                    <a:pt x="39" y="176"/>
                    <a:pt x="27" y="120"/>
                  </a:cubicBezTo>
                  <a:cubicBezTo>
                    <a:pt x="26" y="117"/>
                    <a:pt x="25" y="115"/>
                    <a:pt x="24" y="112"/>
                  </a:cubicBezTo>
                  <a:cubicBezTo>
                    <a:pt x="18" y="81"/>
                    <a:pt x="14" y="50"/>
                    <a:pt x="5" y="19"/>
                  </a:cubicBezTo>
                  <a:cubicBezTo>
                    <a:pt x="4" y="13"/>
                    <a:pt x="0" y="4"/>
                    <a:pt x="8" y="2"/>
                  </a:cubicBezTo>
                  <a:cubicBezTo>
                    <a:pt x="16" y="0"/>
                    <a:pt x="20" y="9"/>
                    <a:pt x="21" y="16"/>
                  </a:cubicBezTo>
                  <a:cubicBezTo>
                    <a:pt x="27" y="51"/>
                    <a:pt x="34" y="87"/>
                    <a:pt x="40" y="12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49" name="Grupo 148">
            <a:extLst>
              <a:ext uri="{FF2B5EF4-FFF2-40B4-BE49-F238E27FC236}">
                <a16:creationId xmlns:a16="http://schemas.microsoft.com/office/drawing/2014/main" id="{12720C26-51D5-B3F0-D9C7-1B87EE73FD60}"/>
              </a:ext>
            </a:extLst>
          </p:cNvPr>
          <p:cNvGrpSpPr/>
          <p:nvPr/>
        </p:nvGrpSpPr>
        <p:grpSpPr>
          <a:xfrm flipH="1">
            <a:off x="19674" y="3724728"/>
            <a:ext cx="1068957" cy="1403350"/>
            <a:chOff x="8072438" y="3738563"/>
            <a:chExt cx="1076325" cy="1403350"/>
          </a:xfrm>
        </p:grpSpPr>
        <p:sp>
          <p:nvSpPr>
            <p:cNvPr id="150" name="Freeform 52">
              <a:extLst>
                <a:ext uri="{FF2B5EF4-FFF2-40B4-BE49-F238E27FC236}">
                  <a16:creationId xmlns:a16="http://schemas.microsoft.com/office/drawing/2014/main" id="{FBE6B00E-5D9A-D473-D0D5-6E1C4FF8E6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4825" y="3929063"/>
              <a:ext cx="1023938" cy="1212850"/>
            </a:xfrm>
            <a:custGeom>
              <a:avLst/>
              <a:gdLst>
                <a:gd name="T0" fmla="*/ 623 w 734"/>
                <a:gd name="T1" fmla="*/ 641 h 871"/>
                <a:gd name="T2" fmla="*/ 703 w 734"/>
                <a:gd name="T3" fmla="*/ 767 h 871"/>
                <a:gd name="T4" fmla="*/ 731 w 734"/>
                <a:gd name="T5" fmla="*/ 852 h 871"/>
                <a:gd name="T6" fmla="*/ 729 w 734"/>
                <a:gd name="T7" fmla="*/ 871 h 871"/>
                <a:gd name="T8" fmla="*/ 672 w 734"/>
                <a:gd name="T9" fmla="*/ 756 h 871"/>
                <a:gd name="T10" fmla="*/ 601 w 734"/>
                <a:gd name="T11" fmla="*/ 649 h 871"/>
                <a:gd name="T12" fmla="*/ 575 w 734"/>
                <a:gd name="T13" fmla="*/ 613 h 871"/>
                <a:gd name="T14" fmla="*/ 510 w 734"/>
                <a:gd name="T15" fmla="*/ 543 h 871"/>
                <a:gd name="T16" fmla="*/ 495 w 734"/>
                <a:gd name="T17" fmla="*/ 538 h 871"/>
                <a:gd name="T18" fmla="*/ 395 w 734"/>
                <a:gd name="T19" fmla="*/ 515 h 871"/>
                <a:gd name="T20" fmla="*/ 376 w 734"/>
                <a:gd name="T21" fmla="*/ 499 h 871"/>
                <a:gd name="T22" fmla="*/ 398 w 734"/>
                <a:gd name="T23" fmla="*/ 490 h 871"/>
                <a:gd name="T24" fmla="*/ 446 w 734"/>
                <a:gd name="T25" fmla="*/ 495 h 871"/>
                <a:gd name="T26" fmla="*/ 458 w 734"/>
                <a:gd name="T27" fmla="*/ 496 h 871"/>
                <a:gd name="T28" fmla="*/ 424 w 734"/>
                <a:gd name="T29" fmla="*/ 462 h 871"/>
                <a:gd name="T30" fmla="*/ 330 w 734"/>
                <a:gd name="T31" fmla="*/ 394 h 871"/>
                <a:gd name="T32" fmla="*/ 254 w 734"/>
                <a:gd name="T33" fmla="*/ 341 h 871"/>
                <a:gd name="T34" fmla="*/ 124 w 734"/>
                <a:gd name="T35" fmla="*/ 229 h 871"/>
                <a:gd name="T36" fmla="*/ 78 w 734"/>
                <a:gd name="T37" fmla="*/ 173 h 871"/>
                <a:gd name="T38" fmla="*/ 11 w 734"/>
                <a:gd name="T39" fmla="*/ 58 h 871"/>
                <a:gd name="T40" fmla="*/ 0 w 734"/>
                <a:gd name="T41" fmla="*/ 27 h 871"/>
                <a:gd name="T42" fmla="*/ 13 w 734"/>
                <a:gd name="T43" fmla="*/ 35 h 871"/>
                <a:gd name="T44" fmla="*/ 68 w 734"/>
                <a:gd name="T45" fmla="*/ 116 h 871"/>
                <a:gd name="T46" fmla="*/ 135 w 734"/>
                <a:gd name="T47" fmla="*/ 195 h 871"/>
                <a:gd name="T48" fmla="*/ 155 w 734"/>
                <a:gd name="T49" fmla="*/ 216 h 871"/>
                <a:gd name="T50" fmla="*/ 241 w 734"/>
                <a:gd name="T51" fmla="*/ 297 h 871"/>
                <a:gd name="T52" fmla="*/ 123 w 734"/>
                <a:gd name="T53" fmla="*/ 179 h 871"/>
                <a:gd name="T54" fmla="*/ 17 w 734"/>
                <a:gd name="T55" fmla="*/ 34 h 871"/>
                <a:gd name="T56" fmla="*/ 14 w 734"/>
                <a:gd name="T57" fmla="*/ 15 h 871"/>
                <a:gd name="T58" fmla="*/ 50 w 734"/>
                <a:gd name="T59" fmla="*/ 42 h 871"/>
                <a:gd name="T60" fmla="*/ 93 w 734"/>
                <a:gd name="T61" fmla="*/ 82 h 871"/>
                <a:gd name="T62" fmla="*/ 161 w 734"/>
                <a:gd name="T63" fmla="*/ 160 h 871"/>
                <a:gd name="T64" fmla="*/ 222 w 734"/>
                <a:gd name="T65" fmla="*/ 238 h 871"/>
                <a:gd name="T66" fmla="*/ 234 w 734"/>
                <a:gd name="T67" fmla="*/ 251 h 871"/>
                <a:gd name="T68" fmla="*/ 234 w 734"/>
                <a:gd name="T69" fmla="*/ 245 h 871"/>
                <a:gd name="T70" fmla="*/ 196 w 734"/>
                <a:gd name="T71" fmla="*/ 128 h 871"/>
                <a:gd name="T72" fmla="*/ 191 w 734"/>
                <a:gd name="T73" fmla="*/ 57 h 871"/>
                <a:gd name="T74" fmla="*/ 204 w 734"/>
                <a:gd name="T75" fmla="*/ 0 h 871"/>
                <a:gd name="T76" fmla="*/ 212 w 734"/>
                <a:gd name="T77" fmla="*/ 10 h 871"/>
                <a:gd name="T78" fmla="*/ 242 w 734"/>
                <a:gd name="T79" fmla="*/ 149 h 871"/>
                <a:gd name="T80" fmla="*/ 288 w 734"/>
                <a:gd name="T81" fmla="*/ 295 h 871"/>
                <a:gd name="T82" fmla="*/ 250 w 734"/>
                <a:gd name="T83" fmla="*/ 183 h 871"/>
                <a:gd name="T84" fmla="*/ 217 w 734"/>
                <a:gd name="T85" fmla="*/ 31 h 871"/>
                <a:gd name="T86" fmla="*/ 220 w 734"/>
                <a:gd name="T87" fmla="*/ 9 h 871"/>
                <a:gd name="T88" fmla="*/ 241 w 734"/>
                <a:gd name="T89" fmla="*/ 33 h 871"/>
                <a:gd name="T90" fmla="*/ 285 w 734"/>
                <a:gd name="T91" fmla="*/ 125 h 871"/>
                <a:gd name="T92" fmla="*/ 306 w 734"/>
                <a:gd name="T93" fmla="*/ 193 h 871"/>
                <a:gd name="T94" fmla="*/ 324 w 734"/>
                <a:gd name="T95" fmla="*/ 266 h 871"/>
                <a:gd name="T96" fmla="*/ 333 w 734"/>
                <a:gd name="T97" fmla="*/ 328 h 871"/>
                <a:gd name="T98" fmla="*/ 334 w 734"/>
                <a:gd name="T99" fmla="*/ 338 h 871"/>
                <a:gd name="T100" fmla="*/ 361 w 734"/>
                <a:gd name="T101" fmla="*/ 390 h 871"/>
                <a:gd name="T102" fmla="*/ 485 w 734"/>
                <a:gd name="T103" fmla="*/ 493 h 871"/>
                <a:gd name="T104" fmla="*/ 582 w 734"/>
                <a:gd name="T105" fmla="*/ 589 h 871"/>
                <a:gd name="T106" fmla="*/ 623 w 734"/>
                <a:gd name="T107" fmla="*/ 64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1">
                  <a:moveTo>
                    <a:pt x="623" y="641"/>
                  </a:moveTo>
                  <a:cubicBezTo>
                    <a:pt x="651" y="682"/>
                    <a:pt x="681" y="722"/>
                    <a:pt x="703" y="767"/>
                  </a:cubicBezTo>
                  <a:cubicBezTo>
                    <a:pt x="716" y="793"/>
                    <a:pt x="725" y="822"/>
                    <a:pt x="731" y="852"/>
                  </a:cubicBezTo>
                  <a:cubicBezTo>
                    <a:pt x="732" y="857"/>
                    <a:pt x="734" y="863"/>
                    <a:pt x="729" y="871"/>
                  </a:cubicBezTo>
                  <a:cubicBezTo>
                    <a:pt x="707" y="833"/>
                    <a:pt x="697" y="790"/>
                    <a:pt x="672" y="756"/>
                  </a:cubicBezTo>
                  <a:cubicBezTo>
                    <a:pt x="648" y="721"/>
                    <a:pt x="628" y="683"/>
                    <a:pt x="601" y="649"/>
                  </a:cubicBezTo>
                  <a:cubicBezTo>
                    <a:pt x="595" y="635"/>
                    <a:pt x="585" y="623"/>
                    <a:pt x="575" y="613"/>
                  </a:cubicBezTo>
                  <a:cubicBezTo>
                    <a:pt x="554" y="589"/>
                    <a:pt x="533" y="564"/>
                    <a:pt x="510" y="543"/>
                  </a:cubicBezTo>
                  <a:cubicBezTo>
                    <a:pt x="505" y="539"/>
                    <a:pt x="501" y="538"/>
                    <a:pt x="495" y="538"/>
                  </a:cubicBezTo>
                  <a:cubicBezTo>
                    <a:pt x="461" y="533"/>
                    <a:pt x="427" y="529"/>
                    <a:pt x="395" y="515"/>
                  </a:cubicBezTo>
                  <a:cubicBezTo>
                    <a:pt x="387" y="512"/>
                    <a:pt x="374" y="511"/>
                    <a:pt x="376" y="499"/>
                  </a:cubicBezTo>
                  <a:cubicBezTo>
                    <a:pt x="378" y="489"/>
                    <a:pt x="390" y="491"/>
                    <a:pt x="398" y="490"/>
                  </a:cubicBezTo>
                  <a:cubicBezTo>
                    <a:pt x="414" y="488"/>
                    <a:pt x="430" y="492"/>
                    <a:pt x="446" y="495"/>
                  </a:cubicBezTo>
                  <a:cubicBezTo>
                    <a:pt x="450" y="496"/>
                    <a:pt x="453" y="499"/>
                    <a:pt x="458" y="496"/>
                  </a:cubicBezTo>
                  <a:cubicBezTo>
                    <a:pt x="451" y="480"/>
                    <a:pt x="436" y="473"/>
                    <a:pt x="424" y="462"/>
                  </a:cubicBezTo>
                  <a:cubicBezTo>
                    <a:pt x="395" y="436"/>
                    <a:pt x="363" y="414"/>
                    <a:pt x="330" y="394"/>
                  </a:cubicBezTo>
                  <a:cubicBezTo>
                    <a:pt x="304" y="378"/>
                    <a:pt x="277" y="361"/>
                    <a:pt x="254" y="341"/>
                  </a:cubicBezTo>
                  <a:cubicBezTo>
                    <a:pt x="210" y="304"/>
                    <a:pt x="166" y="267"/>
                    <a:pt x="124" y="229"/>
                  </a:cubicBezTo>
                  <a:cubicBezTo>
                    <a:pt x="107" y="212"/>
                    <a:pt x="94" y="191"/>
                    <a:pt x="78" y="173"/>
                  </a:cubicBezTo>
                  <a:cubicBezTo>
                    <a:pt x="51" y="137"/>
                    <a:pt x="32" y="96"/>
                    <a:pt x="11" y="58"/>
                  </a:cubicBezTo>
                  <a:cubicBezTo>
                    <a:pt x="6" y="49"/>
                    <a:pt x="4" y="38"/>
                    <a:pt x="0" y="27"/>
                  </a:cubicBezTo>
                  <a:cubicBezTo>
                    <a:pt x="6" y="26"/>
                    <a:pt x="9" y="31"/>
                    <a:pt x="13" y="35"/>
                  </a:cubicBezTo>
                  <a:cubicBezTo>
                    <a:pt x="30" y="63"/>
                    <a:pt x="48" y="90"/>
                    <a:pt x="68" y="116"/>
                  </a:cubicBezTo>
                  <a:cubicBezTo>
                    <a:pt x="89" y="143"/>
                    <a:pt x="109" y="171"/>
                    <a:pt x="135" y="195"/>
                  </a:cubicBezTo>
                  <a:cubicBezTo>
                    <a:pt x="142" y="201"/>
                    <a:pt x="149" y="209"/>
                    <a:pt x="155" y="216"/>
                  </a:cubicBezTo>
                  <a:cubicBezTo>
                    <a:pt x="185" y="246"/>
                    <a:pt x="215" y="276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3"/>
                    <a:pt x="47" y="86"/>
                    <a:pt x="17" y="34"/>
                  </a:cubicBezTo>
                  <a:cubicBezTo>
                    <a:pt x="13" y="28"/>
                    <a:pt x="8" y="22"/>
                    <a:pt x="14" y="15"/>
                  </a:cubicBezTo>
                  <a:cubicBezTo>
                    <a:pt x="24" y="27"/>
                    <a:pt x="39" y="32"/>
                    <a:pt x="50" y="42"/>
                  </a:cubicBezTo>
                  <a:cubicBezTo>
                    <a:pt x="64" y="56"/>
                    <a:pt x="80" y="68"/>
                    <a:pt x="93" y="82"/>
                  </a:cubicBezTo>
                  <a:cubicBezTo>
                    <a:pt x="117" y="107"/>
                    <a:pt x="141" y="131"/>
                    <a:pt x="161" y="160"/>
                  </a:cubicBezTo>
                  <a:cubicBezTo>
                    <a:pt x="181" y="186"/>
                    <a:pt x="202" y="212"/>
                    <a:pt x="222" y="238"/>
                  </a:cubicBezTo>
                  <a:cubicBezTo>
                    <a:pt x="226" y="242"/>
                    <a:pt x="230" y="247"/>
                    <a:pt x="234" y="251"/>
                  </a:cubicBezTo>
                  <a:cubicBezTo>
                    <a:pt x="237" y="249"/>
                    <a:pt x="235" y="247"/>
                    <a:pt x="234" y="245"/>
                  </a:cubicBezTo>
                  <a:cubicBezTo>
                    <a:pt x="210" y="210"/>
                    <a:pt x="203" y="169"/>
                    <a:pt x="196" y="128"/>
                  </a:cubicBezTo>
                  <a:cubicBezTo>
                    <a:pt x="192" y="104"/>
                    <a:pt x="191" y="80"/>
                    <a:pt x="191" y="57"/>
                  </a:cubicBezTo>
                  <a:cubicBezTo>
                    <a:pt x="191" y="38"/>
                    <a:pt x="190" y="16"/>
                    <a:pt x="204" y="0"/>
                  </a:cubicBezTo>
                  <a:cubicBezTo>
                    <a:pt x="211" y="0"/>
                    <a:pt x="212" y="5"/>
                    <a:pt x="212" y="10"/>
                  </a:cubicBezTo>
                  <a:cubicBezTo>
                    <a:pt x="221" y="56"/>
                    <a:pt x="234" y="102"/>
                    <a:pt x="242" y="149"/>
                  </a:cubicBezTo>
                  <a:cubicBezTo>
                    <a:pt x="252" y="202"/>
                    <a:pt x="267" y="255"/>
                    <a:pt x="288" y="295"/>
                  </a:cubicBezTo>
                  <a:cubicBezTo>
                    <a:pt x="272" y="265"/>
                    <a:pt x="260" y="224"/>
                    <a:pt x="250" y="183"/>
                  </a:cubicBezTo>
                  <a:cubicBezTo>
                    <a:pt x="238" y="132"/>
                    <a:pt x="230" y="81"/>
                    <a:pt x="217" y="31"/>
                  </a:cubicBezTo>
                  <a:cubicBezTo>
                    <a:pt x="215" y="23"/>
                    <a:pt x="212" y="16"/>
                    <a:pt x="220" y="9"/>
                  </a:cubicBezTo>
                  <a:cubicBezTo>
                    <a:pt x="231" y="14"/>
                    <a:pt x="235" y="25"/>
                    <a:pt x="241" y="33"/>
                  </a:cubicBezTo>
                  <a:cubicBezTo>
                    <a:pt x="261" y="61"/>
                    <a:pt x="275" y="92"/>
                    <a:pt x="285" y="125"/>
                  </a:cubicBezTo>
                  <a:cubicBezTo>
                    <a:pt x="291" y="147"/>
                    <a:pt x="298" y="170"/>
                    <a:pt x="306" y="193"/>
                  </a:cubicBezTo>
                  <a:cubicBezTo>
                    <a:pt x="315" y="216"/>
                    <a:pt x="320" y="241"/>
                    <a:pt x="324" y="266"/>
                  </a:cubicBezTo>
                  <a:cubicBezTo>
                    <a:pt x="326" y="287"/>
                    <a:pt x="332" y="307"/>
                    <a:pt x="333" y="328"/>
                  </a:cubicBezTo>
                  <a:cubicBezTo>
                    <a:pt x="334" y="331"/>
                    <a:pt x="335" y="335"/>
                    <a:pt x="334" y="338"/>
                  </a:cubicBezTo>
                  <a:cubicBezTo>
                    <a:pt x="329" y="364"/>
                    <a:pt x="341" y="378"/>
                    <a:pt x="361" y="390"/>
                  </a:cubicBezTo>
                  <a:cubicBezTo>
                    <a:pt x="408" y="418"/>
                    <a:pt x="446" y="456"/>
                    <a:pt x="485" y="493"/>
                  </a:cubicBezTo>
                  <a:cubicBezTo>
                    <a:pt x="518" y="524"/>
                    <a:pt x="550" y="555"/>
                    <a:pt x="582" y="589"/>
                  </a:cubicBezTo>
                  <a:cubicBezTo>
                    <a:pt x="597" y="605"/>
                    <a:pt x="609" y="623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1" name="Freeform 53">
              <a:extLst>
                <a:ext uri="{FF2B5EF4-FFF2-40B4-BE49-F238E27FC236}">
                  <a16:creationId xmlns:a16="http://schemas.microsoft.com/office/drawing/2014/main" id="{0185F21A-D562-BB55-3514-710E351EEA3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0" y="4294188"/>
              <a:ext cx="414338" cy="385763"/>
            </a:xfrm>
            <a:custGeom>
              <a:avLst/>
              <a:gdLst>
                <a:gd name="T0" fmla="*/ 281 w 298"/>
                <a:gd name="T1" fmla="*/ 230 h 277"/>
                <a:gd name="T2" fmla="*/ 229 w 298"/>
                <a:gd name="T3" fmla="*/ 255 h 277"/>
                <a:gd name="T4" fmla="*/ 113 w 298"/>
                <a:gd name="T5" fmla="*/ 269 h 277"/>
                <a:gd name="T6" fmla="*/ 17 w 298"/>
                <a:gd name="T7" fmla="*/ 187 h 277"/>
                <a:gd name="T8" fmla="*/ 1 w 298"/>
                <a:gd name="T9" fmla="*/ 116 h 277"/>
                <a:gd name="T10" fmla="*/ 30 w 298"/>
                <a:gd name="T11" fmla="*/ 23 h 277"/>
                <a:gd name="T12" fmla="*/ 79 w 298"/>
                <a:gd name="T13" fmla="*/ 8 h 277"/>
                <a:gd name="T14" fmla="*/ 102 w 298"/>
                <a:gd name="T15" fmla="*/ 29 h 277"/>
                <a:gd name="T16" fmla="*/ 137 w 298"/>
                <a:gd name="T17" fmla="*/ 82 h 277"/>
                <a:gd name="T18" fmla="*/ 189 w 298"/>
                <a:gd name="T19" fmla="*/ 134 h 277"/>
                <a:gd name="T20" fmla="*/ 271 w 298"/>
                <a:gd name="T21" fmla="*/ 186 h 277"/>
                <a:gd name="T22" fmla="*/ 292 w 298"/>
                <a:gd name="T23" fmla="*/ 203 h 277"/>
                <a:gd name="T24" fmla="*/ 291 w 298"/>
                <a:gd name="T25" fmla="*/ 222 h 277"/>
                <a:gd name="T26" fmla="*/ 281 w 298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7">
                  <a:moveTo>
                    <a:pt x="281" y="230"/>
                  </a:moveTo>
                  <a:cubicBezTo>
                    <a:pt x="266" y="245"/>
                    <a:pt x="247" y="250"/>
                    <a:pt x="229" y="255"/>
                  </a:cubicBezTo>
                  <a:cubicBezTo>
                    <a:pt x="191" y="267"/>
                    <a:pt x="153" y="277"/>
                    <a:pt x="113" y="269"/>
                  </a:cubicBezTo>
                  <a:cubicBezTo>
                    <a:pt x="66" y="260"/>
                    <a:pt x="33" y="232"/>
                    <a:pt x="17" y="187"/>
                  </a:cubicBezTo>
                  <a:cubicBezTo>
                    <a:pt x="7" y="165"/>
                    <a:pt x="0" y="141"/>
                    <a:pt x="1" y="116"/>
                  </a:cubicBezTo>
                  <a:cubicBezTo>
                    <a:pt x="2" y="83"/>
                    <a:pt x="13" y="52"/>
                    <a:pt x="30" y="23"/>
                  </a:cubicBezTo>
                  <a:cubicBezTo>
                    <a:pt x="42" y="3"/>
                    <a:pt x="66" y="0"/>
                    <a:pt x="79" y="8"/>
                  </a:cubicBezTo>
                  <a:cubicBezTo>
                    <a:pt x="88" y="13"/>
                    <a:pt x="96" y="21"/>
                    <a:pt x="102" y="29"/>
                  </a:cubicBezTo>
                  <a:cubicBezTo>
                    <a:pt x="116" y="45"/>
                    <a:pt x="125" y="64"/>
                    <a:pt x="137" y="82"/>
                  </a:cubicBezTo>
                  <a:cubicBezTo>
                    <a:pt x="150" y="103"/>
                    <a:pt x="168" y="120"/>
                    <a:pt x="189" y="134"/>
                  </a:cubicBezTo>
                  <a:cubicBezTo>
                    <a:pt x="216" y="152"/>
                    <a:pt x="243" y="169"/>
                    <a:pt x="271" y="186"/>
                  </a:cubicBezTo>
                  <a:cubicBezTo>
                    <a:pt x="279" y="190"/>
                    <a:pt x="285" y="197"/>
                    <a:pt x="292" y="203"/>
                  </a:cubicBezTo>
                  <a:cubicBezTo>
                    <a:pt x="298" y="208"/>
                    <a:pt x="296" y="216"/>
                    <a:pt x="291" y="222"/>
                  </a:cubicBezTo>
                  <a:cubicBezTo>
                    <a:pt x="288" y="225"/>
                    <a:pt x="284" y="228"/>
                    <a:pt x="281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2" name="Freeform 54">
              <a:extLst>
                <a:ext uri="{FF2B5EF4-FFF2-40B4-BE49-F238E27FC236}">
                  <a16:creationId xmlns:a16="http://schemas.microsoft.com/office/drawing/2014/main" id="{C834BC23-830B-1644-F265-FAE4F5CDC30F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0" y="4662488"/>
              <a:ext cx="384175" cy="37147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6 h 266"/>
                <a:gd name="T4" fmla="*/ 37 w 276"/>
                <a:gd name="T5" fmla="*/ 101 h 266"/>
                <a:gd name="T6" fmla="*/ 13 w 276"/>
                <a:gd name="T7" fmla="*/ 79 h 266"/>
                <a:gd name="T8" fmla="*/ 29 w 276"/>
                <a:gd name="T9" fmla="*/ 31 h 266"/>
                <a:gd name="T10" fmla="*/ 179 w 276"/>
                <a:gd name="T11" fmla="*/ 17 h 266"/>
                <a:gd name="T12" fmla="*/ 275 w 276"/>
                <a:gd name="T13" fmla="*/ 152 h 266"/>
                <a:gd name="T14" fmla="*/ 256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0"/>
                    <a:pt x="122" y="166"/>
                  </a:cubicBezTo>
                  <a:cubicBezTo>
                    <a:pt x="95" y="143"/>
                    <a:pt x="68" y="120"/>
                    <a:pt x="37" y="101"/>
                  </a:cubicBezTo>
                  <a:cubicBezTo>
                    <a:pt x="28" y="95"/>
                    <a:pt x="20" y="88"/>
                    <a:pt x="13" y="79"/>
                  </a:cubicBezTo>
                  <a:cubicBezTo>
                    <a:pt x="0" y="62"/>
                    <a:pt x="7" y="44"/>
                    <a:pt x="29" y="31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2"/>
                  </a:cubicBezTo>
                  <a:cubicBezTo>
                    <a:pt x="276" y="183"/>
                    <a:pt x="271" y="211"/>
                    <a:pt x="256" y="238"/>
                  </a:cubicBezTo>
                  <a:cubicBezTo>
                    <a:pt x="251" y="249"/>
                    <a:pt x="242" y="255"/>
                    <a:pt x="232" y="260"/>
                  </a:cubicBezTo>
                  <a:cubicBezTo>
                    <a:pt x="220" y="266"/>
                    <a:pt x="207" y="260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3" name="Freeform 55">
              <a:extLst>
                <a:ext uri="{FF2B5EF4-FFF2-40B4-BE49-F238E27FC236}">
                  <a16:creationId xmlns:a16="http://schemas.microsoft.com/office/drawing/2014/main" id="{9774BCD0-9DD9-23E4-06C6-74B07F842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2350" y="4224338"/>
              <a:ext cx="212725" cy="373063"/>
            </a:xfrm>
            <a:custGeom>
              <a:avLst/>
              <a:gdLst>
                <a:gd name="T0" fmla="*/ 152 w 153"/>
                <a:gd name="T1" fmla="*/ 268 h 268"/>
                <a:gd name="T2" fmla="*/ 125 w 153"/>
                <a:gd name="T3" fmla="*/ 252 h 268"/>
                <a:gd name="T4" fmla="*/ 57 w 153"/>
                <a:gd name="T5" fmla="*/ 186 h 268"/>
                <a:gd name="T6" fmla="*/ 13 w 153"/>
                <a:gd name="T7" fmla="*/ 92 h 268"/>
                <a:gd name="T8" fmla="*/ 2 w 153"/>
                <a:gd name="T9" fmla="*/ 30 h 268"/>
                <a:gd name="T10" fmla="*/ 6 w 153"/>
                <a:gd name="T11" fmla="*/ 7 h 268"/>
                <a:gd name="T12" fmla="*/ 26 w 153"/>
                <a:gd name="T13" fmla="*/ 6 h 268"/>
                <a:gd name="T14" fmla="*/ 132 w 153"/>
                <a:gd name="T15" fmla="*/ 169 h 268"/>
                <a:gd name="T16" fmla="*/ 151 w 153"/>
                <a:gd name="T17" fmla="*/ 240 h 268"/>
                <a:gd name="T18" fmla="*/ 152 w 153"/>
                <a:gd name="T19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268">
                  <a:moveTo>
                    <a:pt x="152" y="268"/>
                  </a:moveTo>
                  <a:cubicBezTo>
                    <a:pt x="139" y="268"/>
                    <a:pt x="132" y="259"/>
                    <a:pt x="125" y="252"/>
                  </a:cubicBezTo>
                  <a:cubicBezTo>
                    <a:pt x="101" y="232"/>
                    <a:pt x="76" y="212"/>
                    <a:pt x="57" y="186"/>
                  </a:cubicBezTo>
                  <a:cubicBezTo>
                    <a:pt x="35" y="157"/>
                    <a:pt x="23" y="126"/>
                    <a:pt x="13" y="92"/>
                  </a:cubicBezTo>
                  <a:cubicBezTo>
                    <a:pt x="8" y="72"/>
                    <a:pt x="7" y="50"/>
                    <a:pt x="2" y="30"/>
                  </a:cubicBezTo>
                  <a:cubicBezTo>
                    <a:pt x="0" y="22"/>
                    <a:pt x="0" y="15"/>
                    <a:pt x="6" y="7"/>
                  </a:cubicBezTo>
                  <a:cubicBezTo>
                    <a:pt x="12" y="0"/>
                    <a:pt x="19" y="1"/>
                    <a:pt x="26" y="6"/>
                  </a:cubicBezTo>
                  <a:cubicBezTo>
                    <a:pt x="79" y="48"/>
                    <a:pt x="112" y="104"/>
                    <a:pt x="132" y="169"/>
                  </a:cubicBezTo>
                  <a:cubicBezTo>
                    <a:pt x="139" y="192"/>
                    <a:pt x="145" y="216"/>
                    <a:pt x="151" y="240"/>
                  </a:cubicBezTo>
                  <a:cubicBezTo>
                    <a:pt x="153" y="249"/>
                    <a:pt x="148" y="258"/>
                    <a:pt x="152" y="268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4" name="Freeform 56">
              <a:extLst>
                <a:ext uri="{FF2B5EF4-FFF2-40B4-BE49-F238E27FC236}">
                  <a16:creationId xmlns:a16="http://schemas.microsoft.com/office/drawing/2014/main" id="{C938C482-5809-9302-5F7C-C1C126F3E4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3738563"/>
              <a:ext cx="176213" cy="328613"/>
            </a:xfrm>
            <a:custGeom>
              <a:avLst/>
              <a:gdLst>
                <a:gd name="T0" fmla="*/ 80 w 127"/>
                <a:gd name="T1" fmla="*/ 205 h 236"/>
                <a:gd name="T2" fmla="*/ 34 w 127"/>
                <a:gd name="T3" fmla="*/ 146 h 236"/>
                <a:gd name="T4" fmla="*/ 5 w 127"/>
                <a:gd name="T5" fmla="*/ 39 h 236"/>
                <a:gd name="T6" fmla="*/ 2 w 127"/>
                <a:gd name="T7" fmla="*/ 15 h 236"/>
                <a:gd name="T8" fmla="*/ 8 w 127"/>
                <a:gd name="T9" fmla="*/ 3 h 236"/>
                <a:gd name="T10" fmla="*/ 23 w 127"/>
                <a:gd name="T11" fmla="*/ 7 h 236"/>
                <a:gd name="T12" fmla="*/ 80 w 127"/>
                <a:gd name="T13" fmla="*/ 80 h 236"/>
                <a:gd name="T14" fmla="*/ 107 w 127"/>
                <a:gd name="T15" fmla="*/ 133 h 236"/>
                <a:gd name="T16" fmla="*/ 126 w 127"/>
                <a:gd name="T17" fmla="*/ 211 h 236"/>
                <a:gd name="T18" fmla="*/ 125 w 127"/>
                <a:gd name="T19" fmla="*/ 225 h 236"/>
                <a:gd name="T20" fmla="*/ 111 w 127"/>
                <a:gd name="T21" fmla="*/ 231 h 236"/>
                <a:gd name="T22" fmla="*/ 80 w 127"/>
                <a:gd name="T23" fmla="*/ 20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236">
                  <a:moveTo>
                    <a:pt x="80" y="205"/>
                  </a:moveTo>
                  <a:cubicBezTo>
                    <a:pt x="63" y="190"/>
                    <a:pt x="48" y="168"/>
                    <a:pt x="34" y="146"/>
                  </a:cubicBezTo>
                  <a:cubicBezTo>
                    <a:pt x="14" y="114"/>
                    <a:pt x="7" y="77"/>
                    <a:pt x="5" y="39"/>
                  </a:cubicBezTo>
                  <a:cubicBezTo>
                    <a:pt x="4" y="31"/>
                    <a:pt x="0" y="23"/>
                    <a:pt x="2" y="15"/>
                  </a:cubicBezTo>
                  <a:cubicBezTo>
                    <a:pt x="3" y="10"/>
                    <a:pt x="3" y="5"/>
                    <a:pt x="8" y="3"/>
                  </a:cubicBezTo>
                  <a:cubicBezTo>
                    <a:pt x="14" y="0"/>
                    <a:pt x="19" y="3"/>
                    <a:pt x="23" y="7"/>
                  </a:cubicBezTo>
                  <a:cubicBezTo>
                    <a:pt x="44" y="29"/>
                    <a:pt x="64" y="53"/>
                    <a:pt x="80" y="80"/>
                  </a:cubicBezTo>
                  <a:cubicBezTo>
                    <a:pt x="89" y="98"/>
                    <a:pt x="98" y="115"/>
                    <a:pt x="107" y="133"/>
                  </a:cubicBezTo>
                  <a:cubicBezTo>
                    <a:pt x="118" y="158"/>
                    <a:pt x="121" y="184"/>
                    <a:pt x="126" y="211"/>
                  </a:cubicBezTo>
                  <a:cubicBezTo>
                    <a:pt x="126" y="215"/>
                    <a:pt x="127" y="221"/>
                    <a:pt x="125" y="225"/>
                  </a:cubicBezTo>
                  <a:cubicBezTo>
                    <a:pt x="123" y="231"/>
                    <a:pt x="118" y="236"/>
                    <a:pt x="111" y="231"/>
                  </a:cubicBezTo>
                  <a:cubicBezTo>
                    <a:pt x="101" y="224"/>
                    <a:pt x="90" y="218"/>
                    <a:pt x="80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5" name="Freeform 57">
              <a:extLst>
                <a:ext uri="{FF2B5EF4-FFF2-40B4-BE49-F238E27FC236}">
                  <a16:creationId xmlns:a16="http://schemas.microsoft.com/office/drawing/2014/main" id="{9D928B51-A574-968F-055C-869C3DC44730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3865563"/>
              <a:ext cx="428625" cy="506413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5 h 364"/>
                <a:gd name="T4" fmla="*/ 143 w 307"/>
                <a:gd name="T5" fmla="*/ 195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0 h 364"/>
                <a:gd name="T18" fmla="*/ 38 w 307"/>
                <a:gd name="T19" fmla="*/ 73 h 364"/>
                <a:gd name="T20" fmla="*/ 12 w 307"/>
                <a:gd name="T21" fmla="*/ 33 h 364"/>
                <a:gd name="T22" fmla="*/ 1 w 307"/>
                <a:gd name="T23" fmla="*/ 12 h 364"/>
                <a:gd name="T24" fmla="*/ 5 w 307"/>
                <a:gd name="T25" fmla="*/ 1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5" y="105"/>
                    <a:pt x="90" y="125"/>
                  </a:cubicBezTo>
                  <a:cubicBezTo>
                    <a:pt x="107" y="149"/>
                    <a:pt x="124" y="173"/>
                    <a:pt x="143" y="195"/>
                  </a:cubicBezTo>
                  <a:cubicBezTo>
                    <a:pt x="162" y="219"/>
                    <a:pt x="184" y="241"/>
                    <a:pt x="204" y="264"/>
                  </a:cubicBezTo>
                  <a:cubicBezTo>
                    <a:pt x="236" y="298"/>
                    <a:pt x="270" y="331"/>
                    <a:pt x="307" y="364"/>
                  </a:cubicBezTo>
                  <a:cubicBezTo>
                    <a:pt x="294" y="362"/>
                    <a:pt x="287" y="354"/>
                    <a:pt x="279" y="348"/>
                  </a:cubicBezTo>
                  <a:cubicBezTo>
                    <a:pt x="250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0"/>
                  </a:cubicBezTo>
                  <a:cubicBezTo>
                    <a:pt x="42" y="78"/>
                    <a:pt x="40" y="76"/>
                    <a:pt x="38" y="73"/>
                  </a:cubicBezTo>
                  <a:cubicBezTo>
                    <a:pt x="32" y="59"/>
                    <a:pt x="22" y="46"/>
                    <a:pt x="12" y="33"/>
                  </a:cubicBezTo>
                  <a:cubicBezTo>
                    <a:pt x="7" y="27"/>
                    <a:pt x="2" y="20"/>
                    <a:pt x="1" y="12"/>
                  </a:cubicBezTo>
                  <a:cubicBezTo>
                    <a:pt x="0" y="7"/>
                    <a:pt x="1" y="3"/>
                    <a:pt x="5" y="1"/>
                  </a:cubicBezTo>
                  <a:cubicBezTo>
                    <a:pt x="10" y="0"/>
                    <a:pt x="12" y="2"/>
                    <a:pt x="15" y="6"/>
                  </a:cubicBezTo>
                  <a:cubicBezTo>
                    <a:pt x="27" y="24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6" name="Freeform 58">
              <a:extLst>
                <a:ext uri="{FF2B5EF4-FFF2-40B4-BE49-F238E27FC236}">
                  <a16:creationId xmlns:a16="http://schemas.microsoft.com/office/drawing/2014/main" id="{D7A6EF04-0CFE-423F-79ED-C3C7A060FF58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0" y="3771900"/>
              <a:ext cx="168275" cy="596900"/>
            </a:xfrm>
            <a:custGeom>
              <a:avLst/>
              <a:gdLst>
                <a:gd name="T0" fmla="*/ 40 w 120"/>
                <a:gd name="T1" fmla="*/ 122 h 429"/>
                <a:gd name="T2" fmla="*/ 53 w 120"/>
                <a:gd name="T3" fmla="*/ 186 h 429"/>
                <a:gd name="T4" fmla="*/ 83 w 120"/>
                <a:gd name="T5" fmla="*/ 328 h 429"/>
                <a:gd name="T6" fmla="*/ 113 w 120"/>
                <a:gd name="T7" fmla="*/ 413 h 429"/>
                <a:gd name="T8" fmla="*/ 120 w 120"/>
                <a:gd name="T9" fmla="*/ 429 h 429"/>
                <a:gd name="T10" fmla="*/ 110 w 120"/>
                <a:gd name="T11" fmla="*/ 420 h 429"/>
                <a:gd name="T12" fmla="*/ 63 w 120"/>
                <a:gd name="T13" fmla="*/ 287 h 429"/>
                <a:gd name="T14" fmla="*/ 27 w 120"/>
                <a:gd name="T15" fmla="*/ 120 h 429"/>
                <a:gd name="T16" fmla="*/ 24 w 120"/>
                <a:gd name="T17" fmla="*/ 112 h 429"/>
                <a:gd name="T18" fmla="*/ 5 w 120"/>
                <a:gd name="T19" fmla="*/ 19 h 429"/>
                <a:gd name="T20" fmla="*/ 8 w 120"/>
                <a:gd name="T21" fmla="*/ 2 h 429"/>
                <a:gd name="T22" fmla="*/ 21 w 120"/>
                <a:gd name="T23" fmla="*/ 16 h 429"/>
                <a:gd name="T24" fmla="*/ 40 w 120"/>
                <a:gd name="T25" fmla="*/ 122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40" y="122"/>
                  </a:moveTo>
                  <a:cubicBezTo>
                    <a:pt x="40" y="145"/>
                    <a:pt x="48" y="166"/>
                    <a:pt x="53" y="186"/>
                  </a:cubicBezTo>
                  <a:cubicBezTo>
                    <a:pt x="65" y="233"/>
                    <a:pt x="71" y="281"/>
                    <a:pt x="83" y="328"/>
                  </a:cubicBezTo>
                  <a:cubicBezTo>
                    <a:pt x="91" y="357"/>
                    <a:pt x="102" y="386"/>
                    <a:pt x="113" y="413"/>
                  </a:cubicBezTo>
                  <a:cubicBezTo>
                    <a:pt x="115" y="419"/>
                    <a:pt x="117" y="423"/>
                    <a:pt x="120" y="429"/>
                  </a:cubicBezTo>
                  <a:cubicBezTo>
                    <a:pt x="114" y="427"/>
                    <a:pt x="112" y="424"/>
                    <a:pt x="110" y="420"/>
                  </a:cubicBezTo>
                  <a:cubicBezTo>
                    <a:pt x="88" y="378"/>
                    <a:pt x="73" y="334"/>
                    <a:pt x="63" y="287"/>
                  </a:cubicBezTo>
                  <a:cubicBezTo>
                    <a:pt x="51" y="231"/>
                    <a:pt x="39" y="176"/>
                    <a:pt x="27" y="120"/>
                  </a:cubicBezTo>
                  <a:cubicBezTo>
                    <a:pt x="26" y="117"/>
                    <a:pt x="25" y="115"/>
                    <a:pt x="24" y="112"/>
                  </a:cubicBezTo>
                  <a:cubicBezTo>
                    <a:pt x="18" y="81"/>
                    <a:pt x="14" y="50"/>
                    <a:pt x="5" y="19"/>
                  </a:cubicBezTo>
                  <a:cubicBezTo>
                    <a:pt x="4" y="13"/>
                    <a:pt x="0" y="4"/>
                    <a:pt x="8" y="2"/>
                  </a:cubicBezTo>
                  <a:cubicBezTo>
                    <a:pt x="16" y="0"/>
                    <a:pt x="20" y="9"/>
                    <a:pt x="21" y="16"/>
                  </a:cubicBezTo>
                  <a:cubicBezTo>
                    <a:pt x="27" y="51"/>
                    <a:pt x="34" y="87"/>
                    <a:pt x="40" y="12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5191950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7"/>
          <p:cNvGraphicFramePr/>
          <p:nvPr>
            <p:extLst>
              <p:ext uri="{D42A27DB-BD31-4B8C-83A1-F6EECF244321}">
                <p14:modId xmlns:p14="http://schemas.microsoft.com/office/powerpoint/2010/main" val="709969262"/>
              </p:ext>
            </p:extLst>
          </p:nvPr>
        </p:nvGraphicFramePr>
        <p:xfrm>
          <a:off x="6639996" y="1535413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8" name="Chart 7">
            <a:extLst>
              <a:ext uri="{FF2B5EF4-FFF2-40B4-BE49-F238E27FC236}">
                <a16:creationId xmlns:a16="http://schemas.microsoft.com/office/drawing/2014/main" id="{3A70B9A9-DE2F-4D3B-A52C-B5E30EE08E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4573362"/>
              </p:ext>
            </p:extLst>
          </p:nvPr>
        </p:nvGraphicFramePr>
        <p:xfrm>
          <a:off x="4709108" y="1535413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9" name="Chart 7">
            <a:extLst>
              <a:ext uri="{FF2B5EF4-FFF2-40B4-BE49-F238E27FC236}">
                <a16:creationId xmlns:a16="http://schemas.microsoft.com/office/drawing/2014/main" id="{0278FABA-EA96-49F5-9A62-691F2AD740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1249980"/>
              </p:ext>
            </p:extLst>
          </p:nvPr>
        </p:nvGraphicFramePr>
        <p:xfrm>
          <a:off x="2778219" y="1535413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0" name="Chart 7">
            <a:extLst>
              <a:ext uri="{FF2B5EF4-FFF2-40B4-BE49-F238E27FC236}">
                <a16:creationId xmlns:a16="http://schemas.microsoft.com/office/drawing/2014/main" id="{B3C23818-D30E-4AE9-A1E9-B29BA47611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7368326"/>
              </p:ext>
            </p:extLst>
          </p:nvPr>
        </p:nvGraphicFramePr>
        <p:xfrm>
          <a:off x="847330" y="1535413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en-US" altLang="ko-KR" dirty="0"/>
              <a:t>Chart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Oval 7"/>
          <p:cNvSpPr/>
          <p:nvPr/>
        </p:nvSpPr>
        <p:spPr>
          <a:xfrm>
            <a:off x="3151343" y="1944160"/>
            <a:ext cx="914400" cy="9144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5072804" y="1944160"/>
            <a:ext cx="914400" cy="9144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7013120" y="1944160"/>
            <a:ext cx="914400" cy="9144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1220455" y="1944160"/>
            <a:ext cx="914400" cy="9144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7002268" y="2167437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71379" y="2167437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09603" y="2167437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40491" y="2167437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4771717" y="3407970"/>
            <a:ext cx="1535427" cy="1107996"/>
            <a:chOff x="3324740" y="1715063"/>
            <a:chExt cx="1260140" cy="1107996"/>
          </a:xfrm>
        </p:grpSpPr>
        <p:sp>
          <p:nvSpPr>
            <p:cNvPr id="17" name="TextBox 16"/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702606" y="3352805"/>
            <a:ext cx="1535427" cy="1107996"/>
            <a:chOff x="3324740" y="1715063"/>
            <a:chExt cx="1260140" cy="1107996"/>
          </a:xfrm>
        </p:grpSpPr>
        <p:sp>
          <p:nvSpPr>
            <p:cNvPr id="20" name="TextBox 19"/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840829" y="3407970"/>
            <a:ext cx="1535427" cy="1107996"/>
            <a:chOff x="3324740" y="1715063"/>
            <a:chExt cx="1260140" cy="1107996"/>
          </a:xfrm>
        </p:grpSpPr>
        <p:sp>
          <p:nvSpPr>
            <p:cNvPr id="23" name="TextBox 22"/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909941" y="3407970"/>
            <a:ext cx="1535427" cy="1107996"/>
            <a:chOff x="3324740" y="1715063"/>
            <a:chExt cx="1260140" cy="1107996"/>
          </a:xfrm>
        </p:grpSpPr>
        <p:sp>
          <p:nvSpPr>
            <p:cNvPr id="26" name="TextBox 25"/>
            <p:cNvSpPr txBox="1"/>
            <p:nvPr/>
          </p:nvSpPr>
          <p:spPr>
            <a:xfrm>
              <a:off x="3324740" y="1715063"/>
              <a:ext cx="12601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324740" y="1992062"/>
              <a:ext cx="1260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upo 32">
            <a:extLst>
              <a:ext uri="{FF2B5EF4-FFF2-40B4-BE49-F238E27FC236}">
                <a16:creationId xmlns:a16="http://schemas.microsoft.com/office/drawing/2014/main" id="{00FA42DE-3A97-B921-1196-37E8EF81F38C}"/>
              </a:ext>
            </a:extLst>
          </p:cNvPr>
          <p:cNvGrpSpPr/>
          <p:nvPr/>
        </p:nvGrpSpPr>
        <p:grpSpPr>
          <a:xfrm rot="8294799">
            <a:off x="-317685" y="-93856"/>
            <a:ext cx="2227562" cy="1702084"/>
            <a:chOff x="-1146176" y="1508125"/>
            <a:chExt cx="1609726" cy="2154238"/>
          </a:xfrm>
        </p:grpSpPr>
        <p:sp>
          <p:nvSpPr>
            <p:cNvPr id="34" name="Freeform 22">
              <a:extLst>
                <a:ext uri="{FF2B5EF4-FFF2-40B4-BE49-F238E27FC236}">
                  <a16:creationId xmlns:a16="http://schemas.microsoft.com/office/drawing/2014/main" id="{7B31AB61-CE0B-D2CD-263A-09125067559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1725" y="1798638"/>
              <a:ext cx="871538" cy="1863725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23">
              <a:extLst>
                <a:ext uri="{FF2B5EF4-FFF2-40B4-BE49-F238E27FC236}">
                  <a16:creationId xmlns:a16="http://schemas.microsoft.com/office/drawing/2014/main" id="{A0C43CBD-5FFD-034D-16F9-F0B7E412D79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6163" y="2360613"/>
              <a:ext cx="355600" cy="592138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24">
              <a:extLst>
                <a:ext uri="{FF2B5EF4-FFF2-40B4-BE49-F238E27FC236}">
                  <a16:creationId xmlns:a16="http://schemas.microsoft.com/office/drawing/2014/main" id="{6BDE160D-9294-2560-8F80-1E4AF20664F8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913" y="2925763"/>
              <a:ext cx="327025" cy="56832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25">
              <a:extLst>
                <a:ext uri="{FF2B5EF4-FFF2-40B4-BE49-F238E27FC236}">
                  <a16:creationId xmlns:a16="http://schemas.microsoft.com/office/drawing/2014/main" id="{99CB9006-27A3-4127-EAA0-2FF4A08D59AE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0400" y="2252663"/>
              <a:ext cx="180975" cy="574675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26">
              <a:extLst>
                <a:ext uri="{FF2B5EF4-FFF2-40B4-BE49-F238E27FC236}">
                  <a16:creationId xmlns:a16="http://schemas.microsoft.com/office/drawing/2014/main" id="{9A21CBE1-62A4-C529-0156-B41E8B7C586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3625" y="1508125"/>
              <a:ext cx="149225" cy="501650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27">
              <a:extLst>
                <a:ext uri="{FF2B5EF4-FFF2-40B4-BE49-F238E27FC236}">
                  <a16:creationId xmlns:a16="http://schemas.microsoft.com/office/drawing/2014/main" id="{BDB353FD-8B54-B044-8B96-0ECA324D697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6176" y="1700213"/>
              <a:ext cx="363538" cy="77787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28">
              <a:extLst>
                <a:ext uri="{FF2B5EF4-FFF2-40B4-BE49-F238E27FC236}">
                  <a16:creationId xmlns:a16="http://schemas.microsoft.com/office/drawing/2014/main" id="{ACECF91D-F7C9-9D6B-3C3B-8C1DA2A8F369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7413" y="1557338"/>
              <a:ext cx="141288" cy="919163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29">
              <a:extLst>
                <a:ext uri="{FF2B5EF4-FFF2-40B4-BE49-F238E27FC236}">
                  <a16:creationId xmlns:a16="http://schemas.microsoft.com/office/drawing/2014/main" id="{E7AEDB2E-27C6-9918-0E1E-DB204D39B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025" y="1798638"/>
              <a:ext cx="871538" cy="1863725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30">
              <a:extLst>
                <a:ext uri="{FF2B5EF4-FFF2-40B4-BE49-F238E27FC236}">
                  <a16:creationId xmlns:a16="http://schemas.microsoft.com/office/drawing/2014/main" id="{96CE71C0-D9D8-4656-FF51-DEF1881FFA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8" y="2360613"/>
              <a:ext cx="354013" cy="592138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31">
              <a:extLst>
                <a:ext uri="{FF2B5EF4-FFF2-40B4-BE49-F238E27FC236}">
                  <a16:creationId xmlns:a16="http://schemas.microsoft.com/office/drawing/2014/main" id="{01DA857C-3876-1002-8DA6-6451EFD3E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325" y="2925763"/>
              <a:ext cx="327025" cy="56832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32">
              <a:extLst>
                <a:ext uri="{FF2B5EF4-FFF2-40B4-BE49-F238E27FC236}">
                  <a16:creationId xmlns:a16="http://schemas.microsoft.com/office/drawing/2014/main" id="{6DAEB7D5-ABC3-1835-1351-A55BC611B781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4787" y="2252663"/>
              <a:ext cx="180975" cy="574675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33">
              <a:extLst>
                <a:ext uri="{FF2B5EF4-FFF2-40B4-BE49-F238E27FC236}">
                  <a16:creationId xmlns:a16="http://schemas.microsoft.com/office/drawing/2014/main" id="{E671AB32-A7CB-0358-A717-E2A7AFA569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8" y="1508125"/>
              <a:ext cx="149225" cy="501650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34">
              <a:extLst>
                <a:ext uri="{FF2B5EF4-FFF2-40B4-BE49-F238E27FC236}">
                  <a16:creationId xmlns:a16="http://schemas.microsoft.com/office/drawing/2014/main" id="{786A2B9B-50D3-AC7E-1D79-BAEAFDABA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" y="1700213"/>
              <a:ext cx="365125" cy="77787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35">
              <a:extLst>
                <a:ext uri="{FF2B5EF4-FFF2-40B4-BE49-F238E27FC236}">
                  <a16:creationId xmlns:a16="http://schemas.microsoft.com/office/drawing/2014/main" id="{87D928BD-64EB-8522-2350-E9A96D427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3" y="1557338"/>
              <a:ext cx="141288" cy="919163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1" name="Grupo 70">
            <a:extLst>
              <a:ext uri="{FF2B5EF4-FFF2-40B4-BE49-F238E27FC236}">
                <a16:creationId xmlns:a16="http://schemas.microsoft.com/office/drawing/2014/main" id="{D4C3FA00-CB43-2589-B77F-A505E6DB9AC4}"/>
              </a:ext>
            </a:extLst>
          </p:cNvPr>
          <p:cNvGrpSpPr/>
          <p:nvPr/>
        </p:nvGrpSpPr>
        <p:grpSpPr>
          <a:xfrm flipH="1">
            <a:off x="19674" y="3724728"/>
            <a:ext cx="1068957" cy="1403350"/>
            <a:chOff x="8072438" y="3738563"/>
            <a:chExt cx="1076325" cy="1403350"/>
          </a:xfrm>
        </p:grpSpPr>
        <p:sp>
          <p:nvSpPr>
            <p:cNvPr id="72" name="Freeform 52">
              <a:extLst>
                <a:ext uri="{FF2B5EF4-FFF2-40B4-BE49-F238E27FC236}">
                  <a16:creationId xmlns:a16="http://schemas.microsoft.com/office/drawing/2014/main" id="{AEE40E62-9546-3A85-0B10-746B63C6816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4825" y="3929063"/>
              <a:ext cx="1023938" cy="1212850"/>
            </a:xfrm>
            <a:custGeom>
              <a:avLst/>
              <a:gdLst>
                <a:gd name="T0" fmla="*/ 623 w 734"/>
                <a:gd name="T1" fmla="*/ 641 h 871"/>
                <a:gd name="T2" fmla="*/ 703 w 734"/>
                <a:gd name="T3" fmla="*/ 767 h 871"/>
                <a:gd name="T4" fmla="*/ 731 w 734"/>
                <a:gd name="T5" fmla="*/ 852 h 871"/>
                <a:gd name="T6" fmla="*/ 729 w 734"/>
                <a:gd name="T7" fmla="*/ 871 h 871"/>
                <a:gd name="T8" fmla="*/ 672 w 734"/>
                <a:gd name="T9" fmla="*/ 756 h 871"/>
                <a:gd name="T10" fmla="*/ 601 w 734"/>
                <a:gd name="T11" fmla="*/ 649 h 871"/>
                <a:gd name="T12" fmla="*/ 575 w 734"/>
                <a:gd name="T13" fmla="*/ 613 h 871"/>
                <a:gd name="T14" fmla="*/ 510 w 734"/>
                <a:gd name="T15" fmla="*/ 543 h 871"/>
                <a:gd name="T16" fmla="*/ 495 w 734"/>
                <a:gd name="T17" fmla="*/ 538 h 871"/>
                <a:gd name="T18" fmla="*/ 395 w 734"/>
                <a:gd name="T19" fmla="*/ 515 h 871"/>
                <a:gd name="T20" fmla="*/ 376 w 734"/>
                <a:gd name="T21" fmla="*/ 499 h 871"/>
                <a:gd name="T22" fmla="*/ 398 w 734"/>
                <a:gd name="T23" fmla="*/ 490 h 871"/>
                <a:gd name="T24" fmla="*/ 446 w 734"/>
                <a:gd name="T25" fmla="*/ 495 h 871"/>
                <a:gd name="T26" fmla="*/ 458 w 734"/>
                <a:gd name="T27" fmla="*/ 496 h 871"/>
                <a:gd name="T28" fmla="*/ 424 w 734"/>
                <a:gd name="T29" fmla="*/ 462 h 871"/>
                <a:gd name="T30" fmla="*/ 330 w 734"/>
                <a:gd name="T31" fmla="*/ 394 h 871"/>
                <a:gd name="T32" fmla="*/ 254 w 734"/>
                <a:gd name="T33" fmla="*/ 341 h 871"/>
                <a:gd name="T34" fmla="*/ 124 w 734"/>
                <a:gd name="T35" fmla="*/ 229 h 871"/>
                <a:gd name="T36" fmla="*/ 78 w 734"/>
                <a:gd name="T37" fmla="*/ 173 h 871"/>
                <a:gd name="T38" fmla="*/ 11 w 734"/>
                <a:gd name="T39" fmla="*/ 58 h 871"/>
                <a:gd name="T40" fmla="*/ 0 w 734"/>
                <a:gd name="T41" fmla="*/ 27 h 871"/>
                <a:gd name="T42" fmla="*/ 13 w 734"/>
                <a:gd name="T43" fmla="*/ 35 h 871"/>
                <a:gd name="T44" fmla="*/ 68 w 734"/>
                <a:gd name="T45" fmla="*/ 116 h 871"/>
                <a:gd name="T46" fmla="*/ 135 w 734"/>
                <a:gd name="T47" fmla="*/ 195 h 871"/>
                <a:gd name="T48" fmla="*/ 155 w 734"/>
                <a:gd name="T49" fmla="*/ 216 h 871"/>
                <a:gd name="T50" fmla="*/ 241 w 734"/>
                <a:gd name="T51" fmla="*/ 297 h 871"/>
                <a:gd name="T52" fmla="*/ 123 w 734"/>
                <a:gd name="T53" fmla="*/ 179 h 871"/>
                <a:gd name="T54" fmla="*/ 17 w 734"/>
                <a:gd name="T55" fmla="*/ 34 h 871"/>
                <a:gd name="T56" fmla="*/ 14 w 734"/>
                <a:gd name="T57" fmla="*/ 15 h 871"/>
                <a:gd name="T58" fmla="*/ 50 w 734"/>
                <a:gd name="T59" fmla="*/ 42 h 871"/>
                <a:gd name="T60" fmla="*/ 93 w 734"/>
                <a:gd name="T61" fmla="*/ 82 h 871"/>
                <a:gd name="T62" fmla="*/ 161 w 734"/>
                <a:gd name="T63" fmla="*/ 160 h 871"/>
                <a:gd name="T64" fmla="*/ 222 w 734"/>
                <a:gd name="T65" fmla="*/ 238 h 871"/>
                <a:gd name="T66" fmla="*/ 234 w 734"/>
                <a:gd name="T67" fmla="*/ 251 h 871"/>
                <a:gd name="T68" fmla="*/ 234 w 734"/>
                <a:gd name="T69" fmla="*/ 245 h 871"/>
                <a:gd name="T70" fmla="*/ 196 w 734"/>
                <a:gd name="T71" fmla="*/ 128 h 871"/>
                <a:gd name="T72" fmla="*/ 191 w 734"/>
                <a:gd name="T73" fmla="*/ 57 h 871"/>
                <a:gd name="T74" fmla="*/ 204 w 734"/>
                <a:gd name="T75" fmla="*/ 0 h 871"/>
                <a:gd name="T76" fmla="*/ 212 w 734"/>
                <a:gd name="T77" fmla="*/ 10 h 871"/>
                <a:gd name="T78" fmla="*/ 242 w 734"/>
                <a:gd name="T79" fmla="*/ 149 h 871"/>
                <a:gd name="T80" fmla="*/ 288 w 734"/>
                <a:gd name="T81" fmla="*/ 295 h 871"/>
                <a:gd name="T82" fmla="*/ 250 w 734"/>
                <a:gd name="T83" fmla="*/ 183 h 871"/>
                <a:gd name="T84" fmla="*/ 217 w 734"/>
                <a:gd name="T85" fmla="*/ 31 h 871"/>
                <a:gd name="T86" fmla="*/ 220 w 734"/>
                <a:gd name="T87" fmla="*/ 9 h 871"/>
                <a:gd name="T88" fmla="*/ 241 w 734"/>
                <a:gd name="T89" fmla="*/ 33 h 871"/>
                <a:gd name="T90" fmla="*/ 285 w 734"/>
                <a:gd name="T91" fmla="*/ 125 h 871"/>
                <a:gd name="T92" fmla="*/ 306 w 734"/>
                <a:gd name="T93" fmla="*/ 193 h 871"/>
                <a:gd name="T94" fmla="*/ 324 w 734"/>
                <a:gd name="T95" fmla="*/ 266 h 871"/>
                <a:gd name="T96" fmla="*/ 333 w 734"/>
                <a:gd name="T97" fmla="*/ 328 h 871"/>
                <a:gd name="T98" fmla="*/ 334 w 734"/>
                <a:gd name="T99" fmla="*/ 338 h 871"/>
                <a:gd name="T100" fmla="*/ 361 w 734"/>
                <a:gd name="T101" fmla="*/ 390 h 871"/>
                <a:gd name="T102" fmla="*/ 485 w 734"/>
                <a:gd name="T103" fmla="*/ 493 h 871"/>
                <a:gd name="T104" fmla="*/ 582 w 734"/>
                <a:gd name="T105" fmla="*/ 589 h 871"/>
                <a:gd name="T106" fmla="*/ 623 w 734"/>
                <a:gd name="T107" fmla="*/ 64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1">
                  <a:moveTo>
                    <a:pt x="623" y="641"/>
                  </a:moveTo>
                  <a:cubicBezTo>
                    <a:pt x="651" y="682"/>
                    <a:pt x="681" y="722"/>
                    <a:pt x="703" y="767"/>
                  </a:cubicBezTo>
                  <a:cubicBezTo>
                    <a:pt x="716" y="793"/>
                    <a:pt x="725" y="822"/>
                    <a:pt x="731" y="852"/>
                  </a:cubicBezTo>
                  <a:cubicBezTo>
                    <a:pt x="732" y="857"/>
                    <a:pt x="734" y="863"/>
                    <a:pt x="729" y="871"/>
                  </a:cubicBezTo>
                  <a:cubicBezTo>
                    <a:pt x="707" y="833"/>
                    <a:pt x="697" y="790"/>
                    <a:pt x="672" y="756"/>
                  </a:cubicBezTo>
                  <a:cubicBezTo>
                    <a:pt x="648" y="721"/>
                    <a:pt x="628" y="683"/>
                    <a:pt x="601" y="649"/>
                  </a:cubicBezTo>
                  <a:cubicBezTo>
                    <a:pt x="595" y="635"/>
                    <a:pt x="585" y="623"/>
                    <a:pt x="575" y="613"/>
                  </a:cubicBezTo>
                  <a:cubicBezTo>
                    <a:pt x="554" y="589"/>
                    <a:pt x="533" y="564"/>
                    <a:pt x="510" y="543"/>
                  </a:cubicBezTo>
                  <a:cubicBezTo>
                    <a:pt x="505" y="539"/>
                    <a:pt x="501" y="538"/>
                    <a:pt x="495" y="538"/>
                  </a:cubicBezTo>
                  <a:cubicBezTo>
                    <a:pt x="461" y="533"/>
                    <a:pt x="427" y="529"/>
                    <a:pt x="395" y="515"/>
                  </a:cubicBezTo>
                  <a:cubicBezTo>
                    <a:pt x="387" y="512"/>
                    <a:pt x="374" y="511"/>
                    <a:pt x="376" y="499"/>
                  </a:cubicBezTo>
                  <a:cubicBezTo>
                    <a:pt x="378" y="489"/>
                    <a:pt x="390" y="491"/>
                    <a:pt x="398" y="490"/>
                  </a:cubicBezTo>
                  <a:cubicBezTo>
                    <a:pt x="414" y="488"/>
                    <a:pt x="430" y="492"/>
                    <a:pt x="446" y="495"/>
                  </a:cubicBezTo>
                  <a:cubicBezTo>
                    <a:pt x="450" y="496"/>
                    <a:pt x="453" y="499"/>
                    <a:pt x="458" y="496"/>
                  </a:cubicBezTo>
                  <a:cubicBezTo>
                    <a:pt x="451" y="480"/>
                    <a:pt x="436" y="473"/>
                    <a:pt x="424" y="462"/>
                  </a:cubicBezTo>
                  <a:cubicBezTo>
                    <a:pt x="395" y="436"/>
                    <a:pt x="363" y="414"/>
                    <a:pt x="330" y="394"/>
                  </a:cubicBezTo>
                  <a:cubicBezTo>
                    <a:pt x="304" y="378"/>
                    <a:pt x="277" y="361"/>
                    <a:pt x="254" y="341"/>
                  </a:cubicBezTo>
                  <a:cubicBezTo>
                    <a:pt x="210" y="304"/>
                    <a:pt x="166" y="267"/>
                    <a:pt x="124" y="229"/>
                  </a:cubicBezTo>
                  <a:cubicBezTo>
                    <a:pt x="107" y="212"/>
                    <a:pt x="94" y="191"/>
                    <a:pt x="78" y="173"/>
                  </a:cubicBezTo>
                  <a:cubicBezTo>
                    <a:pt x="51" y="137"/>
                    <a:pt x="32" y="96"/>
                    <a:pt x="11" y="58"/>
                  </a:cubicBezTo>
                  <a:cubicBezTo>
                    <a:pt x="6" y="49"/>
                    <a:pt x="4" y="38"/>
                    <a:pt x="0" y="27"/>
                  </a:cubicBezTo>
                  <a:cubicBezTo>
                    <a:pt x="6" y="26"/>
                    <a:pt x="9" y="31"/>
                    <a:pt x="13" y="35"/>
                  </a:cubicBezTo>
                  <a:cubicBezTo>
                    <a:pt x="30" y="63"/>
                    <a:pt x="48" y="90"/>
                    <a:pt x="68" y="116"/>
                  </a:cubicBezTo>
                  <a:cubicBezTo>
                    <a:pt x="89" y="143"/>
                    <a:pt x="109" y="171"/>
                    <a:pt x="135" y="195"/>
                  </a:cubicBezTo>
                  <a:cubicBezTo>
                    <a:pt x="142" y="201"/>
                    <a:pt x="149" y="209"/>
                    <a:pt x="155" y="216"/>
                  </a:cubicBezTo>
                  <a:cubicBezTo>
                    <a:pt x="185" y="246"/>
                    <a:pt x="215" y="276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3"/>
                    <a:pt x="47" y="86"/>
                    <a:pt x="17" y="34"/>
                  </a:cubicBezTo>
                  <a:cubicBezTo>
                    <a:pt x="13" y="28"/>
                    <a:pt x="8" y="22"/>
                    <a:pt x="14" y="15"/>
                  </a:cubicBezTo>
                  <a:cubicBezTo>
                    <a:pt x="24" y="27"/>
                    <a:pt x="39" y="32"/>
                    <a:pt x="50" y="42"/>
                  </a:cubicBezTo>
                  <a:cubicBezTo>
                    <a:pt x="64" y="56"/>
                    <a:pt x="80" y="68"/>
                    <a:pt x="93" y="82"/>
                  </a:cubicBezTo>
                  <a:cubicBezTo>
                    <a:pt x="117" y="107"/>
                    <a:pt x="141" y="131"/>
                    <a:pt x="161" y="160"/>
                  </a:cubicBezTo>
                  <a:cubicBezTo>
                    <a:pt x="181" y="186"/>
                    <a:pt x="202" y="212"/>
                    <a:pt x="222" y="238"/>
                  </a:cubicBezTo>
                  <a:cubicBezTo>
                    <a:pt x="226" y="242"/>
                    <a:pt x="230" y="247"/>
                    <a:pt x="234" y="251"/>
                  </a:cubicBezTo>
                  <a:cubicBezTo>
                    <a:pt x="237" y="249"/>
                    <a:pt x="235" y="247"/>
                    <a:pt x="234" y="245"/>
                  </a:cubicBezTo>
                  <a:cubicBezTo>
                    <a:pt x="210" y="210"/>
                    <a:pt x="203" y="169"/>
                    <a:pt x="196" y="128"/>
                  </a:cubicBezTo>
                  <a:cubicBezTo>
                    <a:pt x="192" y="104"/>
                    <a:pt x="191" y="80"/>
                    <a:pt x="191" y="57"/>
                  </a:cubicBezTo>
                  <a:cubicBezTo>
                    <a:pt x="191" y="38"/>
                    <a:pt x="190" y="16"/>
                    <a:pt x="204" y="0"/>
                  </a:cubicBezTo>
                  <a:cubicBezTo>
                    <a:pt x="211" y="0"/>
                    <a:pt x="212" y="5"/>
                    <a:pt x="212" y="10"/>
                  </a:cubicBezTo>
                  <a:cubicBezTo>
                    <a:pt x="221" y="56"/>
                    <a:pt x="234" y="102"/>
                    <a:pt x="242" y="149"/>
                  </a:cubicBezTo>
                  <a:cubicBezTo>
                    <a:pt x="252" y="202"/>
                    <a:pt x="267" y="255"/>
                    <a:pt x="288" y="295"/>
                  </a:cubicBezTo>
                  <a:cubicBezTo>
                    <a:pt x="272" y="265"/>
                    <a:pt x="260" y="224"/>
                    <a:pt x="250" y="183"/>
                  </a:cubicBezTo>
                  <a:cubicBezTo>
                    <a:pt x="238" y="132"/>
                    <a:pt x="230" y="81"/>
                    <a:pt x="217" y="31"/>
                  </a:cubicBezTo>
                  <a:cubicBezTo>
                    <a:pt x="215" y="23"/>
                    <a:pt x="212" y="16"/>
                    <a:pt x="220" y="9"/>
                  </a:cubicBezTo>
                  <a:cubicBezTo>
                    <a:pt x="231" y="14"/>
                    <a:pt x="235" y="25"/>
                    <a:pt x="241" y="33"/>
                  </a:cubicBezTo>
                  <a:cubicBezTo>
                    <a:pt x="261" y="61"/>
                    <a:pt x="275" y="92"/>
                    <a:pt x="285" y="125"/>
                  </a:cubicBezTo>
                  <a:cubicBezTo>
                    <a:pt x="291" y="147"/>
                    <a:pt x="298" y="170"/>
                    <a:pt x="306" y="193"/>
                  </a:cubicBezTo>
                  <a:cubicBezTo>
                    <a:pt x="315" y="216"/>
                    <a:pt x="320" y="241"/>
                    <a:pt x="324" y="266"/>
                  </a:cubicBezTo>
                  <a:cubicBezTo>
                    <a:pt x="326" y="287"/>
                    <a:pt x="332" y="307"/>
                    <a:pt x="333" y="328"/>
                  </a:cubicBezTo>
                  <a:cubicBezTo>
                    <a:pt x="334" y="331"/>
                    <a:pt x="335" y="335"/>
                    <a:pt x="334" y="338"/>
                  </a:cubicBezTo>
                  <a:cubicBezTo>
                    <a:pt x="329" y="364"/>
                    <a:pt x="341" y="378"/>
                    <a:pt x="361" y="390"/>
                  </a:cubicBezTo>
                  <a:cubicBezTo>
                    <a:pt x="408" y="418"/>
                    <a:pt x="446" y="456"/>
                    <a:pt x="485" y="493"/>
                  </a:cubicBezTo>
                  <a:cubicBezTo>
                    <a:pt x="518" y="524"/>
                    <a:pt x="550" y="555"/>
                    <a:pt x="582" y="589"/>
                  </a:cubicBezTo>
                  <a:cubicBezTo>
                    <a:pt x="597" y="605"/>
                    <a:pt x="609" y="623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53">
              <a:extLst>
                <a:ext uri="{FF2B5EF4-FFF2-40B4-BE49-F238E27FC236}">
                  <a16:creationId xmlns:a16="http://schemas.microsoft.com/office/drawing/2014/main" id="{E46D9DAB-27FE-1E04-809E-FC96FB23ABA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0" y="4294188"/>
              <a:ext cx="414338" cy="385763"/>
            </a:xfrm>
            <a:custGeom>
              <a:avLst/>
              <a:gdLst>
                <a:gd name="T0" fmla="*/ 281 w 298"/>
                <a:gd name="T1" fmla="*/ 230 h 277"/>
                <a:gd name="T2" fmla="*/ 229 w 298"/>
                <a:gd name="T3" fmla="*/ 255 h 277"/>
                <a:gd name="T4" fmla="*/ 113 w 298"/>
                <a:gd name="T5" fmla="*/ 269 h 277"/>
                <a:gd name="T6" fmla="*/ 17 w 298"/>
                <a:gd name="T7" fmla="*/ 187 h 277"/>
                <a:gd name="T8" fmla="*/ 1 w 298"/>
                <a:gd name="T9" fmla="*/ 116 h 277"/>
                <a:gd name="T10" fmla="*/ 30 w 298"/>
                <a:gd name="T11" fmla="*/ 23 h 277"/>
                <a:gd name="T12" fmla="*/ 79 w 298"/>
                <a:gd name="T13" fmla="*/ 8 h 277"/>
                <a:gd name="T14" fmla="*/ 102 w 298"/>
                <a:gd name="T15" fmla="*/ 29 h 277"/>
                <a:gd name="T16" fmla="*/ 137 w 298"/>
                <a:gd name="T17" fmla="*/ 82 h 277"/>
                <a:gd name="T18" fmla="*/ 189 w 298"/>
                <a:gd name="T19" fmla="*/ 134 h 277"/>
                <a:gd name="T20" fmla="*/ 271 w 298"/>
                <a:gd name="T21" fmla="*/ 186 h 277"/>
                <a:gd name="T22" fmla="*/ 292 w 298"/>
                <a:gd name="T23" fmla="*/ 203 h 277"/>
                <a:gd name="T24" fmla="*/ 291 w 298"/>
                <a:gd name="T25" fmla="*/ 222 h 277"/>
                <a:gd name="T26" fmla="*/ 281 w 298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7">
                  <a:moveTo>
                    <a:pt x="281" y="230"/>
                  </a:moveTo>
                  <a:cubicBezTo>
                    <a:pt x="266" y="245"/>
                    <a:pt x="247" y="250"/>
                    <a:pt x="229" y="255"/>
                  </a:cubicBezTo>
                  <a:cubicBezTo>
                    <a:pt x="191" y="267"/>
                    <a:pt x="153" y="277"/>
                    <a:pt x="113" y="269"/>
                  </a:cubicBezTo>
                  <a:cubicBezTo>
                    <a:pt x="66" y="260"/>
                    <a:pt x="33" y="232"/>
                    <a:pt x="17" y="187"/>
                  </a:cubicBezTo>
                  <a:cubicBezTo>
                    <a:pt x="7" y="165"/>
                    <a:pt x="0" y="141"/>
                    <a:pt x="1" y="116"/>
                  </a:cubicBezTo>
                  <a:cubicBezTo>
                    <a:pt x="2" y="83"/>
                    <a:pt x="13" y="52"/>
                    <a:pt x="30" y="23"/>
                  </a:cubicBezTo>
                  <a:cubicBezTo>
                    <a:pt x="42" y="3"/>
                    <a:pt x="66" y="0"/>
                    <a:pt x="79" y="8"/>
                  </a:cubicBezTo>
                  <a:cubicBezTo>
                    <a:pt x="88" y="13"/>
                    <a:pt x="96" y="21"/>
                    <a:pt x="102" y="29"/>
                  </a:cubicBezTo>
                  <a:cubicBezTo>
                    <a:pt x="116" y="45"/>
                    <a:pt x="125" y="64"/>
                    <a:pt x="137" y="82"/>
                  </a:cubicBezTo>
                  <a:cubicBezTo>
                    <a:pt x="150" y="103"/>
                    <a:pt x="168" y="120"/>
                    <a:pt x="189" y="134"/>
                  </a:cubicBezTo>
                  <a:cubicBezTo>
                    <a:pt x="216" y="152"/>
                    <a:pt x="243" y="169"/>
                    <a:pt x="271" y="186"/>
                  </a:cubicBezTo>
                  <a:cubicBezTo>
                    <a:pt x="279" y="190"/>
                    <a:pt x="285" y="197"/>
                    <a:pt x="292" y="203"/>
                  </a:cubicBezTo>
                  <a:cubicBezTo>
                    <a:pt x="298" y="208"/>
                    <a:pt x="296" y="216"/>
                    <a:pt x="291" y="222"/>
                  </a:cubicBezTo>
                  <a:cubicBezTo>
                    <a:pt x="288" y="225"/>
                    <a:pt x="284" y="228"/>
                    <a:pt x="281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54">
              <a:extLst>
                <a:ext uri="{FF2B5EF4-FFF2-40B4-BE49-F238E27FC236}">
                  <a16:creationId xmlns:a16="http://schemas.microsoft.com/office/drawing/2014/main" id="{DBAF22D9-B88A-C5C0-750D-4265B532357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0" y="4662488"/>
              <a:ext cx="384175" cy="37147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6 h 266"/>
                <a:gd name="T4" fmla="*/ 37 w 276"/>
                <a:gd name="T5" fmla="*/ 101 h 266"/>
                <a:gd name="T6" fmla="*/ 13 w 276"/>
                <a:gd name="T7" fmla="*/ 79 h 266"/>
                <a:gd name="T8" fmla="*/ 29 w 276"/>
                <a:gd name="T9" fmla="*/ 31 h 266"/>
                <a:gd name="T10" fmla="*/ 179 w 276"/>
                <a:gd name="T11" fmla="*/ 17 h 266"/>
                <a:gd name="T12" fmla="*/ 275 w 276"/>
                <a:gd name="T13" fmla="*/ 152 h 266"/>
                <a:gd name="T14" fmla="*/ 256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0"/>
                    <a:pt x="122" y="166"/>
                  </a:cubicBezTo>
                  <a:cubicBezTo>
                    <a:pt x="95" y="143"/>
                    <a:pt x="68" y="120"/>
                    <a:pt x="37" y="101"/>
                  </a:cubicBezTo>
                  <a:cubicBezTo>
                    <a:pt x="28" y="95"/>
                    <a:pt x="20" y="88"/>
                    <a:pt x="13" y="79"/>
                  </a:cubicBezTo>
                  <a:cubicBezTo>
                    <a:pt x="0" y="62"/>
                    <a:pt x="7" y="44"/>
                    <a:pt x="29" y="31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2"/>
                  </a:cubicBezTo>
                  <a:cubicBezTo>
                    <a:pt x="276" y="183"/>
                    <a:pt x="271" y="211"/>
                    <a:pt x="256" y="238"/>
                  </a:cubicBezTo>
                  <a:cubicBezTo>
                    <a:pt x="251" y="249"/>
                    <a:pt x="242" y="255"/>
                    <a:pt x="232" y="260"/>
                  </a:cubicBezTo>
                  <a:cubicBezTo>
                    <a:pt x="220" y="266"/>
                    <a:pt x="207" y="260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55">
              <a:extLst>
                <a:ext uri="{FF2B5EF4-FFF2-40B4-BE49-F238E27FC236}">
                  <a16:creationId xmlns:a16="http://schemas.microsoft.com/office/drawing/2014/main" id="{3CBCCFC5-C5C5-3230-6899-D60EE0E1E81E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2350" y="4224338"/>
              <a:ext cx="212725" cy="373063"/>
            </a:xfrm>
            <a:custGeom>
              <a:avLst/>
              <a:gdLst>
                <a:gd name="T0" fmla="*/ 152 w 153"/>
                <a:gd name="T1" fmla="*/ 268 h 268"/>
                <a:gd name="T2" fmla="*/ 125 w 153"/>
                <a:gd name="T3" fmla="*/ 252 h 268"/>
                <a:gd name="T4" fmla="*/ 57 w 153"/>
                <a:gd name="T5" fmla="*/ 186 h 268"/>
                <a:gd name="T6" fmla="*/ 13 w 153"/>
                <a:gd name="T7" fmla="*/ 92 h 268"/>
                <a:gd name="T8" fmla="*/ 2 w 153"/>
                <a:gd name="T9" fmla="*/ 30 h 268"/>
                <a:gd name="T10" fmla="*/ 6 w 153"/>
                <a:gd name="T11" fmla="*/ 7 h 268"/>
                <a:gd name="T12" fmla="*/ 26 w 153"/>
                <a:gd name="T13" fmla="*/ 6 h 268"/>
                <a:gd name="T14" fmla="*/ 132 w 153"/>
                <a:gd name="T15" fmla="*/ 169 h 268"/>
                <a:gd name="T16" fmla="*/ 151 w 153"/>
                <a:gd name="T17" fmla="*/ 240 h 268"/>
                <a:gd name="T18" fmla="*/ 152 w 153"/>
                <a:gd name="T19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268">
                  <a:moveTo>
                    <a:pt x="152" y="268"/>
                  </a:moveTo>
                  <a:cubicBezTo>
                    <a:pt x="139" y="268"/>
                    <a:pt x="132" y="259"/>
                    <a:pt x="125" y="252"/>
                  </a:cubicBezTo>
                  <a:cubicBezTo>
                    <a:pt x="101" y="232"/>
                    <a:pt x="76" y="212"/>
                    <a:pt x="57" y="186"/>
                  </a:cubicBezTo>
                  <a:cubicBezTo>
                    <a:pt x="35" y="157"/>
                    <a:pt x="23" y="126"/>
                    <a:pt x="13" y="92"/>
                  </a:cubicBezTo>
                  <a:cubicBezTo>
                    <a:pt x="8" y="72"/>
                    <a:pt x="7" y="50"/>
                    <a:pt x="2" y="30"/>
                  </a:cubicBezTo>
                  <a:cubicBezTo>
                    <a:pt x="0" y="22"/>
                    <a:pt x="0" y="15"/>
                    <a:pt x="6" y="7"/>
                  </a:cubicBezTo>
                  <a:cubicBezTo>
                    <a:pt x="12" y="0"/>
                    <a:pt x="19" y="1"/>
                    <a:pt x="26" y="6"/>
                  </a:cubicBezTo>
                  <a:cubicBezTo>
                    <a:pt x="79" y="48"/>
                    <a:pt x="112" y="104"/>
                    <a:pt x="132" y="169"/>
                  </a:cubicBezTo>
                  <a:cubicBezTo>
                    <a:pt x="139" y="192"/>
                    <a:pt x="145" y="216"/>
                    <a:pt x="151" y="240"/>
                  </a:cubicBezTo>
                  <a:cubicBezTo>
                    <a:pt x="153" y="249"/>
                    <a:pt x="148" y="258"/>
                    <a:pt x="152" y="268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56">
              <a:extLst>
                <a:ext uri="{FF2B5EF4-FFF2-40B4-BE49-F238E27FC236}">
                  <a16:creationId xmlns:a16="http://schemas.microsoft.com/office/drawing/2014/main" id="{879DFDAF-0E7D-7638-2BC4-9B39850DBDE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3738563"/>
              <a:ext cx="176213" cy="328613"/>
            </a:xfrm>
            <a:custGeom>
              <a:avLst/>
              <a:gdLst>
                <a:gd name="T0" fmla="*/ 80 w 127"/>
                <a:gd name="T1" fmla="*/ 205 h 236"/>
                <a:gd name="T2" fmla="*/ 34 w 127"/>
                <a:gd name="T3" fmla="*/ 146 h 236"/>
                <a:gd name="T4" fmla="*/ 5 w 127"/>
                <a:gd name="T5" fmla="*/ 39 h 236"/>
                <a:gd name="T6" fmla="*/ 2 w 127"/>
                <a:gd name="T7" fmla="*/ 15 h 236"/>
                <a:gd name="T8" fmla="*/ 8 w 127"/>
                <a:gd name="T9" fmla="*/ 3 h 236"/>
                <a:gd name="T10" fmla="*/ 23 w 127"/>
                <a:gd name="T11" fmla="*/ 7 h 236"/>
                <a:gd name="T12" fmla="*/ 80 w 127"/>
                <a:gd name="T13" fmla="*/ 80 h 236"/>
                <a:gd name="T14" fmla="*/ 107 w 127"/>
                <a:gd name="T15" fmla="*/ 133 h 236"/>
                <a:gd name="T16" fmla="*/ 126 w 127"/>
                <a:gd name="T17" fmla="*/ 211 h 236"/>
                <a:gd name="T18" fmla="*/ 125 w 127"/>
                <a:gd name="T19" fmla="*/ 225 h 236"/>
                <a:gd name="T20" fmla="*/ 111 w 127"/>
                <a:gd name="T21" fmla="*/ 231 h 236"/>
                <a:gd name="T22" fmla="*/ 80 w 127"/>
                <a:gd name="T23" fmla="*/ 20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236">
                  <a:moveTo>
                    <a:pt x="80" y="205"/>
                  </a:moveTo>
                  <a:cubicBezTo>
                    <a:pt x="63" y="190"/>
                    <a:pt x="48" y="168"/>
                    <a:pt x="34" y="146"/>
                  </a:cubicBezTo>
                  <a:cubicBezTo>
                    <a:pt x="14" y="114"/>
                    <a:pt x="7" y="77"/>
                    <a:pt x="5" y="39"/>
                  </a:cubicBezTo>
                  <a:cubicBezTo>
                    <a:pt x="4" y="31"/>
                    <a:pt x="0" y="23"/>
                    <a:pt x="2" y="15"/>
                  </a:cubicBezTo>
                  <a:cubicBezTo>
                    <a:pt x="3" y="10"/>
                    <a:pt x="3" y="5"/>
                    <a:pt x="8" y="3"/>
                  </a:cubicBezTo>
                  <a:cubicBezTo>
                    <a:pt x="14" y="0"/>
                    <a:pt x="19" y="3"/>
                    <a:pt x="23" y="7"/>
                  </a:cubicBezTo>
                  <a:cubicBezTo>
                    <a:pt x="44" y="29"/>
                    <a:pt x="64" y="53"/>
                    <a:pt x="80" y="80"/>
                  </a:cubicBezTo>
                  <a:cubicBezTo>
                    <a:pt x="89" y="98"/>
                    <a:pt x="98" y="115"/>
                    <a:pt x="107" y="133"/>
                  </a:cubicBezTo>
                  <a:cubicBezTo>
                    <a:pt x="118" y="158"/>
                    <a:pt x="121" y="184"/>
                    <a:pt x="126" y="211"/>
                  </a:cubicBezTo>
                  <a:cubicBezTo>
                    <a:pt x="126" y="215"/>
                    <a:pt x="127" y="221"/>
                    <a:pt x="125" y="225"/>
                  </a:cubicBezTo>
                  <a:cubicBezTo>
                    <a:pt x="123" y="231"/>
                    <a:pt x="118" y="236"/>
                    <a:pt x="111" y="231"/>
                  </a:cubicBezTo>
                  <a:cubicBezTo>
                    <a:pt x="101" y="224"/>
                    <a:pt x="90" y="218"/>
                    <a:pt x="80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57">
              <a:extLst>
                <a:ext uri="{FF2B5EF4-FFF2-40B4-BE49-F238E27FC236}">
                  <a16:creationId xmlns:a16="http://schemas.microsoft.com/office/drawing/2014/main" id="{9ABBE8F8-FFDE-6257-C06D-7F0FA5B0E9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3865563"/>
              <a:ext cx="428625" cy="506413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5 h 364"/>
                <a:gd name="T4" fmla="*/ 143 w 307"/>
                <a:gd name="T5" fmla="*/ 195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0 h 364"/>
                <a:gd name="T18" fmla="*/ 38 w 307"/>
                <a:gd name="T19" fmla="*/ 73 h 364"/>
                <a:gd name="T20" fmla="*/ 12 w 307"/>
                <a:gd name="T21" fmla="*/ 33 h 364"/>
                <a:gd name="T22" fmla="*/ 1 w 307"/>
                <a:gd name="T23" fmla="*/ 12 h 364"/>
                <a:gd name="T24" fmla="*/ 5 w 307"/>
                <a:gd name="T25" fmla="*/ 1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5" y="105"/>
                    <a:pt x="90" y="125"/>
                  </a:cubicBezTo>
                  <a:cubicBezTo>
                    <a:pt x="107" y="149"/>
                    <a:pt x="124" y="173"/>
                    <a:pt x="143" y="195"/>
                  </a:cubicBezTo>
                  <a:cubicBezTo>
                    <a:pt x="162" y="219"/>
                    <a:pt x="184" y="241"/>
                    <a:pt x="204" y="264"/>
                  </a:cubicBezTo>
                  <a:cubicBezTo>
                    <a:pt x="236" y="298"/>
                    <a:pt x="270" y="331"/>
                    <a:pt x="307" y="364"/>
                  </a:cubicBezTo>
                  <a:cubicBezTo>
                    <a:pt x="294" y="362"/>
                    <a:pt x="287" y="354"/>
                    <a:pt x="279" y="348"/>
                  </a:cubicBezTo>
                  <a:cubicBezTo>
                    <a:pt x="250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0"/>
                  </a:cubicBezTo>
                  <a:cubicBezTo>
                    <a:pt x="42" y="78"/>
                    <a:pt x="40" y="76"/>
                    <a:pt x="38" y="73"/>
                  </a:cubicBezTo>
                  <a:cubicBezTo>
                    <a:pt x="32" y="59"/>
                    <a:pt x="22" y="46"/>
                    <a:pt x="12" y="33"/>
                  </a:cubicBezTo>
                  <a:cubicBezTo>
                    <a:pt x="7" y="27"/>
                    <a:pt x="2" y="20"/>
                    <a:pt x="1" y="12"/>
                  </a:cubicBezTo>
                  <a:cubicBezTo>
                    <a:pt x="0" y="7"/>
                    <a:pt x="1" y="3"/>
                    <a:pt x="5" y="1"/>
                  </a:cubicBezTo>
                  <a:cubicBezTo>
                    <a:pt x="10" y="0"/>
                    <a:pt x="12" y="2"/>
                    <a:pt x="15" y="6"/>
                  </a:cubicBezTo>
                  <a:cubicBezTo>
                    <a:pt x="27" y="24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58">
              <a:extLst>
                <a:ext uri="{FF2B5EF4-FFF2-40B4-BE49-F238E27FC236}">
                  <a16:creationId xmlns:a16="http://schemas.microsoft.com/office/drawing/2014/main" id="{A4AF30B0-B65B-5966-45E7-142825F85049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0" y="3771900"/>
              <a:ext cx="168275" cy="596900"/>
            </a:xfrm>
            <a:custGeom>
              <a:avLst/>
              <a:gdLst>
                <a:gd name="T0" fmla="*/ 40 w 120"/>
                <a:gd name="T1" fmla="*/ 122 h 429"/>
                <a:gd name="T2" fmla="*/ 53 w 120"/>
                <a:gd name="T3" fmla="*/ 186 h 429"/>
                <a:gd name="T4" fmla="*/ 83 w 120"/>
                <a:gd name="T5" fmla="*/ 328 h 429"/>
                <a:gd name="T6" fmla="*/ 113 w 120"/>
                <a:gd name="T7" fmla="*/ 413 h 429"/>
                <a:gd name="T8" fmla="*/ 120 w 120"/>
                <a:gd name="T9" fmla="*/ 429 h 429"/>
                <a:gd name="T10" fmla="*/ 110 w 120"/>
                <a:gd name="T11" fmla="*/ 420 h 429"/>
                <a:gd name="T12" fmla="*/ 63 w 120"/>
                <a:gd name="T13" fmla="*/ 287 h 429"/>
                <a:gd name="T14" fmla="*/ 27 w 120"/>
                <a:gd name="T15" fmla="*/ 120 h 429"/>
                <a:gd name="T16" fmla="*/ 24 w 120"/>
                <a:gd name="T17" fmla="*/ 112 h 429"/>
                <a:gd name="T18" fmla="*/ 5 w 120"/>
                <a:gd name="T19" fmla="*/ 19 h 429"/>
                <a:gd name="T20" fmla="*/ 8 w 120"/>
                <a:gd name="T21" fmla="*/ 2 h 429"/>
                <a:gd name="T22" fmla="*/ 21 w 120"/>
                <a:gd name="T23" fmla="*/ 16 h 429"/>
                <a:gd name="T24" fmla="*/ 40 w 120"/>
                <a:gd name="T25" fmla="*/ 122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40" y="122"/>
                  </a:moveTo>
                  <a:cubicBezTo>
                    <a:pt x="40" y="145"/>
                    <a:pt x="48" y="166"/>
                    <a:pt x="53" y="186"/>
                  </a:cubicBezTo>
                  <a:cubicBezTo>
                    <a:pt x="65" y="233"/>
                    <a:pt x="71" y="281"/>
                    <a:pt x="83" y="328"/>
                  </a:cubicBezTo>
                  <a:cubicBezTo>
                    <a:pt x="91" y="357"/>
                    <a:pt x="102" y="386"/>
                    <a:pt x="113" y="413"/>
                  </a:cubicBezTo>
                  <a:cubicBezTo>
                    <a:pt x="115" y="419"/>
                    <a:pt x="117" y="423"/>
                    <a:pt x="120" y="429"/>
                  </a:cubicBezTo>
                  <a:cubicBezTo>
                    <a:pt x="114" y="427"/>
                    <a:pt x="112" y="424"/>
                    <a:pt x="110" y="420"/>
                  </a:cubicBezTo>
                  <a:cubicBezTo>
                    <a:pt x="88" y="378"/>
                    <a:pt x="73" y="334"/>
                    <a:pt x="63" y="287"/>
                  </a:cubicBezTo>
                  <a:cubicBezTo>
                    <a:pt x="51" y="231"/>
                    <a:pt x="39" y="176"/>
                    <a:pt x="27" y="120"/>
                  </a:cubicBezTo>
                  <a:cubicBezTo>
                    <a:pt x="26" y="117"/>
                    <a:pt x="25" y="115"/>
                    <a:pt x="24" y="112"/>
                  </a:cubicBezTo>
                  <a:cubicBezTo>
                    <a:pt x="18" y="81"/>
                    <a:pt x="14" y="50"/>
                    <a:pt x="5" y="19"/>
                  </a:cubicBezTo>
                  <a:cubicBezTo>
                    <a:pt x="4" y="13"/>
                    <a:pt x="0" y="4"/>
                    <a:pt x="8" y="2"/>
                  </a:cubicBezTo>
                  <a:cubicBezTo>
                    <a:pt x="16" y="0"/>
                    <a:pt x="20" y="9"/>
                    <a:pt x="21" y="16"/>
                  </a:cubicBezTo>
                  <a:cubicBezTo>
                    <a:pt x="27" y="51"/>
                    <a:pt x="34" y="87"/>
                    <a:pt x="40" y="12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5413947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Diamond 3"/>
          <p:cNvSpPr/>
          <p:nvPr/>
        </p:nvSpPr>
        <p:spPr>
          <a:xfrm>
            <a:off x="3895357" y="1594523"/>
            <a:ext cx="1340281" cy="1340281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Diamond 4"/>
          <p:cNvSpPr/>
          <p:nvPr/>
        </p:nvSpPr>
        <p:spPr>
          <a:xfrm>
            <a:off x="3895357" y="3057894"/>
            <a:ext cx="1340281" cy="1340281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Diamond 5"/>
          <p:cNvSpPr/>
          <p:nvPr/>
        </p:nvSpPr>
        <p:spPr>
          <a:xfrm>
            <a:off x="3150894" y="2322019"/>
            <a:ext cx="1340281" cy="1340281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Diamond 6"/>
          <p:cNvSpPr/>
          <p:nvPr/>
        </p:nvSpPr>
        <p:spPr>
          <a:xfrm>
            <a:off x="4660513" y="2322019"/>
            <a:ext cx="1340281" cy="1340281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Diamond 7"/>
          <p:cNvSpPr/>
          <p:nvPr/>
        </p:nvSpPr>
        <p:spPr>
          <a:xfrm>
            <a:off x="3629566" y="2561355"/>
            <a:ext cx="861609" cy="861609"/>
          </a:xfrm>
          <a:prstGeom prst="diamon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Diamond 8"/>
          <p:cNvSpPr/>
          <p:nvPr/>
        </p:nvSpPr>
        <p:spPr>
          <a:xfrm>
            <a:off x="4134693" y="3057894"/>
            <a:ext cx="861609" cy="861609"/>
          </a:xfrm>
          <a:prstGeom prst="diamon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Diamond 9"/>
          <p:cNvSpPr/>
          <p:nvPr/>
        </p:nvSpPr>
        <p:spPr>
          <a:xfrm>
            <a:off x="4660513" y="2561355"/>
            <a:ext cx="861609" cy="861609"/>
          </a:xfrm>
          <a:prstGeom prst="diamon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Diamond 10"/>
          <p:cNvSpPr/>
          <p:nvPr/>
        </p:nvSpPr>
        <p:spPr>
          <a:xfrm>
            <a:off x="4134693" y="2073195"/>
            <a:ext cx="861609" cy="861609"/>
          </a:xfrm>
          <a:prstGeom prst="diamon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6148861" y="2559955"/>
            <a:ext cx="2592287" cy="863358"/>
            <a:chOff x="803640" y="3362835"/>
            <a:chExt cx="2059657" cy="863358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D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30969" y="2559955"/>
            <a:ext cx="2592287" cy="863358"/>
            <a:chOff x="803640" y="3362835"/>
            <a:chExt cx="2059657" cy="863358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B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436097" y="3715657"/>
            <a:ext cx="2592287" cy="863358"/>
            <a:chOff x="803640" y="3362835"/>
            <a:chExt cx="2059657" cy="863358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C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115616" y="1416780"/>
            <a:ext cx="2592287" cy="863358"/>
            <a:chOff x="803640" y="3362835"/>
            <a:chExt cx="2059657" cy="863358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A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3840392" y="2668994"/>
            <a:ext cx="555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B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82695" y="2668994"/>
            <a:ext cx="555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D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282672" y="3138619"/>
            <a:ext cx="555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C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282672" y="2202748"/>
            <a:ext cx="555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A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3" name="Grupo 32">
            <a:extLst>
              <a:ext uri="{FF2B5EF4-FFF2-40B4-BE49-F238E27FC236}">
                <a16:creationId xmlns:a16="http://schemas.microsoft.com/office/drawing/2014/main" id="{218FC09B-9D8B-C988-4FFB-EC500EC79200}"/>
              </a:ext>
            </a:extLst>
          </p:cNvPr>
          <p:cNvGrpSpPr/>
          <p:nvPr/>
        </p:nvGrpSpPr>
        <p:grpSpPr>
          <a:xfrm rot="8294799">
            <a:off x="-317685" y="-93856"/>
            <a:ext cx="2227562" cy="1702084"/>
            <a:chOff x="-1146176" y="1508125"/>
            <a:chExt cx="1609726" cy="2154238"/>
          </a:xfrm>
        </p:grpSpPr>
        <p:sp>
          <p:nvSpPr>
            <p:cNvPr id="34" name="Freeform 22">
              <a:extLst>
                <a:ext uri="{FF2B5EF4-FFF2-40B4-BE49-F238E27FC236}">
                  <a16:creationId xmlns:a16="http://schemas.microsoft.com/office/drawing/2014/main" id="{5CCF7EAA-7AA1-B029-6600-22B23AD7F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1725" y="1798638"/>
              <a:ext cx="871538" cy="1863725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23">
              <a:extLst>
                <a:ext uri="{FF2B5EF4-FFF2-40B4-BE49-F238E27FC236}">
                  <a16:creationId xmlns:a16="http://schemas.microsoft.com/office/drawing/2014/main" id="{C8565DE7-0E56-4D5F-6278-B454DC91BEF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6163" y="2360613"/>
              <a:ext cx="355600" cy="592138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24">
              <a:extLst>
                <a:ext uri="{FF2B5EF4-FFF2-40B4-BE49-F238E27FC236}">
                  <a16:creationId xmlns:a16="http://schemas.microsoft.com/office/drawing/2014/main" id="{B9351529-A934-C87D-78EE-8E738717ADEB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913" y="2925763"/>
              <a:ext cx="327025" cy="56832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25">
              <a:extLst>
                <a:ext uri="{FF2B5EF4-FFF2-40B4-BE49-F238E27FC236}">
                  <a16:creationId xmlns:a16="http://schemas.microsoft.com/office/drawing/2014/main" id="{FD452086-D2AD-7B52-DBD2-667436AF9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0400" y="2252663"/>
              <a:ext cx="180975" cy="574675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26">
              <a:extLst>
                <a:ext uri="{FF2B5EF4-FFF2-40B4-BE49-F238E27FC236}">
                  <a16:creationId xmlns:a16="http://schemas.microsoft.com/office/drawing/2014/main" id="{28E4E3A4-4B53-7DFF-C16A-FC7A9F951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3625" y="1508125"/>
              <a:ext cx="149225" cy="501650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27">
              <a:extLst>
                <a:ext uri="{FF2B5EF4-FFF2-40B4-BE49-F238E27FC236}">
                  <a16:creationId xmlns:a16="http://schemas.microsoft.com/office/drawing/2014/main" id="{3A5B11EE-0A27-205F-E244-C141E1E47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6176" y="1700213"/>
              <a:ext cx="363538" cy="77787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28">
              <a:extLst>
                <a:ext uri="{FF2B5EF4-FFF2-40B4-BE49-F238E27FC236}">
                  <a16:creationId xmlns:a16="http://schemas.microsoft.com/office/drawing/2014/main" id="{BB5FEEEF-5F37-DAF0-1016-E29B9528F081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7413" y="1557338"/>
              <a:ext cx="141288" cy="919163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29">
              <a:extLst>
                <a:ext uri="{FF2B5EF4-FFF2-40B4-BE49-F238E27FC236}">
                  <a16:creationId xmlns:a16="http://schemas.microsoft.com/office/drawing/2014/main" id="{95F1ABF6-0927-137B-9B57-5D6B897E9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025" y="1798638"/>
              <a:ext cx="871538" cy="1863725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30">
              <a:extLst>
                <a:ext uri="{FF2B5EF4-FFF2-40B4-BE49-F238E27FC236}">
                  <a16:creationId xmlns:a16="http://schemas.microsoft.com/office/drawing/2014/main" id="{EA1EF2C4-ABD7-88C6-3830-1F2C8E43FA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8" y="2360613"/>
              <a:ext cx="354013" cy="592138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31">
              <a:extLst>
                <a:ext uri="{FF2B5EF4-FFF2-40B4-BE49-F238E27FC236}">
                  <a16:creationId xmlns:a16="http://schemas.microsoft.com/office/drawing/2014/main" id="{4B9B4AB8-8E23-17A2-491B-F15E6EBA7D8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325" y="2925763"/>
              <a:ext cx="327025" cy="56832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32">
              <a:extLst>
                <a:ext uri="{FF2B5EF4-FFF2-40B4-BE49-F238E27FC236}">
                  <a16:creationId xmlns:a16="http://schemas.microsoft.com/office/drawing/2014/main" id="{69186C94-0DF2-72AD-55BA-8E844D70ADFF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4787" y="2252663"/>
              <a:ext cx="180975" cy="574675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33">
              <a:extLst>
                <a:ext uri="{FF2B5EF4-FFF2-40B4-BE49-F238E27FC236}">
                  <a16:creationId xmlns:a16="http://schemas.microsoft.com/office/drawing/2014/main" id="{B76874A5-E81A-2486-9A5F-D21FD728B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8" y="1508125"/>
              <a:ext cx="149225" cy="501650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34">
              <a:extLst>
                <a:ext uri="{FF2B5EF4-FFF2-40B4-BE49-F238E27FC236}">
                  <a16:creationId xmlns:a16="http://schemas.microsoft.com/office/drawing/2014/main" id="{B8DFA153-09E4-05D7-985E-56CC1E143CFA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" y="1700213"/>
              <a:ext cx="365125" cy="77787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35">
              <a:extLst>
                <a:ext uri="{FF2B5EF4-FFF2-40B4-BE49-F238E27FC236}">
                  <a16:creationId xmlns:a16="http://schemas.microsoft.com/office/drawing/2014/main" id="{951C2CDA-7B9C-F7A0-23FF-CDD8B88E4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3" y="1557338"/>
              <a:ext cx="141288" cy="919163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8" name="Grupo 47">
            <a:extLst>
              <a:ext uri="{FF2B5EF4-FFF2-40B4-BE49-F238E27FC236}">
                <a16:creationId xmlns:a16="http://schemas.microsoft.com/office/drawing/2014/main" id="{34053536-FEF7-ECD0-5183-9C4173B3E49F}"/>
              </a:ext>
            </a:extLst>
          </p:cNvPr>
          <p:cNvGrpSpPr/>
          <p:nvPr/>
        </p:nvGrpSpPr>
        <p:grpSpPr>
          <a:xfrm rot="13694799">
            <a:off x="7290301" y="-57395"/>
            <a:ext cx="2227562" cy="1702084"/>
            <a:chOff x="-1146176" y="1508125"/>
            <a:chExt cx="1609726" cy="2154238"/>
          </a:xfrm>
        </p:grpSpPr>
        <p:sp>
          <p:nvSpPr>
            <p:cNvPr id="49" name="Freeform 22">
              <a:extLst>
                <a:ext uri="{FF2B5EF4-FFF2-40B4-BE49-F238E27FC236}">
                  <a16:creationId xmlns:a16="http://schemas.microsoft.com/office/drawing/2014/main" id="{0AF53F04-8460-33C9-E8A4-02E5D272C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1725" y="1798638"/>
              <a:ext cx="871538" cy="1863725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23">
              <a:extLst>
                <a:ext uri="{FF2B5EF4-FFF2-40B4-BE49-F238E27FC236}">
                  <a16:creationId xmlns:a16="http://schemas.microsoft.com/office/drawing/2014/main" id="{71FDE6A5-B612-2347-1846-ED8FD1098EE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6163" y="2360613"/>
              <a:ext cx="355600" cy="592138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24">
              <a:extLst>
                <a:ext uri="{FF2B5EF4-FFF2-40B4-BE49-F238E27FC236}">
                  <a16:creationId xmlns:a16="http://schemas.microsoft.com/office/drawing/2014/main" id="{54F71066-B097-03A8-04C2-90048D48ECC8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913" y="2925763"/>
              <a:ext cx="327025" cy="56832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25">
              <a:extLst>
                <a:ext uri="{FF2B5EF4-FFF2-40B4-BE49-F238E27FC236}">
                  <a16:creationId xmlns:a16="http://schemas.microsoft.com/office/drawing/2014/main" id="{325BAAD2-0127-78A7-CEEB-C3EEC14FCC01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0400" y="2252663"/>
              <a:ext cx="180975" cy="574675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26">
              <a:extLst>
                <a:ext uri="{FF2B5EF4-FFF2-40B4-BE49-F238E27FC236}">
                  <a16:creationId xmlns:a16="http://schemas.microsoft.com/office/drawing/2014/main" id="{E5D004A5-37FF-7692-AB10-6950D9B72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3625" y="1508125"/>
              <a:ext cx="149225" cy="501650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27">
              <a:extLst>
                <a:ext uri="{FF2B5EF4-FFF2-40B4-BE49-F238E27FC236}">
                  <a16:creationId xmlns:a16="http://schemas.microsoft.com/office/drawing/2014/main" id="{A9BBC24C-2645-366F-05A1-F53BBC41C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6176" y="1700213"/>
              <a:ext cx="363538" cy="77787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28">
              <a:extLst>
                <a:ext uri="{FF2B5EF4-FFF2-40B4-BE49-F238E27FC236}">
                  <a16:creationId xmlns:a16="http://schemas.microsoft.com/office/drawing/2014/main" id="{10A7F68D-762B-DE0B-A434-2FB910FCC9E3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7413" y="1557338"/>
              <a:ext cx="141288" cy="919163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29">
              <a:extLst>
                <a:ext uri="{FF2B5EF4-FFF2-40B4-BE49-F238E27FC236}">
                  <a16:creationId xmlns:a16="http://schemas.microsoft.com/office/drawing/2014/main" id="{0A66380F-8BBC-474C-EA2B-4EA34D1775D7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025" y="1798638"/>
              <a:ext cx="871538" cy="1863725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30">
              <a:extLst>
                <a:ext uri="{FF2B5EF4-FFF2-40B4-BE49-F238E27FC236}">
                  <a16:creationId xmlns:a16="http://schemas.microsoft.com/office/drawing/2014/main" id="{B668464B-B94A-6EA9-F8AE-47F0E5ABF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8" y="2360613"/>
              <a:ext cx="354013" cy="592138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31">
              <a:extLst>
                <a:ext uri="{FF2B5EF4-FFF2-40B4-BE49-F238E27FC236}">
                  <a16:creationId xmlns:a16="http://schemas.microsoft.com/office/drawing/2014/main" id="{804D6450-2313-CD18-ED3D-5A0AF0A284F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325" y="2925763"/>
              <a:ext cx="327025" cy="56832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32">
              <a:extLst>
                <a:ext uri="{FF2B5EF4-FFF2-40B4-BE49-F238E27FC236}">
                  <a16:creationId xmlns:a16="http://schemas.microsoft.com/office/drawing/2014/main" id="{C7DBFAD0-7DAC-7D2E-8530-E745368C538C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4787" y="2252663"/>
              <a:ext cx="180975" cy="574675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33">
              <a:extLst>
                <a:ext uri="{FF2B5EF4-FFF2-40B4-BE49-F238E27FC236}">
                  <a16:creationId xmlns:a16="http://schemas.microsoft.com/office/drawing/2014/main" id="{34F38128-BB39-AB78-CE24-3ADF08226D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8" y="1508125"/>
              <a:ext cx="149225" cy="501650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34">
              <a:extLst>
                <a:ext uri="{FF2B5EF4-FFF2-40B4-BE49-F238E27FC236}">
                  <a16:creationId xmlns:a16="http://schemas.microsoft.com/office/drawing/2014/main" id="{98DDD2D8-29FE-2414-6F86-E84DBA5B32E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" y="1700213"/>
              <a:ext cx="365125" cy="77787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35">
              <a:extLst>
                <a:ext uri="{FF2B5EF4-FFF2-40B4-BE49-F238E27FC236}">
                  <a16:creationId xmlns:a16="http://schemas.microsoft.com/office/drawing/2014/main" id="{448FEA0C-9E11-4F64-7455-0449B6043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3" y="1557338"/>
              <a:ext cx="141288" cy="919163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3" name="Grupo 62">
            <a:extLst>
              <a:ext uri="{FF2B5EF4-FFF2-40B4-BE49-F238E27FC236}">
                <a16:creationId xmlns:a16="http://schemas.microsoft.com/office/drawing/2014/main" id="{876687F5-0BB4-C8AE-1CAC-4F013E634C88}"/>
              </a:ext>
            </a:extLst>
          </p:cNvPr>
          <p:cNvGrpSpPr/>
          <p:nvPr/>
        </p:nvGrpSpPr>
        <p:grpSpPr>
          <a:xfrm>
            <a:off x="8072438" y="3738563"/>
            <a:ext cx="1076325" cy="1403350"/>
            <a:chOff x="8072438" y="3738563"/>
            <a:chExt cx="1076325" cy="1403350"/>
          </a:xfrm>
        </p:grpSpPr>
        <p:sp>
          <p:nvSpPr>
            <p:cNvPr id="64" name="Freeform 52">
              <a:extLst>
                <a:ext uri="{FF2B5EF4-FFF2-40B4-BE49-F238E27FC236}">
                  <a16:creationId xmlns:a16="http://schemas.microsoft.com/office/drawing/2014/main" id="{F4A8B01C-24D6-F712-55BA-31C24DA8DF0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4825" y="3929063"/>
              <a:ext cx="1023938" cy="1212850"/>
            </a:xfrm>
            <a:custGeom>
              <a:avLst/>
              <a:gdLst>
                <a:gd name="T0" fmla="*/ 623 w 734"/>
                <a:gd name="T1" fmla="*/ 641 h 871"/>
                <a:gd name="T2" fmla="*/ 703 w 734"/>
                <a:gd name="T3" fmla="*/ 767 h 871"/>
                <a:gd name="T4" fmla="*/ 731 w 734"/>
                <a:gd name="T5" fmla="*/ 852 h 871"/>
                <a:gd name="T6" fmla="*/ 729 w 734"/>
                <a:gd name="T7" fmla="*/ 871 h 871"/>
                <a:gd name="T8" fmla="*/ 672 w 734"/>
                <a:gd name="T9" fmla="*/ 756 h 871"/>
                <a:gd name="T10" fmla="*/ 601 w 734"/>
                <a:gd name="T11" fmla="*/ 649 h 871"/>
                <a:gd name="T12" fmla="*/ 575 w 734"/>
                <a:gd name="T13" fmla="*/ 613 h 871"/>
                <a:gd name="T14" fmla="*/ 510 w 734"/>
                <a:gd name="T15" fmla="*/ 543 h 871"/>
                <a:gd name="T16" fmla="*/ 495 w 734"/>
                <a:gd name="T17" fmla="*/ 538 h 871"/>
                <a:gd name="T18" fmla="*/ 395 w 734"/>
                <a:gd name="T19" fmla="*/ 515 h 871"/>
                <a:gd name="T20" fmla="*/ 376 w 734"/>
                <a:gd name="T21" fmla="*/ 499 h 871"/>
                <a:gd name="T22" fmla="*/ 398 w 734"/>
                <a:gd name="T23" fmla="*/ 490 h 871"/>
                <a:gd name="T24" fmla="*/ 446 w 734"/>
                <a:gd name="T25" fmla="*/ 495 h 871"/>
                <a:gd name="T26" fmla="*/ 458 w 734"/>
                <a:gd name="T27" fmla="*/ 496 h 871"/>
                <a:gd name="T28" fmla="*/ 424 w 734"/>
                <a:gd name="T29" fmla="*/ 462 h 871"/>
                <a:gd name="T30" fmla="*/ 330 w 734"/>
                <a:gd name="T31" fmla="*/ 394 h 871"/>
                <a:gd name="T32" fmla="*/ 254 w 734"/>
                <a:gd name="T33" fmla="*/ 341 h 871"/>
                <a:gd name="T34" fmla="*/ 124 w 734"/>
                <a:gd name="T35" fmla="*/ 229 h 871"/>
                <a:gd name="T36" fmla="*/ 78 w 734"/>
                <a:gd name="T37" fmla="*/ 173 h 871"/>
                <a:gd name="T38" fmla="*/ 11 w 734"/>
                <a:gd name="T39" fmla="*/ 58 h 871"/>
                <a:gd name="T40" fmla="*/ 0 w 734"/>
                <a:gd name="T41" fmla="*/ 27 h 871"/>
                <a:gd name="T42" fmla="*/ 13 w 734"/>
                <a:gd name="T43" fmla="*/ 35 h 871"/>
                <a:gd name="T44" fmla="*/ 68 w 734"/>
                <a:gd name="T45" fmla="*/ 116 h 871"/>
                <a:gd name="T46" fmla="*/ 135 w 734"/>
                <a:gd name="T47" fmla="*/ 195 h 871"/>
                <a:gd name="T48" fmla="*/ 155 w 734"/>
                <a:gd name="T49" fmla="*/ 216 h 871"/>
                <a:gd name="T50" fmla="*/ 241 w 734"/>
                <a:gd name="T51" fmla="*/ 297 h 871"/>
                <a:gd name="T52" fmla="*/ 123 w 734"/>
                <a:gd name="T53" fmla="*/ 179 h 871"/>
                <a:gd name="T54" fmla="*/ 17 w 734"/>
                <a:gd name="T55" fmla="*/ 34 h 871"/>
                <a:gd name="T56" fmla="*/ 14 w 734"/>
                <a:gd name="T57" fmla="*/ 15 h 871"/>
                <a:gd name="T58" fmla="*/ 50 w 734"/>
                <a:gd name="T59" fmla="*/ 42 h 871"/>
                <a:gd name="T60" fmla="*/ 93 w 734"/>
                <a:gd name="T61" fmla="*/ 82 h 871"/>
                <a:gd name="T62" fmla="*/ 161 w 734"/>
                <a:gd name="T63" fmla="*/ 160 h 871"/>
                <a:gd name="T64" fmla="*/ 222 w 734"/>
                <a:gd name="T65" fmla="*/ 238 h 871"/>
                <a:gd name="T66" fmla="*/ 234 w 734"/>
                <a:gd name="T67" fmla="*/ 251 h 871"/>
                <a:gd name="T68" fmla="*/ 234 w 734"/>
                <a:gd name="T69" fmla="*/ 245 h 871"/>
                <a:gd name="T70" fmla="*/ 196 w 734"/>
                <a:gd name="T71" fmla="*/ 128 h 871"/>
                <a:gd name="T72" fmla="*/ 191 w 734"/>
                <a:gd name="T73" fmla="*/ 57 h 871"/>
                <a:gd name="T74" fmla="*/ 204 w 734"/>
                <a:gd name="T75" fmla="*/ 0 h 871"/>
                <a:gd name="T76" fmla="*/ 212 w 734"/>
                <a:gd name="T77" fmla="*/ 10 h 871"/>
                <a:gd name="T78" fmla="*/ 242 w 734"/>
                <a:gd name="T79" fmla="*/ 149 h 871"/>
                <a:gd name="T80" fmla="*/ 288 w 734"/>
                <a:gd name="T81" fmla="*/ 295 h 871"/>
                <a:gd name="T82" fmla="*/ 250 w 734"/>
                <a:gd name="T83" fmla="*/ 183 h 871"/>
                <a:gd name="T84" fmla="*/ 217 w 734"/>
                <a:gd name="T85" fmla="*/ 31 h 871"/>
                <a:gd name="T86" fmla="*/ 220 w 734"/>
                <a:gd name="T87" fmla="*/ 9 h 871"/>
                <a:gd name="T88" fmla="*/ 241 w 734"/>
                <a:gd name="T89" fmla="*/ 33 h 871"/>
                <a:gd name="T90" fmla="*/ 285 w 734"/>
                <a:gd name="T91" fmla="*/ 125 h 871"/>
                <a:gd name="T92" fmla="*/ 306 w 734"/>
                <a:gd name="T93" fmla="*/ 193 h 871"/>
                <a:gd name="T94" fmla="*/ 324 w 734"/>
                <a:gd name="T95" fmla="*/ 266 h 871"/>
                <a:gd name="T96" fmla="*/ 333 w 734"/>
                <a:gd name="T97" fmla="*/ 328 h 871"/>
                <a:gd name="T98" fmla="*/ 334 w 734"/>
                <a:gd name="T99" fmla="*/ 338 h 871"/>
                <a:gd name="T100" fmla="*/ 361 w 734"/>
                <a:gd name="T101" fmla="*/ 390 h 871"/>
                <a:gd name="T102" fmla="*/ 485 w 734"/>
                <a:gd name="T103" fmla="*/ 493 h 871"/>
                <a:gd name="T104" fmla="*/ 582 w 734"/>
                <a:gd name="T105" fmla="*/ 589 h 871"/>
                <a:gd name="T106" fmla="*/ 623 w 734"/>
                <a:gd name="T107" fmla="*/ 64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1">
                  <a:moveTo>
                    <a:pt x="623" y="641"/>
                  </a:moveTo>
                  <a:cubicBezTo>
                    <a:pt x="651" y="682"/>
                    <a:pt x="681" y="722"/>
                    <a:pt x="703" y="767"/>
                  </a:cubicBezTo>
                  <a:cubicBezTo>
                    <a:pt x="716" y="793"/>
                    <a:pt x="725" y="822"/>
                    <a:pt x="731" y="852"/>
                  </a:cubicBezTo>
                  <a:cubicBezTo>
                    <a:pt x="732" y="857"/>
                    <a:pt x="734" y="863"/>
                    <a:pt x="729" y="871"/>
                  </a:cubicBezTo>
                  <a:cubicBezTo>
                    <a:pt x="707" y="833"/>
                    <a:pt x="697" y="790"/>
                    <a:pt x="672" y="756"/>
                  </a:cubicBezTo>
                  <a:cubicBezTo>
                    <a:pt x="648" y="721"/>
                    <a:pt x="628" y="683"/>
                    <a:pt x="601" y="649"/>
                  </a:cubicBezTo>
                  <a:cubicBezTo>
                    <a:pt x="595" y="635"/>
                    <a:pt x="585" y="623"/>
                    <a:pt x="575" y="613"/>
                  </a:cubicBezTo>
                  <a:cubicBezTo>
                    <a:pt x="554" y="589"/>
                    <a:pt x="533" y="564"/>
                    <a:pt x="510" y="543"/>
                  </a:cubicBezTo>
                  <a:cubicBezTo>
                    <a:pt x="505" y="539"/>
                    <a:pt x="501" y="538"/>
                    <a:pt x="495" y="538"/>
                  </a:cubicBezTo>
                  <a:cubicBezTo>
                    <a:pt x="461" y="533"/>
                    <a:pt x="427" y="529"/>
                    <a:pt x="395" y="515"/>
                  </a:cubicBezTo>
                  <a:cubicBezTo>
                    <a:pt x="387" y="512"/>
                    <a:pt x="374" y="511"/>
                    <a:pt x="376" y="499"/>
                  </a:cubicBezTo>
                  <a:cubicBezTo>
                    <a:pt x="378" y="489"/>
                    <a:pt x="390" y="491"/>
                    <a:pt x="398" y="490"/>
                  </a:cubicBezTo>
                  <a:cubicBezTo>
                    <a:pt x="414" y="488"/>
                    <a:pt x="430" y="492"/>
                    <a:pt x="446" y="495"/>
                  </a:cubicBezTo>
                  <a:cubicBezTo>
                    <a:pt x="450" y="496"/>
                    <a:pt x="453" y="499"/>
                    <a:pt x="458" y="496"/>
                  </a:cubicBezTo>
                  <a:cubicBezTo>
                    <a:pt x="451" y="480"/>
                    <a:pt x="436" y="473"/>
                    <a:pt x="424" y="462"/>
                  </a:cubicBezTo>
                  <a:cubicBezTo>
                    <a:pt x="395" y="436"/>
                    <a:pt x="363" y="414"/>
                    <a:pt x="330" y="394"/>
                  </a:cubicBezTo>
                  <a:cubicBezTo>
                    <a:pt x="304" y="378"/>
                    <a:pt x="277" y="361"/>
                    <a:pt x="254" y="341"/>
                  </a:cubicBezTo>
                  <a:cubicBezTo>
                    <a:pt x="210" y="304"/>
                    <a:pt x="166" y="267"/>
                    <a:pt x="124" y="229"/>
                  </a:cubicBezTo>
                  <a:cubicBezTo>
                    <a:pt x="107" y="212"/>
                    <a:pt x="94" y="191"/>
                    <a:pt x="78" y="173"/>
                  </a:cubicBezTo>
                  <a:cubicBezTo>
                    <a:pt x="51" y="137"/>
                    <a:pt x="32" y="96"/>
                    <a:pt x="11" y="58"/>
                  </a:cubicBezTo>
                  <a:cubicBezTo>
                    <a:pt x="6" y="49"/>
                    <a:pt x="4" y="38"/>
                    <a:pt x="0" y="27"/>
                  </a:cubicBezTo>
                  <a:cubicBezTo>
                    <a:pt x="6" y="26"/>
                    <a:pt x="9" y="31"/>
                    <a:pt x="13" y="35"/>
                  </a:cubicBezTo>
                  <a:cubicBezTo>
                    <a:pt x="30" y="63"/>
                    <a:pt x="48" y="90"/>
                    <a:pt x="68" y="116"/>
                  </a:cubicBezTo>
                  <a:cubicBezTo>
                    <a:pt x="89" y="143"/>
                    <a:pt x="109" y="171"/>
                    <a:pt x="135" y="195"/>
                  </a:cubicBezTo>
                  <a:cubicBezTo>
                    <a:pt x="142" y="201"/>
                    <a:pt x="149" y="209"/>
                    <a:pt x="155" y="216"/>
                  </a:cubicBezTo>
                  <a:cubicBezTo>
                    <a:pt x="185" y="246"/>
                    <a:pt x="215" y="276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3"/>
                    <a:pt x="47" y="86"/>
                    <a:pt x="17" y="34"/>
                  </a:cubicBezTo>
                  <a:cubicBezTo>
                    <a:pt x="13" y="28"/>
                    <a:pt x="8" y="22"/>
                    <a:pt x="14" y="15"/>
                  </a:cubicBezTo>
                  <a:cubicBezTo>
                    <a:pt x="24" y="27"/>
                    <a:pt x="39" y="32"/>
                    <a:pt x="50" y="42"/>
                  </a:cubicBezTo>
                  <a:cubicBezTo>
                    <a:pt x="64" y="56"/>
                    <a:pt x="80" y="68"/>
                    <a:pt x="93" y="82"/>
                  </a:cubicBezTo>
                  <a:cubicBezTo>
                    <a:pt x="117" y="107"/>
                    <a:pt x="141" y="131"/>
                    <a:pt x="161" y="160"/>
                  </a:cubicBezTo>
                  <a:cubicBezTo>
                    <a:pt x="181" y="186"/>
                    <a:pt x="202" y="212"/>
                    <a:pt x="222" y="238"/>
                  </a:cubicBezTo>
                  <a:cubicBezTo>
                    <a:pt x="226" y="242"/>
                    <a:pt x="230" y="247"/>
                    <a:pt x="234" y="251"/>
                  </a:cubicBezTo>
                  <a:cubicBezTo>
                    <a:pt x="237" y="249"/>
                    <a:pt x="235" y="247"/>
                    <a:pt x="234" y="245"/>
                  </a:cubicBezTo>
                  <a:cubicBezTo>
                    <a:pt x="210" y="210"/>
                    <a:pt x="203" y="169"/>
                    <a:pt x="196" y="128"/>
                  </a:cubicBezTo>
                  <a:cubicBezTo>
                    <a:pt x="192" y="104"/>
                    <a:pt x="191" y="80"/>
                    <a:pt x="191" y="57"/>
                  </a:cubicBezTo>
                  <a:cubicBezTo>
                    <a:pt x="191" y="38"/>
                    <a:pt x="190" y="16"/>
                    <a:pt x="204" y="0"/>
                  </a:cubicBezTo>
                  <a:cubicBezTo>
                    <a:pt x="211" y="0"/>
                    <a:pt x="212" y="5"/>
                    <a:pt x="212" y="10"/>
                  </a:cubicBezTo>
                  <a:cubicBezTo>
                    <a:pt x="221" y="56"/>
                    <a:pt x="234" y="102"/>
                    <a:pt x="242" y="149"/>
                  </a:cubicBezTo>
                  <a:cubicBezTo>
                    <a:pt x="252" y="202"/>
                    <a:pt x="267" y="255"/>
                    <a:pt x="288" y="295"/>
                  </a:cubicBezTo>
                  <a:cubicBezTo>
                    <a:pt x="272" y="265"/>
                    <a:pt x="260" y="224"/>
                    <a:pt x="250" y="183"/>
                  </a:cubicBezTo>
                  <a:cubicBezTo>
                    <a:pt x="238" y="132"/>
                    <a:pt x="230" y="81"/>
                    <a:pt x="217" y="31"/>
                  </a:cubicBezTo>
                  <a:cubicBezTo>
                    <a:pt x="215" y="23"/>
                    <a:pt x="212" y="16"/>
                    <a:pt x="220" y="9"/>
                  </a:cubicBezTo>
                  <a:cubicBezTo>
                    <a:pt x="231" y="14"/>
                    <a:pt x="235" y="25"/>
                    <a:pt x="241" y="33"/>
                  </a:cubicBezTo>
                  <a:cubicBezTo>
                    <a:pt x="261" y="61"/>
                    <a:pt x="275" y="92"/>
                    <a:pt x="285" y="125"/>
                  </a:cubicBezTo>
                  <a:cubicBezTo>
                    <a:pt x="291" y="147"/>
                    <a:pt x="298" y="170"/>
                    <a:pt x="306" y="193"/>
                  </a:cubicBezTo>
                  <a:cubicBezTo>
                    <a:pt x="315" y="216"/>
                    <a:pt x="320" y="241"/>
                    <a:pt x="324" y="266"/>
                  </a:cubicBezTo>
                  <a:cubicBezTo>
                    <a:pt x="326" y="287"/>
                    <a:pt x="332" y="307"/>
                    <a:pt x="333" y="328"/>
                  </a:cubicBezTo>
                  <a:cubicBezTo>
                    <a:pt x="334" y="331"/>
                    <a:pt x="335" y="335"/>
                    <a:pt x="334" y="338"/>
                  </a:cubicBezTo>
                  <a:cubicBezTo>
                    <a:pt x="329" y="364"/>
                    <a:pt x="341" y="378"/>
                    <a:pt x="361" y="390"/>
                  </a:cubicBezTo>
                  <a:cubicBezTo>
                    <a:pt x="408" y="418"/>
                    <a:pt x="446" y="456"/>
                    <a:pt x="485" y="493"/>
                  </a:cubicBezTo>
                  <a:cubicBezTo>
                    <a:pt x="518" y="524"/>
                    <a:pt x="550" y="555"/>
                    <a:pt x="582" y="589"/>
                  </a:cubicBezTo>
                  <a:cubicBezTo>
                    <a:pt x="597" y="605"/>
                    <a:pt x="609" y="623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53">
              <a:extLst>
                <a:ext uri="{FF2B5EF4-FFF2-40B4-BE49-F238E27FC236}">
                  <a16:creationId xmlns:a16="http://schemas.microsoft.com/office/drawing/2014/main" id="{11054CEF-496E-F622-12B8-52A3A2BA3E3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0" y="4294188"/>
              <a:ext cx="414338" cy="385763"/>
            </a:xfrm>
            <a:custGeom>
              <a:avLst/>
              <a:gdLst>
                <a:gd name="T0" fmla="*/ 281 w 298"/>
                <a:gd name="T1" fmla="*/ 230 h 277"/>
                <a:gd name="T2" fmla="*/ 229 w 298"/>
                <a:gd name="T3" fmla="*/ 255 h 277"/>
                <a:gd name="T4" fmla="*/ 113 w 298"/>
                <a:gd name="T5" fmla="*/ 269 h 277"/>
                <a:gd name="T6" fmla="*/ 17 w 298"/>
                <a:gd name="T7" fmla="*/ 187 h 277"/>
                <a:gd name="T8" fmla="*/ 1 w 298"/>
                <a:gd name="T9" fmla="*/ 116 h 277"/>
                <a:gd name="T10" fmla="*/ 30 w 298"/>
                <a:gd name="T11" fmla="*/ 23 h 277"/>
                <a:gd name="T12" fmla="*/ 79 w 298"/>
                <a:gd name="T13" fmla="*/ 8 h 277"/>
                <a:gd name="T14" fmla="*/ 102 w 298"/>
                <a:gd name="T15" fmla="*/ 29 h 277"/>
                <a:gd name="T16" fmla="*/ 137 w 298"/>
                <a:gd name="T17" fmla="*/ 82 h 277"/>
                <a:gd name="T18" fmla="*/ 189 w 298"/>
                <a:gd name="T19" fmla="*/ 134 h 277"/>
                <a:gd name="T20" fmla="*/ 271 w 298"/>
                <a:gd name="T21" fmla="*/ 186 h 277"/>
                <a:gd name="T22" fmla="*/ 292 w 298"/>
                <a:gd name="T23" fmla="*/ 203 h 277"/>
                <a:gd name="T24" fmla="*/ 291 w 298"/>
                <a:gd name="T25" fmla="*/ 222 h 277"/>
                <a:gd name="T26" fmla="*/ 281 w 298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7">
                  <a:moveTo>
                    <a:pt x="281" y="230"/>
                  </a:moveTo>
                  <a:cubicBezTo>
                    <a:pt x="266" y="245"/>
                    <a:pt x="247" y="250"/>
                    <a:pt x="229" y="255"/>
                  </a:cubicBezTo>
                  <a:cubicBezTo>
                    <a:pt x="191" y="267"/>
                    <a:pt x="153" y="277"/>
                    <a:pt x="113" y="269"/>
                  </a:cubicBezTo>
                  <a:cubicBezTo>
                    <a:pt x="66" y="260"/>
                    <a:pt x="33" y="232"/>
                    <a:pt x="17" y="187"/>
                  </a:cubicBezTo>
                  <a:cubicBezTo>
                    <a:pt x="7" y="165"/>
                    <a:pt x="0" y="141"/>
                    <a:pt x="1" y="116"/>
                  </a:cubicBezTo>
                  <a:cubicBezTo>
                    <a:pt x="2" y="83"/>
                    <a:pt x="13" y="52"/>
                    <a:pt x="30" y="23"/>
                  </a:cubicBezTo>
                  <a:cubicBezTo>
                    <a:pt x="42" y="3"/>
                    <a:pt x="66" y="0"/>
                    <a:pt x="79" y="8"/>
                  </a:cubicBezTo>
                  <a:cubicBezTo>
                    <a:pt x="88" y="13"/>
                    <a:pt x="96" y="21"/>
                    <a:pt x="102" y="29"/>
                  </a:cubicBezTo>
                  <a:cubicBezTo>
                    <a:pt x="116" y="45"/>
                    <a:pt x="125" y="64"/>
                    <a:pt x="137" y="82"/>
                  </a:cubicBezTo>
                  <a:cubicBezTo>
                    <a:pt x="150" y="103"/>
                    <a:pt x="168" y="120"/>
                    <a:pt x="189" y="134"/>
                  </a:cubicBezTo>
                  <a:cubicBezTo>
                    <a:pt x="216" y="152"/>
                    <a:pt x="243" y="169"/>
                    <a:pt x="271" y="186"/>
                  </a:cubicBezTo>
                  <a:cubicBezTo>
                    <a:pt x="279" y="190"/>
                    <a:pt x="285" y="197"/>
                    <a:pt x="292" y="203"/>
                  </a:cubicBezTo>
                  <a:cubicBezTo>
                    <a:pt x="298" y="208"/>
                    <a:pt x="296" y="216"/>
                    <a:pt x="291" y="222"/>
                  </a:cubicBezTo>
                  <a:cubicBezTo>
                    <a:pt x="288" y="225"/>
                    <a:pt x="284" y="228"/>
                    <a:pt x="281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54">
              <a:extLst>
                <a:ext uri="{FF2B5EF4-FFF2-40B4-BE49-F238E27FC236}">
                  <a16:creationId xmlns:a16="http://schemas.microsoft.com/office/drawing/2014/main" id="{F3087DD1-03E8-4317-D6EC-D8C43135BA3F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0" y="4662488"/>
              <a:ext cx="384175" cy="37147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6 h 266"/>
                <a:gd name="T4" fmla="*/ 37 w 276"/>
                <a:gd name="T5" fmla="*/ 101 h 266"/>
                <a:gd name="T6" fmla="*/ 13 w 276"/>
                <a:gd name="T7" fmla="*/ 79 h 266"/>
                <a:gd name="T8" fmla="*/ 29 w 276"/>
                <a:gd name="T9" fmla="*/ 31 h 266"/>
                <a:gd name="T10" fmla="*/ 179 w 276"/>
                <a:gd name="T11" fmla="*/ 17 h 266"/>
                <a:gd name="T12" fmla="*/ 275 w 276"/>
                <a:gd name="T13" fmla="*/ 152 h 266"/>
                <a:gd name="T14" fmla="*/ 256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0"/>
                    <a:pt x="122" y="166"/>
                  </a:cubicBezTo>
                  <a:cubicBezTo>
                    <a:pt x="95" y="143"/>
                    <a:pt x="68" y="120"/>
                    <a:pt x="37" y="101"/>
                  </a:cubicBezTo>
                  <a:cubicBezTo>
                    <a:pt x="28" y="95"/>
                    <a:pt x="20" y="88"/>
                    <a:pt x="13" y="79"/>
                  </a:cubicBezTo>
                  <a:cubicBezTo>
                    <a:pt x="0" y="62"/>
                    <a:pt x="7" y="44"/>
                    <a:pt x="29" y="31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2"/>
                  </a:cubicBezTo>
                  <a:cubicBezTo>
                    <a:pt x="276" y="183"/>
                    <a:pt x="271" y="211"/>
                    <a:pt x="256" y="238"/>
                  </a:cubicBezTo>
                  <a:cubicBezTo>
                    <a:pt x="251" y="249"/>
                    <a:pt x="242" y="255"/>
                    <a:pt x="232" y="260"/>
                  </a:cubicBezTo>
                  <a:cubicBezTo>
                    <a:pt x="220" y="266"/>
                    <a:pt x="207" y="260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55">
              <a:extLst>
                <a:ext uri="{FF2B5EF4-FFF2-40B4-BE49-F238E27FC236}">
                  <a16:creationId xmlns:a16="http://schemas.microsoft.com/office/drawing/2014/main" id="{46A33433-5FFA-5EFE-63B5-9BFB63F60457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2350" y="4224338"/>
              <a:ext cx="212725" cy="373063"/>
            </a:xfrm>
            <a:custGeom>
              <a:avLst/>
              <a:gdLst>
                <a:gd name="T0" fmla="*/ 152 w 153"/>
                <a:gd name="T1" fmla="*/ 268 h 268"/>
                <a:gd name="T2" fmla="*/ 125 w 153"/>
                <a:gd name="T3" fmla="*/ 252 h 268"/>
                <a:gd name="T4" fmla="*/ 57 w 153"/>
                <a:gd name="T5" fmla="*/ 186 h 268"/>
                <a:gd name="T6" fmla="*/ 13 w 153"/>
                <a:gd name="T7" fmla="*/ 92 h 268"/>
                <a:gd name="T8" fmla="*/ 2 w 153"/>
                <a:gd name="T9" fmla="*/ 30 h 268"/>
                <a:gd name="T10" fmla="*/ 6 w 153"/>
                <a:gd name="T11" fmla="*/ 7 h 268"/>
                <a:gd name="T12" fmla="*/ 26 w 153"/>
                <a:gd name="T13" fmla="*/ 6 h 268"/>
                <a:gd name="T14" fmla="*/ 132 w 153"/>
                <a:gd name="T15" fmla="*/ 169 h 268"/>
                <a:gd name="T16" fmla="*/ 151 w 153"/>
                <a:gd name="T17" fmla="*/ 240 h 268"/>
                <a:gd name="T18" fmla="*/ 152 w 153"/>
                <a:gd name="T19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268">
                  <a:moveTo>
                    <a:pt x="152" y="268"/>
                  </a:moveTo>
                  <a:cubicBezTo>
                    <a:pt x="139" y="268"/>
                    <a:pt x="132" y="259"/>
                    <a:pt x="125" y="252"/>
                  </a:cubicBezTo>
                  <a:cubicBezTo>
                    <a:pt x="101" y="232"/>
                    <a:pt x="76" y="212"/>
                    <a:pt x="57" y="186"/>
                  </a:cubicBezTo>
                  <a:cubicBezTo>
                    <a:pt x="35" y="157"/>
                    <a:pt x="23" y="126"/>
                    <a:pt x="13" y="92"/>
                  </a:cubicBezTo>
                  <a:cubicBezTo>
                    <a:pt x="8" y="72"/>
                    <a:pt x="7" y="50"/>
                    <a:pt x="2" y="30"/>
                  </a:cubicBezTo>
                  <a:cubicBezTo>
                    <a:pt x="0" y="22"/>
                    <a:pt x="0" y="15"/>
                    <a:pt x="6" y="7"/>
                  </a:cubicBezTo>
                  <a:cubicBezTo>
                    <a:pt x="12" y="0"/>
                    <a:pt x="19" y="1"/>
                    <a:pt x="26" y="6"/>
                  </a:cubicBezTo>
                  <a:cubicBezTo>
                    <a:pt x="79" y="48"/>
                    <a:pt x="112" y="104"/>
                    <a:pt x="132" y="169"/>
                  </a:cubicBezTo>
                  <a:cubicBezTo>
                    <a:pt x="139" y="192"/>
                    <a:pt x="145" y="216"/>
                    <a:pt x="151" y="240"/>
                  </a:cubicBezTo>
                  <a:cubicBezTo>
                    <a:pt x="153" y="249"/>
                    <a:pt x="148" y="258"/>
                    <a:pt x="152" y="268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56">
              <a:extLst>
                <a:ext uri="{FF2B5EF4-FFF2-40B4-BE49-F238E27FC236}">
                  <a16:creationId xmlns:a16="http://schemas.microsoft.com/office/drawing/2014/main" id="{10A63620-E43F-2B72-3169-6F289A916F6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3738563"/>
              <a:ext cx="176213" cy="328613"/>
            </a:xfrm>
            <a:custGeom>
              <a:avLst/>
              <a:gdLst>
                <a:gd name="T0" fmla="*/ 80 w 127"/>
                <a:gd name="T1" fmla="*/ 205 h 236"/>
                <a:gd name="T2" fmla="*/ 34 w 127"/>
                <a:gd name="T3" fmla="*/ 146 h 236"/>
                <a:gd name="T4" fmla="*/ 5 w 127"/>
                <a:gd name="T5" fmla="*/ 39 h 236"/>
                <a:gd name="T6" fmla="*/ 2 w 127"/>
                <a:gd name="T7" fmla="*/ 15 h 236"/>
                <a:gd name="T8" fmla="*/ 8 w 127"/>
                <a:gd name="T9" fmla="*/ 3 h 236"/>
                <a:gd name="T10" fmla="*/ 23 w 127"/>
                <a:gd name="T11" fmla="*/ 7 h 236"/>
                <a:gd name="T12" fmla="*/ 80 w 127"/>
                <a:gd name="T13" fmla="*/ 80 h 236"/>
                <a:gd name="T14" fmla="*/ 107 w 127"/>
                <a:gd name="T15" fmla="*/ 133 h 236"/>
                <a:gd name="T16" fmla="*/ 126 w 127"/>
                <a:gd name="T17" fmla="*/ 211 h 236"/>
                <a:gd name="T18" fmla="*/ 125 w 127"/>
                <a:gd name="T19" fmla="*/ 225 h 236"/>
                <a:gd name="T20" fmla="*/ 111 w 127"/>
                <a:gd name="T21" fmla="*/ 231 h 236"/>
                <a:gd name="T22" fmla="*/ 80 w 127"/>
                <a:gd name="T23" fmla="*/ 20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236">
                  <a:moveTo>
                    <a:pt x="80" y="205"/>
                  </a:moveTo>
                  <a:cubicBezTo>
                    <a:pt x="63" y="190"/>
                    <a:pt x="48" y="168"/>
                    <a:pt x="34" y="146"/>
                  </a:cubicBezTo>
                  <a:cubicBezTo>
                    <a:pt x="14" y="114"/>
                    <a:pt x="7" y="77"/>
                    <a:pt x="5" y="39"/>
                  </a:cubicBezTo>
                  <a:cubicBezTo>
                    <a:pt x="4" y="31"/>
                    <a:pt x="0" y="23"/>
                    <a:pt x="2" y="15"/>
                  </a:cubicBezTo>
                  <a:cubicBezTo>
                    <a:pt x="3" y="10"/>
                    <a:pt x="3" y="5"/>
                    <a:pt x="8" y="3"/>
                  </a:cubicBezTo>
                  <a:cubicBezTo>
                    <a:pt x="14" y="0"/>
                    <a:pt x="19" y="3"/>
                    <a:pt x="23" y="7"/>
                  </a:cubicBezTo>
                  <a:cubicBezTo>
                    <a:pt x="44" y="29"/>
                    <a:pt x="64" y="53"/>
                    <a:pt x="80" y="80"/>
                  </a:cubicBezTo>
                  <a:cubicBezTo>
                    <a:pt x="89" y="98"/>
                    <a:pt x="98" y="115"/>
                    <a:pt x="107" y="133"/>
                  </a:cubicBezTo>
                  <a:cubicBezTo>
                    <a:pt x="118" y="158"/>
                    <a:pt x="121" y="184"/>
                    <a:pt x="126" y="211"/>
                  </a:cubicBezTo>
                  <a:cubicBezTo>
                    <a:pt x="126" y="215"/>
                    <a:pt x="127" y="221"/>
                    <a:pt x="125" y="225"/>
                  </a:cubicBezTo>
                  <a:cubicBezTo>
                    <a:pt x="123" y="231"/>
                    <a:pt x="118" y="236"/>
                    <a:pt x="111" y="231"/>
                  </a:cubicBezTo>
                  <a:cubicBezTo>
                    <a:pt x="101" y="224"/>
                    <a:pt x="90" y="218"/>
                    <a:pt x="80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57">
              <a:extLst>
                <a:ext uri="{FF2B5EF4-FFF2-40B4-BE49-F238E27FC236}">
                  <a16:creationId xmlns:a16="http://schemas.microsoft.com/office/drawing/2014/main" id="{94D38EA7-A9EF-1524-8003-D96DBC9394BF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3865563"/>
              <a:ext cx="428625" cy="506413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5 h 364"/>
                <a:gd name="T4" fmla="*/ 143 w 307"/>
                <a:gd name="T5" fmla="*/ 195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0 h 364"/>
                <a:gd name="T18" fmla="*/ 38 w 307"/>
                <a:gd name="T19" fmla="*/ 73 h 364"/>
                <a:gd name="T20" fmla="*/ 12 w 307"/>
                <a:gd name="T21" fmla="*/ 33 h 364"/>
                <a:gd name="T22" fmla="*/ 1 w 307"/>
                <a:gd name="T23" fmla="*/ 12 h 364"/>
                <a:gd name="T24" fmla="*/ 5 w 307"/>
                <a:gd name="T25" fmla="*/ 1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5" y="105"/>
                    <a:pt x="90" y="125"/>
                  </a:cubicBezTo>
                  <a:cubicBezTo>
                    <a:pt x="107" y="149"/>
                    <a:pt x="124" y="173"/>
                    <a:pt x="143" y="195"/>
                  </a:cubicBezTo>
                  <a:cubicBezTo>
                    <a:pt x="162" y="219"/>
                    <a:pt x="184" y="241"/>
                    <a:pt x="204" y="264"/>
                  </a:cubicBezTo>
                  <a:cubicBezTo>
                    <a:pt x="236" y="298"/>
                    <a:pt x="270" y="331"/>
                    <a:pt x="307" y="364"/>
                  </a:cubicBezTo>
                  <a:cubicBezTo>
                    <a:pt x="294" y="362"/>
                    <a:pt x="287" y="354"/>
                    <a:pt x="279" y="348"/>
                  </a:cubicBezTo>
                  <a:cubicBezTo>
                    <a:pt x="250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0"/>
                  </a:cubicBezTo>
                  <a:cubicBezTo>
                    <a:pt x="42" y="78"/>
                    <a:pt x="40" y="76"/>
                    <a:pt x="38" y="73"/>
                  </a:cubicBezTo>
                  <a:cubicBezTo>
                    <a:pt x="32" y="59"/>
                    <a:pt x="22" y="46"/>
                    <a:pt x="12" y="33"/>
                  </a:cubicBezTo>
                  <a:cubicBezTo>
                    <a:pt x="7" y="27"/>
                    <a:pt x="2" y="20"/>
                    <a:pt x="1" y="12"/>
                  </a:cubicBezTo>
                  <a:cubicBezTo>
                    <a:pt x="0" y="7"/>
                    <a:pt x="1" y="3"/>
                    <a:pt x="5" y="1"/>
                  </a:cubicBezTo>
                  <a:cubicBezTo>
                    <a:pt x="10" y="0"/>
                    <a:pt x="12" y="2"/>
                    <a:pt x="15" y="6"/>
                  </a:cubicBezTo>
                  <a:cubicBezTo>
                    <a:pt x="27" y="24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58">
              <a:extLst>
                <a:ext uri="{FF2B5EF4-FFF2-40B4-BE49-F238E27FC236}">
                  <a16:creationId xmlns:a16="http://schemas.microsoft.com/office/drawing/2014/main" id="{7DDC7CAF-46E5-BCF2-F60C-47C7F5ADD64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0" y="3771900"/>
              <a:ext cx="168275" cy="596900"/>
            </a:xfrm>
            <a:custGeom>
              <a:avLst/>
              <a:gdLst>
                <a:gd name="T0" fmla="*/ 40 w 120"/>
                <a:gd name="T1" fmla="*/ 122 h 429"/>
                <a:gd name="T2" fmla="*/ 53 w 120"/>
                <a:gd name="T3" fmla="*/ 186 h 429"/>
                <a:gd name="T4" fmla="*/ 83 w 120"/>
                <a:gd name="T5" fmla="*/ 328 h 429"/>
                <a:gd name="T6" fmla="*/ 113 w 120"/>
                <a:gd name="T7" fmla="*/ 413 h 429"/>
                <a:gd name="T8" fmla="*/ 120 w 120"/>
                <a:gd name="T9" fmla="*/ 429 h 429"/>
                <a:gd name="T10" fmla="*/ 110 w 120"/>
                <a:gd name="T11" fmla="*/ 420 h 429"/>
                <a:gd name="T12" fmla="*/ 63 w 120"/>
                <a:gd name="T13" fmla="*/ 287 h 429"/>
                <a:gd name="T14" fmla="*/ 27 w 120"/>
                <a:gd name="T15" fmla="*/ 120 h 429"/>
                <a:gd name="T16" fmla="*/ 24 w 120"/>
                <a:gd name="T17" fmla="*/ 112 h 429"/>
                <a:gd name="T18" fmla="*/ 5 w 120"/>
                <a:gd name="T19" fmla="*/ 19 h 429"/>
                <a:gd name="T20" fmla="*/ 8 w 120"/>
                <a:gd name="T21" fmla="*/ 2 h 429"/>
                <a:gd name="T22" fmla="*/ 21 w 120"/>
                <a:gd name="T23" fmla="*/ 16 h 429"/>
                <a:gd name="T24" fmla="*/ 40 w 120"/>
                <a:gd name="T25" fmla="*/ 122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40" y="122"/>
                  </a:moveTo>
                  <a:cubicBezTo>
                    <a:pt x="40" y="145"/>
                    <a:pt x="48" y="166"/>
                    <a:pt x="53" y="186"/>
                  </a:cubicBezTo>
                  <a:cubicBezTo>
                    <a:pt x="65" y="233"/>
                    <a:pt x="71" y="281"/>
                    <a:pt x="83" y="328"/>
                  </a:cubicBezTo>
                  <a:cubicBezTo>
                    <a:pt x="91" y="357"/>
                    <a:pt x="102" y="386"/>
                    <a:pt x="113" y="413"/>
                  </a:cubicBezTo>
                  <a:cubicBezTo>
                    <a:pt x="115" y="419"/>
                    <a:pt x="117" y="423"/>
                    <a:pt x="120" y="429"/>
                  </a:cubicBezTo>
                  <a:cubicBezTo>
                    <a:pt x="114" y="427"/>
                    <a:pt x="112" y="424"/>
                    <a:pt x="110" y="420"/>
                  </a:cubicBezTo>
                  <a:cubicBezTo>
                    <a:pt x="88" y="378"/>
                    <a:pt x="73" y="334"/>
                    <a:pt x="63" y="287"/>
                  </a:cubicBezTo>
                  <a:cubicBezTo>
                    <a:pt x="51" y="231"/>
                    <a:pt x="39" y="176"/>
                    <a:pt x="27" y="120"/>
                  </a:cubicBezTo>
                  <a:cubicBezTo>
                    <a:pt x="26" y="117"/>
                    <a:pt x="25" y="115"/>
                    <a:pt x="24" y="112"/>
                  </a:cubicBezTo>
                  <a:cubicBezTo>
                    <a:pt x="18" y="81"/>
                    <a:pt x="14" y="50"/>
                    <a:pt x="5" y="19"/>
                  </a:cubicBezTo>
                  <a:cubicBezTo>
                    <a:pt x="4" y="13"/>
                    <a:pt x="0" y="4"/>
                    <a:pt x="8" y="2"/>
                  </a:cubicBezTo>
                  <a:cubicBezTo>
                    <a:pt x="16" y="0"/>
                    <a:pt x="20" y="9"/>
                    <a:pt x="21" y="16"/>
                  </a:cubicBezTo>
                  <a:cubicBezTo>
                    <a:pt x="27" y="51"/>
                    <a:pt x="34" y="87"/>
                    <a:pt x="40" y="12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1" name="Grupo 70">
            <a:extLst>
              <a:ext uri="{FF2B5EF4-FFF2-40B4-BE49-F238E27FC236}">
                <a16:creationId xmlns:a16="http://schemas.microsoft.com/office/drawing/2014/main" id="{E5DCC4A5-8ECE-7D0A-9459-A25D1290B173}"/>
              </a:ext>
            </a:extLst>
          </p:cNvPr>
          <p:cNvGrpSpPr/>
          <p:nvPr/>
        </p:nvGrpSpPr>
        <p:grpSpPr>
          <a:xfrm flipH="1">
            <a:off x="19674" y="3724728"/>
            <a:ext cx="1068957" cy="1403350"/>
            <a:chOff x="8072438" y="3738563"/>
            <a:chExt cx="1076325" cy="1403350"/>
          </a:xfrm>
        </p:grpSpPr>
        <p:sp>
          <p:nvSpPr>
            <p:cNvPr id="72" name="Freeform 52">
              <a:extLst>
                <a:ext uri="{FF2B5EF4-FFF2-40B4-BE49-F238E27FC236}">
                  <a16:creationId xmlns:a16="http://schemas.microsoft.com/office/drawing/2014/main" id="{845FC8D9-0C4A-4097-5401-C502960C1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4825" y="3929063"/>
              <a:ext cx="1023938" cy="1212850"/>
            </a:xfrm>
            <a:custGeom>
              <a:avLst/>
              <a:gdLst>
                <a:gd name="T0" fmla="*/ 623 w 734"/>
                <a:gd name="T1" fmla="*/ 641 h 871"/>
                <a:gd name="T2" fmla="*/ 703 w 734"/>
                <a:gd name="T3" fmla="*/ 767 h 871"/>
                <a:gd name="T4" fmla="*/ 731 w 734"/>
                <a:gd name="T5" fmla="*/ 852 h 871"/>
                <a:gd name="T6" fmla="*/ 729 w 734"/>
                <a:gd name="T7" fmla="*/ 871 h 871"/>
                <a:gd name="T8" fmla="*/ 672 w 734"/>
                <a:gd name="T9" fmla="*/ 756 h 871"/>
                <a:gd name="T10" fmla="*/ 601 w 734"/>
                <a:gd name="T11" fmla="*/ 649 h 871"/>
                <a:gd name="T12" fmla="*/ 575 w 734"/>
                <a:gd name="T13" fmla="*/ 613 h 871"/>
                <a:gd name="T14" fmla="*/ 510 w 734"/>
                <a:gd name="T15" fmla="*/ 543 h 871"/>
                <a:gd name="T16" fmla="*/ 495 w 734"/>
                <a:gd name="T17" fmla="*/ 538 h 871"/>
                <a:gd name="T18" fmla="*/ 395 w 734"/>
                <a:gd name="T19" fmla="*/ 515 h 871"/>
                <a:gd name="T20" fmla="*/ 376 w 734"/>
                <a:gd name="T21" fmla="*/ 499 h 871"/>
                <a:gd name="T22" fmla="*/ 398 w 734"/>
                <a:gd name="T23" fmla="*/ 490 h 871"/>
                <a:gd name="T24" fmla="*/ 446 w 734"/>
                <a:gd name="T25" fmla="*/ 495 h 871"/>
                <a:gd name="T26" fmla="*/ 458 w 734"/>
                <a:gd name="T27" fmla="*/ 496 h 871"/>
                <a:gd name="T28" fmla="*/ 424 w 734"/>
                <a:gd name="T29" fmla="*/ 462 h 871"/>
                <a:gd name="T30" fmla="*/ 330 w 734"/>
                <a:gd name="T31" fmla="*/ 394 h 871"/>
                <a:gd name="T32" fmla="*/ 254 w 734"/>
                <a:gd name="T33" fmla="*/ 341 h 871"/>
                <a:gd name="T34" fmla="*/ 124 w 734"/>
                <a:gd name="T35" fmla="*/ 229 h 871"/>
                <a:gd name="T36" fmla="*/ 78 w 734"/>
                <a:gd name="T37" fmla="*/ 173 h 871"/>
                <a:gd name="T38" fmla="*/ 11 w 734"/>
                <a:gd name="T39" fmla="*/ 58 h 871"/>
                <a:gd name="T40" fmla="*/ 0 w 734"/>
                <a:gd name="T41" fmla="*/ 27 h 871"/>
                <a:gd name="T42" fmla="*/ 13 w 734"/>
                <a:gd name="T43" fmla="*/ 35 h 871"/>
                <a:gd name="T44" fmla="*/ 68 w 734"/>
                <a:gd name="T45" fmla="*/ 116 h 871"/>
                <a:gd name="T46" fmla="*/ 135 w 734"/>
                <a:gd name="T47" fmla="*/ 195 h 871"/>
                <a:gd name="T48" fmla="*/ 155 w 734"/>
                <a:gd name="T49" fmla="*/ 216 h 871"/>
                <a:gd name="T50" fmla="*/ 241 w 734"/>
                <a:gd name="T51" fmla="*/ 297 h 871"/>
                <a:gd name="T52" fmla="*/ 123 w 734"/>
                <a:gd name="T53" fmla="*/ 179 h 871"/>
                <a:gd name="T54" fmla="*/ 17 w 734"/>
                <a:gd name="T55" fmla="*/ 34 h 871"/>
                <a:gd name="T56" fmla="*/ 14 w 734"/>
                <a:gd name="T57" fmla="*/ 15 h 871"/>
                <a:gd name="T58" fmla="*/ 50 w 734"/>
                <a:gd name="T59" fmla="*/ 42 h 871"/>
                <a:gd name="T60" fmla="*/ 93 w 734"/>
                <a:gd name="T61" fmla="*/ 82 h 871"/>
                <a:gd name="T62" fmla="*/ 161 w 734"/>
                <a:gd name="T63" fmla="*/ 160 h 871"/>
                <a:gd name="T64" fmla="*/ 222 w 734"/>
                <a:gd name="T65" fmla="*/ 238 h 871"/>
                <a:gd name="T66" fmla="*/ 234 w 734"/>
                <a:gd name="T67" fmla="*/ 251 h 871"/>
                <a:gd name="T68" fmla="*/ 234 w 734"/>
                <a:gd name="T69" fmla="*/ 245 h 871"/>
                <a:gd name="T70" fmla="*/ 196 w 734"/>
                <a:gd name="T71" fmla="*/ 128 h 871"/>
                <a:gd name="T72" fmla="*/ 191 w 734"/>
                <a:gd name="T73" fmla="*/ 57 h 871"/>
                <a:gd name="T74" fmla="*/ 204 w 734"/>
                <a:gd name="T75" fmla="*/ 0 h 871"/>
                <a:gd name="T76" fmla="*/ 212 w 734"/>
                <a:gd name="T77" fmla="*/ 10 h 871"/>
                <a:gd name="T78" fmla="*/ 242 w 734"/>
                <a:gd name="T79" fmla="*/ 149 h 871"/>
                <a:gd name="T80" fmla="*/ 288 w 734"/>
                <a:gd name="T81" fmla="*/ 295 h 871"/>
                <a:gd name="T82" fmla="*/ 250 w 734"/>
                <a:gd name="T83" fmla="*/ 183 h 871"/>
                <a:gd name="T84" fmla="*/ 217 w 734"/>
                <a:gd name="T85" fmla="*/ 31 h 871"/>
                <a:gd name="T86" fmla="*/ 220 w 734"/>
                <a:gd name="T87" fmla="*/ 9 h 871"/>
                <a:gd name="T88" fmla="*/ 241 w 734"/>
                <a:gd name="T89" fmla="*/ 33 h 871"/>
                <a:gd name="T90" fmla="*/ 285 w 734"/>
                <a:gd name="T91" fmla="*/ 125 h 871"/>
                <a:gd name="T92" fmla="*/ 306 w 734"/>
                <a:gd name="T93" fmla="*/ 193 h 871"/>
                <a:gd name="T94" fmla="*/ 324 w 734"/>
                <a:gd name="T95" fmla="*/ 266 h 871"/>
                <a:gd name="T96" fmla="*/ 333 w 734"/>
                <a:gd name="T97" fmla="*/ 328 h 871"/>
                <a:gd name="T98" fmla="*/ 334 w 734"/>
                <a:gd name="T99" fmla="*/ 338 h 871"/>
                <a:gd name="T100" fmla="*/ 361 w 734"/>
                <a:gd name="T101" fmla="*/ 390 h 871"/>
                <a:gd name="T102" fmla="*/ 485 w 734"/>
                <a:gd name="T103" fmla="*/ 493 h 871"/>
                <a:gd name="T104" fmla="*/ 582 w 734"/>
                <a:gd name="T105" fmla="*/ 589 h 871"/>
                <a:gd name="T106" fmla="*/ 623 w 734"/>
                <a:gd name="T107" fmla="*/ 64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1">
                  <a:moveTo>
                    <a:pt x="623" y="641"/>
                  </a:moveTo>
                  <a:cubicBezTo>
                    <a:pt x="651" y="682"/>
                    <a:pt x="681" y="722"/>
                    <a:pt x="703" y="767"/>
                  </a:cubicBezTo>
                  <a:cubicBezTo>
                    <a:pt x="716" y="793"/>
                    <a:pt x="725" y="822"/>
                    <a:pt x="731" y="852"/>
                  </a:cubicBezTo>
                  <a:cubicBezTo>
                    <a:pt x="732" y="857"/>
                    <a:pt x="734" y="863"/>
                    <a:pt x="729" y="871"/>
                  </a:cubicBezTo>
                  <a:cubicBezTo>
                    <a:pt x="707" y="833"/>
                    <a:pt x="697" y="790"/>
                    <a:pt x="672" y="756"/>
                  </a:cubicBezTo>
                  <a:cubicBezTo>
                    <a:pt x="648" y="721"/>
                    <a:pt x="628" y="683"/>
                    <a:pt x="601" y="649"/>
                  </a:cubicBezTo>
                  <a:cubicBezTo>
                    <a:pt x="595" y="635"/>
                    <a:pt x="585" y="623"/>
                    <a:pt x="575" y="613"/>
                  </a:cubicBezTo>
                  <a:cubicBezTo>
                    <a:pt x="554" y="589"/>
                    <a:pt x="533" y="564"/>
                    <a:pt x="510" y="543"/>
                  </a:cubicBezTo>
                  <a:cubicBezTo>
                    <a:pt x="505" y="539"/>
                    <a:pt x="501" y="538"/>
                    <a:pt x="495" y="538"/>
                  </a:cubicBezTo>
                  <a:cubicBezTo>
                    <a:pt x="461" y="533"/>
                    <a:pt x="427" y="529"/>
                    <a:pt x="395" y="515"/>
                  </a:cubicBezTo>
                  <a:cubicBezTo>
                    <a:pt x="387" y="512"/>
                    <a:pt x="374" y="511"/>
                    <a:pt x="376" y="499"/>
                  </a:cubicBezTo>
                  <a:cubicBezTo>
                    <a:pt x="378" y="489"/>
                    <a:pt x="390" y="491"/>
                    <a:pt x="398" y="490"/>
                  </a:cubicBezTo>
                  <a:cubicBezTo>
                    <a:pt x="414" y="488"/>
                    <a:pt x="430" y="492"/>
                    <a:pt x="446" y="495"/>
                  </a:cubicBezTo>
                  <a:cubicBezTo>
                    <a:pt x="450" y="496"/>
                    <a:pt x="453" y="499"/>
                    <a:pt x="458" y="496"/>
                  </a:cubicBezTo>
                  <a:cubicBezTo>
                    <a:pt x="451" y="480"/>
                    <a:pt x="436" y="473"/>
                    <a:pt x="424" y="462"/>
                  </a:cubicBezTo>
                  <a:cubicBezTo>
                    <a:pt x="395" y="436"/>
                    <a:pt x="363" y="414"/>
                    <a:pt x="330" y="394"/>
                  </a:cubicBezTo>
                  <a:cubicBezTo>
                    <a:pt x="304" y="378"/>
                    <a:pt x="277" y="361"/>
                    <a:pt x="254" y="341"/>
                  </a:cubicBezTo>
                  <a:cubicBezTo>
                    <a:pt x="210" y="304"/>
                    <a:pt x="166" y="267"/>
                    <a:pt x="124" y="229"/>
                  </a:cubicBezTo>
                  <a:cubicBezTo>
                    <a:pt x="107" y="212"/>
                    <a:pt x="94" y="191"/>
                    <a:pt x="78" y="173"/>
                  </a:cubicBezTo>
                  <a:cubicBezTo>
                    <a:pt x="51" y="137"/>
                    <a:pt x="32" y="96"/>
                    <a:pt x="11" y="58"/>
                  </a:cubicBezTo>
                  <a:cubicBezTo>
                    <a:pt x="6" y="49"/>
                    <a:pt x="4" y="38"/>
                    <a:pt x="0" y="27"/>
                  </a:cubicBezTo>
                  <a:cubicBezTo>
                    <a:pt x="6" y="26"/>
                    <a:pt x="9" y="31"/>
                    <a:pt x="13" y="35"/>
                  </a:cubicBezTo>
                  <a:cubicBezTo>
                    <a:pt x="30" y="63"/>
                    <a:pt x="48" y="90"/>
                    <a:pt x="68" y="116"/>
                  </a:cubicBezTo>
                  <a:cubicBezTo>
                    <a:pt x="89" y="143"/>
                    <a:pt x="109" y="171"/>
                    <a:pt x="135" y="195"/>
                  </a:cubicBezTo>
                  <a:cubicBezTo>
                    <a:pt x="142" y="201"/>
                    <a:pt x="149" y="209"/>
                    <a:pt x="155" y="216"/>
                  </a:cubicBezTo>
                  <a:cubicBezTo>
                    <a:pt x="185" y="246"/>
                    <a:pt x="215" y="276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3"/>
                    <a:pt x="47" y="86"/>
                    <a:pt x="17" y="34"/>
                  </a:cubicBezTo>
                  <a:cubicBezTo>
                    <a:pt x="13" y="28"/>
                    <a:pt x="8" y="22"/>
                    <a:pt x="14" y="15"/>
                  </a:cubicBezTo>
                  <a:cubicBezTo>
                    <a:pt x="24" y="27"/>
                    <a:pt x="39" y="32"/>
                    <a:pt x="50" y="42"/>
                  </a:cubicBezTo>
                  <a:cubicBezTo>
                    <a:pt x="64" y="56"/>
                    <a:pt x="80" y="68"/>
                    <a:pt x="93" y="82"/>
                  </a:cubicBezTo>
                  <a:cubicBezTo>
                    <a:pt x="117" y="107"/>
                    <a:pt x="141" y="131"/>
                    <a:pt x="161" y="160"/>
                  </a:cubicBezTo>
                  <a:cubicBezTo>
                    <a:pt x="181" y="186"/>
                    <a:pt x="202" y="212"/>
                    <a:pt x="222" y="238"/>
                  </a:cubicBezTo>
                  <a:cubicBezTo>
                    <a:pt x="226" y="242"/>
                    <a:pt x="230" y="247"/>
                    <a:pt x="234" y="251"/>
                  </a:cubicBezTo>
                  <a:cubicBezTo>
                    <a:pt x="237" y="249"/>
                    <a:pt x="235" y="247"/>
                    <a:pt x="234" y="245"/>
                  </a:cubicBezTo>
                  <a:cubicBezTo>
                    <a:pt x="210" y="210"/>
                    <a:pt x="203" y="169"/>
                    <a:pt x="196" y="128"/>
                  </a:cubicBezTo>
                  <a:cubicBezTo>
                    <a:pt x="192" y="104"/>
                    <a:pt x="191" y="80"/>
                    <a:pt x="191" y="57"/>
                  </a:cubicBezTo>
                  <a:cubicBezTo>
                    <a:pt x="191" y="38"/>
                    <a:pt x="190" y="16"/>
                    <a:pt x="204" y="0"/>
                  </a:cubicBezTo>
                  <a:cubicBezTo>
                    <a:pt x="211" y="0"/>
                    <a:pt x="212" y="5"/>
                    <a:pt x="212" y="10"/>
                  </a:cubicBezTo>
                  <a:cubicBezTo>
                    <a:pt x="221" y="56"/>
                    <a:pt x="234" y="102"/>
                    <a:pt x="242" y="149"/>
                  </a:cubicBezTo>
                  <a:cubicBezTo>
                    <a:pt x="252" y="202"/>
                    <a:pt x="267" y="255"/>
                    <a:pt x="288" y="295"/>
                  </a:cubicBezTo>
                  <a:cubicBezTo>
                    <a:pt x="272" y="265"/>
                    <a:pt x="260" y="224"/>
                    <a:pt x="250" y="183"/>
                  </a:cubicBezTo>
                  <a:cubicBezTo>
                    <a:pt x="238" y="132"/>
                    <a:pt x="230" y="81"/>
                    <a:pt x="217" y="31"/>
                  </a:cubicBezTo>
                  <a:cubicBezTo>
                    <a:pt x="215" y="23"/>
                    <a:pt x="212" y="16"/>
                    <a:pt x="220" y="9"/>
                  </a:cubicBezTo>
                  <a:cubicBezTo>
                    <a:pt x="231" y="14"/>
                    <a:pt x="235" y="25"/>
                    <a:pt x="241" y="33"/>
                  </a:cubicBezTo>
                  <a:cubicBezTo>
                    <a:pt x="261" y="61"/>
                    <a:pt x="275" y="92"/>
                    <a:pt x="285" y="125"/>
                  </a:cubicBezTo>
                  <a:cubicBezTo>
                    <a:pt x="291" y="147"/>
                    <a:pt x="298" y="170"/>
                    <a:pt x="306" y="193"/>
                  </a:cubicBezTo>
                  <a:cubicBezTo>
                    <a:pt x="315" y="216"/>
                    <a:pt x="320" y="241"/>
                    <a:pt x="324" y="266"/>
                  </a:cubicBezTo>
                  <a:cubicBezTo>
                    <a:pt x="326" y="287"/>
                    <a:pt x="332" y="307"/>
                    <a:pt x="333" y="328"/>
                  </a:cubicBezTo>
                  <a:cubicBezTo>
                    <a:pt x="334" y="331"/>
                    <a:pt x="335" y="335"/>
                    <a:pt x="334" y="338"/>
                  </a:cubicBezTo>
                  <a:cubicBezTo>
                    <a:pt x="329" y="364"/>
                    <a:pt x="341" y="378"/>
                    <a:pt x="361" y="390"/>
                  </a:cubicBezTo>
                  <a:cubicBezTo>
                    <a:pt x="408" y="418"/>
                    <a:pt x="446" y="456"/>
                    <a:pt x="485" y="493"/>
                  </a:cubicBezTo>
                  <a:cubicBezTo>
                    <a:pt x="518" y="524"/>
                    <a:pt x="550" y="555"/>
                    <a:pt x="582" y="589"/>
                  </a:cubicBezTo>
                  <a:cubicBezTo>
                    <a:pt x="597" y="605"/>
                    <a:pt x="609" y="623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53">
              <a:extLst>
                <a:ext uri="{FF2B5EF4-FFF2-40B4-BE49-F238E27FC236}">
                  <a16:creationId xmlns:a16="http://schemas.microsoft.com/office/drawing/2014/main" id="{C2A54DC6-1711-0FEF-CFC4-E1065A9CDD9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0" y="4294188"/>
              <a:ext cx="414338" cy="385763"/>
            </a:xfrm>
            <a:custGeom>
              <a:avLst/>
              <a:gdLst>
                <a:gd name="T0" fmla="*/ 281 w 298"/>
                <a:gd name="T1" fmla="*/ 230 h 277"/>
                <a:gd name="T2" fmla="*/ 229 w 298"/>
                <a:gd name="T3" fmla="*/ 255 h 277"/>
                <a:gd name="T4" fmla="*/ 113 w 298"/>
                <a:gd name="T5" fmla="*/ 269 h 277"/>
                <a:gd name="T6" fmla="*/ 17 w 298"/>
                <a:gd name="T7" fmla="*/ 187 h 277"/>
                <a:gd name="T8" fmla="*/ 1 w 298"/>
                <a:gd name="T9" fmla="*/ 116 h 277"/>
                <a:gd name="T10" fmla="*/ 30 w 298"/>
                <a:gd name="T11" fmla="*/ 23 h 277"/>
                <a:gd name="T12" fmla="*/ 79 w 298"/>
                <a:gd name="T13" fmla="*/ 8 h 277"/>
                <a:gd name="T14" fmla="*/ 102 w 298"/>
                <a:gd name="T15" fmla="*/ 29 h 277"/>
                <a:gd name="T16" fmla="*/ 137 w 298"/>
                <a:gd name="T17" fmla="*/ 82 h 277"/>
                <a:gd name="T18" fmla="*/ 189 w 298"/>
                <a:gd name="T19" fmla="*/ 134 h 277"/>
                <a:gd name="T20" fmla="*/ 271 w 298"/>
                <a:gd name="T21" fmla="*/ 186 h 277"/>
                <a:gd name="T22" fmla="*/ 292 w 298"/>
                <a:gd name="T23" fmla="*/ 203 h 277"/>
                <a:gd name="T24" fmla="*/ 291 w 298"/>
                <a:gd name="T25" fmla="*/ 222 h 277"/>
                <a:gd name="T26" fmla="*/ 281 w 298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7">
                  <a:moveTo>
                    <a:pt x="281" y="230"/>
                  </a:moveTo>
                  <a:cubicBezTo>
                    <a:pt x="266" y="245"/>
                    <a:pt x="247" y="250"/>
                    <a:pt x="229" y="255"/>
                  </a:cubicBezTo>
                  <a:cubicBezTo>
                    <a:pt x="191" y="267"/>
                    <a:pt x="153" y="277"/>
                    <a:pt x="113" y="269"/>
                  </a:cubicBezTo>
                  <a:cubicBezTo>
                    <a:pt x="66" y="260"/>
                    <a:pt x="33" y="232"/>
                    <a:pt x="17" y="187"/>
                  </a:cubicBezTo>
                  <a:cubicBezTo>
                    <a:pt x="7" y="165"/>
                    <a:pt x="0" y="141"/>
                    <a:pt x="1" y="116"/>
                  </a:cubicBezTo>
                  <a:cubicBezTo>
                    <a:pt x="2" y="83"/>
                    <a:pt x="13" y="52"/>
                    <a:pt x="30" y="23"/>
                  </a:cubicBezTo>
                  <a:cubicBezTo>
                    <a:pt x="42" y="3"/>
                    <a:pt x="66" y="0"/>
                    <a:pt x="79" y="8"/>
                  </a:cubicBezTo>
                  <a:cubicBezTo>
                    <a:pt x="88" y="13"/>
                    <a:pt x="96" y="21"/>
                    <a:pt x="102" y="29"/>
                  </a:cubicBezTo>
                  <a:cubicBezTo>
                    <a:pt x="116" y="45"/>
                    <a:pt x="125" y="64"/>
                    <a:pt x="137" y="82"/>
                  </a:cubicBezTo>
                  <a:cubicBezTo>
                    <a:pt x="150" y="103"/>
                    <a:pt x="168" y="120"/>
                    <a:pt x="189" y="134"/>
                  </a:cubicBezTo>
                  <a:cubicBezTo>
                    <a:pt x="216" y="152"/>
                    <a:pt x="243" y="169"/>
                    <a:pt x="271" y="186"/>
                  </a:cubicBezTo>
                  <a:cubicBezTo>
                    <a:pt x="279" y="190"/>
                    <a:pt x="285" y="197"/>
                    <a:pt x="292" y="203"/>
                  </a:cubicBezTo>
                  <a:cubicBezTo>
                    <a:pt x="298" y="208"/>
                    <a:pt x="296" y="216"/>
                    <a:pt x="291" y="222"/>
                  </a:cubicBezTo>
                  <a:cubicBezTo>
                    <a:pt x="288" y="225"/>
                    <a:pt x="284" y="228"/>
                    <a:pt x="281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54">
              <a:extLst>
                <a:ext uri="{FF2B5EF4-FFF2-40B4-BE49-F238E27FC236}">
                  <a16:creationId xmlns:a16="http://schemas.microsoft.com/office/drawing/2014/main" id="{0847D4A8-D2EE-6306-64CD-BDC92DC3D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0" y="4662488"/>
              <a:ext cx="384175" cy="37147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6 h 266"/>
                <a:gd name="T4" fmla="*/ 37 w 276"/>
                <a:gd name="T5" fmla="*/ 101 h 266"/>
                <a:gd name="T6" fmla="*/ 13 w 276"/>
                <a:gd name="T7" fmla="*/ 79 h 266"/>
                <a:gd name="T8" fmla="*/ 29 w 276"/>
                <a:gd name="T9" fmla="*/ 31 h 266"/>
                <a:gd name="T10" fmla="*/ 179 w 276"/>
                <a:gd name="T11" fmla="*/ 17 h 266"/>
                <a:gd name="T12" fmla="*/ 275 w 276"/>
                <a:gd name="T13" fmla="*/ 152 h 266"/>
                <a:gd name="T14" fmla="*/ 256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0"/>
                    <a:pt x="122" y="166"/>
                  </a:cubicBezTo>
                  <a:cubicBezTo>
                    <a:pt x="95" y="143"/>
                    <a:pt x="68" y="120"/>
                    <a:pt x="37" y="101"/>
                  </a:cubicBezTo>
                  <a:cubicBezTo>
                    <a:pt x="28" y="95"/>
                    <a:pt x="20" y="88"/>
                    <a:pt x="13" y="79"/>
                  </a:cubicBezTo>
                  <a:cubicBezTo>
                    <a:pt x="0" y="62"/>
                    <a:pt x="7" y="44"/>
                    <a:pt x="29" y="31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2"/>
                  </a:cubicBezTo>
                  <a:cubicBezTo>
                    <a:pt x="276" y="183"/>
                    <a:pt x="271" y="211"/>
                    <a:pt x="256" y="238"/>
                  </a:cubicBezTo>
                  <a:cubicBezTo>
                    <a:pt x="251" y="249"/>
                    <a:pt x="242" y="255"/>
                    <a:pt x="232" y="260"/>
                  </a:cubicBezTo>
                  <a:cubicBezTo>
                    <a:pt x="220" y="266"/>
                    <a:pt x="207" y="260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55">
              <a:extLst>
                <a:ext uri="{FF2B5EF4-FFF2-40B4-BE49-F238E27FC236}">
                  <a16:creationId xmlns:a16="http://schemas.microsoft.com/office/drawing/2014/main" id="{7A6EFDE7-B299-7D30-81A5-A895BBC1F811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2350" y="4224338"/>
              <a:ext cx="212725" cy="373063"/>
            </a:xfrm>
            <a:custGeom>
              <a:avLst/>
              <a:gdLst>
                <a:gd name="T0" fmla="*/ 152 w 153"/>
                <a:gd name="T1" fmla="*/ 268 h 268"/>
                <a:gd name="T2" fmla="*/ 125 w 153"/>
                <a:gd name="T3" fmla="*/ 252 h 268"/>
                <a:gd name="T4" fmla="*/ 57 w 153"/>
                <a:gd name="T5" fmla="*/ 186 h 268"/>
                <a:gd name="T6" fmla="*/ 13 w 153"/>
                <a:gd name="T7" fmla="*/ 92 h 268"/>
                <a:gd name="T8" fmla="*/ 2 w 153"/>
                <a:gd name="T9" fmla="*/ 30 h 268"/>
                <a:gd name="T10" fmla="*/ 6 w 153"/>
                <a:gd name="T11" fmla="*/ 7 h 268"/>
                <a:gd name="T12" fmla="*/ 26 w 153"/>
                <a:gd name="T13" fmla="*/ 6 h 268"/>
                <a:gd name="T14" fmla="*/ 132 w 153"/>
                <a:gd name="T15" fmla="*/ 169 h 268"/>
                <a:gd name="T16" fmla="*/ 151 w 153"/>
                <a:gd name="T17" fmla="*/ 240 h 268"/>
                <a:gd name="T18" fmla="*/ 152 w 153"/>
                <a:gd name="T19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268">
                  <a:moveTo>
                    <a:pt x="152" y="268"/>
                  </a:moveTo>
                  <a:cubicBezTo>
                    <a:pt x="139" y="268"/>
                    <a:pt x="132" y="259"/>
                    <a:pt x="125" y="252"/>
                  </a:cubicBezTo>
                  <a:cubicBezTo>
                    <a:pt x="101" y="232"/>
                    <a:pt x="76" y="212"/>
                    <a:pt x="57" y="186"/>
                  </a:cubicBezTo>
                  <a:cubicBezTo>
                    <a:pt x="35" y="157"/>
                    <a:pt x="23" y="126"/>
                    <a:pt x="13" y="92"/>
                  </a:cubicBezTo>
                  <a:cubicBezTo>
                    <a:pt x="8" y="72"/>
                    <a:pt x="7" y="50"/>
                    <a:pt x="2" y="30"/>
                  </a:cubicBezTo>
                  <a:cubicBezTo>
                    <a:pt x="0" y="22"/>
                    <a:pt x="0" y="15"/>
                    <a:pt x="6" y="7"/>
                  </a:cubicBezTo>
                  <a:cubicBezTo>
                    <a:pt x="12" y="0"/>
                    <a:pt x="19" y="1"/>
                    <a:pt x="26" y="6"/>
                  </a:cubicBezTo>
                  <a:cubicBezTo>
                    <a:pt x="79" y="48"/>
                    <a:pt x="112" y="104"/>
                    <a:pt x="132" y="169"/>
                  </a:cubicBezTo>
                  <a:cubicBezTo>
                    <a:pt x="139" y="192"/>
                    <a:pt x="145" y="216"/>
                    <a:pt x="151" y="240"/>
                  </a:cubicBezTo>
                  <a:cubicBezTo>
                    <a:pt x="153" y="249"/>
                    <a:pt x="148" y="258"/>
                    <a:pt x="152" y="268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56">
              <a:extLst>
                <a:ext uri="{FF2B5EF4-FFF2-40B4-BE49-F238E27FC236}">
                  <a16:creationId xmlns:a16="http://schemas.microsoft.com/office/drawing/2014/main" id="{BA2B7BC5-E5F6-4F9B-BA40-B0AEA833B86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3738563"/>
              <a:ext cx="176213" cy="328613"/>
            </a:xfrm>
            <a:custGeom>
              <a:avLst/>
              <a:gdLst>
                <a:gd name="T0" fmla="*/ 80 w 127"/>
                <a:gd name="T1" fmla="*/ 205 h 236"/>
                <a:gd name="T2" fmla="*/ 34 w 127"/>
                <a:gd name="T3" fmla="*/ 146 h 236"/>
                <a:gd name="T4" fmla="*/ 5 w 127"/>
                <a:gd name="T5" fmla="*/ 39 h 236"/>
                <a:gd name="T6" fmla="*/ 2 w 127"/>
                <a:gd name="T7" fmla="*/ 15 h 236"/>
                <a:gd name="T8" fmla="*/ 8 w 127"/>
                <a:gd name="T9" fmla="*/ 3 h 236"/>
                <a:gd name="T10" fmla="*/ 23 w 127"/>
                <a:gd name="T11" fmla="*/ 7 h 236"/>
                <a:gd name="T12" fmla="*/ 80 w 127"/>
                <a:gd name="T13" fmla="*/ 80 h 236"/>
                <a:gd name="T14" fmla="*/ 107 w 127"/>
                <a:gd name="T15" fmla="*/ 133 h 236"/>
                <a:gd name="T16" fmla="*/ 126 w 127"/>
                <a:gd name="T17" fmla="*/ 211 h 236"/>
                <a:gd name="T18" fmla="*/ 125 w 127"/>
                <a:gd name="T19" fmla="*/ 225 h 236"/>
                <a:gd name="T20" fmla="*/ 111 w 127"/>
                <a:gd name="T21" fmla="*/ 231 h 236"/>
                <a:gd name="T22" fmla="*/ 80 w 127"/>
                <a:gd name="T23" fmla="*/ 20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236">
                  <a:moveTo>
                    <a:pt x="80" y="205"/>
                  </a:moveTo>
                  <a:cubicBezTo>
                    <a:pt x="63" y="190"/>
                    <a:pt x="48" y="168"/>
                    <a:pt x="34" y="146"/>
                  </a:cubicBezTo>
                  <a:cubicBezTo>
                    <a:pt x="14" y="114"/>
                    <a:pt x="7" y="77"/>
                    <a:pt x="5" y="39"/>
                  </a:cubicBezTo>
                  <a:cubicBezTo>
                    <a:pt x="4" y="31"/>
                    <a:pt x="0" y="23"/>
                    <a:pt x="2" y="15"/>
                  </a:cubicBezTo>
                  <a:cubicBezTo>
                    <a:pt x="3" y="10"/>
                    <a:pt x="3" y="5"/>
                    <a:pt x="8" y="3"/>
                  </a:cubicBezTo>
                  <a:cubicBezTo>
                    <a:pt x="14" y="0"/>
                    <a:pt x="19" y="3"/>
                    <a:pt x="23" y="7"/>
                  </a:cubicBezTo>
                  <a:cubicBezTo>
                    <a:pt x="44" y="29"/>
                    <a:pt x="64" y="53"/>
                    <a:pt x="80" y="80"/>
                  </a:cubicBezTo>
                  <a:cubicBezTo>
                    <a:pt x="89" y="98"/>
                    <a:pt x="98" y="115"/>
                    <a:pt x="107" y="133"/>
                  </a:cubicBezTo>
                  <a:cubicBezTo>
                    <a:pt x="118" y="158"/>
                    <a:pt x="121" y="184"/>
                    <a:pt x="126" y="211"/>
                  </a:cubicBezTo>
                  <a:cubicBezTo>
                    <a:pt x="126" y="215"/>
                    <a:pt x="127" y="221"/>
                    <a:pt x="125" y="225"/>
                  </a:cubicBezTo>
                  <a:cubicBezTo>
                    <a:pt x="123" y="231"/>
                    <a:pt x="118" y="236"/>
                    <a:pt x="111" y="231"/>
                  </a:cubicBezTo>
                  <a:cubicBezTo>
                    <a:pt x="101" y="224"/>
                    <a:pt x="90" y="218"/>
                    <a:pt x="80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57">
              <a:extLst>
                <a:ext uri="{FF2B5EF4-FFF2-40B4-BE49-F238E27FC236}">
                  <a16:creationId xmlns:a16="http://schemas.microsoft.com/office/drawing/2014/main" id="{43E0CC08-2519-4402-8ABC-89222911DCAA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3865563"/>
              <a:ext cx="428625" cy="506413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5 h 364"/>
                <a:gd name="T4" fmla="*/ 143 w 307"/>
                <a:gd name="T5" fmla="*/ 195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0 h 364"/>
                <a:gd name="T18" fmla="*/ 38 w 307"/>
                <a:gd name="T19" fmla="*/ 73 h 364"/>
                <a:gd name="T20" fmla="*/ 12 w 307"/>
                <a:gd name="T21" fmla="*/ 33 h 364"/>
                <a:gd name="T22" fmla="*/ 1 w 307"/>
                <a:gd name="T23" fmla="*/ 12 h 364"/>
                <a:gd name="T24" fmla="*/ 5 w 307"/>
                <a:gd name="T25" fmla="*/ 1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5" y="105"/>
                    <a:pt x="90" y="125"/>
                  </a:cubicBezTo>
                  <a:cubicBezTo>
                    <a:pt x="107" y="149"/>
                    <a:pt x="124" y="173"/>
                    <a:pt x="143" y="195"/>
                  </a:cubicBezTo>
                  <a:cubicBezTo>
                    <a:pt x="162" y="219"/>
                    <a:pt x="184" y="241"/>
                    <a:pt x="204" y="264"/>
                  </a:cubicBezTo>
                  <a:cubicBezTo>
                    <a:pt x="236" y="298"/>
                    <a:pt x="270" y="331"/>
                    <a:pt x="307" y="364"/>
                  </a:cubicBezTo>
                  <a:cubicBezTo>
                    <a:pt x="294" y="362"/>
                    <a:pt x="287" y="354"/>
                    <a:pt x="279" y="348"/>
                  </a:cubicBezTo>
                  <a:cubicBezTo>
                    <a:pt x="250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0"/>
                  </a:cubicBezTo>
                  <a:cubicBezTo>
                    <a:pt x="42" y="78"/>
                    <a:pt x="40" y="76"/>
                    <a:pt x="38" y="73"/>
                  </a:cubicBezTo>
                  <a:cubicBezTo>
                    <a:pt x="32" y="59"/>
                    <a:pt x="22" y="46"/>
                    <a:pt x="12" y="33"/>
                  </a:cubicBezTo>
                  <a:cubicBezTo>
                    <a:pt x="7" y="27"/>
                    <a:pt x="2" y="20"/>
                    <a:pt x="1" y="12"/>
                  </a:cubicBezTo>
                  <a:cubicBezTo>
                    <a:pt x="0" y="7"/>
                    <a:pt x="1" y="3"/>
                    <a:pt x="5" y="1"/>
                  </a:cubicBezTo>
                  <a:cubicBezTo>
                    <a:pt x="10" y="0"/>
                    <a:pt x="12" y="2"/>
                    <a:pt x="15" y="6"/>
                  </a:cubicBezTo>
                  <a:cubicBezTo>
                    <a:pt x="27" y="24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58">
              <a:extLst>
                <a:ext uri="{FF2B5EF4-FFF2-40B4-BE49-F238E27FC236}">
                  <a16:creationId xmlns:a16="http://schemas.microsoft.com/office/drawing/2014/main" id="{E368CC77-47AD-6BA5-97ED-FA36646FD509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0" y="3771900"/>
              <a:ext cx="168275" cy="596900"/>
            </a:xfrm>
            <a:custGeom>
              <a:avLst/>
              <a:gdLst>
                <a:gd name="T0" fmla="*/ 40 w 120"/>
                <a:gd name="T1" fmla="*/ 122 h 429"/>
                <a:gd name="T2" fmla="*/ 53 w 120"/>
                <a:gd name="T3" fmla="*/ 186 h 429"/>
                <a:gd name="T4" fmla="*/ 83 w 120"/>
                <a:gd name="T5" fmla="*/ 328 h 429"/>
                <a:gd name="T6" fmla="*/ 113 w 120"/>
                <a:gd name="T7" fmla="*/ 413 h 429"/>
                <a:gd name="T8" fmla="*/ 120 w 120"/>
                <a:gd name="T9" fmla="*/ 429 h 429"/>
                <a:gd name="T10" fmla="*/ 110 w 120"/>
                <a:gd name="T11" fmla="*/ 420 h 429"/>
                <a:gd name="T12" fmla="*/ 63 w 120"/>
                <a:gd name="T13" fmla="*/ 287 h 429"/>
                <a:gd name="T14" fmla="*/ 27 w 120"/>
                <a:gd name="T15" fmla="*/ 120 h 429"/>
                <a:gd name="T16" fmla="*/ 24 w 120"/>
                <a:gd name="T17" fmla="*/ 112 h 429"/>
                <a:gd name="T18" fmla="*/ 5 w 120"/>
                <a:gd name="T19" fmla="*/ 19 h 429"/>
                <a:gd name="T20" fmla="*/ 8 w 120"/>
                <a:gd name="T21" fmla="*/ 2 h 429"/>
                <a:gd name="T22" fmla="*/ 21 w 120"/>
                <a:gd name="T23" fmla="*/ 16 h 429"/>
                <a:gd name="T24" fmla="*/ 40 w 120"/>
                <a:gd name="T25" fmla="*/ 122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40" y="122"/>
                  </a:moveTo>
                  <a:cubicBezTo>
                    <a:pt x="40" y="145"/>
                    <a:pt x="48" y="166"/>
                    <a:pt x="53" y="186"/>
                  </a:cubicBezTo>
                  <a:cubicBezTo>
                    <a:pt x="65" y="233"/>
                    <a:pt x="71" y="281"/>
                    <a:pt x="83" y="328"/>
                  </a:cubicBezTo>
                  <a:cubicBezTo>
                    <a:pt x="91" y="357"/>
                    <a:pt x="102" y="386"/>
                    <a:pt x="113" y="413"/>
                  </a:cubicBezTo>
                  <a:cubicBezTo>
                    <a:pt x="115" y="419"/>
                    <a:pt x="117" y="423"/>
                    <a:pt x="120" y="429"/>
                  </a:cubicBezTo>
                  <a:cubicBezTo>
                    <a:pt x="114" y="427"/>
                    <a:pt x="112" y="424"/>
                    <a:pt x="110" y="420"/>
                  </a:cubicBezTo>
                  <a:cubicBezTo>
                    <a:pt x="88" y="378"/>
                    <a:pt x="73" y="334"/>
                    <a:pt x="63" y="287"/>
                  </a:cubicBezTo>
                  <a:cubicBezTo>
                    <a:pt x="51" y="231"/>
                    <a:pt x="39" y="176"/>
                    <a:pt x="27" y="120"/>
                  </a:cubicBezTo>
                  <a:cubicBezTo>
                    <a:pt x="26" y="117"/>
                    <a:pt x="25" y="115"/>
                    <a:pt x="24" y="112"/>
                  </a:cubicBezTo>
                  <a:cubicBezTo>
                    <a:pt x="18" y="81"/>
                    <a:pt x="14" y="50"/>
                    <a:pt x="5" y="19"/>
                  </a:cubicBezTo>
                  <a:cubicBezTo>
                    <a:pt x="4" y="13"/>
                    <a:pt x="0" y="4"/>
                    <a:pt x="8" y="2"/>
                  </a:cubicBezTo>
                  <a:cubicBezTo>
                    <a:pt x="16" y="0"/>
                    <a:pt x="20" y="9"/>
                    <a:pt x="21" y="16"/>
                  </a:cubicBezTo>
                  <a:cubicBezTo>
                    <a:pt x="27" y="51"/>
                    <a:pt x="34" y="87"/>
                    <a:pt x="40" y="12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8767952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en-US" altLang="ko-KR" b="1" dirty="0">
                <a:solidFill>
                  <a:srgbClr val="A4B4EA"/>
                </a:solidFill>
              </a:rPr>
              <a:t>Infographic Style</a:t>
            </a:r>
            <a:endParaRPr lang="ko-KR" altLang="en-US" b="1" dirty="0">
              <a:solidFill>
                <a:srgbClr val="A4B4EA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95536" y="1635645"/>
            <a:ext cx="8311830" cy="3005396"/>
            <a:chOff x="1170431" y="740677"/>
            <a:chExt cx="8833425" cy="3193994"/>
          </a:xfrm>
        </p:grpSpPr>
        <p:sp>
          <p:nvSpPr>
            <p:cNvPr id="5" name="L-Shape 4"/>
            <p:cNvSpPr/>
            <p:nvPr/>
          </p:nvSpPr>
          <p:spPr>
            <a:xfrm rot="5400000">
              <a:off x="1564790" y="1851583"/>
              <a:ext cx="1310355" cy="2099073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Freeform 5"/>
            <p:cNvSpPr/>
            <p:nvPr/>
          </p:nvSpPr>
          <p:spPr>
            <a:xfrm>
              <a:off x="1714544" y="2434166"/>
              <a:ext cx="1711813" cy="1500505"/>
            </a:xfrm>
            <a:custGeom>
              <a:avLst/>
              <a:gdLst>
                <a:gd name="connsiteX0" fmla="*/ 0 w 1711813"/>
                <a:gd name="connsiteY0" fmla="*/ 0 h 1500505"/>
                <a:gd name="connsiteX1" fmla="*/ 1711813 w 1711813"/>
                <a:gd name="connsiteY1" fmla="*/ 0 h 1500505"/>
                <a:gd name="connsiteX2" fmla="*/ 1711813 w 1711813"/>
                <a:gd name="connsiteY2" fmla="*/ 1500505 h 1500505"/>
                <a:gd name="connsiteX3" fmla="*/ 0 w 1711813"/>
                <a:gd name="connsiteY3" fmla="*/ 1500505 h 1500505"/>
                <a:gd name="connsiteX4" fmla="*/ 0 w 1711813"/>
                <a:gd name="connsiteY4" fmla="*/ 0 h 1500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813" h="1500505">
                  <a:moveTo>
                    <a:pt x="0" y="0"/>
                  </a:moveTo>
                  <a:lnTo>
                    <a:pt x="1711813" y="0"/>
                  </a:lnTo>
                  <a:lnTo>
                    <a:pt x="1711813" y="1500505"/>
                  </a:lnTo>
                  <a:lnTo>
                    <a:pt x="0" y="150050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0500" tIns="190500" rIns="190500" bIns="190500" numCol="1" spcCol="1270" anchor="t" anchorCtr="0">
              <a:noAutofit/>
            </a:bodyPr>
            <a:lstStyle/>
            <a:p>
              <a:pPr lvl="0" algn="l" defTabSz="2222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5000" kern="1200"/>
            </a:p>
          </p:txBody>
        </p:sp>
        <p:sp>
          <p:nvSpPr>
            <p:cNvPr id="7" name="Isosceles Triangle 6"/>
            <p:cNvSpPr/>
            <p:nvPr/>
          </p:nvSpPr>
          <p:spPr>
            <a:xfrm>
              <a:off x="2946521" y="1728046"/>
              <a:ext cx="322983" cy="322983"/>
            </a:xfrm>
            <a:prstGeom prst="triangle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L-Shape 7"/>
            <p:cNvSpPr/>
            <p:nvPr/>
          </p:nvSpPr>
          <p:spPr>
            <a:xfrm rot="5400000">
              <a:off x="3809576" y="1349828"/>
              <a:ext cx="1310353" cy="2099073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Freeform 8"/>
            <p:cNvSpPr/>
            <p:nvPr/>
          </p:nvSpPr>
          <p:spPr>
            <a:xfrm>
              <a:off x="3810138" y="1915610"/>
              <a:ext cx="1711813" cy="1500505"/>
            </a:xfrm>
            <a:custGeom>
              <a:avLst/>
              <a:gdLst>
                <a:gd name="connsiteX0" fmla="*/ 0 w 1711813"/>
                <a:gd name="connsiteY0" fmla="*/ 0 h 1500505"/>
                <a:gd name="connsiteX1" fmla="*/ 1711813 w 1711813"/>
                <a:gd name="connsiteY1" fmla="*/ 0 h 1500505"/>
                <a:gd name="connsiteX2" fmla="*/ 1711813 w 1711813"/>
                <a:gd name="connsiteY2" fmla="*/ 1500505 h 1500505"/>
                <a:gd name="connsiteX3" fmla="*/ 0 w 1711813"/>
                <a:gd name="connsiteY3" fmla="*/ 1500505 h 1500505"/>
                <a:gd name="connsiteX4" fmla="*/ 0 w 1711813"/>
                <a:gd name="connsiteY4" fmla="*/ 0 h 1500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813" h="1500505">
                  <a:moveTo>
                    <a:pt x="0" y="0"/>
                  </a:moveTo>
                  <a:lnTo>
                    <a:pt x="1711813" y="0"/>
                  </a:lnTo>
                  <a:lnTo>
                    <a:pt x="1711813" y="1500505"/>
                  </a:lnTo>
                  <a:lnTo>
                    <a:pt x="0" y="150050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0500" tIns="190500" rIns="190500" bIns="190500" numCol="1" spcCol="1270" anchor="t" anchorCtr="0">
              <a:noAutofit/>
            </a:bodyPr>
            <a:lstStyle/>
            <a:p>
              <a:pPr lvl="0" algn="l" defTabSz="2222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5000" kern="1200"/>
            </a:p>
          </p:txBody>
        </p:sp>
        <p:sp>
          <p:nvSpPr>
            <p:cNvPr id="10" name="Isosceles Triangle 9"/>
            <p:cNvSpPr/>
            <p:nvPr/>
          </p:nvSpPr>
          <p:spPr>
            <a:xfrm>
              <a:off x="5191306" y="1209490"/>
              <a:ext cx="322983" cy="322983"/>
            </a:xfrm>
            <a:prstGeom prst="triangle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L-Shape 10"/>
            <p:cNvSpPr/>
            <p:nvPr/>
          </p:nvSpPr>
          <p:spPr>
            <a:xfrm rot="5400000">
              <a:off x="6054360" y="848073"/>
              <a:ext cx="1310355" cy="2099073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5905732" y="1397053"/>
              <a:ext cx="1711813" cy="1500505"/>
            </a:xfrm>
            <a:custGeom>
              <a:avLst/>
              <a:gdLst>
                <a:gd name="connsiteX0" fmla="*/ 0 w 1711813"/>
                <a:gd name="connsiteY0" fmla="*/ 0 h 1500505"/>
                <a:gd name="connsiteX1" fmla="*/ 1711813 w 1711813"/>
                <a:gd name="connsiteY1" fmla="*/ 0 h 1500505"/>
                <a:gd name="connsiteX2" fmla="*/ 1711813 w 1711813"/>
                <a:gd name="connsiteY2" fmla="*/ 1500505 h 1500505"/>
                <a:gd name="connsiteX3" fmla="*/ 0 w 1711813"/>
                <a:gd name="connsiteY3" fmla="*/ 1500505 h 1500505"/>
                <a:gd name="connsiteX4" fmla="*/ 0 w 1711813"/>
                <a:gd name="connsiteY4" fmla="*/ 0 h 1500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813" h="1500505">
                  <a:moveTo>
                    <a:pt x="0" y="0"/>
                  </a:moveTo>
                  <a:lnTo>
                    <a:pt x="1711813" y="0"/>
                  </a:lnTo>
                  <a:lnTo>
                    <a:pt x="1711813" y="1500505"/>
                  </a:lnTo>
                  <a:lnTo>
                    <a:pt x="0" y="1500505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0500" tIns="190500" rIns="190500" bIns="190500" numCol="1" spcCol="1270" anchor="t" anchorCtr="0">
              <a:noAutofit/>
            </a:bodyPr>
            <a:lstStyle/>
            <a:p>
              <a:pPr lvl="0" algn="l" defTabSz="22225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5000" kern="1200"/>
            </a:p>
          </p:txBody>
        </p:sp>
        <p:sp>
          <p:nvSpPr>
            <p:cNvPr id="13" name="Isosceles Triangle 12"/>
            <p:cNvSpPr/>
            <p:nvPr/>
          </p:nvSpPr>
          <p:spPr>
            <a:xfrm>
              <a:off x="7436091" y="741341"/>
              <a:ext cx="322983" cy="322983"/>
            </a:xfrm>
            <a:prstGeom prst="triangle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L-Shape 13"/>
            <p:cNvSpPr/>
            <p:nvPr/>
          </p:nvSpPr>
          <p:spPr>
            <a:xfrm rot="5400000">
              <a:off x="8299143" y="346317"/>
              <a:ext cx="1310354" cy="2099073"/>
            </a:xfrm>
            <a:prstGeom prst="corner">
              <a:avLst>
                <a:gd name="adj1" fmla="val 16120"/>
                <a:gd name="adj2" fmla="val 1611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15" name="Rectangle 36"/>
          <p:cNvSpPr/>
          <p:nvPr/>
        </p:nvSpPr>
        <p:spPr>
          <a:xfrm>
            <a:off x="2858863" y="3263691"/>
            <a:ext cx="242901" cy="20304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Teardrop 6"/>
          <p:cNvSpPr/>
          <p:nvPr/>
        </p:nvSpPr>
        <p:spPr>
          <a:xfrm rot="8100000">
            <a:off x="4982367" y="2758700"/>
            <a:ext cx="242999" cy="243000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Rectangle 16"/>
          <p:cNvSpPr/>
          <p:nvPr/>
        </p:nvSpPr>
        <p:spPr>
          <a:xfrm rot="2700000">
            <a:off x="7145987" y="2213118"/>
            <a:ext cx="176154" cy="33514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Rounded Rectangle 27"/>
          <p:cNvSpPr/>
          <p:nvPr/>
        </p:nvSpPr>
        <p:spPr>
          <a:xfrm>
            <a:off x="703405" y="3694752"/>
            <a:ext cx="253178" cy="19447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023571" y="3358832"/>
            <a:ext cx="1460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3732" y="2715766"/>
            <a:ext cx="14601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156643" y="2891048"/>
            <a:ext cx="1460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289715" y="2423265"/>
            <a:ext cx="1460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629876" y="1755659"/>
            <a:ext cx="14601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422786" y="1955482"/>
            <a:ext cx="1460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762947" y="1275606"/>
            <a:ext cx="14601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572000" y="3698078"/>
            <a:ext cx="40324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496804" y="2235712"/>
            <a:ext cx="14601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796137" y="4126694"/>
            <a:ext cx="2911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620006" y="4012756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45</a:t>
            </a:r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0F50AA52-40FC-9EF9-DE64-D90C6CE81419}"/>
              </a:ext>
            </a:extLst>
          </p:cNvPr>
          <p:cNvGrpSpPr/>
          <p:nvPr/>
        </p:nvGrpSpPr>
        <p:grpSpPr>
          <a:xfrm>
            <a:off x="19674" y="3724728"/>
            <a:ext cx="9129089" cy="1417185"/>
            <a:chOff x="19674" y="3724728"/>
            <a:chExt cx="9129089" cy="1417185"/>
          </a:xfrm>
        </p:grpSpPr>
        <p:grpSp>
          <p:nvGrpSpPr>
            <p:cNvPr id="36" name="Grupo 35">
              <a:extLst>
                <a:ext uri="{FF2B5EF4-FFF2-40B4-BE49-F238E27FC236}">
                  <a16:creationId xmlns:a16="http://schemas.microsoft.com/office/drawing/2014/main" id="{C6AC8D69-32D2-0DBF-508B-37117D5FD808}"/>
                </a:ext>
              </a:extLst>
            </p:cNvPr>
            <p:cNvGrpSpPr/>
            <p:nvPr/>
          </p:nvGrpSpPr>
          <p:grpSpPr>
            <a:xfrm>
              <a:off x="8072438" y="3738563"/>
              <a:ext cx="1076325" cy="1403350"/>
              <a:chOff x="8072438" y="3738563"/>
              <a:chExt cx="1076325" cy="1403350"/>
            </a:xfrm>
          </p:grpSpPr>
          <p:sp>
            <p:nvSpPr>
              <p:cNvPr id="45" name="Freeform 52">
                <a:extLst>
                  <a:ext uri="{FF2B5EF4-FFF2-40B4-BE49-F238E27FC236}">
                    <a16:creationId xmlns:a16="http://schemas.microsoft.com/office/drawing/2014/main" id="{0731CBD6-7CE7-3AFA-4CEA-D0C930BD83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4825" y="3929063"/>
                <a:ext cx="1023938" cy="1212850"/>
              </a:xfrm>
              <a:custGeom>
                <a:avLst/>
                <a:gdLst>
                  <a:gd name="T0" fmla="*/ 623 w 734"/>
                  <a:gd name="T1" fmla="*/ 641 h 871"/>
                  <a:gd name="T2" fmla="*/ 703 w 734"/>
                  <a:gd name="T3" fmla="*/ 767 h 871"/>
                  <a:gd name="T4" fmla="*/ 731 w 734"/>
                  <a:gd name="T5" fmla="*/ 852 h 871"/>
                  <a:gd name="T6" fmla="*/ 729 w 734"/>
                  <a:gd name="T7" fmla="*/ 871 h 871"/>
                  <a:gd name="T8" fmla="*/ 672 w 734"/>
                  <a:gd name="T9" fmla="*/ 756 h 871"/>
                  <a:gd name="T10" fmla="*/ 601 w 734"/>
                  <a:gd name="T11" fmla="*/ 649 h 871"/>
                  <a:gd name="T12" fmla="*/ 575 w 734"/>
                  <a:gd name="T13" fmla="*/ 613 h 871"/>
                  <a:gd name="T14" fmla="*/ 510 w 734"/>
                  <a:gd name="T15" fmla="*/ 543 h 871"/>
                  <a:gd name="T16" fmla="*/ 495 w 734"/>
                  <a:gd name="T17" fmla="*/ 538 h 871"/>
                  <a:gd name="T18" fmla="*/ 395 w 734"/>
                  <a:gd name="T19" fmla="*/ 515 h 871"/>
                  <a:gd name="T20" fmla="*/ 376 w 734"/>
                  <a:gd name="T21" fmla="*/ 499 h 871"/>
                  <a:gd name="T22" fmla="*/ 398 w 734"/>
                  <a:gd name="T23" fmla="*/ 490 h 871"/>
                  <a:gd name="T24" fmla="*/ 446 w 734"/>
                  <a:gd name="T25" fmla="*/ 495 h 871"/>
                  <a:gd name="T26" fmla="*/ 458 w 734"/>
                  <a:gd name="T27" fmla="*/ 496 h 871"/>
                  <a:gd name="T28" fmla="*/ 424 w 734"/>
                  <a:gd name="T29" fmla="*/ 462 h 871"/>
                  <a:gd name="T30" fmla="*/ 330 w 734"/>
                  <a:gd name="T31" fmla="*/ 394 h 871"/>
                  <a:gd name="T32" fmla="*/ 254 w 734"/>
                  <a:gd name="T33" fmla="*/ 341 h 871"/>
                  <a:gd name="T34" fmla="*/ 124 w 734"/>
                  <a:gd name="T35" fmla="*/ 229 h 871"/>
                  <a:gd name="T36" fmla="*/ 78 w 734"/>
                  <a:gd name="T37" fmla="*/ 173 h 871"/>
                  <a:gd name="T38" fmla="*/ 11 w 734"/>
                  <a:gd name="T39" fmla="*/ 58 h 871"/>
                  <a:gd name="T40" fmla="*/ 0 w 734"/>
                  <a:gd name="T41" fmla="*/ 27 h 871"/>
                  <a:gd name="T42" fmla="*/ 13 w 734"/>
                  <a:gd name="T43" fmla="*/ 35 h 871"/>
                  <a:gd name="T44" fmla="*/ 68 w 734"/>
                  <a:gd name="T45" fmla="*/ 116 h 871"/>
                  <a:gd name="T46" fmla="*/ 135 w 734"/>
                  <a:gd name="T47" fmla="*/ 195 h 871"/>
                  <a:gd name="T48" fmla="*/ 155 w 734"/>
                  <a:gd name="T49" fmla="*/ 216 h 871"/>
                  <a:gd name="T50" fmla="*/ 241 w 734"/>
                  <a:gd name="T51" fmla="*/ 297 h 871"/>
                  <a:gd name="T52" fmla="*/ 123 w 734"/>
                  <a:gd name="T53" fmla="*/ 179 h 871"/>
                  <a:gd name="T54" fmla="*/ 17 w 734"/>
                  <a:gd name="T55" fmla="*/ 34 h 871"/>
                  <a:gd name="T56" fmla="*/ 14 w 734"/>
                  <a:gd name="T57" fmla="*/ 15 h 871"/>
                  <a:gd name="T58" fmla="*/ 50 w 734"/>
                  <a:gd name="T59" fmla="*/ 42 h 871"/>
                  <a:gd name="T60" fmla="*/ 93 w 734"/>
                  <a:gd name="T61" fmla="*/ 82 h 871"/>
                  <a:gd name="T62" fmla="*/ 161 w 734"/>
                  <a:gd name="T63" fmla="*/ 160 h 871"/>
                  <a:gd name="T64" fmla="*/ 222 w 734"/>
                  <a:gd name="T65" fmla="*/ 238 h 871"/>
                  <a:gd name="T66" fmla="*/ 234 w 734"/>
                  <a:gd name="T67" fmla="*/ 251 h 871"/>
                  <a:gd name="T68" fmla="*/ 234 w 734"/>
                  <a:gd name="T69" fmla="*/ 245 h 871"/>
                  <a:gd name="T70" fmla="*/ 196 w 734"/>
                  <a:gd name="T71" fmla="*/ 128 h 871"/>
                  <a:gd name="T72" fmla="*/ 191 w 734"/>
                  <a:gd name="T73" fmla="*/ 57 h 871"/>
                  <a:gd name="T74" fmla="*/ 204 w 734"/>
                  <a:gd name="T75" fmla="*/ 0 h 871"/>
                  <a:gd name="T76" fmla="*/ 212 w 734"/>
                  <a:gd name="T77" fmla="*/ 10 h 871"/>
                  <a:gd name="T78" fmla="*/ 242 w 734"/>
                  <a:gd name="T79" fmla="*/ 149 h 871"/>
                  <a:gd name="T80" fmla="*/ 288 w 734"/>
                  <a:gd name="T81" fmla="*/ 295 h 871"/>
                  <a:gd name="T82" fmla="*/ 250 w 734"/>
                  <a:gd name="T83" fmla="*/ 183 h 871"/>
                  <a:gd name="T84" fmla="*/ 217 w 734"/>
                  <a:gd name="T85" fmla="*/ 31 h 871"/>
                  <a:gd name="T86" fmla="*/ 220 w 734"/>
                  <a:gd name="T87" fmla="*/ 9 h 871"/>
                  <a:gd name="T88" fmla="*/ 241 w 734"/>
                  <a:gd name="T89" fmla="*/ 33 h 871"/>
                  <a:gd name="T90" fmla="*/ 285 w 734"/>
                  <a:gd name="T91" fmla="*/ 125 h 871"/>
                  <a:gd name="T92" fmla="*/ 306 w 734"/>
                  <a:gd name="T93" fmla="*/ 193 h 871"/>
                  <a:gd name="T94" fmla="*/ 324 w 734"/>
                  <a:gd name="T95" fmla="*/ 266 h 871"/>
                  <a:gd name="T96" fmla="*/ 333 w 734"/>
                  <a:gd name="T97" fmla="*/ 328 h 871"/>
                  <a:gd name="T98" fmla="*/ 334 w 734"/>
                  <a:gd name="T99" fmla="*/ 338 h 871"/>
                  <a:gd name="T100" fmla="*/ 361 w 734"/>
                  <a:gd name="T101" fmla="*/ 390 h 871"/>
                  <a:gd name="T102" fmla="*/ 485 w 734"/>
                  <a:gd name="T103" fmla="*/ 493 h 871"/>
                  <a:gd name="T104" fmla="*/ 582 w 734"/>
                  <a:gd name="T105" fmla="*/ 589 h 871"/>
                  <a:gd name="T106" fmla="*/ 623 w 734"/>
                  <a:gd name="T107" fmla="*/ 641 h 8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34" h="871">
                    <a:moveTo>
                      <a:pt x="623" y="641"/>
                    </a:moveTo>
                    <a:cubicBezTo>
                      <a:pt x="651" y="682"/>
                      <a:pt x="681" y="722"/>
                      <a:pt x="703" y="767"/>
                    </a:cubicBezTo>
                    <a:cubicBezTo>
                      <a:pt x="716" y="793"/>
                      <a:pt x="725" y="822"/>
                      <a:pt x="731" y="852"/>
                    </a:cubicBezTo>
                    <a:cubicBezTo>
                      <a:pt x="732" y="857"/>
                      <a:pt x="734" y="863"/>
                      <a:pt x="729" y="871"/>
                    </a:cubicBezTo>
                    <a:cubicBezTo>
                      <a:pt x="707" y="833"/>
                      <a:pt x="697" y="790"/>
                      <a:pt x="672" y="756"/>
                    </a:cubicBezTo>
                    <a:cubicBezTo>
                      <a:pt x="648" y="721"/>
                      <a:pt x="628" y="683"/>
                      <a:pt x="601" y="649"/>
                    </a:cubicBezTo>
                    <a:cubicBezTo>
                      <a:pt x="595" y="635"/>
                      <a:pt x="585" y="623"/>
                      <a:pt x="575" y="613"/>
                    </a:cubicBezTo>
                    <a:cubicBezTo>
                      <a:pt x="554" y="589"/>
                      <a:pt x="533" y="564"/>
                      <a:pt x="510" y="543"/>
                    </a:cubicBezTo>
                    <a:cubicBezTo>
                      <a:pt x="505" y="539"/>
                      <a:pt x="501" y="538"/>
                      <a:pt x="495" y="538"/>
                    </a:cubicBezTo>
                    <a:cubicBezTo>
                      <a:pt x="461" y="533"/>
                      <a:pt x="427" y="529"/>
                      <a:pt x="395" y="515"/>
                    </a:cubicBezTo>
                    <a:cubicBezTo>
                      <a:pt x="387" y="512"/>
                      <a:pt x="374" y="511"/>
                      <a:pt x="376" y="499"/>
                    </a:cubicBezTo>
                    <a:cubicBezTo>
                      <a:pt x="378" y="489"/>
                      <a:pt x="390" y="491"/>
                      <a:pt x="398" y="490"/>
                    </a:cubicBezTo>
                    <a:cubicBezTo>
                      <a:pt x="414" y="488"/>
                      <a:pt x="430" y="492"/>
                      <a:pt x="446" y="495"/>
                    </a:cubicBezTo>
                    <a:cubicBezTo>
                      <a:pt x="450" y="496"/>
                      <a:pt x="453" y="499"/>
                      <a:pt x="458" y="496"/>
                    </a:cubicBezTo>
                    <a:cubicBezTo>
                      <a:pt x="451" y="480"/>
                      <a:pt x="436" y="473"/>
                      <a:pt x="424" y="462"/>
                    </a:cubicBezTo>
                    <a:cubicBezTo>
                      <a:pt x="395" y="436"/>
                      <a:pt x="363" y="414"/>
                      <a:pt x="330" y="394"/>
                    </a:cubicBezTo>
                    <a:cubicBezTo>
                      <a:pt x="304" y="378"/>
                      <a:pt x="277" y="361"/>
                      <a:pt x="254" y="341"/>
                    </a:cubicBezTo>
                    <a:cubicBezTo>
                      <a:pt x="210" y="304"/>
                      <a:pt x="166" y="267"/>
                      <a:pt x="124" y="229"/>
                    </a:cubicBezTo>
                    <a:cubicBezTo>
                      <a:pt x="107" y="212"/>
                      <a:pt x="94" y="191"/>
                      <a:pt x="78" y="173"/>
                    </a:cubicBezTo>
                    <a:cubicBezTo>
                      <a:pt x="51" y="137"/>
                      <a:pt x="32" y="96"/>
                      <a:pt x="11" y="58"/>
                    </a:cubicBezTo>
                    <a:cubicBezTo>
                      <a:pt x="6" y="49"/>
                      <a:pt x="4" y="38"/>
                      <a:pt x="0" y="27"/>
                    </a:cubicBezTo>
                    <a:cubicBezTo>
                      <a:pt x="6" y="26"/>
                      <a:pt x="9" y="31"/>
                      <a:pt x="13" y="35"/>
                    </a:cubicBezTo>
                    <a:cubicBezTo>
                      <a:pt x="30" y="63"/>
                      <a:pt x="48" y="90"/>
                      <a:pt x="68" y="116"/>
                    </a:cubicBezTo>
                    <a:cubicBezTo>
                      <a:pt x="89" y="143"/>
                      <a:pt x="109" y="171"/>
                      <a:pt x="135" y="195"/>
                    </a:cubicBezTo>
                    <a:cubicBezTo>
                      <a:pt x="142" y="201"/>
                      <a:pt x="149" y="209"/>
                      <a:pt x="155" y="216"/>
                    </a:cubicBezTo>
                    <a:cubicBezTo>
                      <a:pt x="185" y="246"/>
                      <a:pt x="215" y="276"/>
                      <a:pt x="241" y="297"/>
                    </a:cubicBezTo>
                    <a:cubicBezTo>
                      <a:pt x="202" y="266"/>
                      <a:pt x="161" y="223"/>
                      <a:pt x="123" y="179"/>
                    </a:cubicBezTo>
                    <a:cubicBezTo>
                      <a:pt x="84" y="133"/>
                      <a:pt x="47" y="86"/>
                      <a:pt x="17" y="34"/>
                    </a:cubicBezTo>
                    <a:cubicBezTo>
                      <a:pt x="13" y="28"/>
                      <a:pt x="8" y="22"/>
                      <a:pt x="14" y="15"/>
                    </a:cubicBezTo>
                    <a:cubicBezTo>
                      <a:pt x="24" y="27"/>
                      <a:pt x="39" y="32"/>
                      <a:pt x="50" y="42"/>
                    </a:cubicBezTo>
                    <a:cubicBezTo>
                      <a:pt x="64" y="56"/>
                      <a:pt x="80" y="68"/>
                      <a:pt x="93" y="82"/>
                    </a:cubicBezTo>
                    <a:cubicBezTo>
                      <a:pt x="117" y="107"/>
                      <a:pt x="141" y="131"/>
                      <a:pt x="161" y="160"/>
                    </a:cubicBezTo>
                    <a:cubicBezTo>
                      <a:pt x="181" y="186"/>
                      <a:pt x="202" y="212"/>
                      <a:pt x="222" y="238"/>
                    </a:cubicBezTo>
                    <a:cubicBezTo>
                      <a:pt x="226" y="242"/>
                      <a:pt x="230" y="247"/>
                      <a:pt x="234" y="251"/>
                    </a:cubicBezTo>
                    <a:cubicBezTo>
                      <a:pt x="237" y="249"/>
                      <a:pt x="235" y="247"/>
                      <a:pt x="234" y="245"/>
                    </a:cubicBezTo>
                    <a:cubicBezTo>
                      <a:pt x="210" y="210"/>
                      <a:pt x="203" y="169"/>
                      <a:pt x="196" y="128"/>
                    </a:cubicBezTo>
                    <a:cubicBezTo>
                      <a:pt x="192" y="104"/>
                      <a:pt x="191" y="80"/>
                      <a:pt x="191" y="57"/>
                    </a:cubicBezTo>
                    <a:cubicBezTo>
                      <a:pt x="191" y="38"/>
                      <a:pt x="190" y="16"/>
                      <a:pt x="204" y="0"/>
                    </a:cubicBezTo>
                    <a:cubicBezTo>
                      <a:pt x="211" y="0"/>
                      <a:pt x="212" y="5"/>
                      <a:pt x="212" y="10"/>
                    </a:cubicBezTo>
                    <a:cubicBezTo>
                      <a:pt x="221" y="56"/>
                      <a:pt x="234" y="102"/>
                      <a:pt x="242" y="149"/>
                    </a:cubicBezTo>
                    <a:cubicBezTo>
                      <a:pt x="252" y="202"/>
                      <a:pt x="267" y="255"/>
                      <a:pt x="288" y="295"/>
                    </a:cubicBezTo>
                    <a:cubicBezTo>
                      <a:pt x="272" y="265"/>
                      <a:pt x="260" y="224"/>
                      <a:pt x="250" y="183"/>
                    </a:cubicBezTo>
                    <a:cubicBezTo>
                      <a:pt x="238" y="132"/>
                      <a:pt x="230" y="81"/>
                      <a:pt x="217" y="31"/>
                    </a:cubicBezTo>
                    <a:cubicBezTo>
                      <a:pt x="215" y="23"/>
                      <a:pt x="212" y="16"/>
                      <a:pt x="220" y="9"/>
                    </a:cubicBezTo>
                    <a:cubicBezTo>
                      <a:pt x="231" y="14"/>
                      <a:pt x="235" y="25"/>
                      <a:pt x="241" y="33"/>
                    </a:cubicBezTo>
                    <a:cubicBezTo>
                      <a:pt x="261" y="61"/>
                      <a:pt x="275" y="92"/>
                      <a:pt x="285" y="125"/>
                    </a:cubicBezTo>
                    <a:cubicBezTo>
                      <a:pt x="291" y="147"/>
                      <a:pt x="298" y="170"/>
                      <a:pt x="306" y="193"/>
                    </a:cubicBezTo>
                    <a:cubicBezTo>
                      <a:pt x="315" y="216"/>
                      <a:pt x="320" y="241"/>
                      <a:pt x="324" y="266"/>
                    </a:cubicBezTo>
                    <a:cubicBezTo>
                      <a:pt x="326" y="287"/>
                      <a:pt x="332" y="307"/>
                      <a:pt x="333" y="328"/>
                    </a:cubicBezTo>
                    <a:cubicBezTo>
                      <a:pt x="334" y="331"/>
                      <a:pt x="335" y="335"/>
                      <a:pt x="334" y="338"/>
                    </a:cubicBezTo>
                    <a:cubicBezTo>
                      <a:pt x="329" y="364"/>
                      <a:pt x="341" y="378"/>
                      <a:pt x="361" y="390"/>
                    </a:cubicBezTo>
                    <a:cubicBezTo>
                      <a:pt x="408" y="418"/>
                      <a:pt x="446" y="456"/>
                      <a:pt x="485" y="493"/>
                    </a:cubicBezTo>
                    <a:cubicBezTo>
                      <a:pt x="518" y="524"/>
                      <a:pt x="550" y="555"/>
                      <a:pt x="582" y="589"/>
                    </a:cubicBezTo>
                    <a:cubicBezTo>
                      <a:pt x="597" y="605"/>
                      <a:pt x="609" y="623"/>
                      <a:pt x="623" y="641"/>
                    </a:cubicBezTo>
                    <a:close/>
                  </a:path>
                </a:pathLst>
              </a:custGeom>
              <a:solidFill>
                <a:srgbClr val="A5B2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6" name="Freeform 53">
                <a:extLst>
                  <a:ext uri="{FF2B5EF4-FFF2-40B4-BE49-F238E27FC236}">
                    <a16:creationId xmlns:a16="http://schemas.microsoft.com/office/drawing/2014/main" id="{9ADC6F8D-84AC-ABD4-F463-2492629216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91500" y="4294188"/>
                <a:ext cx="414338" cy="385763"/>
              </a:xfrm>
              <a:custGeom>
                <a:avLst/>
                <a:gdLst>
                  <a:gd name="T0" fmla="*/ 281 w 298"/>
                  <a:gd name="T1" fmla="*/ 230 h 277"/>
                  <a:gd name="T2" fmla="*/ 229 w 298"/>
                  <a:gd name="T3" fmla="*/ 255 h 277"/>
                  <a:gd name="T4" fmla="*/ 113 w 298"/>
                  <a:gd name="T5" fmla="*/ 269 h 277"/>
                  <a:gd name="T6" fmla="*/ 17 w 298"/>
                  <a:gd name="T7" fmla="*/ 187 h 277"/>
                  <a:gd name="T8" fmla="*/ 1 w 298"/>
                  <a:gd name="T9" fmla="*/ 116 h 277"/>
                  <a:gd name="T10" fmla="*/ 30 w 298"/>
                  <a:gd name="T11" fmla="*/ 23 h 277"/>
                  <a:gd name="T12" fmla="*/ 79 w 298"/>
                  <a:gd name="T13" fmla="*/ 8 h 277"/>
                  <a:gd name="T14" fmla="*/ 102 w 298"/>
                  <a:gd name="T15" fmla="*/ 29 h 277"/>
                  <a:gd name="T16" fmla="*/ 137 w 298"/>
                  <a:gd name="T17" fmla="*/ 82 h 277"/>
                  <a:gd name="T18" fmla="*/ 189 w 298"/>
                  <a:gd name="T19" fmla="*/ 134 h 277"/>
                  <a:gd name="T20" fmla="*/ 271 w 298"/>
                  <a:gd name="T21" fmla="*/ 186 h 277"/>
                  <a:gd name="T22" fmla="*/ 292 w 298"/>
                  <a:gd name="T23" fmla="*/ 203 h 277"/>
                  <a:gd name="T24" fmla="*/ 291 w 298"/>
                  <a:gd name="T25" fmla="*/ 222 h 277"/>
                  <a:gd name="T26" fmla="*/ 281 w 298"/>
                  <a:gd name="T27" fmla="*/ 230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98" h="277">
                    <a:moveTo>
                      <a:pt x="281" y="230"/>
                    </a:moveTo>
                    <a:cubicBezTo>
                      <a:pt x="266" y="245"/>
                      <a:pt x="247" y="250"/>
                      <a:pt x="229" y="255"/>
                    </a:cubicBezTo>
                    <a:cubicBezTo>
                      <a:pt x="191" y="267"/>
                      <a:pt x="153" y="277"/>
                      <a:pt x="113" y="269"/>
                    </a:cubicBezTo>
                    <a:cubicBezTo>
                      <a:pt x="66" y="260"/>
                      <a:pt x="33" y="232"/>
                      <a:pt x="17" y="187"/>
                    </a:cubicBezTo>
                    <a:cubicBezTo>
                      <a:pt x="7" y="165"/>
                      <a:pt x="0" y="141"/>
                      <a:pt x="1" y="116"/>
                    </a:cubicBezTo>
                    <a:cubicBezTo>
                      <a:pt x="2" y="83"/>
                      <a:pt x="13" y="52"/>
                      <a:pt x="30" y="23"/>
                    </a:cubicBezTo>
                    <a:cubicBezTo>
                      <a:pt x="42" y="3"/>
                      <a:pt x="66" y="0"/>
                      <a:pt x="79" y="8"/>
                    </a:cubicBezTo>
                    <a:cubicBezTo>
                      <a:pt x="88" y="13"/>
                      <a:pt x="96" y="21"/>
                      <a:pt x="102" y="29"/>
                    </a:cubicBezTo>
                    <a:cubicBezTo>
                      <a:pt x="116" y="45"/>
                      <a:pt x="125" y="64"/>
                      <a:pt x="137" y="82"/>
                    </a:cubicBezTo>
                    <a:cubicBezTo>
                      <a:pt x="150" y="103"/>
                      <a:pt x="168" y="120"/>
                      <a:pt x="189" y="134"/>
                    </a:cubicBezTo>
                    <a:cubicBezTo>
                      <a:pt x="216" y="152"/>
                      <a:pt x="243" y="169"/>
                      <a:pt x="271" y="186"/>
                    </a:cubicBezTo>
                    <a:cubicBezTo>
                      <a:pt x="279" y="190"/>
                      <a:pt x="285" y="197"/>
                      <a:pt x="292" y="203"/>
                    </a:cubicBezTo>
                    <a:cubicBezTo>
                      <a:pt x="298" y="208"/>
                      <a:pt x="296" y="216"/>
                      <a:pt x="291" y="222"/>
                    </a:cubicBezTo>
                    <a:cubicBezTo>
                      <a:pt x="288" y="225"/>
                      <a:pt x="284" y="228"/>
                      <a:pt x="281" y="230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7" name="Freeform 54">
                <a:extLst>
                  <a:ext uri="{FF2B5EF4-FFF2-40B4-BE49-F238E27FC236}">
                    <a16:creationId xmlns:a16="http://schemas.microsoft.com/office/drawing/2014/main" id="{635DE6A0-4E10-E208-1960-35932A36FF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1850" y="4662488"/>
                <a:ext cx="384175" cy="371475"/>
              </a:xfrm>
              <a:custGeom>
                <a:avLst/>
                <a:gdLst>
                  <a:gd name="T0" fmla="*/ 193 w 276"/>
                  <a:gd name="T1" fmla="*/ 243 h 266"/>
                  <a:gd name="T2" fmla="*/ 122 w 276"/>
                  <a:gd name="T3" fmla="*/ 166 h 266"/>
                  <a:gd name="T4" fmla="*/ 37 w 276"/>
                  <a:gd name="T5" fmla="*/ 101 h 266"/>
                  <a:gd name="T6" fmla="*/ 13 w 276"/>
                  <a:gd name="T7" fmla="*/ 79 h 266"/>
                  <a:gd name="T8" fmla="*/ 29 w 276"/>
                  <a:gd name="T9" fmla="*/ 31 h 266"/>
                  <a:gd name="T10" fmla="*/ 179 w 276"/>
                  <a:gd name="T11" fmla="*/ 17 h 266"/>
                  <a:gd name="T12" fmla="*/ 275 w 276"/>
                  <a:gd name="T13" fmla="*/ 152 h 266"/>
                  <a:gd name="T14" fmla="*/ 256 w 276"/>
                  <a:gd name="T15" fmla="*/ 238 h 266"/>
                  <a:gd name="T16" fmla="*/ 232 w 276"/>
                  <a:gd name="T17" fmla="*/ 260 h 266"/>
                  <a:gd name="T18" fmla="*/ 193 w 276"/>
                  <a:gd name="T19" fmla="*/ 243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6" h="266">
                    <a:moveTo>
                      <a:pt x="193" y="243"/>
                    </a:moveTo>
                    <a:cubicBezTo>
                      <a:pt x="177" y="214"/>
                      <a:pt x="148" y="190"/>
                      <a:pt x="122" y="166"/>
                    </a:cubicBezTo>
                    <a:cubicBezTo>
                      <a:pt x="95" y="143"/>
                      <a:pt x="68" y="120"/>
                      <a:pt x="37" y="101"/>
                    </a:cubicBezTo>
                    <a:cubicBezTo>
                      <a:pt x="28" y="95"/>
                      <a:pt x="20" y="88"/>
                      <a:pt x="13" y="79"/>
                    </a:cubicBezTo>
                    <a:cubicBezTo>
                      <a:pt x="0" y="62"/>
                      <a:pt x="7" y="44"/>
                      <a:pt x="29" y="31"/>
                    </a:cubicBezTo>
                    <a:cubicBezTo>
                      <a:pt x="77" y="3"/>
                      <a:pt x="129" y="0"/>
                      <a:pt x="179" y="17"/>
                    </a:cubicBezTo>
                    <a:cubicBezTo>
                      <a:pt x="241" y="39"/>
                      <a:pt x="273" y="79"/>
                      <a:pt x="275" y="152"/>
                    </a:cubicBezTo>
                    <a:cubicBezTo>
                      <a:pt x="276" y="183"/>
                      <a:pt x="271" y="211"/>
                      <a:pt x="256" y="238"/>
                    </a:cubicBezTo>
                    <a:cubicBezTo>
                      <a:pt x="251" y="249"/>
                      <a:pt x="242" y="255"/>
                      <a:pt x="232" y="260"/>
                    </a:cubicBezTo>
                    <a:cubicBezTo>
                      <a:pt x="220" y="266"/>
                      <a:pt x="207" y="260"/>
                      <a:pt x="193" y="243"/>
                    </a:cubicBezTo>
                    <a:close/>
                  </a:path>
                </a:pathLst>
              </a:custGeom>
              <a:solidFill>
                <a:srgbClr val="9DD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8" name="Freeform 55">
                <a:extLst>
                  <a:ext uri="{FF2B5EF4-FFF2-40B4-BE49-F238E27FC236}">
                    <a16:creationId xmlns:a16="http://schemas.microsoft.com/office/drawing/2014/main" id="{AAE696B8-3308-C522-4AE7-3984F02508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42350" y="4224338"/>
                <a:ext cx="212725" cy="373063"/>
              </a:xfrm>
              <a:custGeom>
                <a:avLst/>
                <a:gdLst>
                  <a:gd name="T0" fmla="*/ 152 w 153"/>
                  <a:gd name="T1" fmla="*/ 268 h 268"/>
                  <a:gd name="T2" fmla="*/ 125 w 153"/>
                  <a:gd name="T3" fmla="*/ 252 h 268"/>
                  <a:gd name="T4" fmla="*/ 57 w 153"/>
                  <a:gd name="T5" fmla="*/ 186 h 268"/>
                  <a:gd name="T6" fmla="*/ 13 w 153"/>
                  <a:gd name="T7" fmla="*/ 92 h 268"/>
                  <a:gd name="T8" fmla="*/ 2 w 153"/>
                  <a:gd name="T9" fmla="*/ 30 h 268"/>
                  <a:gd name="T10" fmla="*/ 6 w 153"/>
                  <a:gd name="T11" fmla="*/ 7 h 268"/>
                  <a:gd name="T12" fmla="*/ 26 w 153"/>
                  <a:gd name="T13" fmla="*/ 6 h 268"/>
                  <a:gd name="T14" fmla="*/ 132 w 153"/>
                  <a:gd name="T15" fmla="*/ 169 h 268"/>
                  <a:gd name="T16" fmla="*/ 151 w 153"/>
                  <a:gd name="T17" fmla="*/ 240 h 268"/>
                  <a:gd name="T18" fmla="*/ 152 w 153"/>
                  <a:gd name="T19" fmla="*/ 268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3" h="268">
                    <a:moveTo>
                      <a:pt x="152" y="268"/>
                    </a:moveTo>
                    <a:cubicBezTo>
                      <a:pt x="139" y="268"/>
                      <a:pt x="132" y="259"/>
                      <a:pt x="125" y="252"/>
                    </a:cubicBezTo>
                    <a:cubicBezTo>
                      <a:pt x="101" y="232"/>
                      <a:pt x="76" y="212"/>
                      <a:pt x="57" y="186"/>
                    </a:cubicBezTo>
                    <a:cubicBezTo>
                      <a:pt x="35" y="157"/>
                      <a:pt x="23" y="126"/>
                      <a:pt x="13" y="92"/>
                    </a:cubicBezTo>
                    <a:cubicBezTo>
                      <a:pt x="8" y="72"/>
                      <a:pt x="7" y="50"/>
                      <a:pt x="2" y="30"/>
                    </a:cubicBezTo>
                    <a:cubicBezTo>
                      <a:pt x="0" y="22"/>
                      <a:pt x="0" y="15"/>
                      <a:pt x="6" y="7"/>
                    </a:cubicBezTo>
                    <a:cubicBezTo>
                      <a:pt x="12" y="0"/>
                      <a:pt x="19" y="1"/>
                      <a:pt x="26" y="6"/>
                    </a:cubicBezTo>
                    <a:cubicBezTo>
                      <a:pt x="79" y="48"/>
                      <a:pt x="112" y="104"/>
                      <a:pt x="132" y="169"/>
                    </a:cubicBezTo>
                    <a:cubicBezTo>
                      <a:pt x="139" y="192"/>
                      <a:pt x="145" y="216"/>
                      <a:pt x="151" y="240"/>
                    </a:cubicBezTo>
                    <a:cubicBezTo>
                      <a:pt x="153" y="249"/>
                      <a:pt x="148" y="258"/>
                      <a:pt x="152" y="268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9" name="Freeform 56">
                <a:extLst>
                  <a:ext uri="{FF2B5EF4-FFF2-40B4-BE49-F238E27FC236}">
                    <a16:creationId xmlns:a16="http://schemas.microsoft.com/office/drawing/2014/main" id="{26BA5907-D59A-E44F-C3F3-2C7AAA71E0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69275" y="3738563"/>
                <a:ext cx="176213" cy="328613"/>
              </a:xfrm>
              <a:custGeom>
                <a:avLst/>
                <a:gdLst>
                  <a:gd name="T0" fmla="*/ 80 w 127"/>
                  <a:gd name="T1" fmla="*/ 205 h 236"/>
                  <a:gd name="T2" fmla="*/ 34 w 127"/>
                  <a:gd name="T3" fmla="*/ 146 h 236"/>
                  <a:gd name="T4" fmla="*/ 5 w 127"/>
                  <a:gd name="T5" fmla="*/ 39 h 236"/>
                  <a:gd name="T6" fmla="*/ 2 w 127"/>
                  <a:gd name="T7" fmla="*/ 15 h 236"/>
                  <a:gd name="T8" fmla="*/ 8 w 127"/>
                  <a:gd name="T9" fmla="*/ 3 h 236"/>
                  <a:gd name="T10" fmla="*/ 23 w 127"/>
                  <a:gd name="T11" fmla="*/ 7 h 236"/>
                  <a:gd name="T12" fmla="*/ 80 w 127"/>
                  <a:gd name="T13" fmla="*/ 80 h 236"/>
                  <a:gd name="T14" fmla="*/ 107 w 127"/>
                  <a:gd name="T15" fmla="*/ 133 h 236"/>
                  <a:gd name="T16" fmla="*/ 126 w 127"/>
                  <a:gd name="T17" fmla="*/ 211 h 236"/>
                  <a:gd name="T18" fmla="*/ 125 w 127"/>
                  <a:gd name="T19" fmla="*/ 225 h 236"/>
                  <a:gd name="T20" fmla="*/ 111 w 127"/>
                  <a:gd name="T21" fmla="*/ 231 h 236"/>
                  <a:gd name="T22" fmla="*/ 80 w 127"/>
                  <a:gd name="T23" fmla="*/ 205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7" h="236">
                    <a:moveTo>
                      <a:pt x="80" y="205"/>
                    </a:moveTo>
                    <a:cubicBezTo>
                      <a:pt x="63" y="190"/>
                      <a:pt x="48" y="168"/>
                      <a:pt x="34" y="146"/>
                    </a:cubicBezTo>
                    <a:cubicBezTo>
                      <a:pt x="14" y="114"/>
                      <a:pt x="7" y="77"/>
                      <a:pt x="5" y="39"/>
                    </a:cubicBezTo>
                    <a:cubicBezTo>
                      <a:pt x="4" y="31"/>
                      <a:pt x="0" y="23"/>
                      <a:pt x="2" y="15"/>
                    </a:cubicBezTo>
                    <a:cubicBezTo>
                      <a:pt x="3" y="10"/>
                      <a:pt x="3" y="5"/>
                      <a:pt x="8" y="3"/>
                    </a:cubicBezTo>
                    <a:cubicBezTo>
                      <a:pt x="14" y="0"/>
                      <a:pt x="19" y="3"/>
                      <a:pt x="23" y="7"/>
                    </a:cubicBezTo>
                    <a:cubicBezTo>
                      <a:pt x="44" y="29"/>
                      <a:pt x="64" y="53"/>
                      <a:pt x="80" y="80"/>
                    </a:cubicBezTo>
                    <a:cubicBezTo>
                      <a:pt x="89" y="98"/>
                      <a:pt x="98" y="115"/>
                      <a:pt x="107" y="133"/>
                    </a:cubicBezTo>
                    <a:cubicBezTo>
                      <a:pt x="118" y="158"/>
                      <a:pt x="121" y="184"/>
                      <a:pt x="126" y="211"/>
                    </a:cubicBezTo>
                    <a:cubicBezTo>
                      <a:pt x="126" y="215"/>
                      <a:pt x="127" y="221"/>
                      <a:pt x="125" y="225"/>
                    </a:cubicBezTo>
                    <a:cubicBezTo>
                      <a:pt x="123" y="231"/>
                      <a:pt x="118" y="236"/>
                      <a:pt x="111" y="231"/>
                    </a:cubicBezTo>
                    <a:cubicBezTo>
                      <a:pt x="101" y="224"/>
                      <a:pt x="90" y="218"/>
                      <a:pt x="80" y="205"/>
                    </a:cubicBezTo>
                    <a:close/>
                  </a:path>
                </a:pathLst>
              </a:custGeom>
              <a:solidFill>
                <a:srgbClr val="9DD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0" name="Freeform 57">
                <a:extLst>
                  <a:ext uri="{FF2B5EF4-FFF2-40B4-BE49-F238E27FC236}">
                    <a16:creationId xmlns:a16="http://schemas.microsoft.com/office/drawing/2014/main" id="{6D6740E9-5C3A-3832-64C8-6C375C99A7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2438" y="3865563"/>
                <a:ext cx="428625" cy="506413"/>
              </a:xfrm>
              <a:custGeom>
                <a:avLst/>
                <a:gdLst>
                  <a:gd name="T0" fmla="*/ 52 w 307"/>
                  <a:gd name="T1" fmla="*/ 61 h 364"/>
                  <a:gd name="T2" fmla="*/ 90 w 307"/>
                  <a:gd name="T3" fmla="*/ 125 h 364"/>
                  <a:gd name="T4" fmla="*/ 143 w 307"/>
                  <a:gd name="T5" fmla="*/ 195 h 364"/>
                  <a:gd name="T6" fmla="*/ 204 w 307"/>
                  <a:gd name="T7" fmla="*/ 264 h 364"/>
                  <a:gd name="T8" fmla="*/ 307 w 307"/>
                  <a:gd name="T9" fmla="*/ 364 h 364"/>
                  <a:gd name="T10" fmla="*/ 279 w 307"/>
                  <a:gd name="T11" fmla="*/ 348 h 364"/>
                  <a:gd name="T12" fmla="*/ 198 w 307"/>
                  <a:gd name="T13" fmla="*/ 275 h 364"/>
                  <a:gd name="T14" fmla="*/ 139 w 307"/>
                  <a:gd name="T15" fmla="*/ 213 h 364"/>
                  <a:gd name="T16" fmla="*/ 44 w 307"/>
                  <a:gd name="T17" fmla="*/ 80 h 364"/>
                  <a:gd name="T18" fmla="*/ 38 w 307"/>
                  <a:gd name="T19" fmla="*/ 73 h 364"/>
                  <a:gd name="T20" fmla="*/ 12 w 307"/>
                  <a:gd name="T21" fmla="*/ 33 h 364"/>
                  <a:gd name="T22" fmla="*/ 1 w 307"/>
                  <a:gd name="T23" fmla="*/ 12 h 364"/>
                  <a:gd name="T24" fmla="*/ 5 w 307"/>
                  <a:gd name="T25" fmla="*/ 1 h 364"/>
                  <a:gd name="T26" fmla="*/ 15 w 307"/>
                  <a:gd name="T27" fmla="*/ 6 h 364"/>
                  <a:gd name="T28" fmla="*/ 52 w 307"/>
                  <a:gd name="T29" fmla="*/ 61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7" h="364">
                    <a:moveTo>
                      <a:pt x="52" y="61"/>
                    </a:moveTo>
                    <a:cubicBezTo>
                      <a:pt x="62" y="84"/>
                      <a:pt x="75" y="105"/>
                      <a:pt x="90" y="125"/>
                    </a:cubicBezTo>
                    <a:cubicBezTo>
                      <a:pt x="107" y="149"/>
                      <a:pt x="124" y="173"/>
                      <a:pt x="143" y="195"/>
                    </a:cubicBezTo>
                    <a:cubicBezTo>
                      <a:pt x="162" y="219"/>
                      <a:pt x="184" y="241"/>
                      <a:pt x="204" y="264"/>
                    </a:cubicBezTo>
                    <a:cubicBezTo>
                      <a:pt x="236" y="298"/>
                      <a:pt x="270" y="331"/>
                      <a:pt x="307" y="364"/>
                    </a:cubicBezTo>
                    <a:cubicBezTo>
                      <a:pt x="294" y="362"/>
                      <a:pt x="287" y="354"/>
                      <a:pt x="279" y="348"/>
                    </a:cubicBezTo>
                    <a:cubicBezTo>
                      <a:pt x="250" y="326"/>
                      <a:pt x="223" y="302"/>
                      <a:pt x="198" y="275"/>
                    </a:cubicBezTo>
                    <a:cubicBezTo>
                      <a:pt x="179" y="254"/>
                      <a:pt x="158" y="235"/>
                      <a:pt x="139" y="213"/>
                    </a:cubicBezTo>
                    <a:cubicBezTo>
                      <a:pt x="104" y="171"/>
                      <a:pt x="71" y="128"/>
                      <a:pt x="44" y="80"/>
                    </a:cubicBezTo>
                    <a:cubicBezTo>
                      <a:pt x="42" y="78"/>
                      <a:pt x="40" y="76"/>
                      <a:pt x="38" y="73"/>
                    </a:cubicBezTo>
                    <a:cubicBezTo>
                      <a:pt x="32" y="59"/>
                      <a:pt x="22" y="46"/>
                      <a:pt x="12" y="33"/>
                    </a:cubicBezTo>
                    <a:cubicBezTo>
                      <a:pt x="7" y="27"/>
                      <a:pt x="2" y="20"/>
                      <a:pt x="1" y="12"/>
                    </a:cubicBezTo>
                    <a:cubicBezTo>
                      <a:pt x="0" y="7"/>
                      <a:pt x="1" y="3"/>
                      <a:pt x="5" y="1"/>
                    </a:cubicBezTo>
                    <a:cubicBezTo>
                      <a:pt x="10" y="0"/>
                      <a:pt x="12" y="2"/>
                      <a:pt x="15" y="6"/>
                    </a:cubicBezTo>
                    <a:cubicBezTo>
                      <a:pt x="27" y="24"/>
                      <a:pt x="40" y="43"/>
                      <a:pt x="52" y="61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" name="Freeform 58">
                <a:extLst>
                  <a:ext uri="{FF2B5EF4-FFF2-40B4-BE49-F238E27FC236}">
                    <a16:creationId xmlns:a16="http://schemas.microsoft.com/office/drawing/2014/main" id="{0F113415-9A86-F90C-C55C-DF8B3EF500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75650" y="3771900"/>
                <a:ext cx="168275" cy="596900"/>
              </a:xfrm>
              <a:custGeom>
                <a:avLst/>
                <a:gdLst>
                  <a:gd name="T0" fmla="*/ 40 w 120"/>
                  <a:gd name="T1" fmla="*/ 122 h 429"/>
                  <a:gd name="T2" fmla="*/ 53 w 120"/>
                  <a:gd name="T3" fmla="*/ 186 h 429"/>
                  <a:gd name="T4" fmla="*/ 83 w 120"/>
                  <a:gd name="T5" fmla="*/ 328 h 429"/>
                  <a:gd name="T6" fmla="*/ 113 w 120"/>
                  <a:gd name="T7" fmla="*/ 413 h 429"/>
                  <a:gd name="T8" fmla="*/ 120 w 120"/>
                  <a:gd name="T9" fmla="*/ 429 h 429"/>
                  <a:gd name="T10" fmla="*/ 110 w 120"/>
                  <a:gd name="T11" fmla="*/ 420 h 429"/>
                  <a:gd name="T12" fmla="*/ 63 w 120"/>
                  <a:gd name="T13" fmla="*/ 287 h 429"/>
                  <a:gd name="T14" fmla="*/ 27 w 120"/>
                  <a:gd name="T15" fmla="*/ 120 h 429"/>
                  <a:gd name="T16" fmla="*/ 24 w 120"/>
                  <a:gd name="T17" fmla="*/ 112 h 429"/>
                  <a:gd name="T18" fmla="*/ 5 w 120"/>
                  <a:gd name="T19" fmla="*/ 19 h 429"/>
                  <a:gd name="T20" fmla="*/ 8 w 120"/>
                  <a:gd name="T21" fmla="*/ 2 h 429"/>
                  <a:gd name="T22" fmla="*/ 21 w 120"/>
                  <a:gd name="T23" fmla="*/ 16 h 429"/>
                  <a:gd name="T24" fmla="*/ 40 w 120"/>
                  <a:gd name="T25" fmla="*/ 122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0" h="429">
                    <a:moveTo>
                      <a:pt x="40" y="122"/>
                    </a:moveTo>
                    <a:cubicBezTo>
                      <a:pt x="40" y="145"/>
                      <a:pt x="48" y="166"/>
                      <a:pt x="53" y="186"/>
                    </a:cubicBezTo>
                    <a:cubicBezTo>
                      <a:pt x="65" y="233"/>
                      <a:pt x="71" y="281"/>
                      <a:pt x="83" y="328"/>
                    </a:cubicBezTo>
                    <a:cubicBezTo>
                      <a:pt x="91" y="357"/>
                      <a:pt x="102" y="386"/>
                      <a:pt x="113" y="413"/>
                    </a:cubicBezTo>
                    <a:cubicBezTo>
                      <a:pt x="115" y="419"/>
                      <a:pt x="117" y="423"/>
                      <a:pt x="120" y="429"/>
                    </a:cubicBezTo>
                    <a:cubicBezTo>
                      <a:pt x="114" y="427"/>
                      <a:pt x="112" y="424"/>
                      <a:pt x="110" y="420"/>
                    </a:cubicBezTo>
                    <a:cubicBezTo>
                      <a:pt x="88" y="378"/>
                      <a:pt x="73" y="334"/>
                      <a:pt x="63" y="287"/>
                    </a:cubicBezTo>
                    <a:cubicBezTo>
                      <a:pt x="51" y="231"/>
                      <a:pt x="39" y="176"/>
                      <a:pt x="27" y="120"/>
                    </a:cubicBezTo>
                    <a:cubicBezTo>
                      <a:pt x="26" y="117"/>
                      <a:pt x="25" y="115"/>
                      <a:pt x="24" y="112"/>
                    </a:cubicBezTo>
                    <a:cubicBezTo>
                      <a:pt x="18" y="81"/>
                      <a:pt x="14" y="50"/>
                      <a:pt x="5" y="19"/>
                    </a:cubicBezTo>
                    <a:cubicBezTo>
                      <a:pt x="4" y="13"/>
                      <a:pt x="0" y="4"/>
                      <a:pt x="8" y="2"/>
                    </a:cubicBezTo>
                    <a:cubicBezTo>
                      <a:pt x="16" y="0"/>
                      <a:pt x="20" y="9"/>
                      <a:pt x="21" y="16"/>
                    </a:cubicBezTo>
                    <a:cubicBezTo>
                      <a:pt x="27" y="51"/>
                      <a:pt x="34" y="87"/>
                      <a:pt x="40" y="122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7" name="Grupo 36">
              <a:extLst>
                <a:ext uri="{FF2B5EF4-FFF2-40B4-BE49-F238E27FC236}">
                  <a16:creationId xmlns:a16="http://schemas.microsoft.com/office/drawing/2014/main" id="{F40FF6F1-2D6A-F837-68A3-595FC9F8693D}"/>
                </a:ext>
              </a:extLst>
            </p:cNvPr>
            <p:cNvGrpSpPr/>
            <p:nvPr/>
          </p:nvGrpSpPr>
          <p:grpSpPr>
            <a:xfrm flipH="1">
              <a:off x="19674" y="3724728"/>
              <a:ext cx="1068957" cy="1403350"/>
              <a:chOff x="8072438" y="3738563"/>
              <a:chExt cx="1076325" cy="1403350"/>
            </a:xfrm>
          </p:grpSpPr>
          <p:sp>
            <p:nvSpPr>
              <p:cNvPr id="38" name="Freeform 52">
                <a:extLst>
                  <a:ext uri="{FF2B5EF4-FFF2-40B4-BE49-F238E27FC236}">
                    <a16:creationId xmlns:a16="http://schemas.microsoft.com/office/drawing/2014/main" id="{3E235F07-26D2-6A86-EE15-A425408DE9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4825" y="3929063"/>
                <a:ext cx="1023938" cy="1212850"/>
              </a:xfrm>
              <a:custGeom>
                <a:avLst/>
                <a:gdLst>
                  <a:gd name="T0" fmla="*/ 623 w 734"/>
                  <a:gd name="T1" fmla="*/ 641 h 871"/>
                  <a:gd name="T2" fmla="*/ 703 w 734"/>
                  <a:gd name="T3" fmla="*/ 767 h 871"/>
                  <a:gd name="T4" fmla="*/ 731 w 734"/>
                  <a:gd name="T5" fmla="*/ 852 h 871"/>
                  <a:gd name="T6" fmla="*/ 729 w 734"/>
                  <a:gd name="T7" fmla="*/ 871 h 871"/>
                  <a:gd name="T8" fmla="*/ 672 w 734"/>
                  <a:gd name="T9" fmla="*/ 756 h 871"/>
                  <a:gd name="T10" fmla="*/ 601 w 734"/>
                  <a:gd name="T11" fmla="*/ 649 h 871"/>
                  <a:gd name="T12" fmla="*/ 575 w 734"/>
                  <a:gd name="T13" fmla="*/ 613 h 871"/>
                  <a:gd name="T14" fmla="*/ 510 w 734"/>
                  <a:gd name="T15" fmla="*/ 543 h 871"/>
                  <a:gd name="T16" fmla="*/ 495 w 734"/>
                  <a:gd name="T17" fmla="*/ 538 h 871"/>
                  <a:gd name="T18" fmla="*/ 395 w 734"/>
                  <a:gd name="T19" fmla="*/ 515 h 871"/>
                  <a:gd name="T20" fmla="*/ 376 w 734"/>
                  <a:gd name="T21" fmla="*/ 499 h 871"/>
                  <a:gd name="T22" fmla="*/ 398 w 734"/>
                  <a:gd name="T23" fmla="*/ 490 h 871"/>
                  <a:gd name="T24" fmla="*/ 446 w 734"/>
                  <a:gd name="T25" fmla="*/ 495 h 871"/>
                  <a:gd name="T26" fmla="*/ 458 w 734"/>
                  <a:gd name="T27" fmla="*/ 496 h 871"/>
                  <a:gd name="T28" fmla="*/ 424 w 734"/>
                  <a:gd name="T29" fmla="*/ 462 h 871"/>
                  <a:gd name="T30" fmla="*/ 330 w 734"/>
                  <a:gd name="T31" fmla="*/ 394 h 871"/>
                  <a:gd name="T32" fmla="*/ 254 w 734"/>
                  <a:gd name="T33" fmla="*/ 341 h 871"/>
                  <a:gd name="T34" fmla="*/ 124 w 734"/>
                  <a:gd name="T35" fmla="*/ 229 h 871"/>
                  <a:gd name="T36" fmla="*/ 78 w 734"/>
                  <a:gd name="T37" fmla="*/ 173 h 871"/>
                  <a:gd name="T38" fmla="*/ 11 w 734"/>
                  <a:gd name="T39" fmla="*/ 58 h 871"/>
                  <a:gd name="T40" fmla="*/ 0 w 734"/>
                  <a:gd name="T41" fmla="*/ 27 h 871"/>
                  <a:gd name="T42" fmla="*/ 13 w 734"/>
                  <a:gd name="T43" fmla="*/ 35 h 871"/>
                  <a:gd name="T44" fmla="*/ 68 w 734"/>
                  <a:gd name="T45" fmla="*/ 116 h 871"/>
                  <a:gd name="T46" fmla="*/ 135 w 734"/>
                  <a:gd name="T47" fmla="*/ 195 h 871"/>
                  <a:gd name="T48" fmla="*/ 155 w 734"/>
                  <a:gd name="T49" fmla="*/ 216 h 871"/>
                  <a:gd name="T50" fmla="*/ 241 w 734"/>
                  <a:gd name="T51" fmla="*/ 297 h 871"/>
                  <a:gd name="T52" fmla="*/ 123 w 734"/>
                  <a:gd name="T53" fmla="*/ 179 h 871"/>
                  <a:gd name="T54" fmla="*/ 17 w 734"/>
                  <a:gd name="T55" fmla="*/ 34 h 871"/>
                  <a:gd name="T56" fmla="*/ 14 w 734"/>
                  <a:gd name="T57" fmla="*/ 15 h 871"/>
                  <a:gd name="T58" fmla="*/ 50 w 734"/>
                  <a:gd name="T59" fmla="*/ 42 h 871"/>
                  <a:gd name="T60" fmla="*/ 93 w 734"/>
                  <a:gd name="T61" fmla="*/ 82 h 871"/>
                  <a:gd name="T62" fmla="*/ 161 w 734"/>
                  <a:gd name="T63" fmla="*/ 160 h 871"/>
                  <a:gd name="T64" fmla="*/ 222 w 734"/>
                  <a:gd name="T65" fmla="*/ 238 h 871"/>
                  <a:gd name="T66" fmla="*/ 234 w 734"/>
                  <a:gd name="T67" fmla="*/ 251 h 871"/>
                  <a:gd name="T68" fmla="*/ 234 w 734"/>
                  <a:gd name="T69" fmla="*/ 245 h 871"/>
                  <a:gd name="T70" fmla="*/ 196 w 734"/>
                  <a:gd name="T71" fmla="*/ 128 h 871"/>
                  <a:gd name="T72" fmla="*/ 191 w 734"/>
                  <a:gd name="T73" fmla="*/ 57 h 871"/>
                  <a:gd name="T74" fmla="*/ 204 w 734"/>
                  <a:gd name="T75" fmla="*/ 0 h 871"/>
                  <a:gd name="T76" fmla="*/ 212 w 734"/>
                  <a:gd name="T77" fmla="*/ 10 h 871"/>
                  <a:gd name="T78" fmla="*/ 242 w 734"/>
                  <a:gd name="T79" fmla="*/ 149 h 871"/>
                  <a:gd name="T80" fmla="*/ 288 w 734"/>
                  <a:gd name="T81" fmla="*/ 295 h 871"/>
                  <a:gd name="T82" fmla="*/ 250 w 734"/>
                  <a:gd name="T83" fmla="*/ 183 h 871"/>
                  <a:gd name="T84" fmla="*/ 217 w 734"/>
                  <a:gd name="T85" fmla="*/ 31 h 871"/>
                  <a:gd name="T86" fmla="*/ 220 w 734"/>
                  <a:gd name="T87" fmla="*/ 9 h 871"/>
                  <a:gd name="T88" fmla="*/ 241 w 734"/>
                  <a:gd name="T89" fmla="*/ 33 h 871"/>
                  <a:gd name="T90" fmla="*/ 285 w 734"/>
                  <a:gd name="T91" fmla="*/ 125 h 871"/>
                  <a:gd name="T92" fmla="*/ 306 w 734"/>
                  <a:gd name="T93" fmla="*/ 193 h 871"/>
                  <a:gd name="T94" fmla="*/ 324 w 734"/>
                  <a:gd name="T95" fmla="*/ 266 h 871"/>
                  <a:gd name="T96" fmla="*/ 333 w 734"/>
                  <a:gd name="T97" fmla="*/ 328 h 871"/>
                  <a:gd name="T98" fmla="*/ 334 w 734"/>
                  <a:gd name="T99" fmla="*/ 338 h 871"/>
                  <a:gd name="T100" fmla="*/ 361 w 734"/>
                  <a:gd name="T101" fmla="*/ 390 h 871"/>
                  <a:gd name="T102" fmla="*/ 485 w 734"/>
                  <a:gd name="T103" fmla="*/ 493 h 871"/>
                  <a:gd name="T104" fmla="*/ 582 w 734"/>
                  <a:gd name="T105" fmla="*/ 589 h 871"/>
                  <a:gd name="T106" fmla="*/ 623 w 734"/>
                  <a:gd name="T107" fmla="*/ 641 h 8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34" h="871">
                    <a:moveTo>
                      <a:pt x="623" y="641"/>
                    </a:moveTo>
                    <a:cubicBezTo>
                      <a:pt x="651" y="682"/>
                      <a:pt x="681" y="722"/>
                      <a:pt x="703" y="767"/>
                    </a:cubicBezTo>
                    <a:cubicBezTo>
                      <a:pt x="716" y="793"/>
                      <a:pt x="725" y="822"/>
                      <a:pt x="731" y="852"/>
                    </a:cubicBezTo>
                    <a:cubicBezTo>
                      <a:pt x="732" y="857"/>
                      <a:pt x="734" y="863"/>
                      <a:pt x="729" y="871"/>
                    </a:cubicBezTo>
                    <a:cubicBezTo>
                      <a:pt x="707" y="833"/>
                      <a:pt x="697" y="790"/>
                      <a:pt x="672" y="756"/>
                    </a:cubicBezTo>
                    <a:cubicBezTo>
                      <a:pt x="648" y="721"/>
                      <a:pt x="628" y="683"/>
                      <a:pt x="601" y="649"/>
                    </a:cubicBezTo>
                    <a:cubicBezTo>
                      <a:pt x="595" y="635"/>
                      <a:pt x="585" y="623"/>
                      <a:pt x="575" y="613"/>
                    </a:cubicBezTo>
                    <a:cubicBezTo>
                      <a:pt x="554" y="589"/>
                      <a:pt x="533" y="564"/>
                      <a:pt x="510" y="543"/>
                    </a:cubicBezTo>
                    <a:cubicBezTo>
                      <a:pt x="505" y="539"/>
                      <a:pt x="501" y="538"/>
                      <a:pt x="495" y="538"/>
                    </a:cubicBezTo>
                    <a:cubicBezTo>
                      <a:pt x="461" y="533"/>
                      <a:pt x="427" y="529"/>
                      <a:pt x="395" y="515"/>
                    </a:cubicBezTo>
                    <a:cubicBezTo>
                      <a:pt x="387" y="512"/>
                      <a:pt x="374" y="511"/>
                      <a:pt x="376" y="499"/>
                    </a:cubicBezTo>
                    <a:cubicBezTo>
                      <a:pt x="378" y="489"/>
                      <a:pt x="390" y="491"/>
                      <a:pt x="398" y="490"/>
                    </a:cubicBezTo>
                    <a:cubicBezTo>
                      <a:pt x="414" y="488"/>
                      <a:pt x="430" y="492"/>
                      <a:pt x="446" y="495"/>
                    </a:cubicBezTo>
                    <a:cubicBezTo>
                      <a:pt x="450" y="496"/>
                      <a:pt x="453" y="499"/>
                      <a:pt x="458" y="496"/>
                    </a:cubicBezTo>
                    <a:cubicBezTo>
                      <a:pt x="451" y="480"/>
                      <a:pt x="436" y="473"/>
                      <a:pt x="424" y="462"/>
                    </a:cubicBezTo>
                    <a:cubicBezTo>
                      <a:pt x="395" y="436"/>
                      <a:pt x="363" y="414"/>
                      <a:pt x="330" y="394"/>
                    </a:cubicBezTo>
                    <a:cubicBezTo>
                      <a:pt x="304" y="378"/>
                      <a:pt x="277" y="361"/>
                      <a:pt x="254" y="341"/>
                    </a:cubicBezTo>
                    <a:cubicBezTo>
                      <a:pt x="210" y="304"/>
                      <a:pt x="166" y="267"/>
                      <a:pt x="124" y="229"/>
                    </a:cubicBezTo>
                    <a:cubicBezTo>
                      <a:pt x="107" y="212"/>
                      <a:pt x="94" y="191"/>
                      <a:pt x="78" y="173"/>
                    </a:cubicBezTo>
                    <a:cubicBezTo>
                      <a:pt x="51" y="137"/>
                      <a:pt x="32" y="96"/>
                      <a:pt x="11" y="58"/>
                    </a:cubicBezTo>
                    <a:cubicBezTo>
                      <a:pt x="6" y="49"/>
                      <a:pt x="4" y="38"/>
                      <a:pt x="0" y="27"/>
                    </a:cubicBezTo>
                    <a:cubicBezTo>
                      <a:pt x="6" y="26"/>
                      <a:pt x="9" y="31"/>
                      <a:pt x="13" y="35"/>
                    </a:cubicBezTo>
                    <a:cubicBezTo>
                      <a:pt x="30" y="63"/>
                      <a:pt x="48" y="90"/>
                      <a:pt x="68" y="116"/>
                    </a:cubicBezTo>
                    <a:cubicBezTo>
                      <a:pt x="89" y="143"/>
                      <a:pt x="109" y="171"/>
                      <a:pt x="135" y="195"/>
                    </a:cubicBezTo>
                    <a:cubicBezTo>
                      <a:pt x="142" y="201"/>
                      <a:pt x="149" y="209"/>
                      <a:pt x="155" y="216"/>
                    </a:cubicBezTo>
                    <a:cubicBezTo>
                      <a:pt x="185" y="246"/>
                      <a:pt x="215" y="276"/>
                      <a:pt x="241" y="297"/>
                    </a:cubicBezTo>
                    <a:cubicBezTo>
                      <a:pt x="202" y="266"/>
                      <a:pt x="161" y="223"/>
                      <a:pt x="123" y="179"/>
                    </a:cubicBezTo>
                    <a:cubicBezTo>
                      <a:pt x="84" y="133"/>
                      <a:pt x="47" y="86"/>
                      <a:pt x="17" y="34"/>
                    </a:cubicBezTo>
                    <a:cubicBezTo>
                      <a:pt x="13" y="28"/>
                      <a:pt x="8" y="22"/>
                      <a:pt x="14" y="15"/>
                    </a:cubicBezTo>
                    <a:cubicBezTo>
                      <a:pt x="24" y="27"/>
                      <a:pt x="39" y="32"/>
                      <a:pt x="50" y="42"/>
                    </a:cubicBezTo>
                    <a:cubicBezTo>
                      <a:pt x="64" y="56"/>
                      <a:pt x="80" y="68"/>
                      <a:pt x="93" y="82"/>
                    </a:cubicBezTo>
                    <a:cubicBezTo>
                      <a:pt x="117" y="107"/>
                      <a:pt x="141" y="131"/>
                      <a:pt x="161" y="160"/>
                    </a:cubicBezTo>
                    <a:cubicBezTo>
                      <a:pt x="181" y="186"/>
                      <a:pt x="202" y="212"/>
                      <a:pt x="222" y="238"/>
                    </a:cubicBezTo>
                    <a:cubicBezTo>
                      <a:pt x="226" y="242"/>
                      <a:pt x="230" y="247"/>
                      <a:pt x="234" y="251"/>
                    </a:cubicBezTo>
                    <a:cubicBezTo>
                      <a:pt x="237" y="249"/>
                      <a:pt x="235" y="247"/>
                      <a:pt x="234" y="245"/>
                    </a:cubicBezTo>
                    <a:cubicBezTo>
                      <a:pt x="210" y="210"/>
                      <a:pt x="203" y="169"/>
                      <a:pt x="196" y="128"/>
                    </a:cubicBezTo>
                    <a:cubicBezTo>
                      <a:pt x="192" y="104"/>
                      <a:pt x="191" y="80"/>
                      <a:pt x="191" y="57"/>
                    </a:cubicBezTo>
                    <a:cubicBezTo>
                      <a:pt x="191" y="38"/>
                      <a:pt x="190" y="16"/>
                      <a:pt x="204" y="0"/>
                    </a:cubicBezTo>
                    <a:cubicBezTo>
                      <a:pt x="211" y="0"/>
                      <a:pt x="212" y="5"/>
                      <a:pt x="212" y="10"/>
                    </a:cubicBezTo>
                    <a:cubicBezTo>
                      <a:pt x="221" y="56"/>
                      <a:pt x="234" y="102"/>
                      <a:pt x="242" y="149"/>
                    </a:cubicBezTo>
                    <a:cubicBezTo>
                      <a:pt x="252" y="202"/>
                      <a:pt x="267" y="255"/>
                      <a:pt x="288" y="295"/>
                    </a:cubicBezTo>
                    <a:cubicBezTo>
                      <a:pt x="272" y="265"/>
                      <a:pt x="260" y="224"/>
                      <a:pt x="250" y="183"/>
                    </a:cubicBezTo>
                    <a:cubicBezTo>
                      <a:pt x="238" y="132"/>
                      <a:pt x="230" y="81"/>
                      <a:pt x="217" y="31"/>
                    </a:cubicBezTo>
                    <a:cubicBezTo>
                      <a:pt x="215" y="23"/>
                      <a:pt x="212" y="16"/>
                      <a:pt x="220" y="9"/>
                    </a:cubicBezTo>
                    <a:cubicBezTo>
                      <a:pt x="231" y="14"/>
                      <a:pt x="235" y="25"/>
                      <a:pt x="241" y="33"/>
                    </a:cubicBezTo>
                    <a:cubicBezTo>
                      <a:pt x="261" y="61"/>
                      <a:pt x="275" y="92"/>
                      <a:pt x="285" y="125"/>
                    </a:cubicBezTo>
                    <a:cubicBezTo>
                      <a:pt x="291" y="147"/>
                      <a:pt x="298" y="170"/>
                      <a:pt x="306" y="193"/>
                    </a:cubicBezTo>
                    <a:cubicBezTo>
                      <a:pt x="315" y="216"/>
                      <a:pt x="320" y="241"/>
                      <a:pt x="324" y="266"/>
                    </a:cubicBezTo>
                    <a:cubicBezTo>
                      <a:pt x="326" y="287"/>
                      <a:pt x="332" y="307"/>
                      <a:pt x="333" y="328"/>
                    </a:cubicBezTo>
                    <a:cubicBezTo>
                      <a:pt x="334" y="331"/>
                      <a:pt x="335" y="335"/>
                      <a:pt x="334" y="338"/>
                    </a:cubicBezTo>
                    <a:cubicBezTo>
                      <a:pt x="329" y="364"/>
                      <a:pt x="341" y="378"/>
                      <a:pt x="361" y="390"/>
                    </a:cubicBezTo>
                    <a:cubicBezTo>
                      <a:pt x="408" y="418"/>
                      <a:pt x="446" y="456"/>
                      <a:pt x="485" y="493"/>
                    </a:cubicBezTo>
                    <a:cubicBezTo>
                      <a:pt x="518" y="524"/>
                      <a:pt x="550" y="555"/>
                      <a:pt x="582" y="589"/>
                    </a:cubicBezTo>
                    <a:cubicBezTo>
                      <a:pt x="597" y="605"/>
                      <a:pt x="609" y="623"/>
                      <a:pt x="623" y="641"/>
                    </a:cubicBezTo>
                    <a:close/>
                  </a:path>
                </a:pathLst>
              </a:custGeom>
              <a:solidFill>
                <a:srgbClr val="A5B2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" name="Freeform 53">
                <a:extLst>
                  <a:ext uri="{FF2B5EF4-FFF2-40B4-BE49-F238E27FC236}">
                    <a16:creationId xmlns:a16="http://schemas.microsoft.com/office/drawing/2014/main" id="{58064529-8297-E0A6-9D76-E6E9507D3A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91500" y="4294188"/>
                <a:ext cx="414338" cy="385763"/>
              </a:xfrm>
              <a:custGeom>
                <a:avLst/>
                <a:gdLst>
                  <a:gd name="T0" fmla="*/ 281 w 298"/>
                  <a:gd name="T1" fmla="*/ 230 h 277"/>
                  <a:gd name="T2" fmla="*/ 229 w 298"/>
                  <a:gd name="T3" fmla="*/ 255 h 277"/>
                  <a:gd name="T4" fmla="*/ 113 w 298"/>
                  <a:gd name="T5" fmla="*/ 269 h 277"/>
                  <a:gd name="T6" fmla="*/ 17 w 298"/>
                  <a:gd name="T7" fmla="*/ 187 h 277"/>
                  <a:gd name="T8" fmla="*/ 1 w 298"/>
                  <a:gd name="T9" fmla="*/ 116 h 277"/>
                  <a:gd name="T10" fmla="*/ 30 w 298"/>
                  <a:gd name="T11" fmla="*/ 23 h 277"/>
                  <a:gd name="T12" fmla="*/ 79 w 298"/>
                  <a:gd name="T13" fmla="*/ 8 h 277"/>
                  <a:gd name="T14" fmla="*/ 102 w 298"/>
                  <a:gd name="T15" fmla="*/ 29 h 277"/>
                  <a:gd name="T16" fmla="*/ 137 w 298"/>
                  <a:gd name="T17" fmla="*/ 82 h 277"/>
                  <a:gd name="T18" fmla="*/ 189 w 298"/>
                  <a:gd name="T19" fmla="*/ 134 h 277"/>
                  <a:gd name="T20" fmla="*/ 271 w 298"/>
                  <a:gd name="T21" fmla="*/ 186 h 277"/>
                  <a:gd name="T22" fmla="*/ 292 w 298"/>
                  <a:gd name="T23" fmla="*/ 203 h 277"/>
                  <a:gd name="T24" fmla="*/ 291 w 298"/>
                  <a:gd name="T25" fmla="*/ 222 h 277"/>
                  <a:gd name="T26" fmla="*/ 281 w 298"/>
                  <a:gd name="T27" fmla="*/ 230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98" h="277">
                    <a:moveTo>
                      <a:pt x="281" y="230"/>
                    </a:moveTo>
                    <a:cubicBezTo>
                      <a:pt x="266" y="245"/>
                      <a:pt x="247" y="250"/>
                      <a:pt x="229" y="255"/>
                    </a:cubicBezTo>
                    <a:cubicBezTo>
                      <a:pt x="191" y="267"/>
                      <a:pt x="153" y="277"/>
                      <a:pt x="113" y="269"/>
                    </a:cubicBezTo>
                    <a:cubicBezTo>
                      <a:pt x="66" y="260"/>
                      <a:pt x="33" y="232"/>
                      <a:pt x="17" y="187"/>
                    </a:cubicBezTo>
                    <a:cubicBezTo>
                      <a:pt x="7" y="165"/>
                      <a:pt x="0" y="141"/>
                      <a:pt x="1" y="116"/>
                    </a:cubicBezTo>
                    <a:cubicBezTo>
                      <a:pt x="2" y="83"/>
                      <a:pt x="13" y="52"/>
                      <a:pt x="30" y="23"/>
                    </a:cubicBezTo>
                    <a:cubicBezTo>
                      <a:pt x="42" y="3"/>
                      <a:pt x="66" y="0"/>
                      <a:pt x="79" y="8"/>
                    </a:cubicBezTo>
                    <a:cubicBezTo>
                      <a:pt x="88" y="13"/>
                      <a:pt x="96" y="21"/>
                      <a:pt x="102" y="29"/>
                    </a:cubicBezTo>
                    <a:cubicBezTo>
                      <a:pt x="116" y="45"/>
                      <a:pt x="125" y="64"/>
                      <a:pt x="137" y="82"/>
                    </a:cubicBezTo>
                    <a:cubicBezTo>
                      <a:pt x="150" y="103"/>
                      <a:pt x="168" y="120"/>
                      <a:pt x="189" y="134"/>
                    </a:cubicBezTo>
                    <a:cubicBezTo>
                      <a:pt x="216" y="152"/>
                      <a:pt x="243" y="169"/>
                      <a:pt x="271" y="186"/>
                    </a:cubicBezTo>
                    <a:cubicBezTo>
                      <a:pt x="279" y="190"/>
                      <a:pt x="285" y="197"/>
                      <a:pt x="292" y="203"/>
                    </a:cubicBezTo>
                    <a:cubicBezTo>
                      <a:pt x="298" y="208"/>
                      <a:pt x="296" y="216"/>
                      <a:pt x="291" y="222"/>
                    </a:cubicBezTo>
                    <a:cubicBezTo>
                      <a:pt x="288" y="225"/>
                      <a:pt x="284" y="228"/>
                      <a:pt x="281" y="230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" name="Freeform 54">
                <a:extLst>
                  <a:ext uri="{FF2B5EF4-FFF2-40B4-BE49-F238E27FC236}">
                    <a16:creationId xmlns:a16="http://schemas.microsoft.com/office/drawing/2014/main" id="{81BD3518-F94A-2F3E-3A0A-5DC41D4E41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1850" y="4662488"/>
                <a:ext cx="384175" cy="371475"/>
              </a:xfrm>
              <a:custGeom>
                <a:avLst/>
                <a:gdLst>
                  <a:gd name="T0" fmla="*/ 193 w 276"/>
                  <a:gd name="T1" fmla="*/ 243 h 266"/>
                  <a:gd name="T2" fmla="*/ 122 w 276"/>
                  <a:gd name="T3" fmla="*/ 166 h 266"/>
                  <a:gd name="T4" fmla="*/ 37 w 276"/>
                  <a:gd name="T5" fmla="*/ 101 h 266"/>
                  <a:gd name="T6" fmla="*/ 13 w 276"/>
                  <a:gd name="T7" fmla="*/ 79 h 266"/>
                  <a:gd name="T8" fmla="*/ 29 w 276"/>
                  <a:gd name="T9" fmla="*/ 31 h 266"/>
                  <a:gd name="T10" fmla="*/ 179 w 276"/>
                  <a:gd name="T11" fmla="*/ 17 h 266"/>
                  <a:gd name="T12" fmla="*/ 275 w 276"/>
                  <a:gd name="T13" fmla="*/ 152 h 266"/>
                  <a:gd name="T14" fmla="*/ 256 w 276"/>
                  <a:gd name="T15" fmla="*/ 238 h 266"/>
                  <a:gd name="T16" fmla="*/ 232 w 276"/>
                  <a:gd name="T17" fmla="*/ 260 h 266"/>
                  <a:gd name="T18" fmla="*/ 193 w 276"/>
                  <a:gd name="T19" fmla="*/ 243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6" h="266">
                    <a:moveTo>
                      <a:pt x="193" y="243"/>
                    </a:moveTo>
                    <a:cubicBezTo>
                      <a:pt x="177" y="214"/>
                      <a:pt x="148" y="190"/>
                      <a:pt x="122" y="166"/>
                    </a:cubicBezTo>
                    <a:cubicBezTo>
                      <a:pt x="95" y="143"/>
                      <a:pt x="68" y="120"/>
                      <a:pt x="37" y="101"/>
                    </a:cubicBezTo>
                    <a:cubicBezTo>
                      <a:pt x="28" y="95"/>
                      <a:pt x="20" y="88"/>
                      <a:pt x="13" y="79"/>
                    </a:cubicBezTo>
                    <a:cubicBezTo>
                      <a:pt x="0" y="62"/>
                      <a:pt x="7" y="44"/>
                      <a:pt x="29" y="31"/>
                    </a:cubicBezTo>
                    <a:cubicBezTo>
                      <a:pt x="77" y="3"/>
                      <a:pt x="129" y="0"/>
                      <a:pt x="179" y="17"/>
                    </a:cubicBezTo>
                    <a:cubicBezTo>
                      <a:pt x="241" y="39"/>
                      <a:pt x="273" y="79"/>
                      <a:pt x="275" y="152"/>
                    </a:cubicBezTo>
                    <a:cubicBezTo>
                      <a:pt x="276" y="183"/>
                      <a:pt x="271" y="211"/>
                      <a:pt x="256" y="238"/>
                    </a:cubicBezTo>
                    <a:cubicBezTo>
                      <a:pt x="251" y="249"/>
                      <a:pt x="242" y="255"/>
                      <a:pt x="232" y="260"/>
                    </a:cubicBezTo>
                    <a:cubicBezTo>
                      <a:pt x="220" y="266"/>
                      <a:pt x="207" y="260"/>
                      <a:pt x="193" y="243"/>
                    </a:cubicBezTo>
                    <a:close/>
                  </a:path>
                </a:pathLst>
              </a:custGeom>
              <a:solidFill>
                <a:srgbClr val="9DD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" name="Freeform 55">
                <a:extLst>
                  <a:ext uri="{FF2B5EF4-FFF2-40B4-BE49-F238E27FC236}">
                    <a16:creationId xmlns:a16="http://schemas.microsoft.com/office/drawing/2014/main" id="{40915B66-FE84-8D75-ACCE-04D10A1F04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42350" y="4224338"/>
                <a:ext cx="212725" cy="373063"/>
              </a:xfrm>
              <a:custGeom>
                <a:avLst/>
                <a:gdLst>
                  <a:gd name="T0" fmla="*/ 152 w 153"/>
                  <a:gd name="T1" fmla="*/ 268 h 268"/>
                  <a:gd name="T2" fmla="*/ 125 w 153"/>
                  <a:gd name="T3" fmla="*/ 252 h 268"/>
                  <a:gd name="T4" fmla="*/ 57 w 153"/>
                  <a:gd name="T5" fmla="*/ 186 h 268"/>
                  <a:gd name="T6" fmla="*/ 13 w 153"/>
                  <a:gd name="T7" fmla="*/ 92 h 268"/>
                  <a:gd name="T8" fmla="*/ 2 w 153"/>
                  <a:gd name="T9" fmla="*/ 30 h 268"/>
                  <a:gd name="T10" fmla="*/ 6 w 153"/>
                  <a:gd name="T11" fmla="*/ 7 h 268"/>
                  <a:gd name="T12" fmla="*/ 26 w 153"/>
                  <a:gd name="T13" fmla="*/ 6 h 268"/>
                  <a:gd name="T14" fmla="*/ 132 w 153"/>
                  <a:gd name="T15" fmla="*/ 169 h 268"/>
                  <a:gd name="T16" fmla="*/ 151 w 153"/>
                  <a:gd name="T17" fmla="*/ 240 h 268"/>
                  <a:gd name="T18" fmla="*/ 152 w 153"/>
                  <a:gd name="T19" fmla="*/ 268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3" h="268">
                    <a:moveTo>
                      <a:pt x="152" y="268"/>
                    </a:moveTo>
                    <a:cubicBezTo>
                      <a:pt x="139" y="268"/>
                      <a:pt x="132" y="259"/>
                      <a:pt x="125" y="252"/>
                    </a:cubicBezTo>
                    <a:cubicBezTo>
                      <a:pt x="101" y="232"/>
                      <a:pt x="76" y="212"/>
                      <a:pt x="57" y="186"/>
                    </a:cubicBezTo>
                    <a:cubicBezTo>
                      <a:pt x="35" y="157"/>
                      <a:pt x="23" y="126"/>
                      <a:pt x="13" y="92"/>
                    </a:cubicBezTo>
                    <a:cubicBezTo>
                      <a:pt x="8" y="72"/>
                      <a:pt x="7" y="50"/>
                      <a:pt x="2" y="30"/>
                    </a:cubicBezTo>
                    <a:cubicBezTo>
                      <a:pt x="0" y="22"/>
                      <a:pt x="0" y="15"/>
                      <a:pt x="6" y="7"/>
                    </a:cubicBezTo>
                    <a:cubicBezTo>
                      <a:pt x="12" y="0"/>
                      <a:pt x="19" y="1"/>
                      <a:pt x="26" y="6"/>
                    </a:cubicBezTo>
                    <a:cubicBezTo>
                      <a:pt x="79" y="48"/>
                      <a:pt x="112" y="104"/>
                      <a:pt x="132" y="169"/>
                    </a:cubicBezTo>
                    <a:cubicBezTo>
                      <a:pt x="139" y="192"/>
                      <a:pt x="145" y="216"/>
                      <a:pt x="151" y="240"/>
                    </a:cubicBezTo>
                    <a:cubicBezTo>
                      <a:pt x="153" y="249"/>
                      <a:pt x="148" y="258"/>
                      <a:pt x="152" y="268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" name="Freeform 56">
                <a:extLst>
                  <a:ext uri="{FF2B5EF4-FFF2-40B4-BE49-F238E27FC236}">
                    <a16:creationId xmlns:a16="http://schemas.microsoft.com/office/drawing/2014/main" id="{93D2EC3A-8051-86F0-9650-93D9D710F8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69275" y="3738563"/>
                <a:ext cx="176213" cy="328613"/>
              </a:xfrm>
              <a:custGeom>
                <a:avLst/>
                <a:gdLst>
                  <a:gd name="T0" fmla="*/ 80 w 127"/>
                  <a:gd name="T1" fmla="*/ 205 h 236"/>
                  <a:gd name="T2" fmla="*/ 34 w 127"/>
                  <a:gd name="T3" fmla="*/ 146 h 236"/>
                  <a:gd name="T4" fmla="*/ 5 w 127"/>
                  <a:gd name="T5" fmla="*/ 39 h 236"/>
                  <a:gd name="T6" fmla="*/ 2 w 127"/>
                  <a:gd name="T7" fmla="*/ 15 h 236"/>
                  <a:gd name="T8" fmla="*/ 8 w 127"/>
                  <a:gd name="T9" fmla="*/ 3 h 236"/>
                  <a:gd name="T10" fmla="*/ 23 w 127"/>
                  <a:gd name="T11" fmla="*/ 7 h 236"/>
                  <a:gd name="T12" fmla="*/ 80 w 127"/>
                  <a:gd name="T13" fmla="*/ 80 h 236"/>
                  <a:gd name="T14" fmla="*/ 107 w 127"/>
                  <a:gd name="T15" fmla="*/ 133 h 236"/>
                  <a:gd name="T16" fmla="*/ 126 w 127"/>
                  <a:gd name="T17" fmla="*/ 211 h 236"/>
                  <a:gd name="T18" fmla="*/ 125 w 127"/>
                  <a:gd name="T19" fmla="*/ 225 h 236"/>
                  <a:gd name="T20" fmla="*/ 111 w 127"/>
                  <a:gd name="T21" fmla="*/ 231 h 236"/>
                  <a:gd name="T22" fmla="*/ 80 w 127"/>
                  <a:gd name="T23" fmla="*/ 205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7" h="236">
                    <a:moveTo>
                      <a:pt x="80" y="205"/>
                    </a:moveTo>
                    <a:cubicBezTo>
                      <a:pt x="63" y="190"/>
                      <a:pt x="48" y="168"/>
                      <a:pt x="34" y="146"/>
                    </a:cubicBezTo>
                    <a:cubicBezTo>
                      <a:pt x="14" y="114"/>
                      <a:pt x="7" y="77"/>
                      <a:pt x="5" y="39"/>
                    </a:cubicBezTo>
                    <a:cubicBezTo>
                      <a:pt x="4" y="31"/>
                      <a:pt x="0" y="23"/>
                      <a:pt x="2" y="15"/>
                    </a:cubicBezTo>
                    <a:cubicBezTo>
                      <a:pt x="3" y="10"/>
                      <a:pt x="3" y="5"/>
                      <a:pt x="8" y="3"/>
                    </a:cubicBezTo>
                    <a:cubicBezTo>
                      <a:pt x="14" y="0"/>
                      <a:pt x="19" y="3"/>
                      <a:pt x="23" y="7"/>
                    </a:cubicBezTo>
                    <a:cubicBezTo>
                      <a:pt x="44" y="29"/>
                      <a:pt x="64" y="53"/>
                      <a:pt x="80" y="80"/>
                    </a:cubicBezTo>
                    <a:cubicBezTo>
                      <a:pt x="89" y="98"/>
                      <a:pt x="98" y="115"/>
                      <a:pt x="107" y="133"/>
                    </a:cubicBezTo>
                    <a:cubicBezTo>
                      <a:pt x="118" y="158"/>
                      <a:pt x="121" y="184"/>
                      <a:pt x="126" y="211"/>
                    </a:cubicBezTo>
                    <a:cubicBezTo>
                      <a:pt x="126" y="215"/>
                      <a:pt x="127" y="221"/>
                      <a:pt x="125" y="225"/>
                    </a:cubicBezTo>
                    <a:cubicBezTo>
                      <a:pt x="123" y="231"/>
                      <a:pt x="118" y="236"/>
                      <a:pt x="111" y="231"/>
                    </a:cubicBezTo>
                    <a:cubicBezTo>
                      <a:pt x="101" y="224"/>
                      <a:pt x="90" y="218"/>
                      <a:pt x="80" y="205"/>
                    </a:cubicBezTo>
                    <a:close/>
                  </a:path>
                </a:pathLst>
              </a:custGeom>
              <a:solidFill>
                <a:srgbClr val="9DD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" name="Freeform 57">
                <a:extLst>
                  <a:ext uri="{FF2B5EF4-FFF2-40B4-BE49-F238E27FC236}">
                    <a16:creationId xmlns:a16="http://schemas.microsoft.com/office/drawing/2014/main" id="{B2391A28-8B82-BE43-9AC1-69703CE0B5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2438" y="3865563"/>
                <a:ext cx="428625" cy="506413"/>
              </a:xfrm>
              <a:custGeom>
                <a:avLst/>
                <a:gdLst>
                  <a:gd name="T0" fmla="*/ 52 w 307"/>
                  <a:gd name="T1" fmla="*/ 61 h 364"/>
                  <a:gd name="T2" fmla="*/ 90 w 307"/>
                  <a:gd name="T3" fmla="*/ 125 h 364"/>
                  <a:gd name="T4" fmla="*/ 143 w 307"/>
                  <a:gd name="T5" fmla="*/ 195 h 364"/>
                  <a:gd name="T6" fmla="*/ 204 w 307"/>
                  <a:gd name="T7" fmla="*/ 264 h 364"/>
                  <a:gd name="T8" fmla="*/ 307 w 307"/>
                  <a:gd name="T9" fmla="*/ 364 h 364"/>
                  <a:gd name="T10" fmla="*/ 279 w 307"/>
                  <a:gd name="T11" fmla="*/ 348 h 364"/>
                  <a:gd name="T12" fmla="*/ 198 w 307"/>
                  <a:gd name="T13" fmla="*/ 275 h 364"/>
                  <a:gd name="T14" fmla="*/ 139 w 307"/>
                  <a:gd name="T15" fmla="*/ 213 h 364"/>
                  <a:gd name="T16" fmla="*/ 44 w 307"/>
                  <a:gd name="T17" fmla="*/ 80 h 364"/>
                  <a:gd name="T18" fmla="*/ 38 w 307"/>
                  <a:gd name="T19" fmla="*/ 73 h 364"/>
                  <a:gd name="T20" fmla="*/ 12 w 307"/>
                  <a:gd name="T21" fmla="*/ 33 h 364"/>
                  <a:gd name="T22" fmla="*/ 1 w 307"/>
                  <a:gd name="T23" fmla="*/ 12 h 364"/>
                  <a:gd name="T24" fmla="*/ 5 w 307"/>
                  <a:gd name="T25" fmla="*/ 1 h 364"/>
                  <a:gd name="T26" fmla="*/ 15 w 307"/>
                  <a:gd name="T27" fmla="*/ 6 h 364"/>
                  <a:gd name="T28" fmla="*/ 52 w 307"/>
                  <a:gd name="T29" fmla="*/ 61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7" h="364">
                    <a:moveTo>
                      <a:pt x="52" y="61"/>
                    </a:moveTo>
                    <a:cubicBezTo>
                      <a:pt x="62" y="84"/>
                      <a:pt x="75" y="105"/>
                      <a:pt x="90" y="125"/>
                    </a:cubicBezTo>
                    <a:cubicBezTo>
                      <a:pt x="107" y="149"/>
                      <a:pt x="124" y="173"/>
                      <a:pt x="143" y="195"/>
                    </a:cubicBezTo>
                    <a:cubicBezTo>
                      <a:pt x="162" y="219"/>
                      <a:pt x="184" y="241"/>
                      <a:pt x="204" y="264"/>
                    </a:cubicBezTo>
                    <a:cubicBezTo>
                      <a:pt x="236" y="298"/>
                      <a:pt x="270" y="331"/>
                      <a:pt x="307" y="364"/>
                    </a:cubicBezTo>
                    <a:cubicBezTo>
                      <a:pt x="294" y="362"/>
                      <a:pt x="287" y="354"/>
                      <a:pt x="279" y="348"/>
                    </a:cubicBezTo>
                    <a:cubicBezTo>
                      <a:pt x="250" y="326"/>
                      <a:pt x="223" y="302"/>
                      <a:pt x="198" y="275"/>
                    </a:cubicBezTo>
                    <a:cubicBezTo>
                      <a:pt x="179" y="254"/>
                      <a:pt x="158" y="235"/>
                      <a:pt x="139" y="213"/>
                    </a:cubicBezTo>
                    <a:cubicBezTo>
                      <a:pt x="104" y="171"/>
                      <a:pt x="71" y="128"/>
                      <a:pt x="44" y="80"/>
                    </a:cubicBezTo>
                    <a:cubicBezTo>
                      <a:pt x="42" y="78"/>
                      <a:pt x="40" y="76"/>
                      <a:pt x="38" y="73"/>
                    </a:cubicBezTo>
                    <a:cubicBezTo>
                      <a:pt x="32" y="59"/>
                      <a:pt x="22" y="46"/>
                      <a:pt x="12" y="33"/>
                    </a:cubicBezTo>
                    <a:cubicBezTo>
                      <a:pt x="7" y="27"/>
                      <a:pt x="2" y="20"/>
                      <a:pt x="1" y="12"/>
                    </a:cubicBezTo>
                    <a:cubicBezTo>
                      <a:pt x="0" y="7"/>
                      <a:pt x="1" y="3"/>
                      <a:pt x="5" y="1"/>
                    </a:cubicBezTo>
                    <a:cubicBezTo>
                      <a:pt x="10" y="0"/>
                      <a:pt x="12" y="2"/>
                      <a:pt x="15" y="6"/>
                    </a:cubicBezTo>
                    <a:cubicBezTo>
                      <a:pt x="27" y="24"/>
                      <a:pt x="40" y="43"/>
                      <a:pt x="52" y="61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" name="Freeform 58">
                <a:extLst>
                  <a:ext uri="{FF2B5EF4-FFF2-40B4-BE49-F238E27FC236}">
                    <a16:creationId xmlns:a16="http://schemas.microsoft.com/office/drawing/2014/main" id="{A9B95658-5684-311E-8148-7834D03887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75650" y="3771900"/>
                <a:ext cx="168275" cy="596900"/>
              </a:xfrm>
              <a:custGeom>
                <a:avLst/>
                <a:gdLst>
                  <a:gd name="T0" fmla="*/ 40 w 120"/>
                  <a:gd name="T1" fmla="*/ 122 h 429"/>
                  <a:gd name="T2" fmla="*/ 53 w 120"/>
                  <a:gd name="T3" fmla="*/ 186 h 429"/>
                  <a:gd name="T4" fmla="*/ 83 w 120"/>
                  <a:gd name="T5" fmla="*/ 328 h 429"/>
                  <a:gd name="T6" fmla="*/ 113 w 120"/>
                  <a:gd name="T7" fmla="*/ 413 h 429"/>
                  <a:gd name="T8" fmla="*/ 120 w 120"/>
                  <a:gd name="T9" fmla="*/ 429 h 429"/>
                  <a:gd name="T10" fmla="*/ 110 w 120"/>
                  <a:gd name="T11" fmla="*/ 420 h 429"/>
                  <a:gd name="T12" fmla="*/ 63 w 120"/>
                  <a:gd name="T13" fmla="*/ 287 h 429"/>
                  <a:gd name="T14" fmla="*/ 27 w 120"/>
                  <a:gd name="T15" fmla="*/ 120 h 429"/>
                  <a:gd name="T16" fmla="*/ 24 w 120"/>
                  <a:gd name="T17" fmla="*/ 112 h 429"/>
                  <a:gd name="T18" fmla="*/ 5 w 120"/>
                  <a:gd name="T19" fmla="*/ 19 h 429"/>
                  <a:gd name="T20" fmla="*/ 8 w 120"/>
                  <a:gd name="T21" fmla="*/ 2 h 429"/>
                  <a:gd name="T22" fmla="*/ 21 w 120"/>
                  <a:gd name="T23" fmla="*/ 16 h 429"/>
                  <a:gd name="T24" fmla="*/ 40 w 120"/>
                  <a:gd name="T25" fmla="*/ 122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0" h="429">
                    <a:moveTo>
                      <a:pt x="40" y="122"/>
                    </a:moveTo>
                    <a:cubicBezTo>
                      <a:pt x="40" y="145"/>
                      <a:pt x="48" y="166"/>
                      <a:pt x="53" y="186"/>
                    </a:cubicBezTo>
                    <a:cubicBezTo>
                      <a:pt x="65" y="233"/>
                      <a:pt x="71" y="281"/>
                      <a:pt x="83" y="328"/>
                    </a:cubicBezTo>
                    <a:cubicBezTo>
                      <a:pt x="91" y="357"/>
                      <a:pt x="102" y="386"/>
                      <a:pt x="113" y="413"/>
                    </a:cubicBezTo>
                    <a:cubicBezTo>
                      <a:pt x="115" y="419"/>
                      <a:pt x="117" y="423"/>
                      <a:pt x="120" y="429"/>
                    </a:cubicBezTo>
                    <a:cubicBezTo>
                      <a:pt x="114" y="427"/>
                      <a:pt x="112" y="424"/>
                      <a:pt x="110" y="420"/>
                    </a:cubicBezTo>
                    <a:cubicBezTo>
                      <a:pt x="88" y="378"/>
                      <a:pt x="73" y="334"/>
                      <a:pt x="63" y="287"/>
                    </a:cubicBezTo>
                    <a:cubicBezTo>
                      <a:pt x="51" y="231"/>
                      <a:pt x="39" y="176"/>
                      <a:pt x="27" y="120"/>
                    </a:cubicBezTo>
                    <a:cubicBezTo>
                      <a:pt x="26" y="117"/>
                      <a:pt x="25" y="115"/>
                      <a:pt x="24" y="112"/>
                    </a:cubicBezTo>
                    <a:cubicBezTo>
                      <a:pt x="18" y="81"/>
                      <a:pt x="14" y="50"/>
                      <a:pt x="5" y="19"/>
                    </a:cubicBezTo>
                    <a:cubicBezTo>
                      <a:pt x="4" y="13"/>
                      <a:pt x="0" y="4"/>
                      <a:pt x="8" y="2"/>
                    </a:cubicBezTo>
                    <a:cubicBezTo>
                      <a:pt x="16" y="0"/>
                      <a:pt x="20" y="9"/>
                      <a:pt x="21" y="16"/>
                    </a:cubicBezTo>
                    <a:cubicBezTo>
                      <a:pt x="27" y="51"/>
                      <a:pt x="34" y="87"/>
                      <a:pt x="40" y="122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grpSp>
        <p:nvGrpSpPr>
          <p:cNvPr id="52" name="Grupo 51">
            <a:extLst>
              <a:ext uri="{FF2B5EF4-FFF2-40B4-BE49-F238E27FC236}">
                <a16:creationId xmlns:a16="http://schemas.microsoft.com/office/drawing/2014/main" id="{47C30FC3-69CF-865E-CE8F-B52C78B85CB5}"/>
              </a:ext>
            </a:extLst>
          </p:cNvPr>
          <p:cNvGrpSpPr/>
          <p:nvPr/>
        </p:nvGrpSpPr>
        <p:grpSpPr>
          <a:xfrm flipV="1">
            <a:off x="0" y="-20539"/>
            <a:ext cx="9129089" cy="1410799"/>
            <a:chOff x="19674" y="3724728"/>
            <a:chExt cx="9129089" cy="1417185"/>
          </a:xfrm>
        </p:grpSpPr>
        <p:grpSp>
          <p:nvGrpSpPr>
            <p:cNvPr id="53" name="Grupo 52">
              <a:extLst>
                <a:ext uri="{FF2B5EF4-FFF2-40B4-BE49-F238E27FC236}">
                  <a16:creationId xmlns:a16="http://schemas.microsoft.com/office/drawing/2014/main" id="{51CE1C94-0718-3727-2554-8ED8C972EF7A}"/>
                </a:ext>
              </a:extLst>
            </p:cNvPr>
            <p:cNvGrpSpPr/>
            <p:nvPr/>
          </p:nvGrpSpPr>
          <p:grpSpPr>
            <a:xfrm>
              <a:off x="8072438" y="3738563"/>
              <a:ext cx="1076325" cy="1403350"/>
              <a:chOff x="8072438" y="3738563"/>
              <a:chExt cx="1076325" cy="1403350"/>
            </a:xfrm>
          </p:grpSpPr>
          <p:sp>
            <p:nvSpPr>
              <p:cNvPr id="62" name="Freeform 52">
                <a:extLst>
                  <a:ext uri="{FF2B5EF4-FFF2-40B4-BE49-F238E27FC236}">
                    <a16:creationId xmlns:a16="http://schemas.microsoft.com/office/drawing/2014/main" id="{6C408587-D632-F144-C297-37FFE09E36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4825" y="3929063"/>
                <a:ext cx="1023938" cy="1212850"/>
              </a:xfrm>
              <a:custGeom>
                <a:avLst/>
                <a:gdLst>
                  <a:gd name="T0" fmla="*/ 623 w 734"/>
                  <a:gd name="T1" fmla="*/ 641 h 871"/>
                  <a:gd name="T2" fmla="*/ 703 w 734"/>
                  <a:gd name="T3" fmla="*/ 767 h 871"/>
                  <a:gd name="T4" fmla="*/ 731 w 734"/>
                  <a:gd name="T5" fmla="*/ 852 h 871"/>
                  <a:gd name="T6" fmla="*/ 729 w 734"/>
                  <a:gd name="T7" fmla="*/ 871 h 871"/>
                  <a:gd name="T8" fmla="*/ 672 w 734"/>
                  <a:gd name="T9" fmla="*/ 756 h 871"/>
                  <a:gd name="T10" fmla="*/ 601 w 734"/>
                  <a:gd name="T11" fmla="*/ 649 h 871"/>
                  <a:gd name="T12" fmla="*/ 575 w 734"/>
                  <a:gd name="T13" fmla="*/ 613 h 871"/>
                  <a:gd name="T14" fmla="*/ 510 w 734"/>
                  <a:gd name="T15" fmla="*/ 543 h 871"/>
                  <a:gd name="T16" fmla="*/ 495 w 734"/>
                  <a:gd name="T17" fmla="*/ 538 h 871"/>
                  <a:gd name="T18" fmla="*/ 395 w 734"/>
                  <a:gd name="T19" fmla="*/ 515 h 871"/>
                  <a:gd name="T20" fmla="*/ 376 w 734"/>
                  <a:gd name="T21" fmla="*/ 499 h 871"/>
                  <a:gd name="T22" fmla="*/ 398 w 734"/>
                  <a:gd name="T23" fmla="*/ 490 h 871"/>
                  <a:gd name="T24" fmla="*/ 446 w 734"/>
                  <a:gd name="T25" fmla="*/ 495 h 871"/>
                  <a:gd name="T26" fmla="*/ 458 w 734"/>
                  <a:gd name="T27" fmla="*/ 496 h 871"/>
                  <a:gd name="T28" fmla="*/ 424 w 734"/>
                  <a:gd name="T29" fmla="*/ 462 h 871"/>
                  <a:gd name="T30" fmla="*/ 330 w 734"/>
                  <a:gd name="T31" fmla="*/ 394 h 871"/>
                  <a:gd name="T32" fmla="*/ 254 w 734"/>
                  <a:gd name="T33" fmla="*/ 341 h 871"/>
                  <a:gd name="T34" fmla="*/ 124 w 734"/>
                  <a:gd name="T35" fmla="*/ 229 h 871"/>
                  <a:gd name="T36" fmla="*/ 78 w 734"/>
                  <a:gd name="T37" fmla="*/ 173 h 871"/>
                  <a:gd name="T38" fmla="*/ 11 w 734"/>
                  <a:gd name="T39" fmla="*/ 58 h 871"/>
                  <a:gd name="T40" fmla="*/ 0 w 734"/>
                  <a:gd name="T41" fmla="*/ 27 h 871"/>
                  <a:gd name="T42" fmla="*/ 13 w 734"/>
                  <a:gd name="T43" fmla="*/ 35 h 871"/>
                  <a:gd name="T44" fmla="*/ 68 w 734"/>
                  <a:gd name="T45" fmla="*/ 116 h 871"/>
                  <a:gd name="T46" fmla="*/ 135 w 734"/>
                  <a:gd name="T47" fmla="*/ 195 h 871"/>
                  <a:gd name="T48" fmla="*/ 155 w 734"/>
                  <a:gd name="T49" fmla="*/ 216 h 871"/>
                  <a:gd name="T50" fmla="*/ 241 w 734"/>
                  <a:gd name="T51" fmla="*/ 297 h 871"/>
                  <a:gd name="T52" fmla="*/ 123 w 734"/>
                  <a:gd name="T53" fmla="*/ 179 h 871"/>
                  <a:gd name="T54" fmla="*/ 17 w 734"/>
                  <a:gd name="T55" fmla="*/ 34 h 871"/>
                  <a:gd name="T56" fmla="*/ 14 w 734"/>
                  <a:gd name="T57" fmla="*/ 15 h 871"/>
                  <a:gd name="T58" fmla="*/ 50 w 734"/>
                  <a:gd name="T59" fmla="*/ 42 h 871"/>
                  <a:gd name="T60" fmla="*/ 93 w 734"/>
                  <a:gd name="T61" fmla="*/ 82 h 871"/>
                  <a:gd name="T62" fmla="*/ 161 w 734"/>
                  <a:gd name="T63" fmla="*/ 160 h 871"/>
                  <a:gd name="T64" fmla="*/ 222 w 734"/>
                  <a:gd name="T65" fmla="*/ 238 h 871"/>
                  <a:gd name="T66" fmla="*/ 234 w 734"/>
                  <a:gd name="T67" fmla="*/ 251 h 871"/>
                  <a:gd name="T68" fmla="*/ 234 w 734"/>
                  <a:gd name="T69" fmla="*/ 245 h 871"/>
                  <a:gd name="T70" fmla="*/ 196 w 734"/>
                  <a:gd name="T71" fmla="*/ 128 h 871"/>
                  <a:gd name="T72" fmla="*/ 191 w 734"/>
                  <a:gd name="T73" fmla="*/ 57 h 871"/>
                  <a:gd name="T74" fmla="*/ 204 w 734"/>
                  <a:gd name="T75" fmla="*/ 0 h 871"/>
                  <a:gd name="T76" fmla="*/ 212 w 734"/>
                  <a:gd name="T77" fmla="*/ 10 h 871"/>
                  <a:gd name="T78" fmla="*/ 242 w 734"/>
                  <a:gd name="T79" fmla="*/ 149 h 871"/>
                  <a:gd name="T80" fmla="*/ 288 w 734"/>
                  <a:gd name="T81" fmla="*/ 295 h 871"/>
                  <a:gd name="T82" fmla="*/ 250 w 734"/>
                  <a:gd name="T83" fmla="*/ 183 h 871"/>
                  <a:gd name="T84" fmla="*/ 217 w 734"/>
                  <a:gd name="T85" fmla="*/ 31 h 871"/>
                  <a:gd name="T86" fmla="*/ 220 w 734"/>
                  <a:gd name="T87" fmla="*/ 9 h 871"/>
                  <a:gd name="T88" fmla="*/ 241 w 734"/>
                  <a:gd name="T89" fmla="*/ 33 h 871"/>
                  <a:gd name="T90" fmla="*/ 285 w 734"/>
                  <a:gd name="T91" fmla="*/ 125 h 871"/>
                  <a:gd name="T92" fmla="*/ 306 w 734"/>
                  <a:gd name="T93" fmla="*/ 193 h 871"/>
                  <a:gd name="T94" fmla="*/ 324 w 734"/>
                  <a:gd name="T95" fmla="*/ 266 h 871"/>
                  <a:gd name="T96" fmla="*/ 333 w 734"/>
                  <a:gd name="T97" fmla="*/ 328 h 871"/>
                  <a:gd name="T98" fmla="*/ 334 w 734"/>
                  <a:gd name="T99" fmla="*/ 338 h 871"/>
                  <a:gd name="T100" fmla="*/ 361 w 734"/>
                  <a:gd name="T101" fmla="*/ 390 h 871"/>
                  <a:gd name="T102" fmla="*/ 485 w 734"/>
                  <a:gd name="T103" fmla="*/ 493 h 871"/>
                  <a:gd name="T104" fmla="*/ 582 w 734"/>
                  <a:gd name="T105" fmla="*/ 589 h 871"/>
                  <a:gd name="T106" fmla="*/ 623 w 734"/>
                  <a:gd name="T107" fmla="*/ 641 h 8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34" h="871">
                    <a:moveTo>
                      <a:pt x="623" y="641"/>
                    </a:moveTo>
                    <a:cubicBezTo>
                      <a:pt x="651" y="682"/>
                      <a:pt x="681" y="722"/>
                      <a:pt x="703" y="767"/>
                    </a:cubicBezTo>
                    <a:cubicBezTo>
                      <a:pt x="716" y="793"/>
                      <a:pt x="725" y="822"/>
                      <a:pt x="731" y="852"/>
                    </a:cubicBezTo>
                    <a:cubicBezTo>
                      <a:pt x="732" y="857"/>
                      <a:pt x="734" y="863"/>
                      <a:pt x="729" y="871"/>
                    </a:cubicBezTo>
                    <a:cubicBezTo>
                      <a:pt x="707" y="833"/>
                      <a:pt x="697" y="790"/>
                      <a:pt x="672" y="756"/>
                    </a:cubicBezTo>
                    <a:cubicBezTo>
                      <a:pt x="648" y="721"/>
                      <a:pt x="628" y="683"/>
                      <a:pt x="601" y="649"/>
                    </a:cubicBezTo>
                    <a:cubicBezTo>
                      <a:pt x="595" y="635"/>
                      <a:pt x="585" y="623"/>
                      <a:pt x="575" y="613"/>
                    </a:cubicBezTo>
                    <a:cubicBezTo>
                      <a:pt x="554" y="589"/>
                      <a:pt x="533" y="564"/>
                      <a:pt x="510" y="543"/>
                    </a:cubicBezTo>
                    <a:cubicBezTo>
                      <a:pt x="505" y="539"/>
                      <a:pt x="501" y="538"/>
                      <a:pt x="495" y="538"/>
                    </a:cubicBezTo>
                    <a:cubicBezTo>
                      <a:pt x="461" y="533"/>
                      <a:pt x="427" y="529"/>
                      <a:pt x="395" y="515"/>
                    </a:cubicBezTo>
                    <a:cubicBezTo>
                      <a:pt x="387" y="512"/>
                      <a:pt x="374" y="511"/>
                      <a:pt x="376" y="499"/>
                    </a:cubicBezTo>
                    <a:cubicBezTo>
                      <a:pt x="378" y="489"/>
                      <a:pt x="390" y="491"/>
                      <a:pt x="398" y="490"/>
                    </a:cubicBezTo>
                    <a:cubicBezTo>
                      <a:pt x="414" y="488"/>
                      <a:pt x="430" y="492"/>
                      <a:pt x="446" y="495"/>
                    </a:cubicBezTo>
                    <a:cubicBezTo>
                      <a:pt x="450" y="496"/>
                      <a:pt x="453" y="499"/>
                      <a:pt x="458" y="496"/>
                    </a:cubicBezTo>
                    <a:cubicBezTo>
                      <a:pt x="451" y="480"/>
                      <a:pt x="436" y="473"/>
                      <a:pt x="424" y="462"/>
                    </a:cubicBezTo>
                    <a:cubicBezTo>
                      <a:pt x="395" y="436"/>
                      <a:pt x="363" y="414"/>
                      <a:pt x="330" y="394"/>
                    </a:cubicBezTo>
                    <a:cubicBezTo>
                      <a:pt x="304" y="378"/>
                      <a:pt x="277" y="361"/>
                      <a:pt x="254" y="341"/>
                    </a:cubicBezTo>
                    <a:cubicBezTo>
                      <a:pt x="210" y="304"/>
                      <a:pt x="166" y="267"/>
                      <a:pt x="124" y="229"/>
                    </a:cubicBezTo>
                    <a:cubicBezTo>
                      <a:pt x="107" y="212"/>
                      <a:pt x="94" y="191"/>
                      <a:pt x="78" y="173"/>
                    </a:cubicBezTo>
                    <a:cubicBezTo>
                      <a:pt x="51" y="137"/>
                      <a:pt x="32" y="96"/>
                      <a:pt x="11" y="58"/>
                    </a:cubicBezTo>
                    <a:cubicBezTo>
                      <a:pt x="6" y="49"/>
                      <a:pt x="4" y="38"/>
                      <a:pt x="0" y="27"/>
                    </a:cubicBezTo>
                    <a:cubicBezTo>
                      <a:pt x="6" y="26"/>
                      <a:pt x="9" y="31"/>
                      <a:pt x="13" y="35"/>
                    </a:cubicBezTo>
                    <a:cubicBezTo>
                      <a:pt x="30" y="63"/>
                      <a:pt x="48" y="90"/>
                      <a:pt x="68" y="116"/>
                    </a:cubicBezTo>
                    <a:cubicBezTo>
                      <a:pt x="89" y="143"/>
                      <a:pt x="109" y="171"/>
                      <a:pt x="135" y="195"/>
                    </a:cubicBezTo>
                    <a:cubicBezTo>
                      <a:pt x="142" y="201"/>
                      <a:pt x="149" y="209"/>
                      <a:pt x="155" y="216"/>
                    </a:cubicBezTo>
                    <a:cubicBezTo>
                      <a:pt x="185" y="246"/>
                      <a:pt x="215" y="276"/>
                      <a:pt x="241" y="297"/>
                    </a:cubicBezTo>
                    <a:cubicBezTo>
                      <a:pt x="202" y="266"/>
                      <a:pt x="161" y="223"/>
                      <a:pt x="123" y="179"/>
                    </a:cubicBezTo>
                    <a:cubicBezTo>
                      <a:pt x="84" y="133"/>
                      <a:pt x="47" y="86"/>
                      <a:pt x="17" y="34"/>
                    </a:cubicBezTo>
                    <a:cubicBezTo>
                      <a:pt x="13" y="28"/>
                      <a:pt x="8" y="22"/>
                      <a:pt x="14" y="15"/>
                    </a:cubicBezTo>
                    <a:cubicBezTo>
                      <a:pt x="24" y="27"/>
                      <a:pt x="39" y="32"/>
                      <a:pt x="50" y="42"/>
                    </a:cubicBezTo>
                    <a:cubicBezTo>
                      <a:pt x="64" y="56"/>
                      <a:pt x="80" y="68"/>
                      <a:pt x="93" y="82"/>
                    </a:cubicBezTo>
                    <a:cubicBezTo>
                      <a:pt x="117" y="107"/>
                      <a:pt x="141" y="131"/>
                      <a:pt x="161" y="160"/>
                    </a:cubicBezTo>
                    <a:cubicBezTo>
                      <a:pt x="181" y="186"/>
                      <a:pt x="202" y="212"/>
                      <a:pt x="222" y="238"/>
                    </a:cubicBezTo>
                    <a:cubicBezTo>
                      <a:pt x="226" y="242"/>
                      <a:pt x="230" y="247"/>
                      <a:pt x="234" y="251"/>
                    </a:cubicBezTo>
                    <a:cubicBezTo>
                      <a:pt x="237" y="249"/>
                      <a:pt x="235" y="247"/>
                      <a:pt x="234" y="245"/>
                    </a:cubicBezTo>
                    <a:cubicBezTo>
                      <a:pt x="210" y="210"/>
                      <a:pt x="203" y="169"/>
                      <a:pt x="196" y="128"/>
                    </a:cubicBezTo>
                    <a:cubicBezTo>
                      <a:pt x="192" y="104"/>
                      <a:pt x="191" y="80"/>
                      <a:pt x="191" y="57"/>
                    </a:cubicBezTo>
                    <a:cubicBezTo>
                      <a:pt x="191" y="38"/>
                      <a:pt x="190" y="16"/>
                      <a:pt x="204" y="0"/>
                    </a:cubicBezTo>
                    <a:cubicBezTo>
                      <a:pt x="211" y="0"/>
                      <a:pt x="212" y="5"/>
                      <a:pt x="212" y="10"/>
                    </a:cubicBezTo>
                    <a:cubicBezTo>
                      <a:pt x="221" y="56"/>
                      <a:pt x="234" y="102"/>
                      <a:pt x="242" y="149"/>
                    </a:cubicBezTo>
                    <a:cubicBezTo>
                      <a:pt x="252" y="202"/>
                      <a:pt x="267" y="255"/>
                      <a:pt x="288" y="295"/>
                    </a:cubicBezTo>
                    <a:cubicBezTo>
                      <a:pt x="272" y="265"/>
                      <a:pt x="260" y="224"/>
                      <a:pt x="250" y="183"/>
                    </a:cubicBezTo>
                    <a:cubicBezTo>
                      <a:pt x="238" y="132"/>
                      <a:pt x="230" y="81"/>
                      <a:pt x="217" y="31"/>
                    </a:cubicBezTo>
                    <a:cubicBezTo>
                      <a:pt x="215" y="23"/>
                      <a:pt x="212" y="16"/>
                      <a:pt x="220" y="9"/>
                    </a:cubicBezTo>
                    <a:cubicBezTo>
                      <a:pt x="231" y="14"/>
                      <a:pt x="235" y="25"/>
                      <a:pt x="241" y="33"/>
                    </a:cubicBezTo>
                    <a:cubicBezTo>
                      <a:pt x="261" y="61"/>
                      <a:pt x="275" y="92"/>
                      <a:pt x="285" y="125"/>
                    </a:cubicBezTo>
                    <a:cubicBezTo>
                      <a:pt x="291" y="147"/>
                      <a:pt x="298" y="170"/>
                      <a:pt x="306" y="193"/>
                    </a:cubicBezTo>
                    <a:cubicBezTo>
                      <a:pt x="315" y="216"/>
                      <a:pt x="320" y="241"/>
                      <a:pt x="324" y="266"/>
                    </a:cubicBezTo>
                    <a:cubicBezTo>
                      <a:pt x="326" y="287"/>
                      <a:pt x="332" y="307"/>
                      <a:pt x="333" y="328"/>
                    </a:cubicBezTo>
                    <a:cubicBezTo>
                      <a:pt x="334" y="331"/>
                      <a:pt x="335" y="335"/>
                      <a:pt x="334" y="338"/>
                    </a:cubicBezTo>
                    <a:cubicBezTo>
                      <a:pt x="329" y="364"/>
                      <a:pt x="341" y="378"/>
                      <a:pt x="361" y="390"/>
                    </a:cubicBezTo>
                    <a:cubicBezTo>
                      <a:pt x="408" y="418"/>
                      <a:pt x="446" y="456"/>
                      <a:pt x="485" y="493"/>
                    </a:cubicBezTo>
                    <a:cubicBezTo>
                      <a:pt x="518" y="524"/>
                      <a:pt x="550" y="555"/>
                      <a:pt x="582" y="589"/>
                    </a:cubicBezTo>
                    <a:cubicBezTo>
                      <a:pt x="597" y="605"/>
                      <a:pt x="609" y="623"/>
                      <a:pt x="623" y="641"/>
                    </a:cubicBezTo>
                    <a:close/>
                  </a:path>
                </a:pathLst>
              </a:custGeom>
              <a:solidFill>
                <a:srgbClr val="A5B2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3" name="Freeform 53">
                <a:extLst>
                  <a:ext uri="{FF2B5EF4-FFF2-40B4-BE49-F238E27FC236}">
                    <a16:creationId xmlns:a16="http://schemas.microsoft.com/office/drawing/2014/main" id="{40E6BF13-12E2-88B1-AEE8-5837B9E7C8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91500" y="4294188"/>
                <a:ext cx="414338" cy="385763"/>
              </a:xfrm>
              <a:custGeom>
                <a:avLst/>
                <a:gdLst>
                  <a:gd name="T0" fmla="*/ 281 w 298"/>
                  <a:gd name="T1" fmla="*/ 230 h 277"/>
                  <a:gd name="T2" fmla="*/ 229 w 298"/>
                  <a:gd name="T3" fmla="*/ 255 h 277"/>
                  <a:gd name="T4" fmla="*/ 113 w 298"/>
                  <a:gd name="T5" fmla="*/ 269 h 277"/>
                  <a:gd name="T6" fmla="*/ 17 w 298"/>
                  <a:gd name="T7" fmla="*/ 187 h 277"/>
                  <a:gd name="T8" fmla="*/ 1 w 298"/>
                  <a:gd name="T9" fmla="*/ 116 h 277"/>
                  <a:gd name="T10" fmla="*/ 30 w 298"/>
                  <a:gd name="T11" fmla="*/ 23 h 277"/>
                  <a:gd name="T12" fmla="*/ 79 w 298"/>
                  <a:gd name="T13" fmla="*/ 8 h 277"/>
                  <a:gd name="T14" fmla="*/ 102 w 298"/>
                  <a:gd name="T15" fmla="*/ 29 h 277"/>
                  <a:gd name="T16" fmla="*/ 137 w 298"/>
                  <a:gd name="T17" fmla="*/ 82 h 277"/>
                  <a:gd name="T18" fmla="*/ 189 w 298"/>
                  <a:gd name="T19" fmla="*/ 134 h 277"/>
                  <a:gd name="T20" fmla="*/ 271 w 298"/>
                  <a:gd name="T21" fmla="*/ 186 h 277"/>
                  <a:gd name="T22" fmla="*/ 292 w 298"/>
                  <a:gd name="T23" fmla="*/ 203 h 277"/>
                  <a:gd name="T24" fmla="*/ 291 w 298"/>
                  <a:gd name="T25" fmla="*/ 222 h 277"/>
                  <a:gd name="T26" fmla="*/ 281 w 298"/>
                  <a:gd name="T27" fmla="*/ 230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98" h="277">
                    <a:moveTo>
                      <a:pt x="281" y="230"/>
                    </a:moveTo>
                    <a:cubicBezTo>
                      <a:pt x="266" y="245"/>
                      <a:pt x="247" y="250"/>
                      <a:pt x="229" y="255"/>
                    </a:cubicBezTo>
                    <a:cubicBezTo>
                      <a:pt x="191" y="267"/>
                      <a:pt x="153" y="277"/>
                      <a:pt x="113" y="269"/>
                    </a:cubicBezTo>
                    <a:cubicBezTo>
                      <a:pt x="66" y="260"/>
                      <a:pt x="33" y="232"/>
                      <a:pt x="17" y="187"/>
                    </a:cubicBezTo>
                    <a:cubicBezTo>
                      <a:pt x="7" y="165"/>
                      <a:pt x="0" y="141"/>
                      <a:pt x="1" y="116"/>
                    </a:cubicBezTo>
                    <a:cubicBezTo>
                      <a:pt x="2" y="83"/>
                      <a:pt x="13" y="52"/>
                      <a:pt x="30" y="23"/>
                    </a:cubicBezTo>
                    <a:cubicBezTo>
                      <a:pt x="42" y="3"/>
                      <a:pt x="66" y="0"/>
                      <a:pt x="79" y="8"/>
                    </a:cubicBezTo>
                    <a:cubicBezTo>
                      <a:pt x="88" y="13"/>
                      <a:pt x="96" y="21"/>
                      <a:pt x="102" y="29"/>
                    </a:cubicBezTo>
                    <a:cubicBezTo>
                      <a:pt x="116" y="45"/>
                      <a:pt x="125" y="64"/>
                      <a:pt x="137" y="82"/>
                    </a:cubicBezTo>
                    <a:cubicBezTo>
                      <a:pt x="150" y="103"/>
                      <a:pt x="168" y="120"/>
                      <a:pt x="189" y="134"/>
                    </a:cubicBezTo>
                    <a:cubicBezTo>
                      <a:pt x="216" y="152"/>
                      <a:pt x="243" y="169"/>
                      <a:pt x="271" y="186"/>
                    </a:cubicBezTo>
                    <a:cubicBezTo>
                      <a:pt x="279" y="190"/>
                      <a:pt x="285" y="197"/>
                      <a:pt x="292" y="203"/>
                    </a:cubicBezTo>
                    <a:cubicBezTo>
                      <a:pt x="298" y="208"/>
                      <a:pt x="296" y="216"/>
                      <a:pt x="291" y="222"/>
                    </a:cubicBezTo>
                    <a:cubicBezTo>
                      <a:pt x="288" y="225"/>
                      <a:pt x="284" y="228"/>
                      <a:pt x="281" y="230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4" name="Freeform 54">
                <a:extLst>
                  <a:ext uri="{FF2B5EF4-FFF2-40B4-BE49-F238E27FC236}">
                    <a16:creationId xmlns:a16="http://schemas.microsoft.com/office/drawing/2014/main" id="{5D93B5B5-3CAB-2DB6-7795-D91962EC05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1850" y="4662488"/>
                <a:ext cx="384175" cy="371475"/>
              </a:xfrm>
              <a:custGeom>
                <a:avLst/>
                <a:gdLst>
                  <a:gd name="T0" fmla="*/ 193 w 276"/>
                  <a:gd name="T1" fmla="*/ 243 h 266"/>
                  <a:gd name="T2" fmla="*/ 122 w 276"/>
                  <a:gd name="T3" fmla="*/ 166 h 266"/>
                  <a:gd name="T4" fmla="*/ 37 w 276"/>
                  <a:gd name="T5" fmla="*/ 101 h 266"/>
                  <a:gd name="T6" fmla="*/ 13 w 276"/>
                  <a:gd name="T7" fmla="*/ 79 h 266"/>
                  <a:gd name="T8" fmla="*/ 29 w 276"/>
                  <a:gd name="T9" fmla="*/ 31 h 266"/>
                  <a:gd name="T10" fmla="*/ 179 w 276"/>
                  <a:gd name="T11" fmla="*/ 17 h 266"/>
                  <a:gd name="T12" fmla="*/ 275 w 276"/>
                  <a:gd name="T13" fmla="*/ 152 h 266"/>
                  <a:gd name="T14" fmla="*/ 256 w 276"/>
                  <a:gd name="T15" fmla="*/ 238 h 266"/>
                  <a:gd name="T16" fmla="*/ 232 w 276"/>
                  <a:gd name="T17" fmla="*/ 260 h 266"/>
                  <a:gd name="T18" fmla="*/ 193 w 276"/>
                  <a:gd name="T19" fmla="*/ 243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6" h="266">
                    <a:moveTo>
                      <a:pt x="193" y="243"/>
                    </a:moveTo>
                    <a:cubicBezTo>
                      <a:pt x="177" y="214"/>
                      <a:pt x="148" y="190"/>
                      <a:pt x="122" y="166"/>
                    </a:cubicBezTo>
                    <a:cubicBezTo>
                      <a:pt x="95" y="143"/>
                      <a:pt x="68" y="120"/>
                      <a:pt x="37" y="101"/>
                    </a:cubicBezTo>
                    <a:cubicBezTo>
                      <a:pt x="28" y="95"/>
                      <a:pt x="20" y="88"/>
                      <a:pt x="13" y="79"/>
                    </a:cubicBezTo>
                    <a:cubicBezTo>
                      <a:pt x="0" y="62"/>
                      <a:pt x="7" y="44"/>
                      <a:pt x="29" y="31"/>
                    </a:cubicBezTo>
                    <a:cubicBezTo>
                      <a:pt x="77" y="3"/>
                      <a:pt x="129" y="0"/>
                      <a:pt x="179" y="17"/>
                    </a:cubicBezTo>
                    <a:cubicBezTo>
                      <a:pt x="241" y="39"/>
                      <a:pt x="273" y="79"/>
                      <a:pt x="275" y="152"/>
                    </a:cubicBezTo>
                    <a:cubicBezTo>
                      <a:pt x="276" y="183"/>
                      <a:pt x="271" y="211"/>
                      <a:pt x="256" y="238"/>
                    </a:cubicBezTo>
                    <a:cubicBezTo>
                      <a:pt x="251" y="249"/>
                      <a:pt x="242" y="255"/>
                      <a:pt x="232" y="260"/>
                    </a:cubicBezTo>
                    <a:cubicBezTo>
                      <a:pt x="220" y="266"/>
                      <a:pt x="207" y="260"/>
                      <a:pt x="193" y="243"/>
                    </a:cubicBezTo>
                    <a:close/>
                  </a:path>
                </a:pathLst>
              </a:custGeom>
              <a:solidFill>
                <a:srgbClr val="9DD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5" name="Freeform 55">
                <a:extLst>
                  <a:ext uri="{FF2B5EF4-FFF2-40B4-BE49-F238E27FC236}">
                    <a16:creationId xmlns:a16="http://schemas.microsoft.com/office/drawing/2014/main" id="{F817D944-EB0D-7D50-34F2-D32AE717E2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42350" y="4224338"/>
                <a:ext cx="212725" cy="373063"/>
              </a:xfrm>
              <a:custGeom>
                <a:avLst/>
                <a:gdLst>
                  <a:gd name="T0" fmla="*/ 152 w 153"/>
                  <a:gd name="T1" fmla="*/ 268 h 268"/>
                  <a:gd name="T2" fmla="*/ 125 w 153"/>
                  <a:gd name="T3" fmla="*/ 252 h 268"/>
                  <a:gd name="T4" fmla="*/ 57 w 153"/>
                  <a:gd name="T5" fmla="*/ 186 h 268"/>
                  <a:gd name="T6" fmla="*/ 13 w 153"/>
                  <a:gd name="T7" fmla="*/ 92 h 268"/>
                  <a:gd name="T8" fmla="*/ 2 w 153"/>
                  <a:gd name="T9" fmla="*/ 30 h 268"/>
                  <a:gd name="T10" fmla="*/ 6 w 153"/>
                  <a:gd name="T11" fmla="*/ 7 h 268"/>
                  <a:gd name="T12" fmla="*/ 26 w 153"/>
                  <a:gd name="T13" fmla="*/ 6 h 268"/>
                  <a:gd name="T14" fmla="*/ 132 w 153"/>
                  <a:gd name="T15" fmla="*/ 169 h 268"/>
                  <a:gd name="T16" fmla="*/ 151 w 153"/>
                  <a:gd name="T17" fmla="*/ 240 h 268"/>
                  <a:gd name="T18" fmla="*/ 152 w 153"/>
                  <a:gd name="T19" fmla="*/ 268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3" h="268">
                    <a:moveTo>
                      <a:pt x="152" y="268"/>
                    </a:moveTo>
                    <a:cubicBezTo>
                      <a:pt x="139" y="268"/>
                      <a:pt x="132" y="259"/>
                      <a:pt x="125" y="252"/>
                    </a:cubicBezTo>
                    <a:cubicBezTo>
                      <a:pt x="101" y="232"/>
                      <a:pt x="76" y="212"/>
                      <a:pt x="57" y="186"/>
                    </a:cubicBezTo>
                    <a:cubicBezTo>
                      <a:pt x="35" y="157"/>
                      <a:pt x="23" y="126"/>
                      <a:pt x="13" y="92"/>
                    </a:cubicBezTo>
                    <a:cubicBezTo>
                      <a:pt x="8" y="72"/>
                      <a:pt x="7" y="50"/>
                      <a:pt x="2" y="30"/>
                    </a:cubicBezTo>
                    <a:cubicBezTo>
                      <a:pt x="0" y="22"/>
                      <a:pt x="0" y="15"/>
                      <a:pt x="6" y="7"/>
                    </a:cubicBezTo>
                    <a:cubicBezTo>
                      <a:pt x="12" y="0"/>
                      <a:pt x="19" y="1"/>
                      <a:pt x="26" y="6"/>
                    </a:cubicBezTo>
                    <a:cubicBezTo>
                      <a:pt x="79" y="48"/>
                      <a:pt x="112" y="104"/>
                      <a:pt x="132" y="169"/>
                    </a:cubicBezTo>
                    <a:cubicBezTo>
                      <a:pt x="139" y="192"/>
                      <a:pt x="145" y="216"/>
                      <a:pt x="151" y="240"/>
                    </a:cubicBezTo>
                    <a:cubicBezTo>
                      <a:pt x="153" y="249"/>
                      <a:pt x="148" y="258"/>
                      <a:pt x="152" y="268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6" name="Freeform 56">
                <a:extLst>
                  <a:ext uri="{FF2B5EF4-FFF2-40B4-BE49-F238E27FC236}">
                    <a16:creationId xmlns:a16="http://schemas.microsoft.com/office/drawing/2014/main" id="{77DB8C1D-6502-AD9F-6323-E52BE373D6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69275" y="3738563"/>
                <a:ext cx="176213" cy="328613"/>
              </a:xfrm>
              <a:custGeom>
                <a:avLst/>
                <a:gdLst>
                  <a:gd name="T0" fmla="*/ 80 w 127"/>
                  <a:gd name="T1" fmla="*/ 205 h 236"/>
                  <a:gd name="T2" fmla="*/ 34 w 127"/>
                  <a:gd name="T3" fmla="*/ 146 h 236"/>
                  <a:gd name="T4" fmla="*/ 5 w 127"/>
                  <a:gd name="T5" fmla="*/ 39 h 236"/>
                  <a:gd name="T6" fmla="*/ 2 w 127"/>
                  <a:gd name="T7" fmla="*/ 15 h 236"/>
                  <a:gd name="T8" fmla="*/ 8 w 127"/>
                  <a:gd name="T9" fmla="*/ 3 h 236"/>
                  <a:gd name="T10" fmla="*/ 23 w 127"/>
                  <a:gd name="T11" fmla="*/ 7 h 236"/>
                  <a:gd name="T12" fmla="*/ 80 w 127"/>
                  <a:gd name="T13" fmla="*/ 80 h 236"/>
                  <a:gd name="T14" fmla="*/ 107 w 127"/>
                  <a:gd name="T15" fmla="*/ 133 h 236"/>
                  <a:gd name="T16" fmla="*/ 126 w 127"/>
                  <a:gd name="T17" fmla="*/ 211 h 236"/>
                  <a:gd name="T18" fmla="*/ 125 w 127"/>
                  <a:gd name="T19" fmla="*/ 225 h 236"/>
                  <a:gd name="T20" fmla="*/ 111 w 127"/>
                  <a:gd name="T21" fmla="*/ 231 h 236"/>
                  <a:gd name="T22" fmla="*/ 80 w 127"/>
                  <a:gd name="T23" fmla="*/ 205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7" h="236">
                    <a:moveTo>
                      <a:pt x="80" y="205"/>
                    </a:moveTo>
                    <a:cubicBezTo>
                      <a:pt x="63" y="190"/>
                      <a:pt x="48" y="168"/>
                      <a:pt x="34" y="146"/>
                    </a:cubicBezTo>
                    <a:cubicBezTo>
                      <a:pt x="14" y="114"/>
                      <a:pt x="7" y="77"/>
                      <a:pt x="5" y="39"/>
                    </a:cubicBezTo>
                    <a:cubicBezTo>
                      <a:pt x="4" y="31"/>
                      <a:pt x="0" y="23"/>
                      <a:pt x="2" y="15"/>
                    </a:cubicBezTo>
                    <a:cubicBezTo>
                      <a:pt x="3" y="10"/>
                      <a:pt x="3" y="5"/>
                      <a:pt x="8" y="3"/>
                    </a:cubicBezTo>
                    <a:cubicBezTo>
                      <a:pt x="14" y="0"/>
                      <a:pt x="19" y="3"/>
                      <a:pt x="23" y="7"/>
                    </a:cubicBezTo>
                    <a:cubicBezTo>
                      <a:pt x="44" y="29"/>
                      <a:pt x="64" y="53"/>
                      <a:pt x="80" y="80"/>
                    </a:cubicBezTo>
                    <a:cubicBezTo>
                      <a:pt x="89" y="98"/>
                      <a:pt x="98" y="115"/>
                      <a:pt x="107" y="133"/>
                    </a:cubicBezTo>
                    <a:cubicBezTo>
                      <a:pt x="118" y="158"/>
                      <a:pt x="121" y="184"/>
                      <a:pt x="126" y="211"/>
                    </a:cubicBezTo>
                    <a:cubicBezTo>
                      <a:pt x="126" y="215"/>
                      <a:pt x="127" y="221"/>
                      <a:pt x="125" y="225"/>
                    </a:cubicBezTo>
                    <a:cubicBezTo>
                      <a:pt x="123" y="231"/>
                      <a:pt x="118" y="236"/>
                      <a:pt x="111" y="231"/>
                    </a:cubicBezTo>
                    <a:cubicBezTo>
                      <a:pt x="101" y="224"/>
                      <a:pt x="90" y="218"/>
                      <a:pt x="80" y="205"/>
                    </a:cubicBezTo>
                    <a:close/>
                  </a:path>
                </a:pathLst>
              </a:custGeom>
              <a:solidFill>
                <a:srgbClr val="9DD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7" name="Freeform 57">
                <a:extLst>
                  <a:ext uri="{FF2B5EF4-FFF2-40B4-BE49-F238E27FC236}">
                    <a16:creationId xmlns:a16="http://schemas.microsoft.com/office/drawing/2014/main" id="{FDF8731C-DC97-B56D-8664-C4F4AA041D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2438" y="3865563"/>
                <a:ext cx="428625" cy="506413"/>
              </a:xfrm>
              <a:custGeom>
                <a:avLst/>
                <a:gdLst>
                  <a:gd name="T0" fmla="*/ 52 w 307"/>
                  <a:gd name="T1" fmla="*/ 61 h 364"/>
                  <a:gd name="T2" fmla="*/ 90 w 307"/>
                  <a:gd name="T3" fmla="*/ 125 h 364"/>
                  <a:gd name="T4" fmla="*/ 143 w 307"/>
                  <a:gd name="T5" fmla="*/ 195 h 364"/>
                  <a:gd name="T6" fmla="*/ 204 w 307"/>
                  <a:gd name="T7" fmla="*/ 264 h 364"/>
                  <a:gd name="T8" fmla="*/ 307 w 307"/>
                  <a:gd name="T9" fmla="*/ 364 h 364"/>
                  <a:gd name="T10" fmla="*/ 279 w 307"/>
                  <a:gd name="T11" fmla="*/ 348 h 364"/>
                  <a:gd name="T12" fmla="*/ 198 w 307"/>
                  <a:gd name="T13" fmla="*/ 275 h 364"/>
                  <a:gd name="T14" fmla="*/ 139 w 307"/>
                  <a:gd name="T15" fmla="*/ 213 h 364"/>
                  <a:gd name="T16" fmla="*/ 44 w 307"/>
                  <a:gd name="T17" fmla="*/ 80 h 364"/>
                  <a:gd name="T18" fmla="*/ 38 w 307"/>
                  <a:gd name="T19" fmla="*/ 73 h 364"/>
                  <a:gd name="T20" fmla="*/ 12 w 307"/>
                  <a:gd name="T21" fmla="*/ 33 h 364"/>
                  <a:gd name="T22" fmla="*/ 1 w 307"/>
                  <a:gd name="T23" fmla="*/ 12 h 364"/>
                  <a:gd name="T24" fmla="*/ 5 w 307"/>
                  <a:gd name="T25" fmla="*/ 1 h 364"/>
                  <a:gd name="T26" fmla="*/ 15 w 307"/>
                  <a:gd name="T27" fmla="*/ 6 h 364"/>
                  <a:gd name="T28" fmla="*/ 52 w 307"/>
                  <a:gd name="T29" fmla="*/ 61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7" h="364">
                    <a:moveTo>
                      <a:pt x="52" y="61"/>
                    </a:moveTo>
                    <a:cubicBezTo>
                      <a:pt x="62" y="84"/>
                      <a:pt x="75" y="105"/>
                      <a:pt x="90" y="125"/>
                    </a:cubicBezTo>
                    <a:cubicBezTo>
                      <a:pt x="107" y="149"/>
                      <a:pt x="124" y="173"/>
                      <a:pt x="143" y="195"/>
                    </a:cubicBezTo>
                    <a:cubicBezTo>
                      <a:pt x="162" y="219"/>
                      <a:pt x="184" y="241"/>
                      <a:pt x="204" y="264"/>
                    </a:cubicBezTo>
                    <a:cubicBezTo>
                      <a:pt x="236" y="298"/>
                      <a:pt x="270" y="331"/>
                      <a:pt x="307" y="364"/>
                    </a:cubicBezTo>
                    <a:cubicBezTo>
                      <a:pt x="294" y="362"/>
                      <a:pt x="287" y="354"/>
                      <a:pt x="279" y="348"/>
                    </a:cubicBezTo>
                    <a:cubicBezTo>
                      <a:pt x="250" y="326"/>
                      <a:pt x="223" y="302"/>
                      <a:pt x="198" y="275"/>
                    </a:cubicBezTo>
                    <a:cubicBezTo>
                      <a:pt x="179" y="254"/>
                      <a:pt x="158" y="235"/>
                      <a:pt x="139" y="213"/>
                    </a:cubicBezTo>
                    <a:cubicBezTo>
                      <a:pt x="104" y="171"/>
                      <a:pt x="71" y="128"/>
                      <a:pt x="44" y="80"/>
                    </a:cubicBezTo>
                    <a:cubicBezTo>
                      <a:pt x="42" y="78"/>
                      <a:pt x="40" y="76"/>
                      <a:pt x="38" y="73"/>
                    </a:cubicBezTo>
                    <a:cubicBezTo>
                      <a:pt x="32" y="59"/>
                      <a:pt x="22" y="46"/>
                      <a:pt x="12" y="33"/>
                    </a:cubicBezTo>
                    <a:cubicBezTo>
                      <a:pt x="7" y="27"/>
                      <a:pt x="2" y="20"/>
                      <a:pt x="1" y="12"/>
                    </a:cubicBezTo>
                    <a:cubicBezTo>
                      <a:pt x="0" y="7"/>
                      <a:pt x="1" y="3"/>
                      <a:pt x="5" y="1"/>
                    </a:cubicBezTo>
                    <a:cubicBezTo>
                      <a:pt x="10" y="0"/>
                      <a:pt x="12" y="2"/>
                      <a:pt x="15" y="6"/>
                    </a:cubicBezTo>
                    <a:cubicBezTo>
                      <a:pt x="27" y="24"/>
                      <a:pt x="40" y="43"/>
                      <a:pt x="52" y="61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8" name="Freeform 58">
                <a:extLst>
                  <a:ext uri="{FF2B5EF4-FFF2-40B4-BE49-F238E27FC236}">
                    <a16:creationId xmlns:a16="http://schemas.microsoft.com/office/drawing/2014/main" id="{F1AC376C-5F3C-3ED9-71A4-EB6A8E4451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75650" y="3771900"/>
                <a:ext cx="168275" cy="596900"/>
              </a:xfrm>
              <a:custGeom>
                <a:avLst/>
                <a:gdLst>
                  <a:gd name="T0" fmla="*/ 40 w 120"/>
                  <a:gd name="T1" fmla="*/ 122 h 429"/>
                  <a:gd name="T2" fmla="*/ 53 w 120"/>
                  <a:gd name="T3" fmla="*/ 186 h 429"/>
                  <a:gd name="T4" fmla="*/ 83 w 120"/>
                  <a:gd name="T5" fmla="*/ 328 h 429"/>
                  <a:gd name="T6" fmla="*/ 113 w 120"/>
                  <a:gd name="T7" fmla="*/ 413 h 429"/>
                  <a:gd name="T8" fmla="*/ 120 w 120"/>
                  <a:gd name="T9" fmla="*/ 429 h 429"/>
                  <a:gd name="T10" fmla="*/ 110 w 120"/>
                  <a:gd name="T11" fmla="*/ 420 h 429"/>
                  <a:gd name="T12" fmla="*/ 63 w 120"/>
                  <a:gd name="T13" fmla="*/ 287 h 429"/>
                  <a:gd name="T14" fmla="*/ 27 w 120"/>
                  <a:gd name="T15" fmla="*/ 120 h 429"/>
                  <a:gd name="T16" fmla="*/ 24 w 120"/>
                  <a:gd name="T17" fmla="*/ 112 h 429"/>
                  <a:gd name="T18" fmla="*/ 5 w 120"/>
                  <a:gd name="T19" fmla="*/ 19 h 429"/>
                  <a:gd name="T20" fmla="*/ 8 w 120"/>
                  <a:gd name="T21" fmla="*/ 2 h 429"/>
                  <a:gd name="T22" fmla="*/ 21 w 120"/>
                  <a:gd name="T23" fmla="*/ 16 h 429"/>
                  <a:gd name="T24" fmla="*/ 40 w 120"/>
                  <a:gd name="T25" fmla="*/ 122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0" h="429">
                    <a:moveTo>
                      <a:pt x="40" y="122"/>
                    </a:moveTo>
                    <a:cubicBezTo>
                      <a:pt x="40" y="145"/>
                      <a:pt x="48" y="166"/>
                      <a:pt x="53" y="186"/>
                    </a:cubicBezTo>
                    <a:cubicBezTo>
                      <a:pt x="65" y="233"/>
                      <a:pt x="71" y="281"/>
                      <a:pt x="83" y="328"/>
                    </a:cubicBezTo>
                    <a:cubicBezTo>
                      <a:pt x="91" y="357"/>
                      <a:pt x="102" y="386"/>
                      <a:pt x="113" y="413"/>
                    </a:cubicBezTo>
                    <a:cubicBezTo>
                      <a:pt x="115" y="419"/>
                      <a:pt x="117" y="423"/>
                      <a:pt x="120" y="429"/>
                    </a:cubicBezTo>
                    <a:cubicBezTo>
                      <a:pt x="114" y="427"/>
                      <a:pt x="112" y="424"/>
                      <a:pt x="110" y="420"/>
                    </a:cubicBezTo>
                    <a:cubicBezTo>
                      <a:pt x="88" y="378"/>
                      <a:pt x="73" y="334"/>
                      <a:pt x="63" y="287"/>
                    </a:cubicBezTo>
                    <a:cubicBezTo>
                      <a:pt x="51" y="231"/>
                      <a:pt x="39" y="176"/>
                      <a:pt x="27" y="120"/>
                    </a:cubicBezTo>
                    <a:cubicBezTo>
                      <a:pt x="26" y="117"/>
                      <a:pt x="25" y="115"/>
                      <a:pt x="24" y="112"/>
                    </a:cubicBezTo>
                    <a:cubicBezTo>
                      <a:pt x="18" y="81"/>
                      <a:pt x="14" y="50"/>
                      <a:pt x="5" y="19"/>
                    </a:cubicBezTo>
                    <a:cubicBezTo>
                      <a:pt x="4" y="13"/>
                      <a:pt x="0" y="4"/>
                      <a:pt x="8" y="2"/>
                    </a:cubicBezTo>
                    <a:cubicBezTo>
                      <a:pt x="16" y="0"/>
                      <a:pt x="20" y="9"/>
                      <a:pt x="21" y="16"/>
                    </a:cubicBezTo>
                    <a:cubicBezTo>
                      <a:pt x="27" y="51"/>
                      <a:pt x="34" y="87"/>
                      <a:pt x="40" y="122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54" name="Grupo 53">
              <a:extLst>
                <a:ext uri="{FF2B5EF4-FFF2-40B4-BE49-F238E27FC236}">
                  <a16:creationId xmlns:a16="http://schemas.microsoft.com/office/drawing/2014/main" id="{E5C544A4-EE36-43C2-8671-E778065A281F}"/>
                </a:ext>
              </a:extLst>
            </p:cNvPr>
            <p:cNvGrpSpPr/>
            <p:nvPr/>
          </p:nvGrpSpPr>
          <p:grpSpPr>
            <a:xfrm flipH="1">
              <a:off x="19674" y="3724728"/>
              <a:ext cx="1068957" cy="1403350"/>
              <a:chOff x="8072438" y="3738563"/>
              <a:chExt cx="1076325" cy="1403350"/>
            </a:xfrm>
          </p:grpSpPr>
          <p:sp>
            <p:nvSpPr>
              <p:cNvPr id="55" name="Freeform 52">
                <a:extLst>
                  <a:ext uri="{FF2B5EF4-FFF2-40B4-BE49-F238E27FC236}">
                    <a16:creationId xmlns:a16="http://schemas.microsoft.com/office/drawing/2014/main" id="{B9BEA520-8CBE-8497-214D-DF52B92AE0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4825" y="3929063"/>
                <a:ext cx="1023938" cy="1212850"/>
              </a:xfrm>
              <a:custGeom>
                <a:avLst/>
                <a:gdLst>
                  <a:gd name="T0" fmla="*/ 623 w 734"/>
                  <a:gd name="T1" fmla="*/ 641 h 871"/>
                  <a:gd name="T2" fmla="*/ 703 w 734"/>
                  <a:gd name="T3" fmla="*/ 767 h 871"/>
                  <a:gd name="T4" fmla="*/ 731 w 734"/>
                  <a:gd name="T5" fmla="*/ 852 h 871"/>
                  <a:gd name="T6" fmla="*/ 729 w 734"/>
                  <a:gd name="T7" fmla="*/ 871 h 871"/>
                  <a:gd name="T8" fmla="*/ 672 w 734"/>
                  <a:gd name="T9" fmla="*/ 756 h 871"/>
                  <a:gd name="T10" fmla="*/ 601 w 734"/>
                  <a:gd name="T11" fmla="*/ 649 h 871"/>
                  <a:gd name="T12" fmla="*/ 575 w 734"/>
                  <a:gd name="T13" fmla="*/ 613 h 871"/>
                  <a:gd name="T14" fmla="*/ 510 w 734"/>
                  <a:gd name="T15" fmla="*/ 543 h 871"/>
                  <a:gd name="T16" fmla="*/ 495 w 734"/>
                  <a:gd name="T17" fmla="*/ 538 h 871"/>
                  <a:gd name="T18" fmla="*/ 395 w 734"/>
                  <a:gd name="T19" fmla="*/ 515 h 871"/>
                  <a:gd name="T20" fmla="*/ 376 w 734"/>
                  <a:gd name="T21" fmla="*/ 499 h 871"/>
                  <a:gd name="T22" fmla="*/ 398 w 734"/>
                  <a:gd name="T23" fmla="*/ 490 h 871"/>
                  <a:gd name="T24" fmla="*/ 446 w 734"/>
                  <a:gd name="T25" fmla="*/ 495 h 871"/>
                  <a:gd name="T26" fmla="*/ 458 w 734"/>
                  <a:gd name="T27" fmla="*/ 496 h 871"/>
                  <a:gd name="T28" fmla="*/ 424 w 734"/>
                  <a:gd name="T29" fmla="*/ 462 h 871"/>
                  <a:gd name="T30" fmla="*/ 330 w 734"/>
                  <a:gd name="T31" fmla="*/ 394 h 871"/>
                  <a:gd name="T32" fmla="*/ 254 w 734"/>
                  <a:gd name="T33" fmla="*/ 341 h 871"/>
                  <a:gd name="T34" fmla="*/ 124 w 734"/>
                  <a:gd name="T35" fmla="*/ 229 h 871"/>
                  <a:gd name="T36" fmla="*/ 78 w 734"/>
                  <a:gd name="T37" fmla="*/ 173 h 871"/>
                  <a:gd name="T38" fmla="*/ 11 w 734"/>
                  <a:gd name="T39" fmla="*/ 58 h 871"/>
                  <a:gd name="T40" fmla="*/ 0 w 734"/>
                  <a:gd name="T41" fmla="*/ 27 h 871"/>
                  <a:gd name="T42" fmla="*/ 13 w 734"/>
                  <a:gd name="T43" fmla="*/ 35 h 871"/>
                  <a:gd name="T44" fmla="*/ 68 w 734"/>
                  <a:gd name="T45" fmla="*/ 116 h 871"/>
                  <a:gd name="T46" fmla="*/ 135 w 734"/>
                  <a:gd name="T47" fmla="*/ 195 h 871"/>
                  <a:gd name="T48" fmla="*/ 155 w 734"/>
                  <a:gd name="T49" fmla="*/ 216 h 871"/>
                  <a:gd name="T50" fmla="*/ 241 w 734"/>
                  <a:gd name="T51" fmla="*/ 297 h 871"/>
                  <a:gd name="T52" fmla="*/ 123 w 734"/>
                  <a:gd name="T53" fmla="*/ 179 h 871"/>
                  <a:gd name="T54" fmla="*/ 17 w 734"/>
                  <a:gd name="T55" fmla="*/ 34 h 871"/>
                  <a:gd name="T56" fmla="*/ 14 w 734"/>
                  <a:gd name="T57" fmla="*/ 15 h 871"/>
                  <a:gd name="T58" fmla="*/ 50 w 734"/>
                  <a:gd name="T59" fmla="*/ 42 h 871"/>
                  <a:gd name="T60" fmla="*/ 93 w 734"/>
                  <a:gd name="T61" fmla="*/ 82 h 871"/>
                  <a:gd name="T62" fmla="*/ 161 w 734"/>
                  <a:gd name="T63" fmla="*/ 160 h 871"/>
                  <a:gd name="T64" fmla="*/ 222 w 734"/>
                  <a:gd name="T65" fmla="*/ 238 h 871"/>
                  <a:gd name="T66" fmla="*/ 234 w 734"/>
                  <a:gd name="T67" fmla="*/ 251 h 871"/>
                  <a:gd name="T68" fmla="*/ 234 w 734"/>
                  <a:gd name="T69" fmla="*/ 245 h 871"/>
                  <a:gd name="T70" fmla="*/ 196 w 734"/>
                  <a:gd name="T71" fmla="*/ 128 h 871"/>
                  <a:gd name="T72" fmla="*/ 191 w 734"/>
                  <a:gd name="T73" fmla="*/ 57 h 871"/>
                  <a:gd name="T74" fmla="*/ 204 w 734"/>
                  <a:gd name="T75" fmla="*/ 0 h 871"/>
                  <a:gd name="T76" fmla="*/ 212 w 734"/>
                  <a:gd name="T77" fmla="*/ 10 h 871"/>
                  <a:gd name="T78" fmla="*/ 242 w 734"/>
                  <a:gd name="T79" fmla="*/ 149 h 871"/>
                  <a:gd name="T80" fmla="*/ 288 w 734"/>
                  <a:gd name="T81" fmla="*/ 295 h 871"/>
                  <a:gd name="T82" fmla="*/ 250 w 734"/>
                  <a:gd name="T83" fmla="*/ 183 h 871"/>
                  <a:gd name="T84" fmla="*/ 217 w 734"/>
                  <a:gd name="T85" fmla="*/ 31 h 871"/>
                  <a:gd name="T86" fmla="*/ 220 w 734"/>
                  <a:gd name="T87" fmla="*/ 9 h 871"/>
                  <a:gd name="T88" fmla="*/ 241 w 734"/>
                  <a:gd name="T89" fmla="*/ 33 h 871"/>
                  <a:gd name="T90" fmla="*/ 285 w 734"/>
                  <a:gd name="T91" fmla="*/ 125 h 871"/>
                  <a:gd name="T92" fmla="*/ 306 w 734"/>
                  <a:gd name="T93" fmla="*/ 193 h 871"/>
                  <a:gd name="T94" fmla="*/ 324 w 734"/>
                  <a:gd name="T95" fmla="*/ 266 h 871"/>
                  <a:gd name="T96" fmla="*/ 333 w 734"/>
                  <a:gd name="T97" fmla="*/ 328 h 871"/>
                  <a:gd name="T98" fmla="*/ 334 w 734"/>
                  <a:gd name="T99" fmla="*/ 338 h 871"/>
                  <a:gd name="T100" fmla="*/ 361 w 734"/>
                  <a:gd name="T101" fmla="*/ 390 h 871"/>
                  <a:gd name="T102" fmla="*/ 485 w 734"/>
                  <a:gd name="T103" fmla="*/ 493 h 871"/>
                  <a:gd name="T104" fmla="*/ 582 w 734"/>
                  <a:gd name="T105" fmla="*/ 589 h 871"/>
                  <a:gd name="T106" fmla="*/ 623 w 734"/>
                  <a:gd name="T107" fmla="*/ 641 h 8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34" h="871">
                    <a:moveTo>
                      <a:pt x="623" y="641"/>
                    </a:moveTo>
                    <a:cubicBezTo>
                      <a:pt x="651" y="682"/>
                      <a:pt x="681" y="722"/>
                      <a:pt x="703" y="767"/>
                    </a:cubicBezTo>
                    <a:cubicBezTo>
                      <a:pt x="716" y="793"/>
                      <a:pt x="725" y="822"/>
                      <a:pt x="731" y="852"/>
                    </a:cubicBezTo>
                    <a:cubicBezTo>
                      <a:pt x="732" y="857"/>
                      <a:pt x="734" y="863"/>
                      <a:pt x="729" y="871"/>
                    </a:cubicBezTo>
                    <a:cubicBezTo>
                      <a:pt x="707" y="833"/>
                      <a:pt x="697" y="790"/>
                      <a:pt x="672" y="756"/>
                    </a:cubicBezTo>
                    <a:cubicBezTo>
                      <a:pt x="648" y="721"/>
                      <a:pt x="628" y="683"/>
                      <a:pt x="601" y="649"/>
                    </a:cubicBezTo>
                    <a:cubicBezTo>
                      <a:pt x="595" y="635"/>
                      <a:pt x="585" y="623"/>
                      <a:pt x="575" y="613"/>
                    </a:cubicBezTo>
                    <a:cubicBezTo>
                      <a:pt x="554" y="589"/>
                      <a:pt x="533" y="564"/>
                      <a:pt x="510" y="543"/>
                    </a:cubicBezTo>
                    <a:cubicBezTo>
                      <a:pt x="505" y="539"/>
                      <a:pt x="501" y="538"/>
                      <a:pt x="495" y="538"/>
                    </a:cubicBezTo>
                    <a:cubicBezTo>
                      <a:pt x="461" y="533"/>
                      <a:pt x="427" y="529"/>
                      <a:pt x="395" y="515"/>
                    </a:cubicBezTo>
                    <a:cubicBezTo>
                      <a:pt x="387" y="512"/>
                      <a:pt x="374" y="511"/>
                      <a:pt x="376" y="499"/>
                    </a:cubicBezTo>
                    <a:cubicBezTo>
                      <a:pt x="378" y="489"/>
                      <a:pt x="390" y="491"/>
                      <a:pt x="398" y="490"/>
                    </a:cubicBezTo>
                    <a:cubicBezTo>
                      <a:pt x="414" y="488"/>
                      <a:pt x="430" y="492"/>
                      <a:pt x="446" y="495"/>
                    </a:cubicBezTo>
                    <a:cubicBezTo>
                      <a:pt x="450" y="496"/>
                      <a:pt x="453" y="499"/>
                      <a:pt x="458" y="496"/>
                    </a:cubicBezTo>
                    <a:cubicBezTo>
                      <a:pt x="451" y="480"/>
                      <a:pt x="436" y="473"/>
                      <a:pt x="424" y="462"/>
                    </a:cubicBezTo>
                    <a:cubicBezTo>
                      <a:pt x="395" y="436"/>
                      <a:pt x="363" y="414"/>
                      <a:pt x="330" y="394"/>
                    </a:cubicBezTo>
                    <a:cubicBezTo>
                      <a:pt x="304" y="378"/>
                      <a:pt x="277" y="361"/>
                      <a:pt x="254" y="341"/>
                    </a:cubicBezTo>
                    <a:cubicBezTo>
                      <a:pt x="210" y="304"/>
                      <a:pt x="166" y="267"/>
                      <a:pt x="124" y="229"/>
                    </a:cubicBezTo>
                    <a:cubicBezTo>
                      <a:pt x="107" y="212"/>
                      <a:pt x="94" y="191"/>
                      <a:pt x="78" y="173"/>
                    </a:cubicBezTo>
                    <a:cubicBezTo>
                      <a:pt x="51" y="137"/>
                      <a:pt x="32" y="96"/>
                      <a:pt x="11" y="58"/>
                    </a:cubicBezTo>
                    <a:cubicBezTo>
                      <a:pt x="6" y="49"/>
                      <a:pt x="4" y="38"/>
                      <a:pt x="0" y="27"/>
                    </a:cubicBezTo>
                    <a:cubicBezTo>
                      <a:pt x="6" y="26"/>
                      <a:pt x="9" y="31"/>
                      <a:pt x="13" y="35"/>
                    </a:cubicBezTo>
                    <a:cubicBezTo>
                      <a:pt x="30" y="63"/>
                      <a:pt x="48" y="90"/>
                      <a:pt x="68" y="116"/>
                    </a:cubicBezTo>
                    <a:cubicBezTo>
                      <a:pt x="89" y="143"/>
                      <a:pt x="109" y="171"/>
                      <a:pt x="135" y="195"/>
                    </a:cubicBezTo>
                    <a:cubicBezTo>
                      <a:pt x="142" y="201"/>
                      <a:pt x="149" y="209"/>
                      <a:pt x="155" y="216"/>
                    </a:cubicBezTo>
                    <a:cubicBezTo>
                      <a:pt x="185" y="246"/>
                      <a:pt x="215" y="276"/>
                      <a:pt x="241" y="297"/>
                    </a:cubicBezTo>
                    <a:cubicBezTo>
                      <a:pt x="202" y="266"/>
                      <a:pt x="161" y="223"/>
                      <a:pt x="123" y="179"/>
                    </a:cubicBezTo>
                    <a:cubicBezTo>
                      <a:pt x="84" y="133"/>
                      <a:pt x="47" y="86"/>
                      <a:pt x="17" y="34"/>
                    </a:cubicBezTo>
                    <a:cubicBezTo>
                      <a:pt x="13" y="28"/>
                      <a:pt x="8" y="22"/>
                      <a:pt x="14" y="15"/>
                    </a:cubicBezTo>
                    <a:cubicBezTo>
                      <a:pt x="24" y="27"/>
                      <a:pt x="39" y="32"/>
                      <a:pt x="50" y="42"/>
                    </a:cubicBezTo>
                    <a:cubicBezTo>
                      <a:pt x="64" y="56"/>
                      <a:pt x="80" y="68"/>
                      <a:pt x="93" y="82"/>
                    </a:cubicBezTo>
                    <a:cubicBezTo>
                      <a:pt x="117" y="107"/>
                      <a:pt x="141" y="131"/>
                      <a:pt x="161" y="160"/>
                    </a:cubicBezTo>
                    <a:cubicBezTo>
                      <a:pt x="181" y="186"/>
                      <a:pt x="202" y="212"/>
                      <a:pt x="222" y="238"/>
                    </a:cubicBezTo>
                    <a:cubicBezTo>
                      <a:pt x="226" y="242"/>
                      <a:pt x="230" y="247"/>
                      <a:pt x="234" y="251"/>
                    </a:cubicBezTo>
                    <a:cubicBezTo>
                      <a:pt x="237" y="249"/>
                      <a:pt x="235" y="247"/>
                      <a:pt x="234" y="245"/>
                    </a:cubicBezTo>
                    <a:cubicBezTo>
                      <a:pt x="210" y="210"/>
                      <a:pt x="203" y="169"/>
                      <a:pt x="196" y="128"/>
                    </a:cubicBezTo>
                    <a:cubicBezTo>
                      <a:pt x="192" y="104"/>
                      <a:pt x="191" y="80"/>
                      <a:pt x="191" y="57"/>
                    </a:cubicBezTo>
                    <a:cubicBezTo>
                      <a:pt x="191" y="38"/>
                      <a:pt x="190" y="16"/>
                      <a:pt x="204" y="0"/>
                    </a:cubicBezTo>
                    <a:cubicBezTo>
                      <a:pt x="211" y="0"/>
                      <a:pt x="212" y="5"/>
                      <a:pt x="212" y="10"/>
                    </a:cubicBezTo>
                    <a:cubicBezTo>
                      <a:pt x="221" y="56"/>
                      <a:pt x="234" y="102"/>
                      <a:pt x="242" y="149"/>
                    </a:cubicBezTo>
                    <a:cubicBezTo>
                      <a:pt x="252" y="202"/>
                      <a:pt x="267" y="255"/>
                      <a:pt x="288" y="295"/>
                    </a:cubicBezTo>
                    <a:cubicBezTo>
                      <a:pt x="272" y="265"/>
                      <a:pt x="260" y="224"/>
                      <a:pt x="250" y="183"/>
                    </a:cubicBezTo>
                    <a:cubicBezTo>
                      <a:pt x="238" y="132"/>
                      <a:pt x="230" y="81"/>
                      <a:pt x="217" y="31"/>
                    </a:cubicBezTo>
                    <a:cubicBezTo>
                      <a:pt x="215" y="23"/>
                      <a:pt x="212" y="16"/>
                      <a:pt x="220" y="9"/>
                    </a:cubicBezTo>
                    <a:cubicBezTo>
                      <a:pt x="231" y="14"/>
                      <a:pt x="235" y="25"/>
                      <a:pt x="241" y="33"/>
                    </a:cubicBezTo>
                    <a:cubicBezTo>
                      <a:pt x="261" y="61"/>
                      <a:pt x="275" y="92"/>
                      <a:pt x="285" y="125"/>
                    </a:cubicBezTo>
                    <a:cubicBezTo>
                      <a:pt x="291" y="147"/>
                      <a:pt x="298" y="170"/>
                      <a:pt x="306" y="193"/>
                    </a:cubicBezTo>
                    <a:cubicBezTo>
                      <a:pt x="315" y="216"/>
                      <a:pt x="320" y="241"/>
                      <a:pt x="324" y="266"/>
                    </a:cubicBezTo>
                    <a:cubicBezTo>
                      <a:pt x="326" y="287"/>
                      <a:pt x="332" y="307"/>
                      <a:pt x="333" y="328"/>
                    </a:cubicBezTo>
                    <a:cubicBezTo>
                      <a:pt x="334" y="331"/>
                      <a:pt x="335" y="335"/>
                      <a:pt x="334" y="338"/>
                    </a:cubicBezTo>
                    <a:cubicBezTo>
                      <a:pt x="329" y="364"/>
                      <a:pt x="341" y="378"/>
                      <a:pt x="361" y="390"/>
                    </a:cubicBezTo>
                    <a:cubicBezTo>
                      <a:pt x="408" y="418"/>
                      <a:pt x="446" y="456"/>
                      <a:pt x="485" y="493"/>
                    </a:cubicBezTo>
                    <a:cubicBezTo>
                      <a:pt x="518" y="524"/>
                      <a:pt x="550" y="555"/>
                      <a:pt x="582" y="589"/>
                    </a:cubicBezTo>
                    <a:cubicBezTo>
                      <a:pt x="597" y="605"/>
                      <a:pt x="609" y="623"/>
                      <a:pt x="623" y="641"/>
                    </a:cubicBezTo>
                    <a:close/>
                  </a:path>
                </a:pathLst>
              </a:custGeom>
              <a:solidFill>
                <a:srgbClr val="A5B2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6" name="Freeform 53">
                <a:extLst>
                  <a:ext uri="{FF2B5EF4-FFF2-40B4-BE49-F238E27FC236}">
                    <a16:creationId xmlns:a16="http://schemas.microsoft.com/office/drawing/2014/main" id="{DE090568-E245-40A3-8B03-861D0CB025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91500" y="4294188"/>
                <a:ext cx="414338" cy="385763"/>
              </a:xfrm>
              <a:custGeom>
                <a:avLst/>
                <a:gdLst>
                  <a:gd name="T0" fmla="*/ 281 w 298"/>
                  <a:gd name="T1" fmla="*/ 230 h 277"/>
                  <a:gd name="T2" fmla="*/ 229 w 298"/>
                  <a:gd name="T3" fmla="*/ 255 h 277"/>
                  <a:gd name="T4" fmla="*/ 113 w 298"/>
                  <a:gd name="T5" fmla="*/ 269 h 277"/>
                  <a:gd name="T6" fmla="*/ 17 w 298"/>
                  <a:gd name="T7" fmla="*/ 187 h 277"/>
                  <a:gd name="T8" fmla="*/ 1 w 298"/>
                  <a:gd name="T9" fmla="*/ 116 h 277"/>
                  <a:gd name="T10" fmla="*/ 30 w 298"/>
                  <a:gd name="T11" fmla="*/ 23 h 277"/>
                  <a:gd name="T12" fmla="*/ 79 w 298"/>
                  <a:gd name="T13" fmla="*/ 8 h 277"/>
                  <a:gd name="T14" fmla="*/ 102 w 298"/>
                  <a:gd name="T15" fmla="*/ 29 h 277"/>
                  <a:gd name="T16" fmla="*/ 137 w 298"/>
                  <a:gd name="T17" fmla="*/ 82 h 277"/>
                  <a:gd name="T18" fmla="*/ 189 w 298"/>
                  <a:gd name="T19" fmla="*/ 134 h 277"/>
                  <a:gd name="T20" fmla="*/ 271 w 298"/>
                  <a:gd name="T21" fmla="*/ 186 h 277"/>
                  <a:gd name="T22" fmla="*/ 292 w 298"/>
                  <a:gd name="T23" fmla="*/ 203 h 277"/>
                  <a:gd name="T24" fmla="*/ 291 w 298"/>
                  <a:gd name="T25" fmla="*/ 222 h 277"/>
                  <a:gd name="T26" fmla="*/ 281 w 298"/>
                  <a:gd name="T27" fmla="*/ 230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98" h="277">
                    <a:moveTo>
                      <a:pt x="281" y="230"/>
                    </a:moveTo>
                    <a:cubicBezTo>
                      <a:pt x="266" y="245"/>
                      <a:pt x="247" y="250"/>
                      <a:pt x="229" y="255"/>
                    </a:cubicBezTo>
                    <a:cubicBezTo>
                      <a:pt x="191" y="267"/>
                      <a:pt x="153" y="277"/>
                      <a:pt x="113" y="269"/>
                    </a:cubicBezTo>
                    <a:cubicBezTo>
                      <a:pt x="66" y="260"/>
                      <a:pt x="33" y="232"/>
                      <a:pt x="17" y="187"/>
                    </a:cubicBezTo>
                    <a:cubicBezTo>
                      <a:pt x="7" y="165"/>
                      <a:pt x="0" y="141"/>
                      <a:pt x="1" y="116"/>
                    </a:cubicBezTo>
                    <a:cubicBezTo>
                      <a:pt x="2" y="83"/>
                      <a:pt x="13" y="52"/>
                      <a:pt x="30" y="23"/>
                    </a:cubicBezTo>
                    <a:cubicBezTo>
                      <a:pt x="42" y="3"/>
                      <a:pt x="66" y="0"/>
                      <a:pt x="79" y="8"/>
                    </a:cubicBezTo>
                    <a:cubicBezTo>
                      <a:pt x="88" y="13"/>
                      <a:pt x="96" y="21"/>
                      <a:pt x="102" y="29"/>
                    </a:cubicBezTo>
                    <a:cubicBezTo>
                      <a:pt x="116" y="45"/>
                      <a:pt x="125" y="64"/>
                      <a:pt x="137" y="82"/>
                    </a:cubicBezTo>
                    <a:cubicBezTo>
                      <a:pt x="150" y="103"/>
                      <a:pt x="168" y="120"/>
                      <a:pt x="189" y="134"/>
                    </a:cubicBezTo>
                    <a:cubicBezTo>
                      <a:pt x="216" y="152"/>
                      <a:pt x="243" y="169"/>
                      <a:pt x="271" y="186"/>
                    </a:cubicBezTo>
                    <a:cubicBezTo>
                      <a:pt x="279" y="190"/>
                      <a:pt x="285" y="197"/>
                      <a:pt x="292" y="203"/>
                    </a:cubicBezTo>
                    <a:cubicBezTo>
                      <a:pt x="298" y="208"/>
                      <a:pt x="296" y="216"/>
                      <a:pt x="291" y="222"/>
                    </a:cubicBezTo>
                    <a:cubicBezTo>
                      <a:pt x="288" y="225"/>
                      <a:pt x="284" y="228"/>
                      <a:pt x="281" y="230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7" name="Freeform 54">
                <a:extLst>
                  <a:ext uri="{FF2B5EF4-FFF2-40B4-BE49-F238E27FC236}">
                    <a16:creationId xmlns:a16="http://schemas.microsoft.com/office/drawing/2014/main" id="{3D3A9DC6-41E1-3F1F-2B5C-936C32AE77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1850" y="4662488"/>
                <a:ext cx="384175" cy="371475"/>
              </a:xfrm>
              <a:custGeom>
                <a:avLst/>
                <a:gdLst>
                  <a:gd name="T0" fmla="*/ 193 w 276"/>
                  <a:gd name="T1" fmla="*/ 243 h 266"/>
                  <a:gd name="T2" fmla="*/ 122 w 276"/>
                  <a:gd name="T3" fmla="*/ 166 h 266"/>
                  <a:gd name="T4" fmla="*/ 37 w 276"/>
                  <a:gd name="T5" fmla="*/ 101 h 266"/>
                  <a:gd name="T6" fmla="*/ 13 w 276"/>
                  <a:gd name="T7" fmla="*/ 79 h 266"/>
                  <a:gd name="T8" fmla="*/ 29 w 276"/>
                  <a:gd name="T9" fmla="*/ 31 h 266"/>
                  <a:gd name="T10" fmla="*/ 179 w 276"/>
                  <a:gd name="T11" fmla="*/ 17 h 266"/>
                  <a:gd name="T12" fmla="*/ 275 w 276"/>
                  <a:gd name="T13" fmla="*/ 152 h 266"/>
                  <a:gd name="T14" fmla="*/ 256 w 276"/>
                  <a:gd name="T15" fmla="*/ 238 h 266"/>
                  <a:gd name="T16" fmla="*/ 232 w 276"/>
                  <a:gd name="T17" fmla="*/ 260 h 266"/>
                  <a:gd name="T18" fmla="*/ 193 w 276"/>
                  <a:gd name="T19" fmla="*/ 243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6" h="266">
                    <a:moveTo>
                      <a:pt x="193" y="243"/>
                    </a:moveTo>
                    <a:cubicBezTo>
                      <a:pt x="177" y="214"/>
                      <a:pt x="148" y="190"/>
                      <a:pt x="122" y="166"/>
                    </a:cubicBezTo>
                    <a:cubicBezTo>
                      <a:pt x="95" y="143"/>
                      <a:pt x="68" y="120"/>
                      <a:pt x="37" y="101"/>
                    </a:cubicBezTo>
                    <a:cubicBezTo>
                      <a:pt x="28" y="95"/>
                      <a:pt x="20" y="88"/>
                      <a:pt x="13" y="79"/>
                    </a:cubicBezTo>
                    <a:cubicBezTo>
                      <a:pt x="0" y="62"/>
                      <a:pt x="7" y="44"/>
                      <a:pt x="29" y="31"/>
                    </a:cubicBezTo>
                    <a:cubicBezTo>
                      <a:pt x="77" y="3"/>
                      <a:pt x="129" y="0"/>
                      <a:pt x="179" y="17"/>
                    </a:cubicBezTo>
                    <a:cubicBezTo>
                      <a:pt x="241" y="39"/>
                      <a:pt x="273" y="79"/>
                      <a:pt x="275" y="152"/>
                    </a:cubicBezTo>
                    <a:cubicBezTo>
                      <a:pt x="276" y="183"/>
                      <a:pt x="271" y="211"/>
                      <a:pt x="256" y="238"/>
                    </a:cubicBezTo>
                    <a:cubicBezTo>
                      <a:pt x="251" y="249"/>
                      <a:pt x="242" y="255"/>
                      <a:pt x="232" y="260"/>
                    </a:cubicBezTo>
                    <a:cubicBezTo>
                      <a:pt x="220" y="266"/>
                      <a:pt x="207" y="260"/>
                      <a:pt x="193" y="243"/>
                    </a:cubicBezTo>
                    <a:close/>
                  </a:path>
                </a:pathLst>
              </a:custGeom>
              <a:solidFill>
                <a:srgbClr val="9DD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8" name="Freeform 55">
                <a:extLst>
                  <a:ext uri="{FF2B5EF4-FFF2-40B4-BE49-F238E27FC236}">
                    <a16:creationId xmlns:a16="http://schemas.microsoft.com/office/drawing/2014/main" id="{176703AF-E33C-317F-04DA-A5244B5537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42350" y="4224338"/>
                <a:ext cx="212725" cy="373063"/>
              </a:xfrm>
              <a:custGeom>
                <a:avLst/>
                <a:gdLst>
                  <a:gd name="T0" fmla="*/ 152 w 153"/>
                  <a:gd name="T1" fmla="*/ 268 h 268"/>
                  <a:gd name="T2" fmla="*/ 125 w 153"/>
                  <a:gd name="T3" fmla="*/ 252 h 268"/>
                  <a:gd name="T4" fmla="*/ 57 w 153"/>
                  <a:gd name="T5" fmla="*/ 186 h 268"/>
                  <a:gd name="T6" fmla="*/ 13 w 153"/>
                  <a:gd name="T7" fmla="*/ 92 h 268"/>
                  <a:gd name="T8" fmla="*/ 2 w 153"/>
                  <a:gd name="T9" fmla="*/ 30 h 268"/>
                  <a:gd name="T10" fmla="*/ 6 w 153"/>
                  <a:gd name="T11" fmla="*/ 7 h 268"/>
                  <a:gd name="T12" fmla="*/ 26 w 153"/>
                  <a:gd name="T13" fmla="*/ 6 h 268"/>
                  <a:gd name="T14" fmla="*/ 132 w 153"/>
                  <a:gd name="T15" fmla="*/ 169 h 268"/>
                  <a:gd name="T16" fmla="*/ 151 w 153"/>
                  <a:gd name="T17" fmla="*/ 240 h 268"/>
                  <a:gd name="T18" fmla="*/ 152 w 153"/>
                  <a:gd name="T19" fmla="*/ 268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3" h="268">
                    <a:moveTo>
                      <a:pt x="152" y="268"/>
                    </a:moveTo>
                    <a:cubicBezTo>
                      <a:pt x="139" y="268"/>
                      <a:pt x="132" y="259"/>
                      <a:pt x="125" y="252"/>
                    </a:cubicBezTo>
                    <a:cubicBezTo>
                      <a:pt x="101" y="232"/>
                      <a:pt x="76" y="212"/>
                      <a:pt x="57" y="186"/>
                    </a:cubicBezTo>
                    <a:cubicBezTo>
                      <a:pt x="35" y="157"/>
                      <a:pt x="23" y="126"/>
                      <a:pt x="13" y="92"/>
                    </a:cubicBezTo>
                    <a:cubicBezTo>
                      <a:pt x="8" y="72"/>
                      <a:pt x="7" y="50"/>
                      <a:pt x="2" y="30"/>
                    </a:cubicBezTo>
                    <a:cubicBezTo>
                      <a:pt x="0" y="22"/>
                      <a:pt x="0" y="15"/>
                      <a:pt x="6" y="7"/>
                    </a:cubicBezTo>
                    <a:cubicBezTo>
                      <a:pt x="12" y="0"/>
                      <a:pt x="19" y="1"/>
                      <a:pt x="26" y="6"/>
                    </a:cubicBezTo>
                    <a:cubicBezTo>
                      <a:pt x="79" y="48"/>
                      <a:pt x="112" y="104"/>
                      <a:pt x="132" y="169"/>
                    </a:cubicBezTo>
                    <a:cubicBezTo>
                      <a:pt x="139" y="192"/>
                      <a:pt x="145" y="216"/>
                      <a:pt x="151" y="240"/>
                    </a:cubicBezTo>
                    <a:cubicBezTo>
                      <a:pt x="153" y="249"/>
                      <a:pt x="148" y="258"/>
                      <a:pt x="152" y="268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9" name="Freeform 56">
                <a:extLst>
                  <a:ext uri="{FF2B5EF4-FFF2-40B4-BE49-F238E27FC236}">
                    <a16:creationId xmlns:a16="http://schemas.microsoft.com/office/drawing/2014/main" id="{759D42C8-61A7-DBCC-CD75-5F5DCA7D2B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69275" y="3738563"/>
                <a:ext cx="176213" cy="328613"/>
              </a:xfrm>
              <a:custGeom>
                <a:avLst/>
                <a:gdLst>
                  <a:gd name="T0" fmla="*/ 80 w 127"/>
                  <a:gd name="T1" fmla="*/ 205 h 236"/>
                  <a:gd name="T2" fmla="*/ 34 w 127"/>
                  <a:gd name="T3" fmla="*/ 146 h 236"/>
                  <a:gd name="T4" fmla="*/ 5 w 127"/>
                  <a:gd name="T5" fmla="*/ 39 h 236"/>
                  <a:gd name="T6" fmla="*/ 2 w 127"/>
                  <a:gd name="T7" fmla="*/ 15 h 236"/>
                  <a:gd name="T8" fmla="*/ 8 w 127"/>
                  <a:gd name="T9" fmla="*/ 3 h 236"/>
                  <a:gd name="T10" fmla="*/ 23 w 127"/>
                  <a:gd name="T11" fmla="*/ 7 h 236"/>
                  <a:gd name="T12" fmla="*/ 80 w 127"/>
                  <a:gd name="T13" fmla="*/ 80 h 236"/>
                  <a:gd name="T14" fmla="*/ 107 w 127"/>
                  <a:gd name="T15" fmla="*/ 133 h 236"/>
                  <a:gd name="T16" fmla="*/ 126 w 127"/>
                  <a:gd name="T17" fmla="*/ 211 h 236"/>
                  <a:gd name="T18" fmla="*/ 125 w 127"/>
                  <a:gd name="T19" fmla="*/ 225 h 236"/>
                  <a:gd name="T20" fmla="*/ 111 w 127"/>
                  <a:gd name="T21" fmla="*/ 231 h 236"/>
                  <a:gd name="T22" fmla="*/ 80 w 127"/>
                  <a:gd name="T23" fmla="*/ 205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7" h="236">
                    <a:moveTo>
                      <a:pt x="80" y="205"/>
                    </a:moveTo>
                    <a:cubicBezTo>
                      <a:pt x="63" y="190"/>
                      <a:pt x="48" y="168"/>
                      <a:pt x="34" y="146"/>
                    </a:cubicBezTo>
                    <a:cubicBezTo>
                      <a:pt x="14" y="114"/>
                      <a:pt x="7" y="77"/>
                      <a:pt x="5" y="39"/>
                    </a:cubicBezTo>
                    <a:cubicBezTo>
                      <a:pt x="4" y="31"/>
                      <a:pt x="0" y="23"/>
                      <a:pt x="2" y="15"/>
                    </a:cubicBezTo>
                    <a:cubicBezTo>
                      <a:pt x="3" y="10"/>
                      <a:pt x="3" y="5"/>
                      <a:pt x="8" y="3"/>
                    </a:cubicBezTo>
                    <a:cubicBezTo>
                      <a:pt x="14" y="0"/>
                      <a:pt x="19" y="3"/>
                      <a:pt x="23" y="7"/>
                    </a:cubicBezTo>
                    <a:cubicBezTo>
                      <a:pt x="44" y="29"/>
                      <a:pt x="64" y="53"/>
                      <a:pt x="80" y="80"/>
                    </a:cubicBezTo>
                    <a:cubicBezTo>
                      <a:pt x="89" y="98"/>
                      <a:pt x="98" y="115"/>
                      <a:pt x="107" y="133"/>
                    </a:cubicBezTo>
                    <a:cubicBezTo>
                      <a:pt x="118" y="158"/>
                      <a:pt x="121" y="184"/>
                      <a:pt x="126" y="211"/>
                    </a:cubicBezTo>
                    <a:cubicBezTo>
                      <a:pt x="126" y="215"/>
                      <a:pt x="127" y="221"/>
                      <a:pt x="125" y="225"/>
                    </a:cubicBezTo>
                    <a:cubicBezTo>
                      <a:pt x="123" y="231"/>
                      <a:pt x="118" y="236"/>
                      <a:pt x="111" y="231"/>
                    </a:cubicBezTo>
                    <a:cubicBezTo>
                      <a:pt x="101" y="224"/>
                      <a:pt x="90" y="218"/>
                      <a:pt x="80" y="205"/>
                    </a:cubicBezTo>
                    <a:close/>
                  </a:path>
                </a:pathLst>
              </a:custGeom>
              <a:solidFill>
                <a:srgbClr val="9DD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0" name="Freeform 57">
                <a:extLst>
                  <a:ext uri="{FF2B5EF4-FFF2-40B4-BE49-F238E27FC236}">
                    <a16:creationId xmlns:a16="http://schemas.microsoft.com/office/drawing/2014/main" id="{9CE5BB89-7FEC-A6F2-1E45-1FDA86F88C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2438" y="3865563"/>
                <a:ext cx="428625" cy="506413"/>
              </a:xfrm>
              <a:custGeom>
                <a:avLst/>
                <a:gdLst>
                  <a:gd name="T0" fmla="*/ 52 w 307"/>
                  <a:gd name="T1" fmla="*/ 61 h 364"/>
                  <a:gd name="T2" fmla="*/ 90 w 307"/>
                  <a:gd name="T3" fmla="*/ 125 h 364"/>
                  <a:gd name="T4" fmla="*/ 143 w 307"/>
                  <a:gd name="T5" fmla="*/ 195 h 364"/>
                  <a:gd name="T6" fmla="*/ 204 w 307"/>
                  <a:gd name="T7" fmla="*/ 264 h 364"/>
                  <a:gd name="T8" fmla="*/ 307 w 307"/>
                  <a:gd name="T9" fmla="*/ 364 h 364"/>
                  <a:gd name="T10" fmla="*/ 279 w 307"/>
                  <a:gd name="T11" fmla="*/ 348 h 364"/>
                  <a:gd name="T12" fmla="*/ 198 w 307"/>
                  <a:gd name="T13" fmla="*/ 275 h 364"/>
                  <a:gd name="T14" fmla="*/ 139 w 307"/>
                  <a:gd name="T15" fmla="*/ 213 h 364"/>
                  <a:gd name="T16" fmla="*/ 44 w 307"/>
                  <a:gd name="T17" fmla="*/ 80 h 364"/>
                  <a:gd name="T18" fmla="*/ 38 w 307"/>
                  <a:gd name="T19" fmla="*/ 73 h 364"/>
                  <a:gd name="T20" fmla="*/ 12 w 307"/>
                  <a:gd name="T21" fmla="*/ 33 h 364"/>
                  <a:gd name="T22" fmla="*/ 1 w 307"/>
                  <a:gd name="T23" fmla="*/ 12 h 364"/>
                  <a:gd name="T24" fmla="*/ 5 w 307"/>
                  <a:gd name="T25" fmla="*/ 1 h 364"/>
                  <a:gd name="T26" fmla="*/ 15 w 307"/>
                  <a:gd name="T27" fmla="*/ 6 h 364"/>
                  <a:gd name="T28" fmla="*/ 52 w 307"/>
                  <a:gd name="T29" fmla="*/ 61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7" h="364">
                    <a:moveTo>
                      <a:pt x="52" y="61"/>
                    </a:moveTo>
                    <a:cubicBezTo>
                      <a:pt x="62" y="84"/>
                      <a:pt x="75" y="105"/>
                      <a:pt x="90" y="125"/>
                    </a:cubicBezTo>
                    <a:cubicBezTo>
                      <a:pt x="107" y="149"/>
                      <a:pt x="124" y="173"/>
                      <a:pt x="143" y="195"/>
                    </a:cubicBezTo>
                    <a:cubicBezTo>
                      <a:pt x="162" y="219"/>
                      <a:pt x="184" y="241"/>
                      <a:pt x="204" y="264"/>
                    </a:cubicBezTo>
                    <a:cubicBezTo>
                      <a:pt x="236" y="298"/>
                      <a:pt x="270" y="331"/>
                      <a:pt x="307" y="364"/>
                    </a:cubicBezTo>
                    <a:cubicBezTo>
                      <a:pt x="294" y="362"/>
                      <a:pt x="287" y="354"/>
                      <a:pt x="279" y="348"/>
                    </a:cubicBezTo>
                    <a:cubicBezTo>
                      <a:pt x="250" y="326"/>
                      <a:pt x="223" y="302"/>
                      <a:pt x="198" y="275"/>
                    </a:cubicBezTo>
                    <a:cubicBezTo>
                      <a:pt x="179" y="254"/>
                      <a:pt x="158" y="235"/>
                      <a:pt x="139" y="213"/>
                    </a:cubicBezTo>
                    <a:cubicBezTo>
                      <a:pt x="104" y="171"/>
                      <a:pt x="71" y="128"/>
                      <a:pt x="44" y="80"/>
                    </a:cubicBezTo>
                    <a:cubicBezTo>
                      <a:pt x="42" y="78"/>
                      <a:pt x="40" y="76"/>
                      <a:pt x="38" y="73"/>
                    </a:cubicBezTo>
                    <a:cubicBezTo>
                      <a:pt x="32" y="59"/>
                      <a:pt x="22" y="46"/>
                      <a:pt x="12" y="33"/>
                    </a:cubicBezTo>
                    <a:cubicBezTo>
                      <a:pt x="7" y="27"/>
                      <a:pt x="2" y="20"/>
                      <a:pt x="1" y="12"/>
                    </a:cubicBezTo>
                    <a:cubicBezTo>
                      <a:pt x="0" y="7"/>
                      <a:pt x="1" y="3"/>
                      <a:pt x="5" y="1"/>
                    </a:cubicBezTo>
                    <a:cubicBezTo>
                      <a:pt x="10" y="0"/>
                      <a:pt x="12" y="2"/>
                      <a:pt x="15" y="6"/>
                    </a:cubicBezTo>
                    <a:cubicBezTo>
                      <a:pt x="27" y="24"/>
                      <a:pt x="40" y="43"/>
                      <a:pt x="52" y="61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1" name="Freeform 58">
                <a:extLst>
                  <a:ext uri="{FF2B5EF4-FFF2-40B4-BE49-F238E27FC236}">
                    <a16:creationId xmlns:a16="http://schemas.microsoft.com/office/drawing/2014/main" id="{A027F4EE-5C0E-8F9D-D946-7E46255882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75650" y="3771900"/>
                <a:ext cx="168275" cy="596900"/>
              </a:xfrm>
              <a:custGeom>
                <a:avLst/>
                <a:gdLst>
                  <a:gd name="T0" fmla="*/ 40 w 120"/>
                  <a:gd name="T1" fmla="*/ 122 h 429"/>
                  <a:gd name="T2" fmla="*/ 53 w 120"/>
                  <a:gd name="T3" fmla="*/ 186 h 429"/>
                  <a:gd name="T4" fmla="*/ 83 w 120"/>
                  <a:gd name="T5" fmla="*/ 328 h 429"/>
                  <a:gd name="T6" fmla="*/ 113 w 120"/>
                  <a:gd name="T7" fmla="*/ 413 h 429"/>
                  <a:gd name="T8" fmla="*/ 120 w 120"/>
                  <a:gd name="T9" fmla="*/ 429 h 429"/>
                  <a:gd name="T10" fmla="*/ 110 w 120"/>
                  <a:gd name="T11" fmla="*/ 420 h 429"/>
                  <a:gd name="T12" fmla="*/ 63 w 120"/>
                  <a:gd name="T13" fmla="*/ 287 h 429"/>
                  <a:gd name="T14" fmla="*/ 27 w 120"/>
                  <a:gd name="T15" fmla="*/ 120 h 429"/>
                  <a:gd name="T16" fmla="*/ 24 w 120"/>
                  <a:gd name="T17" fmla="*/ 112 h 429"/>
                  <a:gd name="T18" fmla="*/ 5 w 120"/>
                  <a:gd name="T19" fmla="*/ 19 h 429"/>
                  <a:gd name="T20" fmla="*/ 8 w 120"/>
                  <a:gd name="T21" fmla="*/ 2 h 429"/>
                  <a:gd name="T22" fmla="*/ 21 w 120"/>
                  <a:gd name="T23" fmla="*/ 16 h 429"/>
                  <a:gd name="T24" fmla="*/ 40 w 120"/>
                  <a:gd name="T25" fmla="*/ 122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0" h="429">
                    <a:moveTo>
                      <a:pt x="40" y="122"/>
                    </a:moveTo>
                    <a:cubicBezTo>
                      <a:pt x="40" y="145"/>
                      <a:pt x="48" y="166"/>
                      <a:pt x="53" y="186"/>
                    </a:cubicBezTo>
                    <a:cubicBezTo>
                      <a:pt x="65" y="233"/>
                      <a:pt x="71" y="281"/>
                      <a:pt x="83" y="328"/>
                    </a:cubicBezTo>
                    <a:cubicBezTo>
                      <a:pt x="91" y="357"/>
                      <a:pt x="102" y="386"/>
                      <a:pt x="113" y="413"/>
                    </a:cubicBezTo>
                    <a:cubicBezTo>
                      <a:pt x="115" y="419"/>
                      <a:pt x="117" y="423"/>
                      <a:pt x="120" y="429"/>
                    </a:cubicBezTo>
                    <a:cubicBezTo>
                      <a:pt x="114" y="427"/>
                      <a:pt x="112" y="424"/>
                      <a:pt x="110" y="420"/>
                    </a:cubicBezTo>
                    <a:cubicBezTo>
                      <a:pt x="88" y="378"/>
                      <a:pt x="73" y="334"/>
                      <a:pt x="63" y="287"/>
                    </a:cubicBezTo>
                    <a:cubicBezTo>
                      <a:pt x="51" y="231"/>
                      <a:pt x="39" y="176"/>
                      <a:pt x="27" y="120"/>
                    </a:cubicBezTo>
                    <a:cubicBezTo>
                      <a:pt x="26" y="117"/>
                      <a:pt x="25" y="115"/>
                      <a:pt x="24" y="112"/>
                    </a:cubicBezTo>
                    <a:cubicBezTo>
                      <a:pt x="18" y="81"/>
                      <a:pt x="14" y="50"/>
                      <a:pt x="5" y="19"/>
                    </a:cubicBezTo>
                    <a:cubicBezTo>
                      <a:pt x="4" y="13"/>
                      <a:pt x="0" y="4"/>
                      <a:pt x="8" y="2"/>
                    </a:cubicBezTo>
                    <a:cubicBezTo>
                      <a:pt x="16" y="0"/>
                      <a:pt x="20" y="9"/>
                      <a:pt x="21" y="16"/>
                    </a:cubicBezTo>
                    <a:cubicBezTo>
                      <a:pt x="27" y="51"/>
                      <a:pt x="34" y="87"/>
                      <a:pt x="40" y="122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602989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  <p:sp>
        <p:nvSpPr>
          <p:cNvPr id="4" name="Rectangle 3"/>
          <p:cNvSpPr/>
          <p:nvPr/>
        </p:nvSpPr>
        <p:spPr>
          <a:xfrm rot="16200000">
            <a:off x="1043552" y="2434740"/>
            <a:ext cx="720000" cy="72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/>
        </p:nvSpPr>
        <p:spPr>
          <a:xfrm rot="16200000">
            <a:off x="3153889" y="2434741"/>
            <a:ext cx="720000" cy="72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ectangle 5"/>
          <p:cNvSpPr/>
          <p:nvPr/>
        </p:nvSpPr>
        <p:spPr>
          <a:xfrm rot="16200000">
            <a:off x="5264224" y="2434740"/>
            <a:ext cx="720000" cy="7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6"/>
          <p:cNvSpPr/>
          <p:nvPr/>
        </p:nvSpPr>
        <p:spPr>
          <a:xfrm rot="16200000">
            <a:off x="7374561" y="2434741"/>
            <a:ext cx="720000" cy="72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>
            <a:off x="539552" y="4502112"/>
            <a:ext cx="1728000" cy="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2649888" y="4502112"/>
            <a:ext cx="1728000" cy="7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>
            <a:off x="4760224" y="4502112"/>
            <a:ext cx="1728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ectangle 10"/>
          <p:cNvSpPr/>
          <p:nvPr/>
        </p:nvSpPr>
        <p:spPr>
          <a:xfrm>
            <a:off x="6870561" y="4502112"/>
            <a:ext cx="1728000" cy="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410662" y="3308422"/>
            <a:ext cx="1985779" cy="1079212"/>
            <a:chOff x="4320398" y="1245513"/>
            <a:chExt cx="2874451" cy="1079212"/>
          </a:xfrm>
        </p:grpSpPr>
        <p:sp>
          <p:nvSpPr>
            <p:cNvPr id="13" name="TextBox 12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520998" y="3308422"/>
            <a:ext cx="1985779" cy="1079212"/>
            <a:chOff x="4320398" y="1245513"/>
            <a:chExt cx="2874451" cy="1079212"/>
          </a:xfrm>
        </p:grpSpPr>
        <p:sp>
          <p:nvSpPr>
            <p:cNvPr id="16" name="TextBox 15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631334" y="3308422"/>
            <a:ext cx="1985779" cy="1079212"/>
            <a:chOff x="4320398" y="1245513"/>
            <a:chExt cx="2874451" cy="1079212"/>
          </a:xfrm>
        </p:grpSpPr>
        <p:sp>
          <p:nvSpPr>
            <p:cNvPr id="19" name="TextBox 18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741669" y="3308422"/>
            <a:ext cx="1985779" cy="1079212"/>
            <a:chOff x="4320398" y="1245513"/>
            <a:chExt cx="2874451" cy="1079212"/>
          </a:xfrm>
        </p:grpSpPr>
        <p:sp>
          <p:nvSpPr>
            <p:cNvPr id="22" name="TextBox 21"/>
            <p:cNvSpPr txBox="1"/>
            <p:nvPr/>
          </p:nvSpPr>
          <p:spPr>
            <a:xfrm>
              <a:off x="4320399" y="1493728"/>
              <a:ext cx="28744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320398" y="1245513"/>
              <a:ext cx="2874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4" name="Trapezoid 13"/>
          <p:cNvSpPr/>
          <p:nvPr/>
        </p:nvSpPr>
        <p:spPr>
          <a:xfrm>
            <a:off x="1220235" y="2639734"/>
            <a:ext cx="366634" cy="31001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Rounded Rectangle 7"/>
          <p:cNvSpPr/>
          <p:nvPr/>
        </p:nvSpPr>
        <p:spPr>
          <a:xfrm>
            <a:off x="5509734" y="2596605"/>
            <a:ext cx="228980" cy="396268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Rectangle 18"/>
          <p:cNvSpPr/>
          <p:nvPr/>
        </p:nvSpPr>
        <p:spPr>
          <a:xfrm>
            <a:off x="3315754" y="2637319"/>
            <a:ext cx="396268" cy="31484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ounded Rectangle 25"/>
          <p:cNvSpPr/>
          <p:nvPr/>
        </p:nvSpPr>
        <p:spPr>
          <a:xfrm>
            <a:off x="7593650" y="2596606"/>
            <a:ext cx="281822" cy="396268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A83D2714-A1A6-15B5-FB89-3E1963D9751D}"/>
              </a:ext>
            </a:extLst>
          </p:cNvPr>
          <p:cNvGrpSpPr/>
          <p:nvPr/>
        </p:nvGrpSpPr>
        <p:grpSpPr>
          <a:xfrm rot="8294799">
            <a:off x="-317685" y="-93856"/>
            <a:ext cx="2227562" cy="1702084"/>
            <a:chOff x="-1146176" y="1508125"/>
            <a:chExt cx="1609726" cy="2154238"/>
          </a:xfrm>
        </p:grpSpPr>
        <p:sp>
          <p:nvSpPr>
            <p:cNvPr id="33" name="Freeform 22">
              <a:extLst>
                <a:ext uri="{FF2B5EF4-FFF2-40B4-BE49-F238E27FC236}">
                  <a16:creationId xmlns:a16="http://schemas.microsoft.com/office/drawing/2014/main" id="{DE0108B9-831B-235D-5D2F-B3BDAAAB9FA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1725" y="1798638"/>
              <a:ext cx="871538" cy="1863725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23">
              <a:extLst>
                <a:ext uri="{FF2B5EF4-FFF2-40B4-BE49-F238E27FC236}">
                  <a16:creationId xmlns:a16="http://schemas.microsoft.com/office/drawing/2014/main" id="{F4B55BA5-0D60-0CC5-9057-6208EB618A2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6163" y="2360613"/>
              <a:ext cx="355600" cy="592138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24">
              <a:extLst>
                <a:ext uri="{FF2B5EF4-FFF2-40B4-BE49-F238E27FC236}">
                  <a16:creationId xmlns:a16="http://schemas.microsoft.com/office/drawing/2014/main" id="{196E1D2E-8324-3AFC-A890-E2ED418F7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913" y="2925763"/>
              <a:ext cx="327025" cy="56832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25">
              <a:extLst>
                <a:ext uri="{FF2B5EF4-FFF2-40B4-BE49-F238E27FC236}">
                  <a16:creationId xmlns:a16="http://schemas.microsoft.com/office/drawing/2014/main" id="{1D4A82BD-C8C2-BA4E-CED1-9DD8B018D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0400" y="2252663"/>
              <a:ext cx="180975" cy="574675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26">
              <a:extLst>
                <a:ext uri="{FF2B5EF4-FFF2-40B4-BE49-F238E27FC236}">
                  <a16:creationId xmlns:a16="http://schemas.microsoft.com/office/drawing/2014/main" id="{B9CEC410-DBA6-2EBF-CF72-0704CEF842F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3625" y="1508125"/>
              <a:ext cx="149225" cy="501650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27">
              <a:extLst>
                <a:ext uri="{FF2B5EF4-FFF2-40B4-BE49-F238E27FC236}">
                  <a16:creationId xmlns:a16="http://schemas.microsoft.com/office/drawing/2014/main" id="{DD6D6912-B690-B360-A37F-0EF99A73D62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6176" y="1700213"/>
              <a:ext cx="363538" cy="77787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28">
              <a:extLst>
                <a:ext uri="{FF2B5EF4-FFF2-40B4-BE49-F238E27FC236}">
                  <a16:creationId xmlns:a16="http://schemas.microsoft.com/office/drawing/2014/main" id="{FDDE45CE-B1BC-5C4B-F14B-0E4291D8ABDA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7413" y="1557338"/>
              <a:ext cx="141288" cy="919163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29">
              <a:extLst>
                <a:ext uri="{FF2B5EF4-FFF2-40B4-BE49-F238E27FC236}">
                  <a16:creationId xmlns:a16="http://schemas.microsoft.com/office/drawing/2014/main" id="{830A35E5-7CCE-F004-ADE2-CD523D0E5A28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025" y="1798638"/>
              <a:ext cx="871538" cy="1863725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30">
              <a:extLst>
                <a:ext uri="{FF2B5EF4-FFF2-40B4-BE49-F238E27FC236}">
                  <a16:creationId xmlns:a16="http://schemas.microsoft.com/office/drawing/2014/main" id="{9C31DDF6-82FF-F81B-8EBC-81D0E1ED431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8" y="2360613"/>
              <a:ext cx="354013" cy="592138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31">
              <a:extLst>
                <a:ext uri="{FF2B5EF4-FFF2-40B4-BE49-F238E27FC236}">
                  <a16:creationId xmlns:a16="http://schemas.microsoft.com/office/drawing/2014/main" id="{2BD72428-6C8E-ED03-92E6-265D9133C5B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325" y="2925763"/>
              <a:ext cx="327025" cy="56832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32">
              <a:extLst>
                <a:ext uri="{FF2B5EF4-FFF2-40B4-BE49-F238E27FC236}">
                  <a16:creationId xmlns:a16="http://schemas.microsoft.com/office/drawing/2014/main" id="{EFC62B4C-0F4E-8449-2699-C2CB6CF77B70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4787" y="2252663"/>
              <a:ext cx="180975" cy="574675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33">
              <a:extLst>
                <a:ext uri="{FF2B5EF4-FFF2-40B4-BE49-F238E27FC236}">
                  <a16:creationId xmlns:a16="http://schemas.microsoft.com/office/drawing/2014/main" id="{A011C874-F339-C74D-89C4-4791E0CD24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8" y="1508125"/>
              <a:ext cx="149225" cy="501650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34">
              <a:extLst>
                <a:ext uri="{FF2B5EF4-FFF2-40B4-BE49-F238E27FC236}">
                  <a16:creationId xmlns:a16="http://schemas.microsoft.com/office/drawing/2014/main" id="{471C74C9-04EA-2DD0-2836-D2783A79D2D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" y="1700213"/>
              <a:ext cx="365125" cy="77787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35">
              <a:extLst>
                <a:ext uri="{FF2B5EF4-FFF2-40B4-BE49-F238E27FC236}">
                  <a16:creationId xmlns:a16="http://schemas.microsoft.com/office/drawing/2014/main" id="{763EDEB9-60F5-E70A-9FD4-92D2F46B70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3" y="1557338"/>
              <a:ext cx="141288" cy="919163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7" name="Grupo 46">
            <a:extLst>
              <a:ext uri="{FF2B5EF4-FFF2-40B4-BE49-F238E27FC236}">
                <a16:creationId xmlns:a16="http://schemas.microsoft.com/office/drawing/2014/main" id="{7A4F82DA-2359-6E04-38CE-DD462F661D3D}"/>
              </a:ext>
            </a:extLst>
          </p:cNvPr>
          <p:cNvGrpSpPr/>
          <p:nvPr/>
        </p:nvGrpSpPr>
        <p:grpSpPr>
          <a:xfrm rot="13694799">
            <a:off x="7290301" y="-57395"/>
            <a:ext cx="2227562" cy="1702084"/>
            <a:chOff x="-1146176" y="1508125"/>
            <a:chExt cx="1609726" cy="2154238"/>
          </a:xfrm>
        </p:grpSpPr>
        <p:sp>
          <p:nvSpPr>
            <p:cNvPr id="48" name="Freeform 22">
              <a:extLst>
                <a:ext uri="{FF2B5EF4-FFF2-40B4-BE49-F238E27FC236}">
                  <a16:creationId xmlns:a16="http://schemas.microsoft.com/office/drawing/2014/main" id="{F0E308A5-545A-A250-1A9A-1CA444D5360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1725" y="1798638"/>
              <a:ext cx="871538" cy="1863725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23">
              <a:extLst>
                <a:ext uri="{FF2B5EF4-FFF2-40B4-BE49-F238E27FC236}">
                  <a16:creationId xmlns:a16="http://schemas.microsoft.com/office/drawing/2014/main" id="{79EBA8EC-D5DA-C5B9-5CAE-61D03A4C45C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6163" y="2360613"/>
              <a:ext cx="355600" cy="592138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24">
              <a:extLst>
                <a:ext uri="{FF2B5EF4-FFF2-40B4-BE49-F238E27FC236}">
                  <a16:creationId xmlns:a16="http://schemas.microsoft.com/office/drawing/2014/main" id="{E42636CE-6875-70B1-6F60-B6D939415C83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913" y="2925763"/>
              <a:ext cx="327025" cy="56832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25">
              <a:extLst>
                <a:ext uri="{FF2B5EF4-FFF2-40B4-BE49-F238E27FC236}">
                  <a16:creationId xmlns:a16="http://schemas.microsoft.com/office/drawing/2014/main" id="{199269E7-F634-4576-8FB2-4F8D2D452347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0400" y="2252663"/>
              <a:ext cx="180975" cy="574675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26">
              <a:extLst>
                <a:ext uri="{FF2B5EF4-FFF2-40B4-BE49-F238E27FC236}">
                  <a16:creationId xmlns:a16="http://schemas.microsoft.com/office/drawing/2014/main" id="{01D40895-677B-D568-72E3-AF93C8D0BC8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3625" y="1508125"/>
              <a:ext cx="149225" cy="501650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27">
              <a:extLst>
                <a:ext uri="{FF2B5EF4-FFF2-40B4-BE49-F238E27FC236}">
                  <a16:creationId xmlns:a16="http://schemas.microsoft.com/office/drawing/2014/main" id="{88E42763-3255-4288-75B0-CE6D1A31D43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6176" y="1700213"/>
              <a:ext cx="363538" cy="77787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28">
              <a:extLst>
                <a:ext uri="{FF2B5EF4-FFF2-40B4-BE49-F238E27FC236}">
                  <a16:creationId xmlns:a16="http://schemas.microsoft.com/office/drawing/2014/main" id="{98335AE8-7C46-F2AA-6414-84EF66357DBB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7413" y="1557338"/>
              <a:ext cx="141288" cy="919163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29">
              <a:extLst>
                <a:ext uri="{FF2B5EF4-FFF2-40B4-BE49-F238E27FC236}">
                  <a16:creationId xmlns:a16="http://schemas.microsoft.com/office/drawing/2014/main" id="{93FD7CF4-1F17-B8D3-5F3D-843BE4EC28CB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025" y="1798638"/>
              <a:ext cx="871538" cy="1863725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30">
              <a:extLst>
                <a:ext uri="{FF2B5EF4-FFF2-40B4-BE49-F238E27FC236}">
                  <a16:creationId xmlns:a16="http://schemas.microsoft.com/office/drawing/2014/main" id="{333568B4-A75F-48C3-81F3-5D0CB7B6E1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8" y="2360613"/>
              <a:ext cx="354013" cy="592138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31">
              <a:extLst>
                <a:ext uri="{FF2B5EF4-FFF2-40B4-BE49-F238E27FC236}">
                  <a16:creationId xmlns:a16="http://schemas.microsoft.com/office/drawing/2014/main" id="{E10B5826-D2A9-CC97-2D2E-B5BA0826A03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325" y="2925763"/>
              <a:ext cx="327025" cy="56832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32">
              <a:extLst>
                <a:ext uri="{FF2B5EF4-FFF2-40B4-BE49-F238E27FC236}">
                  <a16:creationId xmlns:a16="http://schemas.microsoft.com/office/drawing/2014/main" id="{9113698D-2A86-169F-6CAF-7F6575E59A62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4787" y="2252663"/>
              <a:ext cx="180975" cy="574675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33">
              <a:extLst>
                <a:ext uri="{FF2B5EF4-FFF2-40B4-BE49-F238E27FC236}">
                  <a16:creationId xmlns:a16="http://schemas.microsoft.com/office/drawing/2014/main" id="{611F8B50-A42A-88AA-FEE2-71D0C8B4AA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8" y="1508125"/>
              <a:ext cx="149225" cy="501650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34">
              <a:extLst>
                <a:ext uri="{FF2B5EF4-FFF2-40B4-BE49-F238E27FC236}">
                  <a16:creationId xmlns:a16="http://schemas.microsoft.com/office/drawing/2014/main" id="{624D30D5-45CD-4D5D-84DF-C87AE264A31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" y="1700213"/>
              <a:ext cx="365125" cy="77787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35">
              <a:extLst>
                <a:ext uri="{FF2B5EF4-FFF2-40B4-BE49-F238E27FC236}">
                  <a16:creationId xmlns:a16="http://schemas.microsoft.com/office/drawing/2014/main" id="{150CCC56-5E06-362B-F004-FA9F72F9206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3" y="1557338"/>
              <a:ext cx="141288" cy="919163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2" name="Grupo 61">
            <a:extLst>
              <a:ext uri="{FF2B5EF4-FFF2-40B4-BE49-F238E27FC236}">
                <a16:creationId xmlns:a16="http://schemas.microsoft.com/office/drawing/2014/main" id="{50D32B00-0420-0EAE-26F1-BF66618AA4B2}"/>
              </a:ext>
            </a:extLst>
          </p:cNvPr>
          <p:cNvGrpSpPr/>
          <p:nvPr/>
        </p:nvGrpSpPr>
        <p:grpSpPr>
          <a:xfrm>
            <a:off x="8481405" y="4295121"/>
            <a:ext cx="650680" cy="848379"/>
            <a:chOff x="8072438" y="3738563"/>
            <a:chExt cx="1076325" cy="1403350"/>
          </a:xfrm>
        </p:grpSpPr>
        <p:sp>
          <p:nvSpPr>
            <p:cNvPr id="63" name="Freeform 52">
              <a:extLst>
                <a:ext uri="{FF2B5EF4-FFF2-40B4-BE49-F238E27FC236}">
                  <a16:creationId xmlns:a16="http://schemas.microsoft.com/office/drawing/2014/main" id="{A6627DD1-2D2B-E839-3B02-917F25E55D6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4825" y="3929063"/>
              <a:ext cx="1023938" cy="1212850"/>
            </a:xfrm>
            <a:custGeom>
              <a:avLst/>
              <a:gdLst>
                <a:gd name="T0" fmla="*/ 623 w 734"/>
                <a:gd name="T1" fmla="*/ 641 h 871"/>
                <a:gd name="T2" fmla="*/ 703 w 734"/>
                <a:gd name="T3" fmla="*/ 767 h 871"/>
                <a:gd name="T4" fmla="*/ 731 w 734"/>
                <a:gd name="T5" fmla="*/ 852 h 871"/>
                <a:gd name="T6" fmla="*/ 729 w 734"/>
                <a:gd name="T7" fmla="*/ 871 h 871"/>
                <a:gd name="T8" fmla="*/ 672 w 734"/>
                <a:gd name="T9" fmla="*/ 756 h 871"/>
                <a:gd name="T10" fmla="*/ 601 w 734"/>
                <a:gd name="T11" fmla="*/ 649 h 871"/>
                <a:gd name="T12" fmla="*/ 575 w 734"/>
                <a:gd name="T13" fmla="*/ 613 h 871"/>
                <a:gd name="T14" fmla="*/ 510 w 734"/>
                <a:gd name="T15" fmla="*/ 543 h 871"/>
                <a:gd name="T16" fmla="*/ 495 w 734"/>
                <a:gd name="T17" fmla="*/ 538 h 871"/>
                <a:gd name="T18" fmla="*/ 395 w 734"/>
                <a:gd name="T19" fmla="*/ 515 h 871"/>
                <a:gd name="T20" fmla="*/ 376 w 734"/>
                <a:gd name="T21" fmla="*/ 499 h 871"/>
                <a:gd name="T22" fmla="*/ 398 w 734"/>
                <a:gd name="T23" fmla="*/ 490 h 871"/>
                <a:gd name="T24" fmla="*/ 446 w 734"/>
                <a:gd name="T25" fmla="*/ 495 h 871"/>
                <a:gd name="T26" fmla="*/ 458 w 734"/>
                <a:gd name="T27" fmla="*/ 496 h 871"/>
                <a:gd name="T28" fmla="*/ 424 w 734"/>
                <a:gd name="T29" fmla="*/ 462 h 871"/>
                <a:gd name="T30" fmla="*/ 330 w 734"/>
                <a:gd name="T31" fmla="*/ 394 h 871"/>
                <a:gd name="T32" fmla="*/ 254 w 734"/>
                <a:gd name="T33" fmla="*/ 341 h 871"/>
                <a:gd name="T34" fmla="*/ 124 w 734"/>
                <a:gd name="T35" fmla="*/ 229 h 871"/>
                <a:gd name="T36" fmla="*/ 78 w 734"/>
                <a:gd name="T37" fmla="*/ 173 h 871"/>
                <a:gd name="T38" fmla="*/ 11 w 734"/>
                <a:gd name="T39" fmla="*/ 58 h 871"/>
                <a:gd name="T40" fmla="*/ 0 w 734"/>
                <a:gd name="T41" fmla="*/ 27 h 871"/>
                <a:gd name="T42" fmla="*/ 13 w 734"/>
                <a:gd name="T43" fmla="*/ 35 h 871"/>
                <a:gd name="T44" fmla="*/ 68 w 734"/>
                <a:gd name="T45" fmla="*/ 116 h 871"/>
                <a:gd name="T46" fmla="*/ 135 w 734"/>
                <a:gd name="T47" fmla="*/ 195 h 871"/>
                <a:gd name="T48" fmla="*/ 155 w 734"/>
                <a:gd name="T49" fmla="*/ 216 h 871"/>
                <a:gd name="T50" fmla="*/ 241 w 734"/>
                <a:gd name="T51" fmla="*/ 297 h 871"/>
                <a:gd name="T52" fmla="*/ 123 w 734"/>
                <a:gd name="T53" fmla="*/ 179 h 871"/>
                <a:gd name="T54" fmla="*/ 17 w 734"/>
                <a:gd name="T55" fmla="*/ 34 h 871"/>
                <a:gd name="T56" fmla="*/ 14 w 734"/>
                <a:gd name="T57" fmla="*/ 15 h 871"/>
                <a:gd name="T58" fmla="*/ 50 w 734"/>
                <a:gd name="T59" fmla="*/ 42 h 871"/>
                <a:gd name="T60" fmla="*/ 93 w 734"/>
                <a:gd name="T61" fmla="*/ 82 h 871"/>
                <a:gd name="T62" fmla="*/ 161 w 734"/>
                <a:gd name="T63" fmla="*/ 160 h 871"/>
                <a:gd name="T64" fmla="*/ 222 w 734"/>
                <a:gd name="T65" fmla="*/ 238 h 871"/>
                <a:gd name="T66" fmla="*/ 234 w 734"/>
                <a:gd name="T67" fmla="*/ 251 h 871"/>
                <a:gd name="T68" fmla="*/ 234 w 734"/>
                <a:gd name="T69" fmla="*/ 245 h 871"/>
                <a:gd name="T70" fmla="*/ 196 w 734"/>
                <a:gd name="T71" fmla="*/ 128 h 871"/>
                <a:gd name="T72" fmla="*/ 191 w 734"/>
                <a:gd name="T73" fmla="*/ 57 h 871"/>
                <a:gd name="T74" fmla="*/ 204 w 734"/>
                <a:gd name="T75" fmla="*/ 0 h 871"/>
                <a:gd name="T76" fmla="*/ 212 w 734"/>
                <a:gd name="T77" fmla="*/ 10 h 871"/>
                <a:gd name="T78" fmla="*/ 242 w 734"/>
                <a:gd name="T79" fmla="*/ 149 h 871"/>
                <a:gd name="T80" fmla="*/ 288 w 734"/>
                <a:gd name="T81" fmla="*/ 295 h 871"/>
                <a:gd name="T82" fmla="*/ 250 w 734"/>
                <a:gd name="T83" fmla="*/ 183 h 871"/>
                <a:gd name="T84" fmla="*/ 217 w 734"/>
                <a:gd name="T85" fmla="*/ 31 h 871"/>
                <a:gd name="T86" fmla="*/ 220 w 734"/>
                <a:gd name="T87" fmla="*/ 9 h 871"/>
                <a:gd name="T88" fmla="*/ 241 w 734"/>
                <a:gd name="T89" fmla="*/ 33 h 871"/>
                <a:gd name="T90" fmla="*/ 285 w 734"/>
                <a:gd name="T91" fmla="*/ 125 h 871"/>
                <a:gd name="T92" fmla="*/ 306 w 734"/>
                <a:gd name="T93" fmla="*/ 193 h 871"/>
                <a:gd name="T94" fmla="*/ 324 w 734"/>
                <a:gd name="T95" fmla="*/ 266 h 871"/>
                <a:gd name="T96" fmla="*/ 333 w 734"/>
                <a:gd name="T97" fmla="*/ 328 h 871"/>
                <a:gd name="T98" fmla="*/ 334 w 734"/>
                <a:gd name="T99" fmla="*/ 338 h 871"/>
                <a:gd name="T100" fmla="*/ 361 w 734"/>
                <a:gd name="T101" fmla="*/ 390 h 871"/>
                <a:gd name="T102" fmla="*/ 485 w 734"/>
                <a:gd name="T103" fmla="*/ 493 h 871"/>
                <a:gd name="T104" fmla="*/ 582 w 734"/>
                <a:gd name="T105" fmla="*/ 589 h 871"/>
                <a:gd name="T106" fmla="*/ 623 w 734"/>
                <a:gd name="T107" fmla="*/ 64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1">
                  <a:moveTo>
                    <a:pt x="623" y="641"/>
                  </a:moveTo>
                  <a:cubicBezTo>
                    <a:pt x="651" y="682"/>
                    <a:pt x="681" y="722"/>
                    <a:pt x="703" y="767"/>
                  </a:cubicBezTo>
                  <a:cubicBezTo>
                    <a:pt x="716" y="793"/>
                    <a:pt x="725" y="822"/>
                    <a:pt x="731" y="852"/>
                  </a:cubicBezTo>
                  <a:cubicBezTo>
                    <a:pt x="732" y="857"/>
                    <a:pt x="734" y="863"/>
                    <a:pt x="729" y="871"/>
                  </a:cubicBezTo>
                  <a:cubicBezTo>
                    <a:pt x="707" y="833"/>
                    <a:pt x="697" y="790"/>
                    <a:pt x="672" y="756"/>
                  </a:cubicBezTo>
                  <a:cubicBezTo>
                    <a:pt x="648" y="721"/>
                    <a:pt x="628" y="683"/>
                    <a:pt x="601" y="649"/>
                  </a:cubicBezTo>
                  <a:cubicBezTo>
                    <a:pt x="595" y="635"/>
                    <a:pt x="585" y="623"/>
                    <a:pt x="575" y="613"/>
                  </a:cubicBezTo>
                  <a:cubicBezTo>
                    <a:pt x="554" y="589"/>
                    <a:pt x="533" y="564"/>
                    <a:pt x="510" y="543"/>
                  </a:cubicBezTo>
                  <a:cubicBezTo>
                    <a:pt x="505" y="539"/>
                    <a:pt x="501" y="538"/>
                    <a:pt x="495" y="538"/>
                  </a:cubicBezTo>
                  <a:cubicBezTo>
                    <a:pt x="461" y="533"/>
                    <a:pt x="427" y="529"/>
                    <a:pt x="395" y="515"/>
                  </a:cubicBezTo>
                  <a:cubicBezTo>
                    <a:pt x="387" y="512"/>
                    <a:pt x="374" y="511"/>
                    <a:pt x="376" y="499"/>
                  </a:cubicBezTo>
                  <a:cubicBezTo>
                    <a:pt x="378" y="489"/>
                    <a:pt x="390" y="491"/>
                    <a:pt x="398" y="490"/>
                  </a:cubicBezTo>
                  <a:cubicBezTo>
                    <a:pt x="414" y="488"/>
                    <a:pt x="430" y="492"/>
                    <a:pt x="446" y="495"/>
                  </a:cubicBezTo>
                  <a:cubicBezTo>
                    <a:pt x="450" y="496"/>
                    <a:pt x="453" y="499"/>
                    <a:pt x="458" y="496"/>
                  </a:cubicBezTo>
                  <a:cubicBezTo>
                    <a:pt x="451" y="480"/>
                    <a:pt x="436" y="473"/>
                    <a:pt x="424" y="462"/>
                  </a:cubicBezTo>
                  <a:cubicBezTo>
                    <a:pt x="395" y="436"/>
                    <a:pt x="363" y="414"/>
                    <a:pt x="330" y="394"/>
                  </a:cubicBezTo>
                  <a:cubicBezTo>
                    <a:pt x="304" y="378"/>
                    <a:pt x="277" y="361"/>
                    <a:pt x="254" y="341"/>
                  </a:cubicBezTo>
                  <a:cubicBezTo>
                    <a:pt x="210" y="304"/>
                    <a:pt x="166" y="267"/>
                    <a:pt x="124" y="229"/>
                  </a:cubicBezTo>
                  <a:cubicBezTo>
                    <a:pt x="107" y="212"/>
                    <a:pt x="94" y="191"/>
                    <a:pt x="78" y="173"/>
                  </a:cubicBezTo>
                  <a:cubicBezTo>
                    <a:pt x="51" y="137"/>
                    <a:pt x="32" y="96"/>
                    <a:pt x="11" y="58"/>
                  </a:cubicBezTo>
                  <a:cubicBezTo>
                    <a:pt x="6" y="49"/>
                    <a:pt x="4" y="38"/>
                    <a:pt x="0" y="27"/>
                  </a:cubicBezTo>
                  <a:cubicBezTo>
                    <a:pt x="6" y="26"/>
                    <a:pt x="9" y="31"/>
                    <a:pt x="13" y="35"/>
                  </a:cubicBezTo>
                  <a:cubicBezTo>
                    <a:pt x="30" y="63"/>
                    <a:pt x="48" y="90"/>
                    <a:pt x="68" y="116"/>
                  </a:cubicBezTo>
                  <a:cubicBezTo>
                    <a:pt x="89" y="143"/>
                    <a:pt x="109" y="171"/>
                    <a:pt x="135" y="195"/>
                  </a:cubicBezTo>
                  <a:cubicBezTo>
                    <a:pt x="142" y="201"/>
                    <a:pt x="149" y="209"/>
                    <a:pt x="155" y="216"/>
                  </a:cubicBezTo>
                  <a:cubicBezTo>
                    <a:pt x="185" y="246"/>
                    <a:pt x="215" y="276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3"/>
                    <a:pt x="47" y="86"/>
                    <a:pt x="17" y="34"/>
                  </a:cubicBezTo>
                  <a:cubicBezTo>
                    <a:pt x="13" y="28"/>
                    <a:pt x="8" y="22"/>
                    <a:pt x="14" y="15"/>
                  </a:cubicBezTo>
                  <a:cubicBezTo>
                    <a:pt x="24" y="27"/>
                    <a:pt x="39" y="32"/>
                    <a:pt x="50" y="42"/>
                  </a:cubicBezTo>
                  <a:cubicBezTo>
                    <a:pt x="64" y="56"/>
                    <a:pt x="80" y="68"/>
                    <a:pt x="93" y="82"/>
                  </a:cubicBezTo>
                  <a:cubicBezTo>
                    <a:pt x="117" y="107"/>
                    <a:pt x="141" y="131"/>
                    <a:pt x="161" y="160"/>
                  </a:cubicBezTo>
                  <a:cubicBezTo>
                    <a:pt x="181" y="186"/>
                    <a:pt x="202" y="212"/>
                    <a:pt x="222" y="238"/>
                  </a:cubicBezTo>
                  <a:cubicBezTo>
                    <a:pt x="226" y="242"/>
                    <a:pt x="230" y="247"/>
                    <a:pt x="234" y="251"/>
                  </a:cubicBezTo>
                  <a:cubicBezTo>
                    <a:pt x="237" y="249"/>
                    <a:pt x="235" y="247"/>
                    <a:pt x="234" y="245"/>
                  </a:cubicBezTo>
                  <a:cubicBezTo>
                    <a:pt x="210" y="210"/>
                    <a:pt x="203" y="169"/>
                    <a:pt x="196" y="128"/>
                  </a:cubicBezTo>
                  <a:cubicBezTo>
                    <a:pt x="192" y="104"/>
                    <a:pt x="191" y="80"/>
                    <a:pt x="191" y="57"/>
                  </a:cubicBezTo>
                  <a:cubicBezTo>
                    <a:pt x="191" y="38"/>
                    <a:pt x="190" y="16"/>
                    <a:pt x="204" y="0"/>
                  </a:cubicBezTo>
                  <a:cubicBezTo>
                    <a:pt x="211" y="0"/>
                    <a:pt x="212" y="5"/>
                    <a:pt x="212" y="10"/>
                  </a:cubicBezTo>
                  <a:cubicBezTo>
                    <a:pt x="221" y="56"/>
                    <a:pt x="234" y="102"/>
                    <a:pt x="242" y="149"/>
                  </a:cubicBezTo>
                  <a:cubicBezTo>
                    <a:pt x="252" y="202"/>
                    <a:pt x="267" y="255"/>
                    <a:pt x="288" y="295"/>
                  </a:cubicBezTo>
                  <a:cubicBezTo>
                    <a:pt x="272" y="265"/>
                    <a:pt x="260" y="224"/>
                    <a:pt x="250" y="183"/>
                  </a:cubicBezTo>
                  <a:cubicBezTo>
                    <a:pt x="238" y="132"/>
                    <a:pt x="230" y="81"/>
                    <a:pt x="217" y="31"/>
                  </a:cubicBezTo>
                  <a:cubicBezTo>
                    <a:pt x="215" y="23"/>
                    <a:pt x="212" y="16"/>
                    <a:pt x="220" y="9"/>
                  </a:cubicBezTo>
                  <a:cubicBezTo>
                    <a:pt x="231" y="14"/>
                    <a:pt x="235" y="25"/>
                    <a:pt x="241" y="33"/>
                  </a:cubicBezTo>
                  <a:cubicBezTo>
                    <a:pt x="261" y="61"/>
                    <a:pt x="275" y="92"/>
                    <a:pt x="285" y="125"/>
                  </a:cubicBezTo>
                  <a:cubicBezTo>
                    <a:pt x="291" y="147"/>
                    <a:pt x="298" y="170"/>
                    <a:pt x="306" y="193"/>
                  </a:cubicBezTo>
                  <a:cubicBezTo>
                    <a:pt x="315" y="216"/>
                    <a:pt x="320" y="241"/>
                    <a:pt x="324" y="266"/>
                  </a:cubicBezTo>
                  <a:cubicBezTo>
                    <a:pt x="326" y="287"/>
                    <a:pt x="332" y="307"/>
                    <a:pt x="333" y="328"/>
                  </a:cubicBezTo>
                  <a:cubicBezTo>
                    <a:pt x="334" y="331"/>
                    <a:pt x="335" y="335"/>
                    <a:pt x="334" y="338"/>
                  </a:cubicBezTo>
                  <a:cubicBezTo>
                    <a:pt x="329" y="364"/>
                    <a:pt x="341" y="378"/>
                    <a:pt x="361" y="390"/>
                  </a:cubicBezTo>
                  <a:cubicBezTo>
                    <a:pt x="408" y="418"/>
                    <a:pt x="446" y="456"/>
                    <a:pt x="485" y="493"/>
                  </a:cubicBezTo>
                  <a:cubicBezTo>
                    <a:pt x="518" y="524"/>
                    <a:pt x="550" y="555"/>
                    <a:pt x="582" y="589"/>
                  </a:cubicBezTo>
                  <a:cubicBezTo>
                    <a:pt x="597" y="605"/>
                    <a:pt x="609" y="623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53">
              <a:extLst>
                <a:ext uri="{FF2B5EF4-FFF2-40B4-BE49-F238E27FC236}">
                  <a16:creationId xmlns:a16="http://schemas.microsoft.com/office/drawing/2014/main" id="{5C04E546-72EF-C92A-9F1B-DA416F99F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0" y="4294188"/>
              <a:ext cx="414338" cy="385763"/>
            </a:xfrm>
            <a:custGeom>
              <a:avLst/>
              <a:gdLst>
                <a:gd name="T0" fmla="*/ 281 w 298"/>
                <a:gd name="T1" fmla="*/ 230 h 277"/>
                <a:gd name="T2" fmla="*/ 229 w 298"/>
                <a:gd name="T3" fmla="*/ 255 h 277"/>
                <a:gd name="T4" fmla="*/ 113 w 298"/>
                <a:gd name="T5" fmla="*/ 269 h 277"/>
                <a:gd name="T6" fmla="*/ 17 w 298"/>
                <a:gd name="T7" fmla="*/ 187 h 277"/>
                <a:gd name="T8" fmla="*/ 1 w 298"/>
                <a:gd name="T9" fmla="*/ 116 h 277"/>
                <a:gd name="T10" fmla="*/ 30 w 298"/>
                <a:gd name="T11" fmla="*/ 23 h 277"/>
                <a:gd name="T12" fmla="*/ 79 w 298"/>
                <a:gd name="T13" fmla="*/ 8 h 277"/>
                <a:gd name="T14" fmla="*/ 102 w 298"/>
                <a:gd name="T15" fmla="*/ 29 h 277"/>
                <a:gd name="T16" fmla="*/ 137 w 298"/>
                <a:gd name="T17" fmla="*/ 82 h 277"/>
                <a:gd name="T18" fmla="*/ 189 w 298"/>
                <a:gd name="T19" fmla="*/ 134 h 277"/>
                <a:gd name="T20" fmla="*/ 271 w 298"/>
                <a:gd name="T21" fmla="*/ 186 h 277"/>
                <a:gd name="T22" fmla="*/ 292 w 298"/>
                <a:gd name="T23" fmla="*/ 203 h 277"/>
                <a:gd name="T24" fmla="*/ 291 w 298"/>
                <a:gd name="T25" fmla="*/ 222 h 277"/>
                <a:gd name="T26" fmla="*/ 281 w 298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7">
                  <a:moveTo>
                    <a:pt x="281" y="230"/>
                  </a:moveTo>
                  <a:cubicBezTo>
                    <a:pt x="266" y="245"/>
                    <a:pt x="247" y="250"/>
                    <a:pt x="229" y="255"/>
                  </a:cubicBezTo>
                  <a:cubicBezTo>
                    <a:pt x="191" y="267"/>
                    <a:pt x="153" y="277"/>
                    <a:pt x="113" y="269"/>
                  </a:cubicBezTo>
                  <a:cubicBezTo>
                    <a:pt x="66" y="260"/>
                    <a:pt x="33" y="232"/>
                    <a:pt x="17" y="187"/>
                  </a:cubicBezTo>
                  <a:cubicBezTo>
                    <a:pt x="7" y="165"/>
                    <a:pt x="0" y="141"/>
                    <a:pt x="1" y="116"/>
                  </a:cubicBezTo>
                  <a:cubicBezTo>
                    <a:pt x="2" y="83"/>
                    <a:pt x="13" y="52"/>
                    <a:pt x="30" y="23"/>
                  </a:cubicBezTo>
                  <a:cubicBezTo>
                    <a:pt x="42" y="3"/>
                    <a:pt x="66" y="0"/>
                    <a:pt x="79" y="8"/>
                  </a:cubicBezTo>
                  <a:cubicBezTo>
                    <a:pt x="88" y="13"/>
                    <a:pt x="96" y="21"/>
                    <a:pt x="102" y="29"/>
                  </a:cubicBezTo>
                  <a:cubicBezTo>
                    <a:pt x="116" y="45"/>
                    <a:pt x="125" y="64"/>
                    <a:pt x="137" y="82"/>
                  </a:cubicBezTo>
                  <a:cubicBezTo>
                    <a:pt x="150" y="103"/>
                    <a:pt x="168" y="120"/>
                    <a:pt x="189" y="134"/>
                  </a:cubicBezTo>
                  <a:cubicBezTo>
                    <a:pt x="216" y="152"/>
                    <a:pt x="243" y="169"/>
                    <a:pt x="271" y="186"/>
                  </a:cubicBezTo>
                  <a:cubicBezTo>
                    <a:pt x="279" y="190"/>
                    <a:pt x="285" y="197"/>
                    <a:pt x="292" y="203"/>
                  </a:cubicBezTo>
                  <a:cubicBezTo>
                    <a:pt x="298" y="208"/>
                    <a:pt x="296" y="216"/>
                    <a:pt x="291" y="222"/>
                  </a:cubicBezTo>
                  <a:cubicBezTo>
                    <a:pt x="288" y="225"/>
                    <a:pt x="284" y="228"/>
                    <a:pt x="281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54">
              <a:extLst>
                <a:ext uri="{FF2B5EF4-FFF2-40B4-BE49-F238E27FC236}">
                  <a16:creationId xmlns:a16="http://schemas.microsoft.com/office/drawing/2014/main" id="{4A7EEB9F-8118-0653-4422-44568C3EAFE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0" y="4662488"/>
              <a:ext cx="384175" cy="37147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6 h 266"/>
                <a:gd name="T4" fmla="*/ 37 w 276"/>
                <a:gd name="T5" fmla="*/ 101 h 266"/>
                <a:gd name="T6" fmla="*/ 13 w 276"/>
                <a:gd name="T7" fmla="*/ 79 h 266"/>
                <a:gd name="T8" fmla="*/ 29 w 276"/>
                <a:gd name="T9" fmla="*/ 31 h 266"/>
                <a:gd name="T10" fmla="*/ 179 w 276"/>
                <a:gd name="T11" fmla="*/ 17 h 266"/>
                <a:gd name="T12" fmla="*/ 275 w 276"/>
                <a:gd name="T13" fmla="*/ 152 h 266"/>
                <a:gd name="T14" fmla="*/ 256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0"/>
                    <a:pt x="122" y="166"/>
                  </a:cubicBezTo>
                  <a:cubicBezTo>
                    <a:pt x="95" y="143"/>
                    <a:pt x="68" y="120"/>
                    <a:pt x="37" y="101"/>
                  </a:cubicBezTo>
                  <a:cubicBezTo>
                    <a:pt x="28" y="95"/>
                    <a:pt x="20" y="88"/>
                    <a:pt x="13" y="79"/>
                  </a:cubicBezTo>
                  <a:cubicBezTo>
                    <a:pt x="0" y="62"/>
                    <a:pt x="7" y="44"/>
                    <a:pt x="29" y="31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2"/>
                  </a:cubicBezTo>
                  <a:cubicBezTo>
                    <a:pt x="276" y="183"/>
                    <a:pt x="271" y="211"/>
                    <a:pt x="256" y="238"/>
                  </a:cubicBezTo>
                  <a:cubicBezTo>
                    <a:pt x="251" y="249"/>
                    <a:pt x="242" y="255"/>
                    <a:pt x="232" y="260"/>
                  </a:cubicBezTo>
                  <a:cubicBezTo>
                    <a:pt x="220" y="266"/>
                    <a:pt x="207" y="260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55">
              <a:extLst>
                <a:ext uri="{FF2B5EF4-FFF2-40B4-BE49-F238E27FC236}">
                  <a16:creationId xmlns:a16="http://schemas.microsoft.com/office/drawing/2014/main" id="{4405D981-0C47-0473-9B48-402B1E9C5EC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2350" y="4224338"/>
              <a:ext cx="212725" cy="373063"/>
            </a:xfrm>
            <a:custGeom>
              <a:avLst/>
              <a:gdLst>
                <a:gd name="T0" fmla="*/ 152 w 153"/>
                <a:gd name="T1" fmla="*/ 268 h 268"/>
                <a:gd name="T2" fmla="*/ 125 w 153"/>
                <a:gd name="T3" fmla="*/ 252 h 268"/>
                <a:gd name="T4" fmla="*/ 57 w 153"/>
                <a:gd name="T5" fmla="*/ 186 h 268"/>
                <a:gd name="T6" fmla="*/ 13 w 153"/>
                <a:gd name="T7" fmla="*/ 92 h 268"/>
                <a:gd name="T8" fmla="*/ 2 w 153"/>
                <a:gd name="T9" fmla="*/ 30 h 268"/>
                <a:gd name="T10" fmla="*/ 6 w 153"/>
                <a:gd name="T11" fmla="*/ 7 h 268"/>
                <a:gd name="T12" fmla="*/ 26 w 153"/>
                <a:gd name="T13" fmla="*/ 6 h 268"/>
                <a:gd name="T14" fmla="*/ 132 w 153"/>
                <a:gd name="T15" fmla="*/ 169 h 268"/>
                <a:gd name="T16" fmla="*/ 151 w 153"/>
                <a:gd name="T17" fmla="*/ 240 h 268"/>
                <a:gd name="T18" fmla="*/ 152 w 153"/>
                <a:gd name="T19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268">
                  <a:moveTo>
                    <a:pt x="152" y="268"/>
                  </a:moveTo>
                  <a:cubicBezTo>
                    <a:pt x="139" y="268"/>
                    <a:pt x="132" y="259"/>
                    <a:pt x="125" y="252"/>
                  </a:cubicBezTo>
                  <a:cubicBezTo>
                    <a:pt x="101" y="232"/>
                    <a:pt x="76" y="212"/>
                    <a:pt x="57" y="186"/>
                  </a:cubicBezTo>
                  <a:cubicBezTo>
                    <a:pt x="35" y="157"/>
                    <a:pt x="23" y="126"/>
                    <a:pt x="13" y="92"/>
                  </a:cubicBezTo>
                  <a:cubicBezTo>
                    <a:pt x="8" y="72"/>
                    <a:pt x="7" y="50"/>
                    <a:pt x="2" y="30"/>
                  </a:cubicBezTo>
                  <a:cubicBezTo>
                    <a:pt x="0" y="22"/>
                    <a:pt x="0" y="15"/>
                    <a:pt x="6" y="7"/>
                  </a:cubicBezTo>
                  <a:cubicBezTo>
                    <a:pt x="12" y="0"/>
                    <a:pt x="19" y="1"/>
                    <a:pt x="26" y="6"/>
                  </a:cubicBezTo>
                  <a:cubicBezTo>
                    <a:pt x="79" y="48"/>
                    <a:pt x="112" y="104"/>
                    <a:pt x="132" y="169"/>
                  </a:cubicBezTo>
                  <a:cubicBezTo>
                    <a:pt x="139" y="192"/>
                    <a:pt x="145" y="216"/>
                    <a:pt x="151" y="240"/>
                  </a:cubicBezTo>
                  <a:cubicBezTo>
                    <a:pt x="153" y="249"/>
                    <a:pt x="148" y="258"/>
                    <a:pt x="152" y="268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56">
              <a:extLst>
                <a:ext uri="{FF2B5EF4-FFF2-40B4-BE49-F238E27FC236}">
                  <a16:creationId xmlns:a16="http://schemas.microsoft.com/office/drawing/2014/main" id="{2E37927E-215A-D319-0A7C-6E2DD8D4409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3738563"/>
              <a:ext cx="176213" cy="328613"/>
            </a:xfrm>
            <a:custGeom>
              <a:avLst/>
              <a:gdLst>
                <a:gd name="T0" fmla="*/ 80 w 127"/>
                <a:gd name="T1" fmla="*/ 205 h 236"/>
                <a:gd name="T2" fmla="*/ 34 w 127"/>
                <a:gd name="T3" fmla="*/ 146 h 236"/>
                <a:gd name="T4" fmla="*/ 5 w 127"/>
                <a:gd name="T5" fmla="*/ 39 h 236"/>
                <a:gd name="T6" fmla="*/ 2 w 127"/>
                <a:gd name="T7" fmla="*/ 15 h 236"/>
                <a:gd name="T8" fmla="*/ 8 w 127"/>
                <a:gd name="T9" fmla="*/ 3 h 236"/>
                <a:gd name="T10" fmla="*/ 23 w 127"/>
                <a:gd name="T11" fmla="*/ 7 h 236"/>
                <a:gd name="T12" fmla="*/ 80 w 127"/>
                <a:gd name="T13" fmla="*/ 80 h 236"/>
                <a:gd name="T14" fmla="*/ 107 w 127"/>
                <a:gd name="T15" fmla="*/ 133 h 236"/>
                <a:gd name="T16" fmla="*/ 126 w 127"/>
                <a:gd name="T17" fmla="*/ 211 h 236"/>
                <a:gd name="T18" fmla="*/ 125 w 127"/>
                <a:gd name="T19" fmla="*/ 225 h 236"/>
                <a:gd name="T20" fmla="*/ 111 w 127"/>
                <a:gd name="T21" fmla="*/ 231 h 236"/>
                <a:gd name="T22" fmla="*/ 80 w 127"/>
                <a:gd name="T23" fmla="*/ 20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236">
                  <a:moveTo>
                    <a:pt x="80" y="205"/>
                  </a:moveTo>
                  <a:cubicBezTo>
                    <a:pt x="63" y="190"/>
                    <a:pt x="48" y="168"/>
                    <a:pt x="34" y="146"/>
                  </a:cubicBezTo>
                  <a:cubicBezTo>
                    <a:pt x="14" y="114"/>
                    <a:pt x="7" y="77"/>
                    <a:pt x="5" y="39"/>
                  </a:cubicBezTo>
                  <a:cubicBezTo>
                    <a:pt x="4" y="31"/>
                    <a:pt x="0" y="23"/>
                    <a:pt x="2" y="15"/>
                  </a:cubicBezTo>
                  <a:cubicBezTo>
                    <a:pt x="3" y="10"/>
                    <a:pt x="3" y="5"/>
                    <a:pt x="8" y="3"/>
                  </a:cubicBezTo>
                  <a:cubicBezTo>
                    <a:pt x="14" y="0"/>
                    <a:pt x="19" y="3"/>
                    <a:pt x="23" y="7"/>
                  </a:cubicBezTo>
                  <a:cubicBezTo>
                    <a:pt x="44" y="29"/>
                    <a:pt x="64" y="53"/>
                    <a:pt x="80" y="80"/>
                  </a:cubicBezTo>
                  <a:cubicBezTo>
                    <a:pt x="89" y="98"/>
                    <a:pt x="98" y="115"/>
                    <a:pt x="107" y="133"/>
                  </a:cubicBezTo>
                  <a:cubicBezTo>
                    <a:pt x="118" y="158"/>
                    <a:pt x="121" y="184"/>
                    <a:pt x="126" y="211"/>
                  </a:cubicBezTo>
                  <a:cubicBezTo>
                    <a:pt x="126" y="215"/>
                    <a:pt x="127" y="221"/>
                    <a:pt x="125" y="225"/>
                  </a:cubicBezTo>
                  <a:cubicBezTo>
                    <a:pt x="123" y="231"/>
                    <a:pt x="118" y="236"/>
                    <a:pt x="111" y="231"/>
                  </a:cubicBezTo>
                  <a:cubicBezTo>
                    <a:pt x="101" y="224"/>
                    <a:pt x="90" y="218"/>
                    <a:pt x="80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57">
              <a:extLst>
                <a:ext uri="{FF2B5EF4-FFF2-40B4-BE49-F238E27FC236}">
                  <a16:creationId xmlns:a16="http://schemas.microsoft.com/office/drawing/2014/main" id="{D93309A1-68CE-6212-6150-5EBF78D0C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3865563"/>
              <a:ext cx="428625" cy="506413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5 h 364"/>
                <a:gd name="T4" fmla="*/ 143 w 307"/>
                <a:gd name="T5" fmla="*/ 195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0 h 364"/>
                <a:gd name="T18" fmla="*/ 38 w 307"/>
                <a:gd name="T19" fmla="*/ 73 h 364"/>
                <a:gd name="T20" fmla="*/ 12 w 307"/>
                <a:gd name="T21" fmla="*/ 33 h 364"/>
                <a:gd name="T22" fmla="*/ 1 w 307"/>
                <a:gd name="T23" fmla="*/ 12 h 364"/>
                <a:gd name="T24" fmla="*/ 5 w 307"/>
                <a:gd name="T25" fmla="*/ 1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5" y="105"/>
                    <a:pt x="90" y="125"/>
                  </a:cubicBezTo>
                  <a:cubicBezTo>
                    <a:pt x="107" y="149"/>
                    <a:pt x="124" y="173"/>
                    <a:pt x="143" y="195"/>
                  </a:cubicBezTo>
                  <a:cubicBezTo>
                    <a:pt x="162" y="219"/>
                    <a:pt x="184" y="241"/>
                    <a:pt x="204" y="264"/>
                  </a:cubicBezTo>
                  <a:cubicBezTo>
                    <a:pt x="236" y="298"/>
                    <a:pt x="270" y="331"/>
                    <a:pt x="307" y="364"/>
                  </a:cubicBezTo>
                  <a:cubicBezTo>
                    <a:pt x="294" y="362"/>
                    <a:pt x="287" y="354"/>
                    <a:pt x="279" y="348"/>
                  </a:cubicBezTo>
                  <a:cubicBezTo>
                    <a:pt x="250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0"/>
                  </a:cubicBezTo>
                  <a:cubicBezTo>
                    <a:pt x="42" y="78"/>
                    <a:pt x="40" y="76"/>
                    <a:pt x="38" y="73"/>
                  </a:cubicBezTo>
                  <a:cubicBezTo>
                    <a:pt x="32" y="59"/>
                    <a:pt x="22" y="46"/>
                    <a:pt x="12" y="33"/>
                  </a:cubicBezTo>
                  <a:cubicBezTo>
                    <a:pt x="7" y="27"/>
                    <a:pt x="2" y="20"/>
                    <a:pt x="1" y="12"/>
                  </a:cubicBezTo>
                  <a:cubicBezTo>
                    <a:pt x="0" y="7"/>
                    <a:pt x="1" y="3"/>
                    <a:pt x="5" y="1"/>
                  </a:cubicBezTo>
                  <a:cubicBezTo>
                    <a:pt x="10" y="0"/>
                    <a:pt x="12" y="2"/>
                    <a:pt x="15" y="6"/>
                  </a:cubicBezTo>
                  <a:cubicBezTo>
                    <a:pt x="27" y="24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58">
              <a:extLst>
                <a:ext uri="{FF2B5EF4-FFF2-40B4-BE49-F238E27FC236}">
                  <a16:creationId xmlns:a16="http://schemas.microsoft.com/office/drawing/2014/main" id="{B3FC9F9E-0D8D-3675-F17D-54B512E8CE3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0" y="3771900"/>
              <a:ext cx="168275" cy="596900"/>
            </a:xfrm>
            <a:custGeom>
              <a:avLst/>
              <a:gdLst>
                <a:gd name="T0" fmla="*/ 40 w 120"/>
                <a:gd name="T1" fmla="*/ 122 h 429"/>
                <a:gd name="T2" fmla="*/ 53 w 120"/>
                <a:gd name="T3" fmla="*/ 186 h 429"/>
                <a:gd name="T4" fmla="*/ 83 w 120"/>
                <a:gd name="T5" fmla="*/ 328 h 429"/>
                <a:gd name="T6" fmla="*/ 113 w 120"/>
                <a:gd name="T7" fmla="*/ 413 h 429"/>
                <a:gd name="T8" fmla="*/ 120 w 120"/>
                <a:gd name="T9" fmla="*/ 429 h 429"/>
                <a:gd name="T10" fmla="*/ 110 w 120"/>
                <a:gd name="T11" fmla="*/ 420 h 429"/>
                <a:gd name="T12" fmla="*/ 63 w 120"/>
                <a:gd name="T13" fmla="*/ 287 h 429"/>
                <a:gd name="T14" fmla="*/ 27 w 120"/>
                <a:gd name="T15" fmla="*/ 120 h 429"/>
                <a:gd name="T16" fmla="*/ 24 w 120"/>
                <a:gd name="T17" fmla="*/ 112 h 429"/>
                <a:gd name="T18" fmla="*/ 5 w 120"/>
                <a:gd name="T19" fmla="*/ 19 h 429"/>
                <a:gd name="T20" fmla="*/ 8 w 120"/>
                <a:gd name="T21" fmla="*/ 2 h 429"/>
                <a:gd name="T22" fmla="*/ 21 w 120"/>
                <a:gd name="T23" fmla="*/ 16 h 429"/>
                <a:gd name="T24" fmla="*/ 40 w 120"/>
                <a:gd name="T25" fmla="*/ 122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40" y="122"/>
                  </a:moveTo>
                  <a:cubicBezTo>
                    <a:pt x="40" y="145"/>
                    <a:pt x="48" y="166"/>
                    <a:pt x="53" y="186"/>
                  </a:cubicBezTo>
                  <a:cubicBezTo>
                    <a:pt x="65" y="233"/>
                    <a:pt x="71" y="281"/>
                    <a:pt x="83" y="328"/>
                  </a:cubicBezTo>
                  <a:cubicBezTo>
                    <a:pt x="91" y="357"/>
                    <a:pt x="102" y="386"/>
                    <a:pt x="113" y="413"/>
                  </a:cubicBezTo>
                  <a:cubicBezTo>
                    <a:pt x="115" y="419"/>
                    <a:pt x="117" y="423"/>
                    <a:pt x="120" y="429"/>
                  </a:cubicBezTo>
                  <a:cubicBezTo>
                    <a:pt x="114" y="427"/>
                    <a:pt x="112" y="424"/>
                    <a:pt x="110" y="420"/>
                  </a:cubicBezTo>
                  <a:cubicBezTo>
                    <a:pt x="88" y="378"/>
                    <a:pt x="73" y="334"/>
                    <a:pt x="63" y="287"/>
                  </a:cubicBezTo>
                  <a:cubicBezTo>
                    <a:pt x="51" y="231"/>
                    <a:pt x="39" y="176"/>
                    <a:pt x="27" y="120"/>
                  </a:cubicBezTo>
                  <a:cubicBezTo>
                    <a:pt x="26" y="117"/>
                    <a:pt x="25" y="115"/>
                    <a:pt x="24" y="112"/>
                  </a:cubicBezTo>
                  <a:cubicBezTo>
                    <a:pt x="18" y="81"/>
                    <a:pt x="14" y="50"/>
                    <a:pt x="5" y="19"/>
                  </a:cubicBezTo>
                  <a:cubicBezTo>
                    <a:pt x="4" y="13"/>
                    <a:pt x="0" y="4"/>
                    <a:pt x="8" y="2"/>
                  </a:cubicBezTo>
                  <a:cubicBezTo>
                    <a:pt x="16" y="0"/>
                    <a:pt x="20" y="9"/>
                    <a:pt x="21" y="16"/>
                  </a:cubicBezTo>
                  <a:cubicBezTo>
                    <a:pt x="27" y="51"/>
                    <a:pt x="34" y="87"/>
                    <a:pt x="40" y="12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0" name="Grupo 69">
            <a:extLst>
              <a:ext uri="{FF2B5EF4-FFF2-40B4-BE49-F238E27FC236}">
                <a16:creationId xmlns:a16="http://schemas.microsoft.com/office/drawing/2014/main" id="{059E6D9F-0594-023F-A039-1860FB220D10}"/>
              </a:ext>
            </a:extLst>
          </p:cNvPr>
          <p:cNvGrpSpPr/>
          <p:nvPr/>
        </p:nvGrpSpPr>
        <p:grpSpPr>
          <a:xfrm flipH="1">
            <a:off x="19674" y="4279698"/>
            <a:ext cx="646226" cy="848380"/>
            <a:chOff x="8072438" y="3738563"/>
            <a:chExt cx="1076325" cy="1403350"/>
          </a:xfrm>
        </p:grpSpPr>
        <p:sp>
          <p:nvSpPr>
            <p:cNvPr id="71" name="Freeform 52">
              <a:extLst>
                <a:ext uri="{FF2B5EF4-FFF2-40B4-BE49-F238E27FC236}">
                  <a16:creationId xmlns:a16="http://schemas.microsoft.com/office/drawing/2014/main" id="{D2831665-E644-F187-56B3-11B23B5F6C9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4825" y="3929063"/>
              <a:ext cx="1023938" cy="1212850"/>
            </a:xfrm>
            <a:custGeom>
              <a:avLst/>
              <a:gdLst>
                <a:gd name="T0" fmla="*/ 623 w 734"/>
                <a:gd name="T1" fmla="*/ 641 h 871"/>
                <a:gd name="T2" fmla="*/ 703 w 734"/>
                <a:gd name="T3" fmla="*/ 767 h 871"/>
                <a:gd name="T4" fmla="*/ 731 w 734"/>
                <a:gd name="T5" fmla="*/ 852 h 871"/>
                <a:gd name="T6" fmla="*/ 729 w 734"/>
                <a:gd name="T7" fmla="*/ 871 h 871"/>
                <a:gd name="T8" fmla="*/ 672 w 734"/>
                <a:gd name="T9" fmla="*/ 756 h 871"/>
                <a:gd name="T10" fmla="*/ 601 w 734"/>
                <a:gd name="T11" fmla="*/ 649 h 871"/>
                <a:gd name="T12" fmla="*/ 575 w 734"/>
                <a:gd name="T13" fmla="*/ 613 h 871"/>
                <a:gd name="T14" fmla="*/ 510 w 734"/>
                <a:gd name="T15" fmla="*/ 543 h 871"/>
                <a:gd name="T16" fmla="*/ 495 w 734"/>
                <a:gd name="T17" fmla="*/ 538 h 871"/>
                <a:gd name="T18" fmla="*/ 395 w 734"/>
                <a:gd name="T19" fmla="*/ 515 h 871"/>
                <a:gd name="T20" fmla="*/ 376 w 734"/>
                <a:gd name="T21" fmla="*/ 499 h 871"/>
                <a:gd name="T22" fmla="*/ 398 w 734"/>
                <a:gd name="T23" fmla="*/ 490 h 871"/>
                <a:gd name="T24" fmla="*/ 446 w 734"/>
                <a:gd name="T25" fmla="*/ 495 h 871"/>
                <a:gd name="T26" fmla="*/ 458 w 734"/>
                <a:gd name="T27" fmla="*/ 496 h 871"/>
                <a:gd name="T28" fmla="*/ 424 w 734"/>
                <a:gd name="T29" fmla="*/ 462 h 871"/>
                <a:gd name="T30" fmla="*/ 330 w 734"/>
                <a:gd name="T31" fmla="*/ 394 h 871"/>
                <a:gd name="T32" fmla="*/ 254 w 734"/>
                <a:gd name="T33" fmla="*/ 341 h 871"/>
                <a:gd name="T34" fmla="*/ 124 w 734"/>
                <a:gd name="T35" fmla="*/ 229 h 871"/>
                <a:gd name="T36" fmla="*/ 78 w 734"/>
                <a:gd name="T37" fmla="*/ 173 h 871"/>
                <a:gd name="T38" fmla="*/ 11 w 734"/>
                <a:gd name="T39" fmla="*/ 58 h 871"/>
                <a:gd name="T40" fmla="*/ 0 w 734"/>
                <a:gd name="T41" fmla="*/ 27 h 871"/>
                <a:gd name="T42" fmla="*/ 13 w 734"/>
                <a:gd name="T43" fmla="*/ 35 h 871"/>
                <a:gd name="T44" fmla="*/ 68 w 734"/>
                <a:gd name="T45" fmla="*/ 116 h 871"/>
                <a:gd name="T46" fmla="*/ 135 w 734"/>
                <a:gd name="T47" fmla="*/ 195 h 871"/>
                <a:gd name="T48" fmla="*/ 155 w 734"/>
                <a:gd name="T49" fmla="*/ 216 h 871"/>
                <a:gd name="T50" fmla="*/ 241 w 734"/>
                <a:gd name="T51" fmla="*/ 297 h 871"/>
                <a:gd name="T52" fmla="*/ 123 w 734"/>
                <a:gd name="T53" fmla="*/ 179 h 871"/>
                <a:gd name="T54" fmla="*/ 17 w 734"/>
                <a:gd name="T55" fmla="*/ 34 h 871"/>
                <a:gd name="T56" fmla="*/ 14 w 734"/>
                <a:gd name="T57" fmla="*/ 15 h 871"/>
                <a:gd name="T58" fmla="*/ 50 w 734"/>
                <a:gd name="T59" fmla="*/ 42 h 871"/>
                <a:gd name="T60" fmla="*/ 93 w 734"/>
                <a:gd name="T61" fmla="*/ 82 h 871"/>
                <a:gd name="T62" fmla="*/ 161 w 734"/>
                <a:gd name="T63" fmla="*/ 160 h 871"/>
                <a:gd name="T64" fmla="*/ 222 w 734"/>
                <a:gd name="T65" fmla="*/ 238 h 871"/>
                <a:gd name="T66" fmla="*/ 234 w 734"/>
                <a:gd name="T67" fmla="*/ 251 h 871"/>
                <a:gd name="T68" fmla="*/ 234 w 734"/>
                <a:gd name="T69" fmla="*/ 245 h 871"/>
                <a:gd name="T70" fmla="*/ 196 w 734"/>
                <a:gd name="T71" fmla="*/ 128 h 871"/>
                <a:gd name="T72" fmla="*/ 191 w 734"/>
                <a:gd name="T73" fmla="*/ 57 h 871"/>
                <a:gd name="T74" fmla="*/ 204 w 734"/>
                <a:gd name="T75" fmla="*/ 0 h 871"/>
                <a:gd name="T76" fmla="*/ 212 w 734"/>
                <a:gd name="T77" fmla="*/ 10 h 871"/>
                <a:gd name="T78" fmla="*/ 242 w 734"/>
                <a:gd name="T79" fmla="*/ 149 h 871"/>
                <a:gd name="T80" fmla="*/ 288 w 734"/>
                <a:gd name="T81" fmla="*/ 295 h 871"/>
                <a:gd name="T82" fmla="*/ 250 w 734"/>
                <a:gd name="T83" fmla="*/ 183 h 871"/>
                <a:gd name="T84" fmla="*/ 217 w 734"/>
                <a:gd name="T85" fmla="*/ 31 h 871"/>
                <a:gd name="T86" fmla="*/ 220 w 734"/>
                <a:gd name="T87" fmla="*/ 9 h 871"/>
                <a:gd name="T88" fmla="*/ 241 w 734"/>
                <a:gd name="T89" fmla="*/ 33 h 871"/>
                <a:gd name="T90" fmla="*/ 285 w 734"/>
                <a:gd name="T91" fmla="*/ 125 h 871"/>
                <a:gd name="T92" fmla="*/ 306 w 734"/>
                <a:gd name="T93" fmla="*/ 193 h 871"/>
                <a:gd name="T94" fmla="*/ 324 w 734"/>
                <a:gd name="T95" fmla="*/ 266 h 871"/>
                <a:gd name="T96" fmla="*/ 333 w 734"/>
                <a:gd name="T97" fmla="*/ 328 h 871"/>
                <a:gd name="T98" fmla="*/ 334 w 734"/>
                <a:gd name="T99" fmla="*/ 338 h 871"/>
                <a:gd name="T100" fmla="*/ 361 w 734"/>
                <a:gd name="T101" fmla="*/ 390 h 871"/>
                <a:gd name="T102" fmla="*/ 485 w 734"/>
                <a:gd name="T103" fmla="*/ 493 h 871"/>
                <a:gd name="T104" fmla="*/ 582 w 734"/>
                <a:gd name="T105" fmla="*/ 589 h 871"/>
                <a:gd name="T106" fmla="*/ 623 w 734"/>
                <a:gd name="T107" fmla="*/ 64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1">
                  <a:moveTo>
                    <a:pt x="623" y="641"/>
                  </a:moveTo>
                  <a:cubicBezTo>
                    <a:pt x="651" y="682"/>
                    <a:pt x="681" y="722"/>
                    <a:pt x="703" y="767"/>
                  </a:cubicBezTo>
                  <a:cubicBezTo>
                    <a:pt x="716" y="793"/>
                    <a:pt x="725" y="822"/>
                    <a:pt x="731" y="852"/>
                  </a:cubicBezTo>
                  <a:cubicBezTo>
                    <a:pt x="732" y="857"/>
                    <a:pt x="734" y="863"/>
                    <a:pt x="729" y="871"/>
                  </a:cubicBezTo>
                  <a:cubicBezTo>
                    <a:pt x="707" y="833"/>
                    <a:pt x="697" y="790"/>
                    <a:pt x="672" y="756"/>
                  </a:cubicBezTo>
                  <a:cubicBezTo>
                    <a:pt x="648" y="721"/>
                    <a:pt x="628" y="683"/>
                    <a:pt x="601" y="649"/>
                  </a:cubicBezTo>
                  <a:cubicBezTo>
                    <a:pt x="595" y="635"/>
                    <a:pt x="585" y="623"/>
                    <a:pt x="575" y="613"/>
                  </a:cubicBezTo>
                  <a:cubicBezTo>
                    <a:pt x="554" y="589"/>
                    <a:pt x="533" y="564"/>
                    <a:pt x="510" y="543"/>
                  </a:cubicBezTo>
                  <a:cubicBezTo>
                    <a:pt x="505" y="539"/>
                    <a:pt x="501" y="538"/>
                    <a:pt x="495" y="538"/>
                  </a:cubicBezTo>
                  <a:cubicBezTo>
                    <a:pt x="461" y="533"/>
                    <a:pt x="427" y="529"/>
                    <a:pt x="395" y="515"/>
                  </a:cubicBezTo>
                  <a:cubicBezTo>
                    <a:pt x="387" y="512"/>
                    <a:pt x="374" y="511"/>
                    <a:pt x="376" y="499"/>
                  </a:cubicBezTo>
                  <a:cubicBezTo>
                    <a:pt x="378" y="489"/>
                    <a:pt x="390" y="491"/>
                    <a:pt x="398" y="490"/>
                  </a:cubicBezTo>
                  <a:cubicBezTo>
                    <a:pt x="414" y="488"/>
                    <a:pt x="430" y="492"/>
                    <a:pt x="446" y="495"/>
                  </a:cubicBezTo>
                  <a:cubicBezTo>
                    <a:pt x="450" y="496"/>
                    <a:pt x="453" y="499"/>
                    <a:pt x="458" y="496"/>
                  </a:cubicBezTo>
                  <a:cubicBezTo>
                    <a:pt x="451" y="480"/>
                    <a:pt x="436" y="473"/>
                    <a:pt x="424" y="462"/>
                  </a:cubicBezTo>
                  <a:cubicBezTo>
                    <a:pt x="395" y="436"/>
                    <a:pt x="363" y="414"/>
                    <a:pt x="330" y="394"/>
                  </a:cubicBezTo>
                  <a:cubicBezTo>
                    <a:pt x="304" y="378"/>
                    <a:pt x="277" y="361"/>
                    <a:pt x="254" y="341"/>
                  </a:cubicBezTo>
                  <a:cubicBezTo>
                    <a:pt x="210" y="304"/>
                    <a:pt x="166" y="267"/>
                    <a:pt x="124" y="229"/>
                  </a:cubicBezTo>
                  <a:cubicBezTo>
                    <a:pt x="107" y="212"/>
                    <a:pt x="94" y="191"/>
                    <a:pt x="78" y="173"/>
                  </a:cubicBezTo>
                  <a:cubicBezTo>
                    <a:pt x="51" y="137"/>
                    <a:pt x="32" y="96"/>
                    <a:pt x="11" y="58"/>
                  </a:cubicBezTo>
                  <a:cubicBezTo>
                    <a:pt x="6" y="49"/>
                    <a:pt x="4" y="38"/>
                    <a:pt x="0" y="27"/>
                  </a:cubicBezTo>
                  <a:cubicBezTo>
                    <a:pt x="6" y="26"/>
                    <a:pt x="9" y="31"/>
                    <a:pt x="13" y="35"/>
                  </a:cubicBezTo>
                  <a:cubicBezTo>
                    <a:pt x="30" y="63"/>
                    <a:pt x="48" y="90"/>
                    <a:pt x="68" y="116"/>
                  </a:cubicBezTo>
                  <a:cubicBezTo>
                    <a:pt x="89" y="143"/>
                    <a:pt x="109" y="171"/>
                    <a:pt x="135" y="195"/>
                  </a:cubicBezTo>
                  <a:cubicBezTo>
                    <a:pt x="142" y="201"/>
                    <a:pt x="149" y="209"/>
                    <a:pt x="155" y="216"/>
                  </a:cubicBezTo>
                  <a:cubicBezTo>
                    <a:pt x="185" y="246"/>
                    <a:pt x="215" y="276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3"/>
                    <a:pt x="47" y="86"/>
                    <a:pt x="17" y="34"/>
                  </a:cubicBezTo>
                  <a:cubicBezTo>
                    <a:pt x="13" y="28"/>
                    <a:pt x="8" y="22"/>
                    <a:pt x="14" y="15"/>
                  </a:cubicBezTo>
                  <a:cubicBezTo>
                    <a:pt x="24" y="27"/>
                    <a:pt x="39" y="32"/>
                    <a:pt x="50" y="42"/>
                  </a:cubicBezTo>
                  <a:cubicBezTo>
                    <a:pt x="64" y="56"/>
                    <a:pt x="80" y="68"/>
                    <a:pt x="93" y="82"/>
                  </a:cubicBezTo>
                  <a:cubicBezTo>
                    <a:pt x="117" y="107"/>
                    <a:pt x="141" y="131"/>
                    <a:pt x="161" y="160"/>
                  </a:cubicBezTo>
                  <a:cubicBezTo>
                    <a:pt x="181" y="186"/>
                    <a:pt x="202" y="212"/>
                    <a:pt x="222" y="238"/>
                  </a:cubicBezTo>
                  <a:cubicBezTo>
                    <a:pt x="226" y="242"/>
                    <a:pt x="230" y="247"/>
                    <a:pt x="234" y="251"/>
                  </a:cubicBezTo>
                  <a:cubicBezTo>
                    <a:pt x="237" y="249"/>
                    <a:pt x="235" y="247"/>
                    <a:pt x="234" y="245"/>
                  </a:cubicBezTo>
                  <a:cubicBezTo>
                    <a:pt x="210" y="210"/>
                    <a:pt x="203" y="169"/>
                    <a:pt x="196" y="128"/>
                  </a:cubicBezTo>
                  <a:cubicBezTo>
                    <a:pt x="192" y="104"/>
                    <a:pt x="191" y="80"/>
                    <a:pt x="191" y="57"/>
                  </a:cubicBezTo>
                  <a:cubicBezTo>
                    <a:pt x="191" y="38"/>
                    <a:pt x="190" y="16"/>
                    <a:pt x="204" y="0"/>
                  </a:cubicBezTo>
                  <a:cubicBezTo>
                    <a:pt x="211" y="0"/>
                    <a:pt x="212" y="5"/>
                    <a:pt x="212" y="10"/>
                  </a:cubicBezTo>
                  <a:cubicBezTo>
                    <a:pt x="221" y="56"/>
                    <a:pt x="234" y="102"/>
                    <a:pt x="242" y="149"/>
                  </a:cubicBezTo>
                  <a:cubicBezTo>
                    <a:pt x="252" y="202"/>
                    <a:pt x="267" y="255"/>
                    <a:pt x="288" y="295"/>
                  </a:cubicBezTo>
                  <a:cubicBezTo>
                    <a:pt x="272" y="265"/>
                    <a:pt x="260" y="224"/>
                    <a:pt x="250" y="183"/>
                  </a:cubicBezTo>
                  <a:cubicBezTo>
                    <a:pt x="238" y="132"/>
                    <a:pt x="230" y="81"/>
                    <a:pt x="217" y="31"/>
                  </a:cubicBezTo>
                  <a:cubicBezTo>
                    <a:pt x="215" y="23"/>
                    <a:pt x="212" y="16"/>
                    <a:pt x="220" y="9"/>
                  </a:cubicBezTo>
                  <a:cubicBezTo>
                    <a:pt x="231" y="14"/>
                    <a:pt x="235" y="25"/>
                    <a:pt x="241" y="33"/>
                  </a:cubicBezTo>
                  <a:cubicBezTo>
                    <a:pt x="261" y="61"/>
                    <a:pt x="275" y="92"/>
                    <a:pt x="285" y="125"/>
                  </a:cubicBezTo>
                  <a:cubicBezTo>
                    <a:pt x="291" y="147"/>
                    <a:pt x="298" y="170"/>
                    <a:pt x="306" y="193"/>
                  </a:cubicBezTo>
                  <a:cubicBezTo>
                    <a:pt x="315" y="216"/>
                    <a:pt x="320" y="241"/>
                    <a:pt x="324" y="266"/>
                  </a:cubicBezTo>
                  <a:cubicBezTo>
                    <a:pt x="326" y="287"/>
                    <a:pt x="332" y="307"/>
                    <a:pt x="333" y="328"/>
                  </a:cubicBezTo>
                  <a:cubicBezTo>
                    <a:pt x="334" y="331"/>
                    <a:pt x="335" y="335"/>
                    <a:pt x="334" y="338"/>
                  </a:cubicBezTo>
                  <a:cubicBezTo>
                    <a:pt x="329" y="364"/>
                    <a:pt x="341" y="378"/>
                    <a:pt x="361" y="390"/>
                  </a:cubicBezTo>
                  <a:cubicBezTo>
                    <a:pt x="408" y="418"/>
                    <a:pt x="446" y="456"/>
                    <a:pt x="485" y="493"/>
                  </a:cubicBezTo>
                  <a:cubicBezTo>
                    <a:pt x="518" y="524"/>
                    <a:pt x="550" y="555"/>
                    <a:pt x="582" y="589"/>
                  </a:cubicBezTo>
                  <a:cubicBezTo>
                    <a:pt x="597" y="605"/>
                    <a:pt x="609" y="623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53">
              <a:extLst>
                <a:ext uri="{FF2B5EF4-FFF2-40B4-BE49-F238E27FC236}">
                  <a16:creationId xmlns:a16="http://schemas.microsoft.com/office/drawing/2014/main" id="{2C2BBB29-285F-1ACC-3CAF-086C543F779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0" y="4294188"/>
              <a:ext cx="414338" cy="385763"/>
            </a:xfrm>
            <a:custGeom>
              <a:avLst/>
              <a:gdLst>
                <a:gd name="T0" fmla="*/ 281 w 298"/>
                <a:gd name="T1" fmla="*/ 230 h 277"/>
                <a:gd name="T2" fmla="*/ 229 w 298"/>
                <a:gd name="T3" fmla="*/ 255 h 277"/>
                <a:gd name="T4" fmla="*/ 113 w 298"/>
                <a:gd name="T5" fmla="*/ 269 h 277"/>
                <a:gd name="T6" fmla="*/ 17 w 298"/>
                <a:gd name="T7" fmla="*/ 187 h 277"/>
                <a:gd name="T8" fmla="*/ 1 w 298"/>
                <a:gd name="T9" fmla="*/ 116 h 277"/>
                <a:gd name="T10" fmla="*/ 30 w 298"/>
                <a:gd name="T11" fmla="*/ 23 h 277"/>
                <a:gd name="T12" fmla="*/ 79 w 298"/>
                <a:gd name="T13" fmla="*/ 8 h 277"/>
                <a:gd name="T14" fmla="*/ 102 w 298"/>
                <a:gd name="T15" fmla="*/ 29 h 277"/>
                <a:gd name="T16" fmla="*/ 137 w 298"/>
                <a:gd name="T17" fmla="*/ 82 h 277"/>
                <a:gd name="T18" fmla="*/ 189 w 298"/>
                <a:gd name="T19" fmla="*/ 134 h 277"/>
                <a:gd name="T20" fmla="*/ 271 w 298"/>
                <a:gd name="T21" fmla="*/ 186 h 277"/>
                <a:gd name="T22" fmla="*/ 292 w 298"/>
                <a:gd name="T23" fmla="*/ 203 h 277"/>
                <a:gd name="T24" fmla="*/ 291 w 298"/>
                <a:gd name="T25" fmla="*/ 222 h 277"/>
                <a:gd name="T26" fmla="*/ 281 w 298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7">
                  <a:moveTo>
                    <a:pt x="281" y="230"/>
                  </a:moveTo>
                  <a:cubicBezTo>
                    <a:pt x="266" y="245"/>
                    <a:pt x="247" y="250"/>
                    <a:pt x="229" y="255"/>
                  </a:cubicBezTo>
                  <a:cubicBezTo>
                    <a:pt x="191" y="267"/>
                    <a:pt x="153" y="277"/>
                    <a:pt x="113" y="269"/>
                  </a:cubicBezTo>
                  <a:cubicBezTo>
                    <a:pt x="66" y="260"/>
                    <a:pt x="33" y="232"/>
                    <a:pt x="17" y="187"/>
                  </a:cubicBezTo>
                  <a:cubicBezTo>
                    <a:pt x="7" y="165"/>
                    <a:pt x="0" y="141"/>
                    <a:pt x="1" y="116"/>
                  </a:cubicBezTo>
                  <a:cubicBezTo>
                    <a:pt x="2" y="83"/>
                    <a:pt x="13" y="52"/>
                    <a:pt x="30" y="23"/>
                  </a:cubicBezTo>
                  <a:cubicBezTo>
                    <a:pt x="42" y="3"/>
                    <a:pt x="66" y="0"/>
                    <a:pt x="79" y="8"/>
                  </a:cubicBezTo>
                  <a:cubicBezTo>
                    <a:pt x="88" y="13"/>
                    <a:pt x="96" y="21"/>
                    <a:pt x="102" y="29"/>
                  </a:cubicBezTo>
                  <a:cubicBezTo>
                    <a:pt x="116" y="45"/>
                    <a:pt x="125" y="64"/>
                    <a:pt x="137" y="82"/>
                  </a:cubicBezTo>
                  <a:cubicBezTo>
                    <a:pt x="150" y="103"/>
                    <a:pt x="168" y="120"/>
                    <a:pt x="189" y="134"/>
                  </a:cubicBezTo>
                  <a:cubicBezTo>
                    <a:pt x="216" y="152"/>
                    <a:pt x="243" y="169"/>
                    <a:pt x="271" y="186"/>
                  </a:cubicBezTo>
                  <a:cubicBezTo>
                    <a:pt x="279" y="190"/>
                    <a:pt x="285" y="197"/>
                    <a:pt x="292" y="203"/>
                  </a:cubicBezTo>
                  <a:cubicBezTo>
                    <a:pt x="298" y="208"/>
                    <a:pt x="296" y="216"/>
                    <a:pt x="291" y="222"/>
                  </a:cubicBezTo>
                  <a:cubicBezTo>
                    <a:pt x="288" y="225"/>
                    <a:pt x="284" y="228"/>
                    <a:pt x="281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54">
              <a:extLst>
                <a:ext uri="{FF2B5EF4-FFF2-40B4-BE49-F238E27FC236}">
                  <a16:creationId xmlns:a16="http://schemas.microsoft.com/office/drawing/2014/main" id="{136751F4-6F0C-D5F7-C8E3-E3F150C1252F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0" y="4662488"/>
              <a:ext cx="384175" cy="37147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6 h 266"/>
                <a:gd name="T4" fmla="*/ 37 w 276"/>
                <a:gd name="T5" fmla="*/ 101 h 266"/>
                <a:gd name="T6" fmla="*/ 13 w 276"/>
                <a:gd name="T7" fmla="*/ 79 h 266"/>
                <a:gd name="T8" fmla="*/ 29 w 276"/>
                <a:gd name="T9" fmla="*/ 31 h 266"/>
                <a:gd name="T10" fmla="*/ 179 w 276"/>
                <a:gd name="T11" fmla="*/ 17 h 266"/>
                <a:gd name="T12" fmla="*/ 275 w 276"/>
                <a:gd name="T13" fmla="*/ 152 h 266"/>
                <a:gd name="T14" fmla="*/ 256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0"/>
                    <a:pt x="122" y="166"/>
                  </a:cubicBezTo>
                  <a:cubicBezTo>
                    <a:pt x="95" y="143"/>
                    <a:pt x="68" y="120"/>
                    <a:pt x="37" y="101"/>
                  </a:cubicBezTo>
                  <a:cubicBezTo>
                    <a:pt x="28" y="95"/>
                    <a:pt x="20" y="88"/>
                    <a:pt x="13" y="79"/>
                  </a:cubicBezTo>
                  <a:cubicBezTo>
                    <a:pt x="0" y="62"/>
                    <a:pt x="7" y="44"/>
                    <a:pt x="29" y="31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2"/>
                  </a:cubicBezTo>
                  <a:cubicBezTo>
                    <a:pt x="276" y="183"/>
                    <a:pt x="271" y="211"/>
                    <a:pt x="256" y="238"/>
                  </a:cubicBezTo>
                  <a:cubicBezTo>
                    <a:pt x="251" y="249"/>
                    <a:pt x="242" y="255"/>
                    <a:pt x="232" y="260"/>
                  </a:cubicBezTo>
                  <a:cubicBezTo>
                    <a:pt x="220" y="266"/>
                    <a:pt x="207" y="260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55">
              <a:extLst>
                <a:ext uri="{FF2B5EF4-FFF2-40B4-BE49-F238E27FC236}">
                  <a16:creationId xmlns:a16="http://schemas.microsoft.com/office/drawing/2014/main" id="{0F5CB491-18A6-905E-7A52-B3769159533D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2350" y="4224338"/>
              <a:ext cx="212725" cy="373063"/>
            </a:xfrm>
            <a:custGeom>
              <a:avLst/>
              <a:gdLst>
                <a:gd name="T0" fmla="*/ 152 w 153"/>
                <a:gd name="T1" fmla="*/ 268 h 268"/>
                <a:gd name="T2" fmla="*/ 125 w 153"/>
                <a:gd name="T3" fmla="*/ 252 h 268"/>
                <a:gd name="T4" fmla="*/ 57 w 153"/>
                <a:gd name="T5" fmla="*/ 186 h 268"/>
                <a:gd name="T6" fmla="*/ 13 w 153"/>
                <a:gd name="T7" fmla="*/ 92 h 268"/>
                <a:gd name="T8" fmla="*/ 2 w 153"/>
                <a:gd name="T9" fmla="*/ 30 h 268"/>
                <a:gd name="T10" fmla="*/ 6 w 153"/>
                <a:gd name="T11" fmla="*/ 7 h 268"/>
                <a:gd name="T12" fmla="*/ 26 w 153"/>
                <a:gd name="T13" fmla="*/ 6 h 268"/>
                <a:gd name="T14" fmla="*/ 132 w 153"/>
                <a:gd name="T15" fmla="*/ 169 h 268"/>
                <a:gd name="T16" fmla="*/ 151 w 153"/>
                <a:gd name="T17" fmla="*/ 240 h 268"/>
                <a:gd name="T18" fmla="*/ 152 w 153"/>
                <a:gd name="T19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268">
                  <a:moveTo>
                    <a:pt x="152" y="268"/>
                  </a:moveTo>
                  <a:cubicBezTo>
                    <a:pt x="139" y="268"/>
                    <a:pt x="132" y="259"/>
                    <a:pt x="125" y="252"/>
                  </a:cubicBezTo>
                  <a:cubicBezTo>
                    <a:pt x="101" y="232"/>
                    <a:pt x="76" y="212"/>
                    <a:pt x="57" y="186"/>
                  </a:cubicBezTo>
                  <a:cubicBezTo>
                    <a:pt x="35" y="157"/>
                    <a:pt x="23" y="126"/>
                    <a:pt x="13" y="92"/>
                  </a:cubicBezTo>
                  <a:cubicBezTo>
                    <a:pt x="8" y="72"/>
                    <a:pt x="7" y="50"/>
                    <a:pt x="2" y="30"/>
                  </a:cubicBezTo>
                  <a:cubicBezTo>
                    <a:pt x="0" y="22"/>
                    <a:pt x="0" y="15"/>
                    <a:pt x="6" y="7"/>
                  </a:cubicBezTo>
                  <a:cubicBezTo>
                    <a:pt x="12" y="0"/>
                    <a:pt x="19" y="1"/>
                    <a:pt x="26" y="6"/>
                  </a:cubicBezTo>
                  <a:cubicBezTo>
                    <a:pt x="79" y="48"/>
                    <a:pt x="112" y="104"/>
                    <a:pt x="132" y="169"/>
                  </a:cubicBezTo>
                  <a:cubicBezTo>
                    <a:pt x="139" y="192"/>
                    <a:pt x="145" y="216"/>
                    <a:pt x="151" y="240"/>
                  </a:cubicBezTo>
                  <a:cubicBezTo>
                    <a:pt x="153" y="249"/>
                    <a:pt x="148" y="258"/>
                    <a:pt x="152" y="268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56">
              <a:extLst>
                <a:ext uri="{FF2B5EF4-FFF2-40B4-BE49-F238E27FC236}">
                  <a16:creationId xmlns:a16="http://schemas.microsoft.com/office/drawing/2014/main" id="{EA58AE8A-66AA-D7D3-AE86-95F4D4684D3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3738563"/>
              <a:ext cx="176213" cy="328613"/>
            </a:xfrm>
            <a:custGeom>
              <a:avLst/>
              <a:gdLst>
                <a:gd name="T0" fmla="*/ 80 w 127"/>
                <a:gd name="T1" fmla="*/ 205 h 236"/>
                <a:gd name="T2" fmla="*/ 34 w 127"/>
                <a:gd name="T3" fmla="*/ 146 h 236"/>
                <a:gd name="T4" fmla="*/ 5 w 127"/>
                <a:gd name="T5" fmla="*/ 39 h 236"/>
                <a:gd name="T6" fmla="*/ 2 w 127"/>
                <a:gd name="T7" fmla="*/ 15 h 236"/>
                <a:gd name="T8" fmla="*/ 8 w 127"/>
                <a:gd name="T9" fmla="*/ 3 h 236"/>
                <a:gd name="T10" fmla="*/ 23 w 127"/>
                <a:gd name="T11" fmla="*/ 7 h 236"/>
                <a:gd name="T12" fmla="*/ 80 w 127"/>
                <a:gd name="T13" fmla="*/ 80 h 236"/>
                <a:gd name="T14" fmla="*/ 107 w 127"/>
                <a:gd name="T15" fmla="*/ 133 h 236"/>
                <a:gd name="T16" fmla="*/ 126 w 127"/>
                <a:gd name="T17" fmla="*/ 211 h 236"/>
                <a:gd name="T18" fmla="*/ 125 w 127"/>
                <a:gd name="T19" fmla="*/ 225 h 236"/>
                <a:gd name="T20" fmla="*/ 111 w 127"/>
                <a:gd name="T21" fmla="*/ 231 h 236"/>
                <a:gd name="T22" fmla="*/ 80 w 127"/>
                <a:gd name="T23" fmla="*/ 20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236">
                  <a:moveTo>
                    <a:pt x="80" y="205"/>
                  </a:moveTo>
                  <a:cubicBezTo>
                    <a:pt x="63" y="190"/>
                    <a:pt x="48" y="168"/>
                    <a:pt x="34" y="146"/>
                  </a:cubicBezTo>
                  <a:cubicBezTo>
                    <a:pt x="14" y="114"/>
                    <a:pt x="7" y="77"/>
                    <a:pt x="5" y="39"/>
                  </a:cubicBezTo>
                  <a:cubicBezTo>
                    <a:pt x="4" y="31"/>
                    <a:pt x="0" y="23"/>
                    <a:pt x="2" y="15"/>
                  </a:cubicBezTo>
                  <a:cubicBezTo>
                    <a:pt x="3" y="10"/>
                    <a:pt x="3" y="5"/>
                    <a:pt x="8" y="3"/>
                  </a:cubicBezTo>
                  <a:cubicBezTo>
                    <a:pt x="14" y="0"/>
                    <a:pt x="19" y="3"/>
                    <a:pt x="23" y="7"/>
                  </a:cubicBezTo>
                  <a:cubicBezTo>
                    <a:pt x="44" y="29"/>
                    <a:pt x="64" y="53"/>
                    <a:pt x="80" y="80"/>
                  </a:cubicBezTo>
                  <a:cubicBezTo>
                    <a:pt x="89" y="98"/>
                    <a:pt x="98" y="115"/>
                    <a:pt x="107" y="133"/>
                  </a:cubicBezTo>
                  <a:cubicBezTo>
                    <a:pt x="118" y="158"/>
                    <a:pt x="121" y="184"/>
                    <a:pt x="126" y="211"/>
                  </a:cubicBezTo>
                  <a:cubicBezTo>
                    <a:pt x="126" y="215"/>
                    <a:pt x="127" y="221"/>
                    <a:pt x="125" y="225"/>
                  </a:cubicBezTo>
                  <a:cubicBezTo>
                    <a:pt x="123" y="231"/>
                    <a:pt x="118" y="236"/>
                    <a:pt x="111" y="231"/>
                  </a:cubicBezTo>
                  <a:cubicBezTo>
                    <a:pt x="101" y="224"/>
                    <a:pt x="90" y="218"/>
                    <a:pt x="80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57">
              <a:extLst>
                <a:ext uri="{FF2B5EF4-FFF2-40B4-BE49-F238E27FC236}">
                  <a16:creationId xmlns:a16="http://schemas.microsoft.com/office/drawing/2014/main" id="{002C77BF-9A34-6C36-B4C1-D50D6CED573B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3865563"/>
              <a:ext cx="428625" cy="506413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5 h 364"/>
                <a:gd name="T4" fmla="*/ 143 w 307"/>
                <a:gd name="T5" fmla="*/ 195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0 h 364"/>
                <a:gd name="T18" fmla="*/ 38 w 307"/>
                <a:gd name="T19" fmla="*/ 73 h 364"/>
                <a:gd name="T20" fmla="*/ 12 w 307"/>
                <a:gd name="T21" fmla="*/ 33 h 364"/>
                <a:gd name="T22" fmla="*/ 1 w 307"/>
                <a:gd name="T23" fmla="*/ 12 h 364"/>
                <a:gd name="T24" fmla="*/ 5 w 307"/>
                <a:gd name="T25" fmla="*/ 1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5" y="105"/>
                    <a:pt x="90" y="125"/>
                  </a:cubicBezTo>
                  <a:cubicBezTo>
                    <a:pt x="107" y="149"/>
                    <a:pt x="124" y="173"/>
                    <a:pt x="143" y="195"/>
                  </a:cubicBezTo>
                  <a:cubicBezTo>
                    <a:pt x="162" y="219"/>
                    <a:pt x="184" y="241"/>
                    <a:pt x="204" y="264"/>
                  </a:cubicBezTo>
                  <a:cubicBezTo>
                    <a:pt x="236" y="298"/>
                    <a:pt x="270" y="331"/>
                    <a:pt x="307" y="364"/>
                  </a:cubicBezTo>
                  <a:cubicBezTo>
                    <a:pt x="294" y="362"/>
                    <a:pt x="287" y="354"/>
                    <a:pt x="279" y="348"/>
                  </a:cubicBezTo>
                  <a:cubicBezTo>
                    <a:pt x="250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0"/>
                  </a:cubicBezTo>
                  <a:cubicBezTo>
                    <a:pt x="42" y="78"/>
                    <a:pt x="40" y="76"/>
                    <a:pt x="38" y="73"/>
                  </a:cubicBezTo>
                  <a:cubicBezTo>
                    <a:pt x="32" y="59"/>
                    <a:pt x="22" y="46"/>
                    <a:pt x="12" y="33"/>
                  </a:cubicBezTo>
                  <a:cubicBezTo>
                    <a:pt x="7" y="27"/>
                    <a:pt x="2" y="20"/>
                    <a:pt x="1" y="12"/>
                  </a:cubicBezTo>
                  <a:cubicBezTo>
                    <a:pt x="0" y="7"/>
                    <a:pt x="1" y="3"/>
                    <a:pt x="5" y="1"/>
                  </a:cubicBezTo>
                  <a:cubicBezTo>
                    <a:pt x="10" y="0"/>
                    <a:pt x="12" y="2"/>
                    <a:pt x="15" y="6"/>
                  </a:cubicBezTo>
                  <a:cubicBezTo>
                    <a:pt x="27" y="24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58">
              <a:extLst>
                <a:ext uri="{FF2B5EF4-FFF2-40B4-BE49-F238E27FC236}">
                  <a16:creationId xmlns:a16="http://schemas.microsoft.com/office/drawing/2014/main" id="{961A6445-0DED-8875-C5CF-9FA644F363F8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0" y="3771900"/>
              <a:ext cx="168275" cy="596900"/>
            </a:xfrm>
            <a:custGeom>
              <a:avLst/>
              <a:gdLst>
                <a:gd name="T0" fmla="*/ 40 w 120"/>
                <a:gd name="T1" fmla="*/ 122 h 429"/>
                <a:gd name="T2" fmla="*/ 53 w 120"/>
                <a:gd name="T3" fmla="*/ 186 h 429"/>
                <a:gd name="T4" fmla="*/ 83 w 120"/>
                <a:gd name="T5" fmla="*/ 328 h 429"/>
                <a:gd name="T6" fmla="*/ 113 w 120"/>
                <a:gd name="T7" fmla="*/ 413 h 429"/>
                <a:gd name="T8" fmla="*/ 120 w 120"/>
                <a:gd name="T9" fmla="*/ 429 h 429"/>
                <a:gd name="T10" fmla="*/ 110 w 120"/>
                <a:gd name="T11" fmla="*/ 420 h 429"/>
                <a:gd name="T12" fmla="*/ 63 w 120"/>
                <a:gd name="T13" fmla="*/ 287 h 429"/>
                <a:gd name="T14" fmla="*/ 27 w 120"/>
                <a:gd name="T15" fmla="*/ 120 h 429"/>
                <a:gd name="T16" fmla="*/ 24 w 120"/>
                <a:gd name="T17" fmla="*/ 112 h 429"/>
                <a:gd name="T18" fmla="*/ 5 w 120"/>
                <a:gd name="T19" fmla="*/ 19 h 429"/>
                <a:gd name="T20" fmla="*/ 8 w 120"/>
                <a:gd name="T21" fmla="*/ 2 h 429"/>
                <a:gd name="T22" fmla="*/ 21 w 120"/>
                <a:gd name="T23" fmla="*/ 16 h 429"/>
                <a:gd name="T24" fmla="*/ 40 w 120"/>
                <a:gd name="T25" fmla="*/ 122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40" y="122"/>
                  </a:moveTo>
                  <a:cubicBezTo>
                    <a:pt x="40" y="145"/>
                    <a:pt x="48" y="166"/>
                    <a:pt x="53" y="186"/>
                  </a:cubicBezTo>
                  <a:cubicBezTo>
                    <a:pt x="65" y="233"/>
                    <a:pt x="71" y="281"/>
                    <a:pt x="83" y="328"/>
                  </a:cubicBezTo>
                  <a:cubicBezTo>
                    <a:pt x="91" y="357"/>
                    <a:pt x="102" y="386"/>
                    <a:pt x="113" y="413"/>
                  </a:cubicBezTo>
                  <a:cubicBezTo>
                    <a:pt x="115" y="419"/>
                    <a:pt x="117" y="423"/>
                    <a:pt x="120" y="429"/>
                  </a:cubicBezTo>
                  <a:cubicBezTo>
                    <a:pt x="114" y="427"/>
                    <a:pt x="112" y="424"/>
                    <a:pt x="110" y="420"/>
                  </a:cubicBezTo>
                  <a:cubicBezTo>
                    <a:pt x="88" y="378"/>
                    <a:pt x="73" y="334"/>
                    <a:pt x="63" y="287"/>
                  </a:cubicBezTo>
                  <a:cubicBezTo>
                    <a:pt x="51" y="231"/>
                    <a:pt x="39" y="176"/>
                    <a:pt x="27" y="120"/>
                  </a:cubicBezTo>
                  <a:cubicBezTo>
                    <a:pt x="26" y="117"/>
                    <a:pt x="25" y="115"/>
                    <a:pt x="24" y="112"/>
                  </a:cubicBezTo>
                  <a:cubicBezTo>
                    <a:pt x="18" y="81"/>
                    <a:pt x="14" y="50"/>
                    <a:pt x="5" y="19"/>
                  </a:cubicBezTo>
                  <a:cubicBezTo>
                    <a:pt x="4" y="13"/>
                    <a:pt x="0" y="4"/>
                    <a:pt x="8" y="2"/>
                  </a:cubicBezTo>
                  <a:cubicBezTo>
                    <a:pt x="16" y="0"/>
                    <a:pt x="20" y="9"/>
                    <a:pt x="21" y="16"/>
                  </a:cubicBezTo>
                  <a:cubicBezTo>
                    <a:pt x="27" y="51"/>
                    <a:pt x="34" y="87"/>
                    <a:pt x="40" y="12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6327860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intura abstracta azul y blanca">
            <a:extLst>
              <a:ext uri="{FF2B5EF4-FFF2-40B4-BE49-F238E27FC236}">
                <a16:creationId xmlns:a16="http://schemas.microsoft.com/office/drawing/2014/main" id="{DA4345DD-280F-48C1-B9DC-E44B90C84A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60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59" name="Google Shape;2659;p62"/>
          <p:cNvSpPr txBox="1">
            <a:spLocks noGrp="1"/>
          </p:cNvSpPr>
          <p:nvPr>
            <p:ph type="subTitle" idx="1"/>
          </p:nvPr>
        </p:nvSpPr>
        <p:spPr>
          <a:xfrm flipH="1">
            <a:off x="4876599" y="2885100"/>
            <a:ext cx="3137100" cy="67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can be the part of the presentation where you can tell an interesting anecdote or story</a:t>
            </a:r>
            <a:endParaRPr/>
          </a:p>
        </p:txBody>
      </p:sp>
      <p:sp>
        <p:nvSpPr>
          <p:cNvPr id="2660" name="Google Shape;2660;p62"/>
          <p:cNvSpPr txBox="1">
            <a:spLocks noGrp="1"/>
          </p:cNvSpPr>
          <p:nvPr>
            <p:ph type="ctrTitle"/>
          </p:nvPr>
        </p:nvSpPr>
        <p:spPr>
          <a:xfrm flipH="1">
            <a:off x="4876800" y="1073400"/>
            <a:ext cx="3547200" cy="188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WHOA!</a:t>
            </a:r>
            <a:endParaRPr/>
          </a:p>
        </p:txBody>
      </p:sp>
      <p:sp>
        <p:nvSpPr>
          <p:cNvPr id="2677" name="Google Shape;2677;p62"/>
          <p:cNvSpPr/>
          <p:nvPr/>
        </p:nvSpPr>
        <p:spPr>
          <a:xfrm flipH="1">
            <a:off x="2855986" y="1450775"/>
            <a:ext cx="238139" cy="189038"/>
          </a:xfrm>
          <a:custGeom>
            <a:avLst/>
            <a:gdLst/>
            <a:ahLst/>
            <a:cxnLst/>
            <a:rect l="l" t="t" r="r" b="b"/>
            <a:pathLst>
              <a:path w="12694" h="10078" extrusionOk="0">
                <a:moveTo>
                  <a:pt x="12633" y="0"/>
                </a:moveTo>
                <a:cubicBezTo>
                  <a:pt x="12435" y="0"/>
                  <a:pt x="11235" y="929"/>
                  <a:pt x="10092" y="1887"/>
                </a:cubicBezTo>
                <a:cubicBezTo>
                  <a:pt x="8824" y="2887"/>
                  <a:pt x="7524" y="4789"/>
                  <a:pt x="6423" y="5723"/>
                </a:cubicBezTo>
                <a:cubicBezTo>
                  <a:pt x="6189" y="5956"/>
                  <a:pt x="5989" y="6123"/>
                  <a:pt x="5789" y="6223"/>
                </a:cubicBezTo>
                <a:cubicBezTo>
                  <a:pt x="5580" y="6145"/>
                  <a:pt x="5391" y="6026"/>
                  <a:pt x="5175" y="6026"/>
                </a:cubicBezTo>
                <a:cubicBezTo>
                  <a:pt x="5115" y="6026"/>
                  <a:pt x="5053" y="6035"/>
                  <a:pt x="4988" y="6056"/>
                </a:cubicBezTo>
                <a:cubicBezTo>
                  <a:pt x="4755" y="6156"/>
                  <a:pt x="4621" y="6290"/>
                  <a:pt x="4555" y="6390"/>
                </a:cubicBezTo>
                <a:cubicBezTo>
                  <a:pt x="4488" y="6490"/>
                  <a:pt x="4388" y="6557"/>
                  <a:pt x="4154" y="6657"/>
                </a:cubicBezTo>
                <a:cubicBezTo>
                  <a:pt x="3921" y="6690"/>
                  <a:pt x="3988" y="6824"/>
                  <a:pt x="4288" y="6824"/>
                </a:cubicBezTo>
                <a:cubicBezTo>
                  <a:pt x="4455" y="6824"/>
                  <a:pt x="4655" y="6857"/>
                  <a:pt x="4855" y="6890"/>
                </a:cubicBezTo>
                <a:cubicBezTo>
                  <a:pt x="4421" y="7191"/>
                  <a:pt x="3854" y="7524"/>
                  <a:pt x="3087" y="8024"/>
                </a:cubicBezTo>
                <a:cubicBezTo>
                  <a:pt x="1453" y="9125"/>
                  <a:pt x="252" y="9692"/>
                  <a:pt x="18" y="10026"/>
                </a:cubicBezTo>
                <a:cubicBezTo>
                  <a:pt x="1" y="10061"/>
                  <a:pt x="18" y="10077"/>
                  <a:pt x="67" y="10077"/>
                </a:cubicBezTo>
                <a:cubicBezTo>
                  <a:pt x="298" y="10077"/>
                  <a:pt x="1243" y="9704"/>
                  <a:pt x="2620" y="9125"/>
                </a:cubicBezTo>
                <a:cubicBezTo>
                  <a:pt x="3754" y="8658"/>
                  <a:pt x="5656" y="7891"/>
                  <a:pt x="6990" y="7291"/>
                </a:cubicBezTo>
                <a:cubicBezTo>
                  <a:pt x="7279" y="7291"/>
                  <a:pt x="7568" y="7261"/>
                  <a:pt x="7778" y="7261"/>
                </a:cubicBezTo>
                <a:cubicBezTo>
                  <a:pt x="7883" y="7261"/>
                  <a:pt x="7968" y="7268"/>
                  <a:pt x="8024" y="7291"/>
                </a:cubicBezTo>
                <a:cubicBezTo>
                  <a:pt x="8283" y="7323"/>
                  <a:pt x="8259" y="7826"/>
                  <a:pt x="8410" y="7826"/>
                </a:cubicBezTo>
                <a:cubicBezTo>
                  <a:pt x="8414" y="7826"/>
                  <a:pt x="8419" y="7825"/>
                  <a:pt x="8424" y="7824"/>
                </a:cubicBezTo>
                <a:cubicBezTo>
                  <a:pt x="8591" y="7791"/>
                  <a:pt x="9425" y="7491"/>
                  <a:pt x="9658" y="7291"/>
                </a:cubicBezTo>
                <a:cubicBezTo>
                  <a:pt x="10159" y="6824"/>
                  <a:pt x="10426" y="6023"/>
                  <a:pt x="10192" y="5990"/>
                </a:cubicBezTo>
                <a:cubicBezTo>
                  <a:pt x="10091" y="5969"/>
                  <a:pt x="9915" y="5937"/>
                  <a:pt x="9644" y="5937"/>
                </a:cubicBezTo>
                <a:cubicBezTo>
                  <a:pt x="9469" y="5937"/>
                  <a:pt x="9253" y="5950"/>
                  <a:pt x="8991" y="5990"/>
                </a:cubicBezTo>
                <a:cubicBezTo>
                  <a:pt x="8925" y="5990"/>
                  <a:pt x="8791" y="6023"/>
                  <a:pt x="8691" y="6023"/>
                </a:cubicBezTo>
                <a:cubicBezTo>
                  <a:pt x="9425" y="5056"/>
                  <a:pt x="10392" y="3288"/>
                  <a:pt x="11093" y="2387"/>
                </a:cubicBezTo>
                <a:cubicBezTo>
                  <a:pt x="11860" y="1320"/>
                  <a:pt x="12694" y="219"/>
                  <a:pt x="12661" y="19"/>
                </a:cubicBezTo>
                <a:cubicBezTo>
                  <a:pt x="12658" y="6"/>
                  <a:pt x="12649" y="0"/>
                  <a:pt x="12633" y="0"/>
                </a:cubicBezTo>
                <a:close/>
              </a:path>
            </a:pathLst>
          </a:custGeom>
          <a:solidFill>
            <a:srgbClr val="F6FAFF">
              <a:alpha val="4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858CBBC-4B2C-4F6C-802C-9B618EE2B9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4227" y="3740724"/>
            <a:ext cx="1069773" cy="140277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96E6492-A88B-466C-8950-76378CE150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0" y="3776906"/>
            <a:ext cx="1055509" cy="138407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8EF5685-A692-4582-B703-E821E6EFDF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3502599">
            <a:off x="7322226" y="-96551"/>
            <a:ext cx="2154732" cy="160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61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Agenda Style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267744" y="1059582"/>
            <a:ext cx="6552728" cy="914400"/>
            <a:chOff x="1151472" y="3187501"/>
            <a:chExt cx="6552728" cy="914400"/>
          </a:xfrm>
        </p:grpSpPr>
        <p:sp>
          <p:nvSpPr>
            <p:cNvPr id="5" name="Pentagon 4"/>
            <p:cNvSpPr/>
            <p:nvPr/>
          </p:nvSpPr>
          <p:spPr>
            <a:xfrm>
              <a:off x="1633824" y="3347030"/>
              <a:ext cx="6070376" cy="720000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Pentagon 5"/>
            <p:cNvSpPr/>
            <p:nvPr/>
          </p:nvSpPr>
          <p:spPr>
            <a:xfrm>
              <a:off x="1633824" y="3284701"/>
              <a:ext cx="5914970" cy="720000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Diamond 6"/>
            <p:cNvSpPr/>
            <p:nvPr/>
          </p:nvSpPr>
          <p:spPr>
            <a:xfrm>
              <a:off x="1151472" y="3187501"/>
              <a:ext cx="914400" cy="914400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8" name="직사각형 39"/>
          <p:cNvSpPr/>
          <p:nvPr/>
        </p:nvSpPr>
        <p:spPr>
          <a:xfrm>
            <a:off x="2509438" y="1262927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1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382961" y="1239623"/>
            <a:ext cx="4752528" cy="546274"/>
            <a:chOff x="2299400" y="1781114"/>
            <a:chExt cx="4576856" cy="546274"/>
          </a:xfrm>
        </p:grpSpPr>
        <p:sp>
          <p:nvSpPr>
            <p:cNvPr id="10" name="TextBox 10"/>
            <p:cNvSpPr txBox="1"/>
            <p:nvPr/>
          </p:nvSpPr>
          <p:spPr bwMode="auto">
            <a:xfrm>
              <a:off x="2299400" y="1781114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11" name="TextBox 12"/>
            <p:cNvSpPr txBox="1"/>
            <p:nvPr/>
          </p:nvSpPr>
          <p:spPr bwMode="auto">
            <a:xfrm>
              <a:off x="2299400" y="2050389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264738" y="1982609"/>
            <a:ext cx="6552728" cy="914400"/>
            <a:chOff x="1151472" y="3187501"/>
            <a:chExt cx="6552728" cy="914400"/>
          </a:xfrm>
        </p:grpSpPr>
        <p:sp>
          <p:nvSpPr>
            <p:cNvPr id="13" name="Pentagon 12"/>
            <p:cNvSpPr/>
            <p:nvPr/>
          </p:nvSpPr>
          <p:spPr>
            <a:xfrm>
              <a:off x="1633824" y="3347030"/>
              <a:ext cx="6070376" cy="720000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" name="Pentagon 13"/>
            <p:cNvSpPr/>
            <p:nvPr/>
          </p:nvSpPr>
          <p:spPr>
            <a:xfrm>
              <a:off x="1633824" y="3284701"/>
              <a:ext cx="5914970" cy="720000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5" name="Diamond 14"/>
            <p:cNvSpPr/>
            <p:nvPr/>
          </p:nvSpPr>
          <p:spPr>
            <a:xfrm>
              <a:off x="1151472" y="3187501"/>
              <a:ext cx="914400" cy="9144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258726" y="2905636"/>
            <a:ext cx="6552728" cy="914400"/>
            <a:chOff x="1151472" y="3187501"/>
            <a:chExt cx="6552728" cy="914400"/>
          </a:xfrm>
        </p:grpSpPr>
        <p:sp>
          <p:nvSpPr>
            <p:cNvPr id="17" name="Pentagon 16"/>
            <p:cNvSpPr/>
            <p:nvPr/>
          </p:nvSpPr>
          <p:spPr>
            <a:xfrm>
              <a:off x="1633824" y="3347030"/>
              <a:ext cx="6070376" cy="720000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8" name="Pentagon 17"/>
            <p:cNvSpPr/>
            <p:nvPr/>
          </p:nvSpPr>
          <p:spPr>
            <a:xfrm>
              <a:off x="1633824" y="3284701"/>
              <a:ext cx="5914970" cy="720000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" name="Diamond 18"/>
            <p:cNvSpPr/>
            <p:nvPr/>
          </p:nvSpPr>
          <p:spPr>
            <a:xfrm>
              <a:off x="1151472" y="3187501"/>
              <a:ext cx="914400" cy="914400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258726" y="3828663"/>
            <a:ext cx="6552728" cy="914400"/>
            <a:chOff x="1151472" y="3187501"/>
            <a:chExt cx="6552728" cy="914400"/>
          </a:xfrm>
        </p:grpSpPr>
        <p:sp>
          <p:nvSpPr>
            <p:cNvPr id="21" name="Pentagon 20"/>
            <p:cNvSpPr/>
            <p:nvPr/>
          </p:nvSpPr>
          <p:spPr>
            <a:xfrm>
              <a:off x="1633824" y="3347030"/>
              <a:ext cx="6070376" cy="720000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" name="Pentagon 21"/>
            <p:cNvSpPr/>
            <p:nvPr/>
          </p:nvSpPr>
          <p:spPr>
            <a:xfrm>
              <a:off x="1633824" y="3284701"/>
              <a:ext cx="5914970" cy="720000"/>
            </a:xfrm>
            <a:prstGeom prst="homePlat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3" name="Diamond 22"/>
            <p:cNvSpPr/>
            <p:nvPr/>
          </p:nvSpPr>
          <p:spPr>
            <a:xfrm>
              <a:off x="1151472" y="3187501"/>
              <a:ext cx="914400" cy="914400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4" name="직사각형 39"/>
          <p:cNvSpPr/>
          <p:nvPr/>
        </p:nvSpPr>
        <p:spPr>
          <a:xfrm>
            <a:off x="2509438" y="2187449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3382961" y="2164145"/>
            <a:ext cx="4752528" cy="546274"/>
            <a:chOff x="2299400" y="1781114"/>
            <a:chExt cx="4576856" cy="546274"/>
          </a:xfrm>
        </p:grpSpPr>
        <p:sp>
          <p:nvSpPr>
            <p:cNvPr id="26" name="TextBox 10"/>
            <p:cNvSpPr txBox="1"/>
            <p:nvPr/>
          </p:nvSpPr>
          <p:spPr bwMode="auto">
            <a:xfrm>
              <a:off x="2299400" y="1781114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27" name="TextBox 12"/>
            <p:cNvSpPr txBox="1"/>
            <p:nvPr/>
          </p:nvSpPr>
          <p:spPr bwMode="auto">
            <a:xfrm>
              <a:off x="2299400" y="2050389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직사각형 39"/>
          <p:cNvSpPr/>
          <p:nvPr/>
        </p:nvSpPr>
        <p:spPr>
          <a:xfrm>
            <a:off x="2509438" y="3111971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3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3382961" y="3088667"/>
            <a:ext cx="4752528" cy="546274"/>
            <a:chOff x="2299400" y="1781114"/>
            <a:chExt cx="4576856" cy="546274"/>
          </a:xfrm>
        </p:grpSpPr>
        <p:sp>
          <p:nvSpPr>
            <p:cNvPr id="30" name="TextBox 10"/>
            <p:cNvSpPr txBox="1"/>
            <p:nvPr/>
          </p:nvSpPr>
          <p:spPr bwMode="auto">
            <a:xfrm>
              <a:off x="2299400" y="1781114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31" name="TextBox 12"/>
            <p:cNvSpPr txBox="1"/>
            <p:nvPr/>
          </p:nvSpPr>
          <p:spPr bwMode="auto">
            <a:xfrm>
              <a:off x="2299400" y="2050389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직사각형 39"/>
          <p:cNvSpPr/>
          <p:nvPr/>
        </p:nvSpPr>
        <p:spPr>
          <a:xfrm>
            <a:off x="2509438" y="4036493"/>
            <a:ext cx="403184" cy="5232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4 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3382961" y="4013189"/>
            <a:ext cx="4752528" cy="546274"/>
            <a:chOff x="2299400" y="1781114"/>
            <a:chExt cx="4576856" cy="546274"/>
          </a:xfrm>
        </p:grpSpPr>
        <p:sp>
          <p:nvSpPr>
            <p:cNvPr id="34" name="TextBox 10"/>
            <p:cNvSpPr txBox="1"/>
            <p:nvPr/>
          </p:nvSpPr>
          <p:spPr bwMode="auto">
            <a:xfrm>
              <a:off x="2299400" y="1781114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35" name="TextBox 12"/>
            <p:cNvSpPr txBox="1"/>
            <p:nvPr/>
          </p:nvSpPr>
          <p:spPr bwMode="auto">
            <a:xfrm>
              <a:off x="2299400" y="2050389"/>
              <a:ext cx="4576856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9" name="Grupo 98">
            <a:extLst>
              <a:ext uri="{FF2B5EF4-FFF2-40B4-BE49-F238E27FC236}">
                <a16:creationId xmlns:a16="http://schemas.microsoft.com/office/drawing/2014/main" id="{EACEDACB-E700-6AD0-0457-AEFC94B8F930}"/>
              </a:ext>
            </a:extLst>
          </p:cNvPr>
          <p:cNvGrpSpPr/>
          <p:nvPr/>
        </p:nvGrpSpPr>
        <p:grpSpPr>
          <a:xfrm rot="5091873">
            <a:off x="-1126844" y="1403698"/>
            <a:ext cx="4228014" cy="2336103"/>
            <a:chOff x="-2423946" y="1085413"/>
            <a:chExt cx="2266953" cy="5099056"/>
          </a:xfrm>
        </p:grpSpPr>
        <p:sp>
          <p:nvSpPr>
            <p:cNvPr id="70" name="Freeform 37">
              <a:extLst>
                <a:ext uri="{FF2B5EF4-FFF2-40B4-BE49-F238E27FC236}">
                  <a16:creationId xmlns:a16="http://schemas.microsoft.com/office/drawing/2014/main" id="{F2A4319A-3C2F-70F1-2591-D16160A4383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96858" y="4947805"/>
              <a:ext cx="420688" cy="1236664"/>
            </a:xfrm>
            <a:custGeom>
              <a:avLst/>
              <a:gdLst>
                <a:gd name="T0" fmla="*/ 159 w 311"/>
                <a:gd name="T1" fmla="*/ 4 h 306"/>
                <a:gd name="T2" fmla="*/ 259 w 311"/>
                <a:gd name="T3" fmla="*/ 60 h 306"/>
                <a:gd name="T4" fmla="*/ 300 w 311"/>
                <a:gd name="T5" fmla="*/ 133 h 306"/>
                <a:gd name="T6" fmla="*/ 273 w 311"/>
                <a:gd name="T7" fmla="*/ 246 h 306"/>
                <a:gd name="T8" fmla="*/ 203 w 311"/>
                <a:gd name="T9" fmla="*/ 295 h 306"/>
                <a:gd name="T10" fmla="*/ 79 w 311"/>
                <a:gd name="T11" fmla="*/ 277 h 306"/>
                <a:gd name="T12" fmla="*/ 29 w 311"/>
                <a:gd name="T13" fmla="*/ 223 h 306"/>
                <a:gd name="T14" fmla="*/ 18 w 311"/>
                <a:gd name="T15" fmla="*/ 103 h 306"/>
                <a:gd name="T16" fmla="*/ 111 w 311"/>
                <a:gd name="T17" fmla="*/ 7 h 306"/>
                <a:gd name="T18" fmla="*/ 136 w 311"/>
                <a:gd name="T19" fmla="*/ 0 h 306"/>
                <a:gd name="T20" fmla="*/ 143 w 311"/>
                <a:gd name="T21" fmla="*/ 12 h 306"/>
                <a:gd name="T22" fmla="*/ 152 w 311"/>
                <a:gd name="T23" fmla="*/ 98 h 306"/>
                <a:gd name="T24" fmla="*/ 156 w 311"/>
                <a:gd name="T25" fmla="*/ 139 h 306"/>
                <a:gd name="T26" fmla="*/ 151 w 311"/>
                <a:gd name="T27" fmla="*/ 232 h 306"/>
                <a:gd name="T28" fmla="*/ 162 w 311"/>
                <a:gd name="T29" fmla="*/ 79 h 306"/>
                <a:gd name="T30" fmla="*/ 154 w 311"/>
                <a:gd name="T31" fmla="*/ 19 h 306"/>
                <a:gd name="T32" fmla="*/ 159 w 311"/>
                <a:gd name="T33" fmla="*/ 4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1" h="306">
                  <a:moveTo>
                    <a:pt x="159" y="4"/>
                  </a:moveTo>
                  <a:cubicBezTo>
                    <a:pt x="197" y="15"/>
                    <a:pt x="232" y="31"/>
                    <a:pt x="259" y="60"/>
                  </a:cubicBezTo>
                  <a:cubicBezTo>
                    <a:pt x="279" y="81"/>
                    <a:pt x="293" y="105"/>
                    <a:pt x="300" y="133"/>
                  </a:cubicBezTo>
                  <a:cubicBezTo>
                    <a:pt x="311" y="176"/>
                    <a:pt x="303" y="213"/>
                    <a:pt x="273" y="246"/>
                  </a:cubicBezTo>
                  <a:cubicBezTo>
                    <a:pt x="253" y="268"/>
                    <a:pt x="232" y="288"/>
                    <a:pt x="203" y="295"/>
                  </a:cubicBezTo>
                  <a:cubicBezTo>
                    <a:pt x="159" y="306"/>
                    <a:pt x="118" y="303"/>
                    <a:pt x="79" y="277"/>
                  </a:cubicBezTo>
                  <a:cubicBezTo>
                    <a:pt x="57" y="263"/>
                    <a:pt x="39" y="246"/>
                    <a:pt x="29" y="223"/>
                  </a:cubicBezTo>
                  <a:cubicBezTo>
                    <a:pt x="11" y="185"/>
                    <a:pt x="0" y="145"/>
                    <a:pt x="18" y="103"/>
                  </a:cubicBezTo>
                  <a:cubicBezTo>
                    <a:pt x="37" y="60"/>
                    <a:pt x="64" y="24"/>
                    <a:pt x="111" y="7"/>
                  </a:cubicBezTo>
                  <a:cubicBezTo>
                    <a:pt x="118" y="4"/>
                    <a:pt x="127" y="1"/>
                    <a:pt x="136" y="0"/>
                  </a:cubicBezTo>
                  <a:cubicBezTo>
                    <a:pt x="141" y="3"/>
                    <a:pt x="143" y="7"/>
                    <a:pt x="143" y="12"/>
                  </a:cubicBezTo>
                  <a:cubicBezTo>
                    <a:pt x="146" y="41"/>
                    <a:pt x="152" y="69"/>
                    <a:pt x="152" y="98"/>
                  </a:cubicBezTo>
                  <a:cubicBezTo>
                    <a:pt x="152" y="111"/>
                    <a:pt x="154" y="126"/>
                    <a:pt x="156" y="139"/>
                  </a:cubicBezTo>
                  <a:cubicBezTo>
                    <a:pt x="160" y="171"/>
                    <a:pt x="150" y="203"/>
                    <a:pt x="151" y="232"/>
                  </a:cubicBezTo>
                  <a:cubicBezTo>
                    <a:pt x="166" y="184"/>
                    <a:pt x="166" y="132"/>
                    <a:pt x="162" y="79"/>
                  </a:cubicBezTo>
                  <a:cubicBezTo>
                    <a:pt x="159" y="60"/>
                    <a:pt x="155" y="40"/>
                    <a:pt x="154" y="19"/>
                  </a:cubicBezTo>
                  <a:cubicBezTo>
                    <a:pt x="154" y="14"/>
                    <a:pt x="154" y="8"/>
                    <a:pt x="159" y="4"/>
                  </a:cubicBezTo>
                  <a:close/>
                </a:path>
              </a:pathLst>
            </a:custGeom>
            <a:solidFill>
              <a:srgbClr val="F6B2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38">
              <a:extLst>
                <a:ext uri="{FF2B5EF4-FFF2-40B4-BE49-F238E27FC236}">
                  <a16:creationId xmlns:a16="http://schemas.microsoft.com/office/drawing/2014/main" id="{F84C91F6-C746-7E0F-3D00-A59A433F272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44495" y="1571189"/>
              <a:ext cx="379413" cy="4416430"/>
            </a:xfrm>
            <a:custGeom>
              <a:avLst/>
              <a:gdLst>
                <a:gd name="T0" fmla="*/ 268 w 281"/>
                <a:gd name="T1" fmla="*/ 839 h 1092"/>
                <a:gd name="T2" fmla="*/ 280 w 281"/>
                <a:gd name="T3" fmla="*/ 988 h 1092"/>
                <a:gd name="T4" fmla="*/ 264 w 281"/>
                <a:gd name="T5" fmla="*/ 1075 h 1092"/>
                <a:gd name="T6" fmla="*/ 254 w 281"/>
                <a:gd name="T7" fmla="*/ 1092 h 1092"/>
                <a:gd name="T8" fmla="*/ 258 w 281"/>
                <a:gd name="T9" fmla="*/ 963 h 1092"/>
                <a:gd name="T10" fmla="*/ 245 w 281"/>
                <a:gd name="T11" fmla="*/ 836 h 1092"/>
                <a:gd name="T12" fmla="*/ 239 w 281"/>
                <a:gd name="T13" fmla="*/ 791 h 1092"/>
                <a:gd name="T14" fmla="*/ 214 w 281"/>
                <a:gd name="T15" fmla="*/ 699 h 1092"/>
                <a:gd name="T16" fmla="*/ 204 w 281"/>
                <a:gd name="T17" fmla="*/ 688 h 1092"/>
                <a:gd name="T18" fmla="*/ 126 w 281"/>
                <a:gd name="T19" fmla="*/ 620 h 1092"/>
                <a:gd name="T20" fmla="*/ 117 w 281"/>
                <a:gd name="T21" fmla="*/ 598 h 1092"/>
                <a:gd name="T22" fmla="*/ 141 w 281"/>
                <a:gd name="T23" fmla="*/ 599 h 1092"/>
                <a:gd name="T24" fmla="*/ 180 w 281"/>
                <a:gd name="T25" fmla="*/ 627 h 1092"/>
                <a:gd name="T26" fmla="*/ 191 w 281"/>
                <a:gd name="T27" fmla="*/ 633 h 1092"/>
                <a:gd name="T28" fmla="*/ 177 w 281"/>
                <a:gd name="T29" fmla="*/ 588 h 1092"/>
                <a:gd name="T30" fmla="*/ 125 w 281"/>
                <a:gd name="T31" fmla="*/ 483 h 1092"/>
                <a:gd name="T32" fmla="*/ 83 w 281"/>
                <a:gd name="T33" fmla="*/ 400 h 1092"/>
                <a:gd name="T34" fmla="*/ 22 w 281"/>
                <a:gd name="T35" fmla="*/ 241 h 1092"/>
                <a:gd name="T36" fmla="*/ 7 w 281"/>
                <a:gd name="T37" fmla="*/ 169 h 1092"/>
                <a:gd name="T38" fmla="*/ 2 w 281"/>
                <a:gd name="T39" fmla="*/ 36 h 1092"/>
                <a:gd name="T40" fmla="*/ 7 w 281"/>
                <a:gd name="T41" fmla="*/ 5 h 1092"/>
                <a:gd name="T42" fmla="*/ 14 w 281"/>
                <a:gd name="T43" fmla="*/ 17 h 1092"/>
                <a:gd name="T44" fmla="*/ 25 w 281"/>
                <a:gd name="T45" fmla="*/ 114 h 1092"/>
                <a:gd name="T46" fmla="*/ 48 w 281"/>
                <a:gd name="T47" fmla="*/ 216 h 1092"/>
                <a:gd name="T48" fmla="*/ 55 w 281"/>
                <a:gd name="T49" fmla="*/ 243 h 1092"/>
                <a:gd name="T50" fmla="*/ 93 w 281"/>
                <a:gd name="T51" fmla="*/ 355 h 1092"/>
                <a:gd name="T52" fmla="*/ 44 w 281"/>
                <a:gd name="T53" fmla="*/ 196 h 1092"/>
                <a:gd name="T54" fmla="*/ 18 w 281"/>
                <a:gd name="T55" fmla="*/ 18 h 1092"/>
                <a:gd name="T56" fmla="*/ 25 w 281"/>
                <a:gd name="T57" fmla="*/ 0 h 1092"/>
                <a:gd name="T58" fmla="*/ 44 w 281"/>
                <a:gd name="T59" fmla="*/ 41 h 1092"/>
                <a:gd name="T60" fmla="*/ 63 w 281"/>
                <a:gd name="T61" fmla="*/ 97 h 1092"/>
                <a:gd name="T62" fmla="*/ 87 w 281"/>
                <a:gd name="T63" fmla="*/ 197 h 1092"/>
                <a:gd name="T64" fmla="*/ 104 w 281"/>
                <a:gd name="T65" fmla="*/ 294 h 1092"/>
                <a:gd name="T66" fmla="*/ 108 w 281"/>
                <a:gd name="T67" fmla="*/ 312 h 1092"/>
                <a:gd name="T68" fmla="*/ 111 w 281"/>
                <a:gd name="T69" fmla="*/ 307 h 1092"/>
                <a:gd name="T70" fmla="*/ 132 w 281"/>
                <a:gd name="T71" fmla="*/ 185 h 1092"/>
                <a:gd name="T72" fmla="*/ 161 w 281"/>
                <a:gd name="T73" fmla="*/ 121 h 1092"/>
                <a:gd name="T74" fmla="*/ 200 w 281"/>
                <a:gd name="T75" fmla="*/ 76 h 1092"/>
                <a:gd name="T76" fmla="*/ 202 w 281"/>
                <a:gd name="T77" fmla="*/ 89 h 1092"/>
                <a:gd name="T78" fmla="*/ 163 w 281"/>
                <a:gd name="T79" fmla="*/ 225 h 1092"/>
                <a:gd name="T80" fmla="*/ 135 w 281"/>
                <a:gd name="T81" fmla="*/ 376 h 1092"/>
                <a:gd name="T82" fmla="*/ 154 w 281"/>
                <a:gd name="T83" fmla="*/ 259 h 1092"/>
                <a:gd name="T84" fmla="*/ 197 w 281"/>
                <a:gd name="T85" fmla="*/ 110 h 1092"/>
                <a:gd name="T86" fmla="*/ 209 w 281"/>
                <a:gd name="T87" fmla="*/ 92 h 1092"/>
                <a:gd name="T88" fmla="*/ 217 w 281"/>
                <a:gd name="T89" fmla="*/ 123 h 1092"/>
                <a:gd name="T90" fmla="*/ 212 w 281"/>
                <a:gd name="T91" fmla="*/ 224 h 1092"/>
                <a:gd name="T92" fmla="*/ 199 w 281"/>
                <a:gd name="T93" fmla="*/ 294 h 1092"/>
                <a:gd name="T94" fmla="*/ 180 w 281"/>
                <a:gd name="T95" fmla="*/ 368 h 1092"/>
                <a:gd name="T96" fmla="*/ 160 w 281"/>
                <a:gd name="T97" fmla="*/ 426 h 1092"/>
                <a:gd name="T98" fmla="*/ 155 w 281"/>
                <a:gd name="T99" fmla="*/ 436 h 1092"/>
                <a:gd name="T100" fmla="*/ 155 w 281"/>
                <a:gd name="T101" fmla="*/ 495 h 1092"/>
                <a:gd name="T102" fmla="*/ 216 w 281"/>
                <a:gd name="T103" fmla="*/ 643 h 1092"/>
                <a:gd name="T104" fmla="*/ 256 w 281"/>
                <a:gd name="T105" fmla="*/ 773 h 1092"/>
                <a:gd name="T106" fmla="*/ 268 w 281"/>
                <a:gd name="T107" fmla="*/ 839 h 10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81" h="1092">
                  <a:moveTo>
                    <a:pt x="268" y="839"/>
                  </a:moveTo>
                  <a:cubicBezTo>
                    <a:pt x="273" y="888"/>
                    <a:pt x="281" y="937"/>
                    <a:pt x="280" y="988"/>
                  </a:cubicBezTo>
                  <a:cubicBezTo>
                    <a:pt x="279" y="1017"/>
                    <a:pt x="273" y="1047"/>
                    <a:pt x="264" y="1075"/>
                  </a:cubicBezTo>
                  <a:cubicBezTo>
                    <a:pt x="263" y="1081"/>
                    <a:pt x="261" y="1087"/>
                    <a:pt x="254" y="1092"/>
                  </a:cubicBezTo>
                  <a:cubicBezTo>
                    <a:pt x="252" y="1047"/>
                    <a:pt x="263" y="1006"/>
                    <a:pt x="258" y="963"/>
                  </a:cubicBezTo>
                  <a:cubicBezTo>
                    <a:pt x="253" y="921"/>
                    <a:pt x="253" y="878"/>
                    <a:pt x="245" y="836"/>
                  </a:cubicBezTo>
                  <a:cubicBezTo>
                    <a:pt x="246" y="821"/>
                    <a:pt x="243" y="806"/>
                    <a:pt x="239" y="791"/>
                  </a:cubicBezTo>
                  <a:cubicBezTo>
                    <a:pt x="232" y="760"/>
                    <a:pt x="225" y="729"/>
                    <a:pt x="214" y="699"/>
                  </a:cubicBezTo>
                  <a:cubicBezTo>
                    <a:pt x="212" y="694"/>
                    <a:pt x="209" y="691"/>
                    <a:pt x="204" y="688"/>
                  </a:cubicBezTo>
                  <a:cubicBezTo>
                    <a:pt x="176" y="667"/>
                    <a:pt x="148" y="648"/>
                    <a:pt x="126" y="620"/>
                  </a:cubicBezTo>
                  <a:cubicBezTo>
                    <a:pt x="121" y="614"/>
                    <a:pt x="110" y="607"/>
                    <a:pt x="117" y="598"/>
                  </a:cubicBezTo>
                  <a:cubicBezTo>
                    <a:pt x="123" y="589"/>
                    <a:pt x="133" y="597"/>
                    <a:pt x="141" y="599"/>
                  </a:cubicBezTo>
                  <a:cubicBezTo>
                    <a:pt x="156" y="605"/>
                    <a:pt x="168" y="616"/>
                    <a:pt x="180" y="627"/>
                  </a:cubicBezTo>
                  <a:cubicBezTo>
                    <a:pt x="183" y="629"/>
                    <a:pt x="185" y="633"/>
                    <a:pt x="191" y="633"/>
                  </a:cubicBezTo>
                  <a:cubicBezTo>
                    <a:pt x="192" y="616"/>
                    <a:pt x="182" y="602"/>
                    <a:pt x="177" y="588"/>
                  </a:cubicBezTo>
                  <a:cubicBezTo>
                    <a:pt x="163" y="551"/>
                    <a:pt x="146" y="516"/>
                    <a:pt x="125" y="483"/>
                  </a:cubicBezTo>
                  <a:cubicBezTo>
                    <a:pt x="110" y="457"/>
                    <a:pt x="95" y="429"/>
                    <a:pt x="83" y="400"/>
                  </a:cubicBezTo>
                  <a:cubicBezTo>
                    <a:pt x="62" y="347"/>
                    <a:pt x="41" y="294"/>
                    <a:pt x="22" y="241"/>
                  </a:cubicBezTo>
                  <a:cubicBezTo>
                    <a:pt x="14" y="218"/>
                    <a:pt x="12" y="193"/>
                    <a:pt x="7" y="169"/>
                  </a:cubicBezTo>
                  <a:cubicBezTo>
                    <a:pt x="0" y="125"/>
                    <a:pt x="3" y="80"/>
                    <a:pt x="2" y="36"/>
                  </a:cubicBezTo>
                  <a:cubicBezTo>
                    <a:pt x="2" y="26"/>
                    <a:pt x="5" y="15"/>
                    <a:pt x="7" y="5"/>
                  </a:cubicBezTo>
                  <a:cubicBezTo>
                    <a:pt x="13" y="7"/>
                    <a:pt x="13" y="12"/>
                    <a:pt x="14" y="17"/>
                  </a:cubicBezTo>
                  <a:cubicBezTo>
                    <a:pt x="17" y="50"/>
                    <a:pt x="19" y="83"/>
                    <a:pt x="25" y="114"/>
                  </a:cubicBezTo>
                  <a:cubicBezTo>
                    <a:pt x="31" y="148"/>
                    <a:pt x="35" y="183"/>
                    <a:pt x="48" y="216"/>
                  </a:cubicBezTo>
                  <a:cubicBezTo>
                    <a:pt x="50" y="225"/>
                    <a:pt x="53" y="234"/>
                    <a:pt x="55" y="243"/>
                  </a:cubicBezTo>
                  <a:cubicBezTo>
                    <a:pt x="67" y="284"/>
                    <a:pt x="79" y="325"/>
                    <a:pt x="93" y="355"/>
                  </a:cubicBezTo>
                  <a:cubicBezTo>
                    <a:pt x="73" y="310"/>
                    <a:pt x="57" y="253"/>
                    <a:pt x="44" y="196"/>
                  </a:cubicBezTo>
                  <a:cubicBezTo>
                    <a:pt x="31" y="137"/>
                    <a:pt x="20" y="78"/>
                    <a:pt x="18" y="18"/>
                  </a:cubicBezTo>
                  <a:cubicBezTo>
                    <a:pt x="18" y="11"/>
                    <a:pt x="16" y="4"/>
                    <a:pt x="25" y="0"/>
                  </a:cubicBezTo>
                  <a:cubicBezTo>
                    <a:pt x="27" y="15"/>
                    <a:pt x="39" y="26"/>
                    <a:pt x="44" y="41"/>
                  </a:cubicBezTo>
                  <a:cubicBezTo>
                    <a:pt x="50" y="60"/>
                    <a:pt x="58" y="78"/>
                    <a:pt x="63" y="97"/>
                  </a:cubicBezTo>
                  <a:cubicBezTo>
                    <a:pt x="72" y="130"/>
                    <a:pt x="82" y="163"/>
                    <a:pt x="87" y="197"/>
                  </a:cubicBezTo>
                  <a:cubicBezTo>
                    <a:pt x="91" y="230"/>
                    <a:pt x="98" y="262"/>
                    <a:pt x="104" y="294"/>
                  </a:cubicBezTo>
                  <a:cubicBezTo>
                    <a:pt x="106" y="300"/>
                    <a:pt x="106" y="306"/>
                    <a:pt x="108" y="312"/>
                  </a:cubicBezTo>
                  <a:cubicBezTo>
                    <a:pt x="112" y="311"/>
                    <a:pt x="111" y="309"/>
                    <a:pt x="111" y="307"/>
                  </a:cubicBezTo>
                  <a:cubicBezTo>
                    <a:pt x="106" y="264"/>
                    <a:pt x="119" y="225"/>
                    <a:pt x="132" y="185"/>
                  </a:cubicBezTo>
                  <a:cubicBezTo>
                    <a:pt x="140" y="163"/>
                    <a:pt x="151" y="141"/>
                    <a:pt x="161" y="121"/>
                  </a:cubicBezTo>
                  <a:cubicBezTo>
                    <a:pt x="170" y="103"/>
                    <a:pt x="180" y="84"/>
                    <a:pt x="200" y="76"/>
                  </a:cubicBezTo>
                  <a:cubicBezTo>
                    <a:pt x="205" y="79"/>
                    <a:pt x="204" y="84"/>
                    <a:pt x="202" y="89"/>
                  </a:cubicBezTo>
                  <a:cubicBezTo>
                    <a:pt x="188" y="134"/>
                    <a:pt x="178" y="180"/>
                    <a:pt x="163" y="225"/>
                  </a:cubicBezTo>
                  <a:cubicBezTo>
                    <a:pt x="147" y="277"/>
                    <a:pt x="135" y="331"/>
                    <a:pt x="135" y="376"/>
                  </a:cubicBezTo>
                  <a:cubicBezTo>
                    <a:pt x="135" y="342"/>
                    <a:pt x="144" y="300"/>
                    <a:pt x="154" y="259"/>
                  </a:cubicBezTo>
                  <a:cubicBezTo>
                    <a:pt x="168" y="209"/>
                    <a:pt x="185" y="160"/>
                    <a:pt x="197" y="110"/>
                  </a:cubicBezTo>
                  <a:cubicBezTo>
                    <a:pt x="199" y="102"/>
                    <a:pt x="199" y="94"/>
                    <a:pt x="209" y="92"/>
                  </a:cubicBezTo>
                  <a:cubicBezTo>
                    <a:pt x="217" y="101"/>
                    <a:pt x="215" y="113"/>
                    <a:pt x="217" y="123"/>
                  </a:cubicBezTo>
                  <a:cubicBezTo>
                    <a:pt x="221" y="157"/>
                    <a:pt x="219" y="191"/>
                    <a:pt x="212" y="224"/>
                  </a:cubicBezTo>
                  <a:cubicBezTo>
                    <a:pt x="207" y="247"/>
                    <a:pt x="202" y="271"/>
                    <a:pt x="199" y="294"/>
                  </a:cubicBezTo>
                  <a:cubicBezTo>
                    <a:pt x="196" y="319"/>
                    <a:pt x="189" y="343"/>
                    <a:pt x="180" y="368"/>
                  </a:cubicBezTo>
                  <a:cubicBezTo>
                    <a:pt x="172" y="387"/>
                    <a:pt x="168" y="407"/>
                    <a:pt x="160" y="426"/>
                  </a:cubicBezTo>
                  <a:cubicBezTo>
                    <a:pt x="159" y="429"/>
                    <a:pt x="157" y="433"/>
                    <a:pt x="155" y="436"/>
                  </a:cubicBezTo>
                  <a:cubicBezTo>
                    <a:pt x="139" y="456"/>
                    <a:pt x="143" y="475"/>
                    <a:pt x="155" y="495"/>
                  </a:cubicBezTo>
                  <a:cubicBezTo>
                    <a:pt x="184" y="541"/>
                    <a:pt x="199" y="592"/>
                    <a:pt x="216" y="643"/>
                  </a:cubicBezTo>
                  <a:cubicBezTo>
                    <a:pt x="230" y="686"/>
                    <a:pt x="244" y="729"/>
                    <a:pt x="256" y="773"/>
                  </a:cubicBezTo>
                  <a:cubicBezTo>
                    <a:pt x="262" y="794"/>
                    <a:pt x="264" y="817"/>
                    <a:pt x="268" y="839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39">
              <a:extLst>
                <a:ext uri="{FF2B5EF4-FFF2-40B4-BE49-F238E27FC236}">
                  <a16:creationId xmlns:a16="http://schemas.microsoft.com/office/drawing/2014/main" id="{6E3CCE2F-D80E-7A35-F32D-0C862B0CF28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36583" y="2601477"/>
              <a:ext cx="331788" cy="1293814"/>
            </a:xfrm>
            <a:custGeom>
              <a:avLst/>
              <a:gdLst>
                <a:gd name="T0" fmla="*/ 220 w 245"/>
                <a:gd name="T1" fmla="*/ 314 h 320"/>
                <a:gd name="T2" fmla="*/ 162 w 245"/>
                <a:gd name="T3" fmla="*/ 312 h 320"/>
                <a:gd name="T4" fmla="*/ 53 w 245"/>
                <a:gd name="T5" fmla="*/ 269 h 320"/>
                <a:gd name="T6" fmla="*/ 6 w 245"/>
                <a:gd name="T7" fmla="*/ 152 h 320"/>
                <a:gd name="T8" fmla="*/ 26 w 245"/>
                <a:gd name="T9" fmla="*/ 82 h 320"/>
                <a:gd name="T10" fmla="*/ 95 w 245"/>
                <a:gd name="T11" fmla="*/ 13 h 320"/>
                <a:gd name="T12" fmla="*/ 146 w 245"/>
                <a:gd name="T13" fmla="*/ 23 h 320"/>
                <a:gd name="T14" fmla="*/ 157 w 245"/>
                <a:gd name="T15" fmla="*/ 52 h 320"/>
                <a:gd name="T16" fmla="*/ 162 w 245"/>
                <a:gd name="T17" fmla="*/ 115 h 320"/>
                <a:gd name="T18" fmla="*/ 184 w 245"/>
                <a:gd name="T19" fmla="*/ 186 h 320"/>
                <a:gd name="T20" fmla="*/ 232 w 245"/>
                <a:gd name="T21" fmla="*/ 270 h 320"/>
                <a:gd name="T22" fmla="*/ 242 w 245"/>
                <a:gd name="T23" fmla="*/ 295 h 320"/>
                <a:gd name="T24" fmla="*/ 232 w 245"/>
                <a:gd name="T25" fmla="*/ 311 h 320"/>
                <a:gd name="T26" fmla="*/ 220 w 245"/>
                <a:gd name="T27" fmla="*/ 314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5" h="320">
                  <a:moveTo>
                    <a:pt x="220" y="314"/>
                  </a:moveTo>
                  <a:cubicBezTo>
                    <a:pt x="200" y="320"/>
                    <a:pt x="181" y="315"/>
                    <a:pt x="162" y="312"/>
                  </a:cubicBezTo>
                  <a:cubicBezTo>
                    <a:pt x="123" y="305"/>
                    <a:pt x="85" y="295"/>
                    <a:pt x="53" y="269"/>
                  </a:cubicBezTo>
                  <a:cubicBezTo>
                    <a:pt x="16" y="239"/>
                    <a:pt x="0" y="199"/>
                    <a:pt x="6" y="152"/>
                  </a:cubicBezTo>
                  <a:cubicBezTo>
                    <a:pt x="9" y="127"/>
                    <a:pt x="14" y="103"/>
                    <a:pt x="26" y="82"/>
                  </a:cubicBezTo>
                  <a:cubicBezTo>
                    <a:pt x="43" y="53"/>
                    <a:pt x="67" y="31"/>
                    <a:pt x="95" y="13"/>
                  </a:cubicBezTo>
                  <a:cubicBezTo>
                    <a:pt x="115" y="0"/>
                    <a:pt x="138" y="9"/>
                    <a:pt x="146" y="23"/>
                  </a:cubicBezTo>
                  <a:cubicBezTo>
                    <a:pt x="151" y="32"/>
                    <a:pt x="155" y="42"/>
                    <a:pt x="157" y="52"/>
                  </a:cubicBezTo>
                  <a:cubicBezTo>
                    <a:pt x="161" y="73"/>
                    <a:pt x="160" y="94"/>
                    <a:pt x="162" y="115"/>
                  </a:cubicBezTo>
                  <a:cubicBezTo>
                    <a:pt x="164" y="140"/>
                    <a:pt x="172" y="164"/>
                    <a:pt x="184" y="186"/>
                  </a:cubicBezTo>
                  <a:cubicBezTo>
                    <a:pt x="199" y="214"/>
                    <a:pt x="215" y="242"/>
                    <a:pt x="232" y="270"/>
                  </a:cubicBezTo>
                  <a:cubicBezTo>
                    <a:pt x="236" y="278"/>
                    <a:pt x="239" y="287"/>
                    <a:pt x="242" y="295"/>
                  </a:cubicBezTo>
                  <a:cubicBezTo>
                    <a:pt x="245" y="302"/>
                    <a:pt x="239" y="308"/>
                    <a:pt x="232" y="311"/>
                  </a:cubicBezTo>
                  <a:cubicBezTo>
                    <a:pt x="229" y="313"/>
                    <a:pt x="224" y="313"/>
                    <a:pt x="220" y="314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40">
              <a:extLst>
                <a:ext uri="{FF2B5EF4-FFF2-40B4-BE49-F238E27FC236}">
                  <a16:creationId xmlns:a16="http://schemas.microsoft.com/office/drawing/2014/main" id="{C7CF72C4-F910-F0DC-903B-E4B78C8A748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14345" y="3973079"/>
              <a:ext cx="315913" cy="1217614"/>
            </a:xfrm>
            <a:custGeom>
              <a:avLst/>
              <a:gdLst>
                <a:gd name="T0" fmla="*/ 85 w 233"/>
                <a:gd name="T1" fmla="*/ 266 h 301"/>
                <a:gd name="T2" fmla="*/ 59 w 233"/>
                <a:gd name="T3" fmla="*/ 165 h 301"/>
                <a:gd name="T4" fmla="*/ 15 w 233"/>
                <a:gd name="T5" fmla="*/ 68 h 301"/>
                <a:gd name="T6" fmla="*/ 4 w 233"/>
                <a:gd name="T7" fmla="*/ 38 h 301"/>
                <a:gd name="T8" fmla="*/ 40 w 233"/>
                <a:gd name="T9" fmla="*/ 3 h 301"/>
                <a:gd name="T10" fmla="*/ 179 w 233"/>
                <a:gd name="T11" fmla="*/ 60 h 301"/>
                <a:gd name="T12" fmla="*/ 200 w 233"/>
                <a:gd name="T13" fmla="*/ 225 h 301"/>
                <a:gd name="T14" fmla="*/ 144 w 233"/>
                <a:gd name="T15" fmla="*/ 292 h 301"/>
                <a:gd name="T16" fmla="*/ 112 w 233"/>
                <a:gd name="T17" fmla="*/ 300 h 301"/>
                <a:gd name="T18" fmla="*/ 85 w 233"/>
                <a:gd name="T19" fmla="*/ 266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3" h="301">
                  <a:moveTo>
                    <a:pt x="85" y="266"/>
                  </a:moveTo>
                  <a:cubicBezTo>
                    <a:pt x="85" y="233"/>
                    <a:pt x="71" y="199"/>
                    <a:pt x="59" y="165"/>
                  </a:cubicBezTo>
                  <a:cubicBezTo>
                    <a:pt x="46" y="132"/>
                    <a:pt x="33" y="99"/>
                    <a:pt x="15" y="68"/>
                  </a:cubicBezTo>
                  <a:cubicBezTo>
                    <a:pt x="10" y="58"/>
                    <a:pt x="6" y="48"/>
                    <a:pt x="4" y="38"/>
                  </a:cubicBezTo>
                  <a:cubicBezTo>
                    <a:pt x="0" y="16"/>
                    <a:pt x="14" y="4"/>
                    <a:pt x="40" y="3"/>
                  </a:cubicBezTo>
                  <a:cubicBezTo>
                    <a:pt x="96" y="0"/>
                    <a:pt x="143" y="22"/>
                    <a:pt x="179" y="60"/>
                  </a:cubicBezTo>
                  <a:cubicBezTo>
                    <a:pt x="224" y="109"/>
                    <a:pt x="233" y="159"/>
                    <a:pt x="200" y="225"/>
                  </a:cubicBezTo>
                  <a:cubicBezTo>
                    <a:pt x="187" y="252"/>
                    <a:pt x="170" y="275"/>
                    <a:pt x="144" y="292"/>
                  </a:cubicBezTo>
                  <a:cubicBezTo>
                    <a:pt x="134" y="299"/>
                    <a:pt x="123" y="301"/>
                    <a:pt x="112" y="300"/>
                  </a:cubicBezTo>
                  <a:cubicBezTo>
                    <a:pt x="98" y="299"/>
                    <a:pt x="89" y="288"/>
                    <a:pt x="85" y="266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41">
              <a:extLst>
                <a:ext uri="{FF2B5EF4-FFF2-40B4-BE49-F238E27FC236}">
                  <a16:creationId xmlns:a16="http://schemas.microsoft.com/office/drawing/2014/main" id="{BBD0E5C6-E13A-E0DA-3206-E7380E5A4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466682" y="2974540"/>
              <a:ext cx="123825" cy="1225551"/>
            </a:xfrm>
            <a:custGeom>
              <a:avLst/>
              <a:gdLst>
                <a:gd name="T0" fmla="*/ 50 w 92"/>
                <a:gd name="T1" fmla="*/ 303 h 303"/>
                <a:gd name="T2" fmla="*/ 34 w 92"/>
                <a:gd name="T3" fmla="*/ 276 h 303"/>
                <a:gd name="T4" fmla="*/ 5 w 92"/>
                <a:gd name="T5" fmla="*/ 186 h 303"/>
                <a:gd name="T6" fmla="*/ 11 w 92"/>
                <a:gd name="T7" fmla="*/ 82 h 303"/>
                <a:gd name="T8" fmla="*/ 30 w 92"/>
                <a:gd name="T9" fmla="*/ 22 h 303"/>
                <a:gd name="T10" fmla="*/ 44 w 92"/>
                <a:gd name="T11" fmla="*/ 4 h 303"/>
                <a:gd name="T12" fmla="*/ 62 w 92"/>
                <a:gd name="T13" fmla="*/ 12 h 303"/>
                <a:gd name="T14" fmla="*/ 79 w 92"/>
                <a:gd name="T15" fmla="*/ 206 h 303"/>
                <a:gd name="T16" fmla="*/ 63 w 92"/>
                <a:gd name="T17" fmla="*/ 277 h 303"/>
                <a:gd name="T18" fmla="*/ 50 w 92"/>
                <a:gd name="T19" fmla="*/ 30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2" h="303">
                  <a:moveTo>
                    <a:pt x="50" y="303"/>
                  </a:moveTo>
                  <a:cubicBezTo>
                    <a:pt x="39" y="296"/>
                    <a:pt x="37" y="285"/>
                    <a:pt x="34" y="276"/>
                  </a:cubicBezTo>
                  <a:cubicBezTo>
                    <a:pt x="22" y="247"/>
                    <a:pt x="10" y="218"/>
                    <a:pt x="5" y="186"/>
                  </a:cubicBezTo>
                  <a:cubicBezTo>
                    <a:pt x="0" y="150"/>
                    <a:pt x="4" y="117"/>
                    <a:pt x="11" y="82"/>
                  </a:cubicBezTo>
                  <a:cubicBezTo>
                    <a:pt x="16" y="62"/>
                    <a:pt x="25" y="42"/>
                    <a:pt x="30" y="22"/>
                  </a:cubicBezTo>
                  <a:cubicBezTo>
                    <a:pt x="32" y="14"/>
                    <a:pt x="36" y="8"/>
                    <a:pt x="44" y="4"/>
                  </a:cubicBezTo>
                  <a:cubicBezTo>
                    <a:pt x="53" y="0"/>
                    <a:pt x="59" y="4"/>
                    <a:pt x="62" y="12"/>
                  </a:cubicBezTo>
                  <a:cubicBezTo>
                    <a:pt x="90" y="74"/>
                    <a:pt x="92" y="140"/>
                    <a:pt x="79" y="206"/>
                  </a:cubicBezTo>
                  <a:cubicBezTo>
                    <a:pt x="75" y="230"/>
                    <a:pt x="69" y="254"/>
                    <a:pt x="63" y="277"/>
                  </a:cubicBezTo>
                  <a:cubicBezTo>
                    <a:pt x="60" y="286"/>
                    <a:pt x="52" y="293"/>
                    <a:pt x="50" y="30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42">
              <a:extLst>
                <a:ext uri="{FF2B5EF4-FFF2-40B4-BE49-F238E27FC236}">
                  <a16:creationId xmlns:a16="http://schemas.microsoft.com/office/drawing/2014/main" id="{CF766551-4BBC-E4D2-413F-82BBEAC32FE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650833" y="1085413"/>
              <a:ext cx="101600" cy="1039814"/>
            </a:xfrm>
            <a:custGeom>
              <a:avLst/>
              <a:gdLst>
                <a:gd name="T0" fmla="*/ 16 w 74"/>
                <a:gd name="T1" fmla="*/ 213 h 257"/>
                <a:gd name="T2" fmla="*/ 3 w 74"/>
                <a:gd name="T3" fmla="*/ 139 h 257"/>
                <a:gd name="T4" fmla="*/ 27 w 74"/>
                <a:gd name="T5" fmla="*/ 30 h 257"/>
                <a:gd name="T6" fmla="*/ 36 w 74"/>
                <a:gd name="T7" fmla="*/ 8 h 257"/>
                <a:gd name="T8" fmla="*/ 47 w 74"/>
                <a:gd name="T9" fmla="*/ 0 h 257"/>
                <a:gd name="T10" fmla="*/ 58 w 74"/>
                <a:gd name="T11" fmla="*/ 11 h 257"/>
                <a:gd name="T12" fmla="*/ 74 w 74"/>
                <a:gd name="T13" fmla="*/ 102 h 257"/>
                <a:gd name="T14" fmla="*/ 73 w 74"/>
                <a:gd name="T15" fmla="*/ 162 h 257"/>
                <a:gd name="T16" fmla="*/ 53 w 74"/>
                <a:gd name="T17" fmla="*/ 240 h 257"/>
                <a:gd name="T18" fmla="*/ 46 w 74"/>
                <a:gd name="T19" fmla="*/ 251 h 257"/>
                <a:gd name="T20" fmla="*/ 30 w 74"/>
                <a:gd name="T21" fmla="*/ 250 h 257"/>
                <a:gd name="T22" fmla="*/ 16 w 74"/>
                <a:gd name="T23" fmla="*/ 213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4" h="257">
                  <a:moveTo>
                    <a:pt x="16" y="213"/>
                  </a:moveTo>
                  <a:cubicBezTo>
                    <a:pt x="7" y="191"/>
                    <a:pt x="5" y="165"/>
                    <a:pt x="3" y="139"/>
                  </a:cubicBezTo>
                  <a:cubicBezTo>
                    <a:pt x="0" y="101"/>
                    <a:pt x="11" y="65"/>
                    <a:pt x="27" y="30"/>
                  </a:cubicBezTo>
                  <a:cubicBezTo>
                    <a:pt x="30" y="23"/>
                    <a:pt x="31" y="14"/>
                    <a:pt x="36" y="8"/>
                  </a:cubicBezTo>
                  <a:cubicBezTo>
                    <a:pt x="39" y="5"/>
                    <a:pt x="42" y="0"/>
                    <a:pt x="47" y="0"/>
                  </a:cubicBezTo>
                  <a:cubicBezTo>
                    <a:pt x="54" y="1"/>
                    <a:pt x="57" y="6"/>
                    <a:pt x="58" y="11"/>
                  </a:cubicBezTo>
                  <a:cubicBezTo>
                    <a:pt x="66" y="41"/>
                    <a:pt x="73" y="71"/>
                    <a:pt x="74" y="102"/>
                  </a:cubicBezTo>
                  <a:cubicBezTo>
                    <a:pt x="74" y="122"/>
                    <a:pt x="74" y="141"/>
                    <a:pt x="73" y="162"/>
                  </a:cubicBezTo>
                  <a:cubicBezTo>
                    <a:pt x="71" y="189"/>
                    <a:pt x="62" y="214"/>
                    <a:pt x="53" y="240"/>
                  </a:cubicBezTo>
                  <a:cubicBezTo>
                    <a:pt x="52" y="243"/>
                    <a:pt x="49" y="248"/>
                    <a:pt x="46" y="251"/>
                  </a:cubicBezTo>
                  <a:cubicBezTo>
                    <a:pt x="41" y="256"/>
                    <a:pt x="34" y="257"/>
                    <a:pt x="30" y="250"/>
                  </a:cubicBezTo>
                  <a:cubicBezTo>
                    <a:pt x="25" y="239"/>
                    <a:pt x="18" y="229"/>
                    <a:pt x="16" y="21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43">
              <a:extLst>
                <a:ext uri="{FF2B5EF4-FFF2-40B4-BE49-F238E27FC236}">
                  <a16:creationId xmlns:a16="http://schemas.microsoft.com/office/drawing/2014/main" id="{8A9A1A18-4870-30F6-B6E6-1A0798B3C18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46083" y="1267976"/>
              <a:ext cx="147638" cy="1868490"/>
            </a:xfrm>
            <a:custGeom>
              <a:avLst/>
              <a:gdLst>
                <a:gd name="T0" fmla="*/ 26 w 109"/>
                <a:gd name="T1" fmla="*/ 75 h 462"/>
                <a:gd name="T2" fmla="*/ 29 w 109"/>
                <a:gd name="T3" fmla="*/ 150 h 462"/>
                <a:gd name="T4" fmla="*/ 43 w 109"/>
                <a:gd name="T5" fmla="*/ 236 h 462"/>
                <a:gd name="T6" fmla="*/ 65 w 109"/>
                <a:gd name="T7" fmla="*/ 325 h 462"/>
                <a:gd name="T8" fmla="*/ 109 w 109"/>
                <a:gd name="T9" fmla="*/ 462 h 462"/>
                <a:gd name="T10" fmla="*/ 91 w 109"/>
                <a:gd name="T11" fmla="*/ 435 h 462"/>
                <a:gd name="T12" fmla="*/ 54 w 109"/>
                <a:gd name="T13" fmla="*/ 332 h 462"/>
                <a:gd name="T14" fmla="*/ 31 w 109"/>
                <a:gd name="T15" fmla="*/ 250 h 462"/>
                <a:gd name="T16" fmla="*/ 10 w 109"/>
                <a:gd name="T17" fmla="*/ 89 h 462"/>
                <a:gd name="T18" fmla="*/ 7 w 109"/>
                <a:gd name="T19" fmla="*/ 79 h 462"/>
                <a:gd name="T20" fmla="*/ 3 w 109"/>
                <a:gd name="T21" fmla="*/ 32 h 462"/>
                <a:gd name="T22" fmla="*/ 3 w 109"/>
                <a:gd name="T23" fmla="*/ 8 h 462"/>
                <a:gd name="T24" fmla="*/ 13 w 109"/>
                <a:gd name="T25" fmla="*/ 0 h 462"/>
                <a:gd name="T26" fmla="*/ 19 w 109"/>
                <a:gd name="T27" fmla="*/ 9 h 462"/>
                <a:gd name="T28" fmla="*/ 26 w 109"/>
                <a:gd name="T29" fmla="*/ 75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9" h="462">
                  <a:moveTo>
                    <a:pt x="26" y="75"/>
                  </a:moveTo>
                  <a:cubicBezTo>
                    <a:pt x="24" y="100"/>
                    <a:pt x="26" y="125"/>
                    <a:pt x="29" y="150"/>
                  </a:cubicBezTo>
                  <a:cubicBezTo>
                    <a:pt x="33" y="179"/>
                    <a:pt x="37" y="207"/>
                    <a:pt x="43" y="236"/>
                  </a:cubicBezTo>
                  <a:cubicBezTo>
                    <a:pt x="49" y="266"/>
                    <a:pt x="57" y="296"/>
                    <a:pt x="65" y="325"/>
                  </a:cubicBezTo>
                  <a:cubicBezTo>
                    <a:pt x="77" y="371"/>
                    <a:pt x="91" y="416"/>
                    <a:pt x="109" y="462"/>
                  </a:cubicBezTo>
                  <a:cubicBezTo>
                    <a:pt x="98" y="454"/>
                    <a:pt x="96" y="444"/>
                    <a:pt x="91" y="435"/>
                  </a:cubicBezTo>
                  <a:cubicBezTo>
                    <a:pt x="76" y="402"/>
                    <a:pt x="64" y="368"/>
                    <a:pt x="54" y="332"/>
                  </a:cubicBezTo>
                  <a:cubicBezTo>
                    <a:pt x="47" y="305"/>
                    <a:pt x="38" y="278"/>
                    <a:pt x="31" y="250"/>
                  </a:cubicBezTo>
                  <a:cubicBezTo>
                    <a:pt x="20" y="196"/>
                    <a:pt x="11" y="143"/>
                    <a:pt x="10" y="89"/>
                  </a:cubicBezTo>
                  <a:cubicBezTo>
                    <a:pt x="9" y="85"/>
                    <a:pt x="8" y="83"/>
                    <a:pt x="7" y="79"/>
                  </a:cubicBezTo>
                  <a:cubicBezTo>
                    <a:pt x="9" y="64"/>
                    <a:pt x="6" y="48"/>
                    <a:pt x="3" y="32"/>
                  </a:cubicBezTo>
                  <a:cubicBezTo>
                    <a:pt x="2" y="24"/>
                    <a:pt x="0" y="15"/>
                    <a:pt x="3" y="8"/>
                  </a:cubicBezTo>
                  <a:cubicBezTo>
                    <a:pt x="5" y="3"/>
                    <a:pt x="8" y="0"/>
                    <a:pt x="13" y="0"/>
                  </a:cubicBezTo>
                  <a:cubicBezTo>
                    <a:pt x="17" y="1"/>
                    <a:pt x="19" y="4"/>
                    <a:pt x="19" y="9"/>
                  </a:cubicBezTo>
                  <a:cubicBezTo>
                    <a:pt x="21" y="31"/>
                    <a:pt x="24" y="53"/>
                    <a:pt x="26" y="75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44">
              <a:extLst>
                <a:ext uri="{FF2B5EF4-FFF2-40B4-BE49-F238E27FC236}">
                  <a16:creationId xmlns:a16="http://schemas.microsoft.com/office/drawing/2014/main" id="{93E75FD0-936C-730A-A7FD-B15063321FD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68283" y="1445776"/>
              <a:ext cx="155575" cy="1743077"/>
            </a:xfrm>
            <a:custGeom>
              <a:avLst/>
              <a:gdLst>
                <a:gd name="T0" fmla="*/ 78 w 115"/>
                <a:gd name="T1" fmla="*/ 123 h 431"/>
                <a:gd name="T2" fmla="*/ 60 w 115"/>
                <a:gd name="T3" fmla="*/ 186 h 431"/>
                <a:gd name="T4" fmla="*/ 20 w 115"/>
                <a:gd name="T5" fmla="*/ 325 h 431"/>
                <a:gd name="T6" fmla="*/ 6 w 115"/>
                <a:gd name="T7" fmla="*/ 414 h 431"/>
                <a:gd name="T8" fmla="*/ 5 w 115"/>
                <a:gd name="T9" fmla="*/ 431 h 431"/>
                <a:gd name="T10" fmla="*/ 0 w 115"/>
                <a:gd name="T11" fmla="*/ 419 h 431"/>
                <a:gd name="T12" fmla="*/ 21 w 115"/>
                <a:gd name="T13" fmla="*/ 279 h 431"/>
                <a:gd name="T14" fmla="*/ 68 w 115"/>
                <a:gd name="T15" fmla="*/ 114 h 431"/>
                <a:gd name="T16" fmla="*/ 69 w 115"/>
                <a:gd name="T17" fmla="*/ 106 h 431"/>
                <a:gd name="T18" fmla="*/ 96 w 115"/>
                <a:gd name="T19" fmla="*/ 16 h 431"/>
                <a:gd name="T20" fmla="*/ 107 w 115"/>
                <a:gd name="T21" fmla="*/ 2 h 431"/>
                <a:gd name="T22" fmla="*/ 111 w 115"/>
                <a:gd name="T23" fmla="*/ 20 h 431"/>
                <a:gd name="T24" fmla="*/ 78 w 115"/>
                <a:gd name="T25" fmla="*/ 123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5" h="431">
                  <a:moveTo>
                    <a:pt x="78" y="123"/>
                  </a:moveTo>
                  <a:cubicBezTo>
                    <a:pt x="68" y="143"/>
                    <a:pt x="65" y="165"/>
                    <a:pt x="60" y="186"/>
                  </a:cubicBezTo>
                  <a:cubicBezTo>
                    <a:pt x="48" y="232"/>
                    <a:pt x="30" y="278"/>
                    <a:pt x="20" y="325"/>
                  </a:cubicBezTo>
                  <a:cubicBezTo>
                    <a:pt x="13" y="354"/>
                    <a:pt x="9" y="384"/>
                    <a:pt x="6" y="414"/>
                  </a:cubicBezTo>
                  <a:cubicBezTo>
                    <a:pt x="5" y="420"/>
                    <a:pt x="5" y="425"/>
                    <a:pt x="5" y="431"/>
                  </a:cubicBezTo>
                  <a:cubicBezTo>
                    <a:pt x="0" y="427"/>
                    <a:pt x="0" y="423"/>
                    <a:pt x="0" y="419"/>
                  </a:cubicBezTo>
                  <a:cubicBezTo>
                    <a:pt x="0" y="371"/>
                    <a:pt x="8" y="325"/>
                    <a:pt x="21" y="279"/>
                  </a:cubicBezTo>
                  <a:cubicBezTo>
                    <a:pt x="37" y="224"/>
                    <a:pt x="52" y="169"/>
                    <a:pt x="68" y="114"/>
                  </a:cubicBezTo>
                  <a:cubicBezTo>
                    <a:pt x="69" y="112"/>
                    <a:pt x="69" y="109"/>
                    <a:pt x="69" y="106"/>
                  </a:cubicBezTo>
                  <a:cubicBezTo>
                    <a:pt x="78" y="76"/>
                    <a:pt x="89" y="46"/>
                    <a:pt x="96" y="16"/>
                  </a:cubicBezTo>
                  <a:cubicBezTo>
                    <a:pt x="98" y="9"/>
                    <a:pt x="99" y="0"/>
                    <a:pt x="107" y="2"/>
                  </a:cubicBezTo>
                  <a:cubicBezTo>
                    <a:pt x="115" y="3"/>
                    <a:pt x="114" y="13"/>
                    <a:pt x="111" y="20"/>
                  </a:cubicBezTo>
                  <a:cubicBezTo>
                    <a:pt x="100" y="54"/>
                    <a:pt x="89" y="89"/>
                    <a:pt x="78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45">
              <a:extLst>
                <a:ext uri="{FF2B5EF4-FFF2-40B4-BE49-F238E27FC236}">
                  <a16:creationId xmlns:a16="http://schemas.microsoft.com/office/drawing/2014/main" id="{CD8B808F-0B53-9087-5421-42015614349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412707" y="1671201"/>
              <a:ext cx="555626" cy="4298955"/>
            </a:xfrm>
            <a:custGeom>
              <a:avLst/>
              <a:gdLst>
                <a:gd name="T0" fmla="*/ 34 w 410"/>
                <a:gd name="T1" fmla="*/ 807 h 1063"/>
                <a:gd name="T2" fmla="*/ 3 w 410"/>
                <a:gd name="T3" fmla="*/ 955 h 1063"/>
                <a:gd name="T4" fmla="*/ 7 w 410"/>
                <a:gd name="T5" fmla="*/ 1045 h 1063"/>
                <a:gd name="T6" fmla="*/ 15 w 410"/>
                <a:gd name="T7" fmla="*/ 1063 h 1063"/>
                <a:gd name="T8" fmla="*/ 28 w 410"/>
                <a:gd name="T9" fmla="*/ 933 h 1063"/>
                <a:gd name="T10" fmla="*/ 59 w 410"/>
                <a:gd name="T11" fmla="*/ 807 h 1063"/>
                <a:gd name="T12" fmla="*/ 70 w 410"/>
                <a:gd name="T13" fmla="*/ 763 h 1063"/>
                <a:gd name="T14" fmla="*/ 107 w 410"/>
                <a:gd name="T15" fmla="*/ 675 h 1063"/>
                <a:gd name="T16" fmla="*/ 119 w 410"/>
                <a:gd name="T17" fmla="*/ 665 h 1063"/>
                <a:gd name="T18" fmla="*/ 206 w 410"/>
                <a:gd name="T19" fmla="*/ 608 h 1063"/>
                <a:gd name="T20" fmla="*/ 218 w 410"/>
                <a:gd name="T21" fmla="*/ 586 h 1063"/>
                <a:gd name="T22" fmla="*/ 194 w 410"/>
                <a:gd name="T23" fmla="*/ 585 h 1063"/>
                <a:gd name="T24" fmla="*/ 151 w 410"/>
                <a:gd name="T25" fmla="*/ 607 h 1063"/>
                <a:gd name="T26" fmla="*/ 140 w 410"/>
                <a:gd name="T27" fmla="*/ 612 h 1063"/>
                <a:gd name="T28" fmla="*/ 160 w 410"/>
                <a:gd name="T29" fmla="*/ 568 h 1063"/>
                <a:gd name="T30" fmla="*/ 225 w 410"/>
                <a:gd name="T31" fmla="*/ 470 h 1063"/>
                <a:gd name="T32" fmla="*/ 279 w 410"/>
                <a:gd name="T33" fmla="*/ 393 h 1063"/>
                <a:gd name="T34" fmla="*/ 361 w 410"/>
                <a:gd name="T35" fmla="*/ 242 h 1063"/>
                <a:gd name="T36" fmla="*/ 385 w 410"/>
                <a:gd name="T37" fmla="*/ 172 h 1063"/>
                <a:gd name="T38" fmla="*/ 408 w 410"/>
                <a:gd name="T39" fmla="*/ 40 h 1063"/>
                <a:gd name="T40" fmla="*/ 408 w 410"/>
                <a:gd name="T41" fmla="*/ 7 h 1063"/>
                <a:gd name="T42" fmla="*/ 399 w 410"/>
                <a:gd name="T43" fmla="*/ 19 h 1063"/>
                <a:gd name="T44" fmla="*/ 375 w 410"/>
                <a:gd name="T45" fmla="*/ 115 h 1063"/>
                <a:gd name="T46" fmla="*/ 339 w 410"/>
                <a:gd name="T47" fmla="*/ 213 h 1063"/>
                <a:gd name="T48" fmla="*/ 328 w 410"/>
                <a:gd name="T49" fmla="*/ 240 h 1063"/>
                <a:gd name="T50" fmla="*/ 275 w 410"/>
                <a:gd name="T51" fmla="*/ 347 h 1063"/>
                <a:gd name="T52" fmla="*/ 345 w 410"/>
                <a:gd name="T53" fmla="*/ 194 h 1063"/>
                <a:gd name="T54" fmla="*/ 394 w 410"/>
                <a:gd name="T55" fmla="*/ 19 h 1063"/>
                <a:gd name="T56" fmla="*/ 390 w 410"/>
                <a:gd name="T57" fmla="*/ 0 h 1063"/>
                <a:gd name="T58" fmla="*/ 366 w 410"/>
                <a:gd name="T59" fmla="*/ 39 h 1063"/>
                <a:gd name="T60" fmla="*/ 339 w 410"/>
                <a:gd name="T61" fmla="*/ 92 h 1063"/>
                <a:gd name="T62" fmla="*/ 302 w 410"/>
                <a:gd name="T63" fmla="*/ 189 h 1063"/>
                <a:gd name="T64" fmla="*/ 272 w 410"/>
                <a:gd name="T65" fmla="*/ 284 h 1063"/>
                <a:gd name="T66" fmla="*/ 266 w 410"/>
                <a:gd name="T67" fmla="*/ 302 h 1063"/>
                <a:gd name="T68" fmla="*/ 264 w 410"/>
                <a:gd name="T69" fmla="*/ 296 h 1063"/>
                <a:gd name="T70" fmla="*/ 258 w 410"/>
                <a:gd name="T71" fmla="*/ 171 h 1063"/>
                <a:gd name="T72" fmla="*/ 238 w 410"/>
                <a:gd name="T73" fmla="*/ 103 h 1063"/>
                <a:gd name="T74" fmla="*/ 205 w 410"/>
                <a:gd name="T75" fmla="*/ 53 h 1063"/>
                <a:gd name="T76" fmla="*/ 201 w 410"/>
                <a:gd name="T77" fmla="*/ 66 h 1063"/>
                <a:gd name="T78" fmla="*/ 222 w 410"/>
                <a:gd name="T79" fmla="*/ 207 h 1063"/>
                <a:gd name="T80" fmla="*/ 230 w 410"/>
                <a:gd name="T81" fmla="*/ 361 h 1063"/>
                <a:gd name="T82" fmla="*/ 226 w 410"/>
                <a:gd name="T83" fmla="*/ 242 h 1063"/>
                <a:gd name="T84" fmla="*/ 204 w 410"/>
                <a:gd name="T85" fmla="*/ 87 h 1063"/>
                <a:gd name="T86" fmla="*/ 194 w 410"/>
                <a:gd name="T87" fmla="*/ 68 h 1063"/>
                <a:gd name="T88" fmla="*/ 182 w 410"/>
                <a:gd name="T89" fmla="*/ 97 h 1063"/>
                <a:gd name="T90" fmla="*/ 173 w 410"/>
                <a:gd name="T91" fmla="*/ 200 h 1063"/>
                <a:gd name="T92" fmla="*/ 177 w 410"/>
                <a:gd name="T93" fmla="*/ 271 h 1063"/>
                <a:gd name="T94" fmla="*/ 186 w 410"/>
                <a:gd name="T95" fmla="*/ 348 h 1063"/>
                <a:gd name="T96" fmla="*/ 198 w 410"/>
                <a:gd name="T97" fmla="*/ 409 h 1063"/>
                <a:gd name="T98" fmla="*/ 202 w 410"/>
                <a:gd name="T99" fmla="*/ 419 h 1063"/>
                <a:gd name="T100" fmla="*/ 194 w 410"/>
                <a:gd name="T101" fmla="*/ 478 h 1063"/>
                <a:gd name="T102" fmla="*/ 113 w 410"/>
                <a:gd name="T103" fmla="*/ 618 h 1063"/>
                <a:gd name="T104" fmla="*/ 55 w 410"/>
                <a:gd name="T105" fmla="*/ 743 h 1063"/>
                <a:gd name="T106" fmla="*/ 34 w 410"/>
                <a:gd name="T107" fmla="*/ 807 h 10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0" h="1063">
                  <a:moveTo>
                    <a:pt x="34" y="807"/>
                  </a:moveTo>
                  <a:cubicBezTo>
                    <a:pt x="23" y="856"/>
                    <a:pt x="8" y="904"/>
                    <a:pt x="3" y="955"/>
                  </a:cubicBezTo>
                  <a:cubicBezTo>
                    <a:pt x="0" y="984"/>
                    <a:pt x="2" y="1015"/>
                    <a:pt x="7" y="1045"/>
                  </a:cubicBezTo>
                  <a:cubicBezTo>
                    <a:pt x="8" y="1050"/>
                    <a:pt x="8" y="1056"/>
                    <a:pt x="15" y="1063"/>
                  </a:cubicBezTo>
                  <a:cubicBezTo>
                    <a:pt x="23" y="1018"/>
                    <a:pt x="17" y="975"/>
                    <a:pt x="28" y="933"/>
                  </a:cubicBezTo>
                  <a:cubicBezTo>
                    <a:pt x="39" y="891"/>
                    <a:pt x="45" y="849"/>
                    <a:pt x="59" y="807"/>
                  </a:cubicBezTo>
                  <a:cubicBezTo>
                    <a:pt x="59" y="792"/>
                    <a:pt x="64" y="777"/>
                    <a:pt x="70" y="763"/>
                  </a:cubicBezTo>
                  <a:cubicBezTo>
                    <a:pt x="81" y="734"/>
                    <a:pt x="93" y="703"/>
                    <a:pt x="107" y="675"/>
                  </a:cubicBezTo>
                  <a:cubicBezTo>
                    <a:pt x="110" y="670"/>
                    <a:pt x="114" y="667"/>
                    <a:pt x="119" y="665"/>
                  </a:cubicBezTo>
                  <a:cubicBezTo>
                    <a:pt x="149" y="648"/>
                    <a:pt x="181" y="632"/>
                    <a:pt x="206" y="608"/>
                  </a:cubicBezTo>
                  <a:cubicBezTo>
                    <a:pt x="212" y="602"/>
                    <a:pt x="224" y="597"/>
                    <a:pt x="218" y="586"/>
                  </a:cubicBezTo>
                  <a:cubicBezTo>
                    <a:pt x="213" y="577"/>
                    <a:pt x="202" y="583"/>
                    <a:pt x="194" y="585"/>
                  </a:cubicBezTo>
                  <a:cubicBezTo>
                    <a:pt x="178" y="589"/>
                    <a:pt x="165" y="598"/>
                    <a:pt x="151" y="607"/>
                  </a:cubicBezTo>
                  <a:cubicBezTo>
                    <a:pt x="148" y="609"/>
                    <a:pt x="145" y="613"/>
                    <a:pt x="140" y="612"/>
                  </a:cubicBezTo>
                  <a:cubicBezTo>
                    <a:pt x="141" y="595"/>
                    <a:pt x="153" y="582"/>
                    <a:pt x="160" y="568"/>
                  </a:cubicBezTo>
                  <a:cubicBezTo>
                    <a:pt x="178" y="533"/>
                    <a:pt x="201" y="501"/>
                    <a:pt x="225" y="470"/>
                  </a:cubicBezTo>
                  <a:cubicBezTo>
                    <a:pt x="244" y="446"/>
                    <a:pt x="263" y="421"/>
                    <a:pt x="279" y="393"/>
                  </a:cubicBezTo>
                  <a:cubicBezTo>
                    <a:pt x="307" y="343"/>
                    <a:pt x="335" y="293"/>
                    <a:pt x="361" y="242"/>
                  </a:cubicBezTo>
                  <a:cubicBezTo>
                    <a:pt x="372" y="220"/>
                    <a:pt x="377" y="195"/>
                    <a:pt x="385" y="172"/>
                  </a:cubicBezTo>
                  <a:cubicBezTo>
                    <a:pt x="399" y="129"/>
                    <a:pt x="402" y="84"/>
                    <a:pt x="408" y="40"/>
                  </a:cubicBezTo>
                  <a:cubicBezTo>
                    <a:pt x="410" y="29"/>
                    <a:pt x="408" y="18"/>
                    <a:pt x="408" y="7"/>
                  </a:cubicBezTo>
                  <a:cubicBezTo>
                    <a:pt x="402" y="8"/>
                    <a:pt x="400" y="14"/>
                    <a:pt x="399" y="19"/>
                  </a:cubicBezTo>
                  <a:cubicBezTo>
                    <a:pt x="392" y="51"/>
                    <a:pt x="385" y="84"/>
                    <a:pt x="375" y="115"/>
                  </a:cubicBezTo>
                  <a:cubicBezTo>
                    <a:pt x="364" y="148"/>
                    <a:pt x="356" y="182"/>
                    <a:pt x="339" y="213"/>
                  </a:cubicBezTo>
                  <a:cubicBezTo>
                    <a:pt x="335" y="222"/>
                    <a:pt x="331" y="231"/>
                    <a:pt x="328" y="240"/>
                  </a:cubicBezTo>
                  <a:cubicBezTo>
                    <a:pt x="310" y="279"/>
                    <a:pt x="293" y="318"/>
                    <a:pt x="275" y="347"/>
                  </a:cubicBezTo>
                  <a:cubicBezTo>
                    <a:pt x="301" y="304"/>
                    <a:pt x="325" y="249"/>
                    <a:pt x="345" y="194"/>
                  </a:cubicBezTo>
                  <a:cubicBezTo>
                    <a:pt x="366" y="137"/>
                    <a:pt x="385" y="79"/>
                    <a:pt x="394" y="19"/>
                  </a:cubicBezTo>
                  <a:cubicBezTo>
                    <a:pt x="396" y="13"/>
                    <a:pt x="399" y="5"/>
                    <a:pt x="390" y="0"/>
                  </a:cubicBezTo>
                  <a:cubicBezTo>
                    <a:pt x="386" y="15"/>
                    <a:pt x="373" y="25"/>
                    <a:pt x="366" y="39"/>
                  </a:cubicBezTo>
                  <a:cubicBezTo>
                    <a:pt x="358" y="57"/>
                    <a:pt x="347" y="74"/>
                    <a:pt x="339" y="92"/>
                  </a:cubicBezTo>
                  <a:cubicBezTo>
                    <a:pt x="326" y="124"/>
                    <a:pt x="311" y="155"/>
                    <a:pt x="302" y="189"/>
                  </a:cubicBezTo>
                  <a:cubicBezTo>
                    <a:pt x="293" y="221"/>
                    <a:pt x="282" y="253"/>
                    <a:pt x="272" y="284"/>
                  </a:cubicBezTo>
                  <a:cubicBezTo>
                    <a:pt x="270" y="290"/>
                    <a:pt x="268" y="296"/>
                    <a:pt x="266" y="302"/>
                  </a:cubicBezTo>
                  <a:cubicBezTo>
                    <a:pt x="262" y="300"/>
                    <a:pt x="263" y="298"/>
                    <a:pt x="264" y="296"/>
                  </a:cubicBezTo>
                  <a:cubicBezTo>
                    <a:pt x="274" y="254"/>
                    <a:pt x="266" y="213"/>
                    <a:pt x="258" y="171"/>
                  </a:cubicBezTo>
                  <a:cubicBezTo>
                    <a:pt x="253" y="148"/>
                    <a:pt x="246" y="125"/>
                    <a:pt x="238" y="103"/>
                  </a:cubicBezTo>
                  <a:cubicBezTo>
                    <a:pt x="231" y="84"/>
                    <a:pt x="224" y="64"/>
                    <a:pt x="205" y="53"/>
                  </a:cubicBezTo>
                  <a:cubicBezTo>
                    <a:pt x="199" y="55"/>
                    <a:pt x="200" y="61"/>
                    <a:pt x="201" y="66"/>
                  </a:cubicBezTo>
                  <a:cubicBezTo>
                    <a:pt x="209" y="112"/>
                    <a:pt x="213" y="160"/>
                    <a:pt x="222" y="207"/>
                  </a:cubicBezTo>
                  <a:cubicBezTo>
                    <a:pt x="231" y="262"/>
                    <a:pt x="235" y="317"/>
                    <a:pt x="230" y="361"/>
                  </a:cubicBezTo>
                  <a:cubicBezTo>
                    <a:pt x="235" y="328"/>
                    <a:pt x="231" y="285"/>
                    <a:pt x="226" y="242"/>
                  </a:cubicBezTo>
                  <a:cubicBezTo>
                    <a:pt x="220" y="191"/>
                    <a:pt x="209" y="139"/>
                    <a:pt x="204" y="87"/>
                  </a:cubicBezTo>
                  <a:cubicBezTo>
                    <a:pt x="203" y="79"/>
                    <a:pt x="203" y="71"/>
                    <a:pt x="194" y="68"/>
                  </a:cubicBezTo>
                  <a:cubicBezTo>
                    <a:pt x="184" y="76"/>
                    <a:pt x="185" y="88"/>
                    <a:pt x="182" y="97"/>
                  </a:cubicBezTo>
                  <a:cubicBezTo>
                    <a:pt x="173" y="131"/>
                    <a:pt x="170" y="165"/>
                    <a:pt x="173" y="200"/>
                  </a:cubicBezTo>
                  <a:cubicBezTo>
                    <a:pt x="175" y="223"/>
                    <a:pt x="177" y="247"/>
                    <a:pt x="177" y="271"/>
                  </a:cubicBezTo>
                  <a:cubicBezTo>
                    <a:pt x="177" y="297"/>
                    <a:pt x="181" y="322"/>
                    <a:pt x="186" y="348"/>
                  </a:cubicBezTo>
                  <a:cubicBezTo>
                    <a:pt x="191" y="368"/>
                    <a:pt x="192" y="389"/>
                    <a:pt x="198" y="409"/>
                  </a:cubicBezTo>
                  <a:cubicBezTo>
                    <a:pt x="199" y="412"/>
                    <a:pt x="200" y="416"/>
                    <a:pt x="202" y="419"/>
                  </a:cubicBezTo>
                  <a:cubicBezTo>
                    <a:pt x="215" y="441"/>
                    <a:pt x="209" y="460"/>
                    <a:pt x="194" y="478"/>
                  </a:cubicBezTo>
                  <a:cubicBezTo>
                    <a:pt x="159" y="520"/>
                    <a:pt x="137" y="570"/>
                    <a:pt x="113" y="618"/>
                  </a:cubicBezTo>
                  <a:cubicBezTo>
                    <a:pt x="93" y="659"/>
                    <a:pt x="74" y="701"/>
                    <a:pt x="55" y="743"/>
                  </a:cubicBezTo>
                  <a:cubicBezTo>
                    <a:pt x="46" y="764"/>
                    <a:pt x="41" y="786"/>
                    <a:pt x="34" y="807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46">
              <a:extLst>
                <a:ext uri="{FF2B5EF4-FFF2-40B4-BE49-F238E27FC236}">
                  <a16:creationId xmlns:a16="http://schemas.microsoft.com/office/drawing/2014/main" id="{386FEDEB-035A-A5CC-2368-4638A8A1B61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92032" y="2734827"/>
              <a:ext cx="354013" cy="1246189"/>
            </a:xfrm>
            <a:custGeom>
              <a:avLst/>
              <a:gdLst>
                <a:gd name="T0" fmla="*/ 24 w 261"/>
                <a:gd name="T1" fmla="*/ 300 h 308"/>
                <a:gd name="T2" fmla="*/ 83 w 261"/>
                <a:gd name="T3" fmla="*/ 305 h 308"/>
                <a:gd name="T4" fmla="*/ 197 w 261"/>
                <a:gd name="T5" fmla="*/ 277 h 308"/>
                <a:gd name="T6" fmla="*/ 260 w 261"/>
                <a:gd name="T7" fmla="*/ 166 h 308"/>
                <a:gd name="T8" fmla="*/ 249 w 261"/>
                <a:gd name="T9" fmla="*/ 93 h 308"/>
                <a:gd name="T10" fmla="*/ 189 w 261"/>
                <a:gd name="T11" fmla="*/ 15 h 308"/>
                <a:gd name="T12" fmla="*/ 137 w 261"/>
                <a:gd name="T13" fmla="*/ 19 h 308"/>
                <a:gd name="T14" fmla="*/ 123 w 261"/>
                <a:gd name="T15" fmla="*/ 46 h 308"/>
                <a:gd name="T16" fmla="*/ 109 w 261"/>
                <a:gd name="T17" fmla="*/ 108 h 308"/>
                <a:gd name="T18" fmla="*/ 78 w 261"/>
                <a:gd name="T19" fmla="*/ 176 h 308"/>
                <a:gd name="T20" fmla="*/ 18 w 261"/>
                <a:gd name="T21" fmla="*/ 254 h 308"/>
                <a:gd name="T22" fmla="*/ 4 w 261"/>
                <a:gd name="T23" fmla="*/ 278 h 308"/>
                <a:gd name="T24" fmla="*/ 12 w 261"/>
                <a:gd name="T25" fmla="*/ 295 h 308"/>
                <a:gd name="T26" fmla="*/ 24 w 261"/>
                <a:gd name="T27" fmla="*/ 300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1" h="308">
                  <a:moveTo>
                    <a:pt x="24" y="300"/>
                  </a:moveTo>
                  <a:cubicBezTo>
                    <a:pt x="43" y="308"/>
                    <a:pt x="63" y="306"/>
                    <a:pt x="83" y="305"/>
                  </a:cubicBezTo>
                  <a:cubicBezTo>
                    <a:pt x="122" y="303"/>
                    <a:pt x="162" y="299"/>
                    <a:pt x="197" y="277"/>
                  </a:cubicBezTo>
                  <a:cubicBezTo>
                    <a:pt x="238" y="252"/>
                    <a:pt x="260" y="214"/>
                    <a:pt x="260" y="166"/>
                  </a:cubicBezTo>
                  <a:cubicBezTo>
                    <a:pt x="261" y="141"/>
                    <a:pt x="259" y="116"/>
                    <a:pt x="249" y="93"/>
                  </a:cubicBezTo>
                  <a:cubicBezTo>
                    <a:pt x="237" y="62"/>
                    <a:pt x="215" y="36"/>
                    <a:pt x="189" y="15"/>
                  </a:cubicBezTo>
                  <a:cubicBezTo>
                    <a:pt x="171" y="0"/>
                    <a:pt x="147" y="6"/>
                    <a:pt x="137" y="19"/>
                  </a:cubicBezTo>
                  <a:cubicBezTo>
                    <a:pt x="130" y="26"/>
                    <a:pt x="126" y="36"/>
                    <a:pt x="123" y="46"/>
                  </a:cubicBezTo>
                  <a:cubicBezTo>
                    <a:pt x="115" y="66"/>
                    <a:pt x="113" y="88"/>
                    <a:pt x="109" y="108"/>
                  </a:cubicBezTo>
                  <a:cubicBezTo>
                    <a:pt x="103" y="133"/>
                    <a:pt x="92" y="156"/>
                    <a:pt x="78" y="176"/>
                  </a:cubicBezTo>
                  <a:cubicBezTo>
                    <a:pt x="58" y="202"/>
                    <a:pt x="39" y="228"/>
                    <a:pt x="18" y="254"/>
                  </a:cubicBezTo>
                  <a:cubicBezTo>
                    <a:pt x="12" y="261"/>
                    <a:pt x="9" y="270"/>
                    <a:pt x="4" y="278"/>
                  </a:cubicBezTo>
                  <a:cubicBezTo>
                    <a:pt x="0" y="285"/>
                    <a:pt x="6" y="291"/>
                    <a:pt x="12" y="295"/>
                  </a:cubicBezTo>
                  <a:cubicBezTo>
                    <a:pt x="16" y="297"/>
                    <a:pt x="20" y="298"/>
                    <a:pt x="24" y="30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47">
              <a:extLst>
                <a:ext uri="{FF2B5EF4-FFF2-40B4-BE49-F238E27FC236}">
                  <a16:creationId xmlns:a16="http://schemas.microsoft.com/office/drawing/2014/main" id="{A5431165-4C0D-9E38-8A00-A002CCFCCB8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233320" y="4065154"/>
              <a:ext cx="342900" cy="1209676"/>
            </a:xfrm>
            <a:custGeom>
              <a:avLst/>
              <a:gdLst>
                <a:gd name="T0" fmla="*/ 134 w 253"/>
                <a:gd name="T1" fmla="*/ 268 h 299"/>
                <a:gd name="T2" fmla="*/ 174 w 253"/>
                <a:gd name="T3" fmla="*/ 171 h 299"/>
                <a:gd name="T4" fmla="*/ 231 w 253"/>
                <a:gd name="T5" fmla="*/ 79 h 299"/>
                <a:gd name="T6" fmla="*/ 246 w 253"/>
                <a:gd name="T7" fmla="*/ 50 h 299"/>
                <a:gd name="T8" fmla="*/ 214 w 253"/>
                <a:gd name="T9" fmla="*/ 10 h 299"/>
                <a:gd name="T10" fmla="*/ 67 w 253"/>
                <a:gd name="T11" fmla="*/ 49 h 299"/>
                <a:gd name="T12" fmla="*/ 24 w 253"/>
                <a:gd name="T13" fmla="*/ 211 h 299"/>
                <a:gd name="T14" fmla="*/ 72 w 253"/>
                <a:gd name="T15" fmla="*/ 286 h 299"/>
                <a:gd name="T16" fmla="*/ 103 w 253"/>
                <a:gd name="T17" fmla="*/ 298 h 299"/>
                <a:gd name="T18" fmla="*/ 134 w 253"/>
                <a:gd name="T19" fmla="*/ 268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3" h="299">
                  <a:moveTo>
                    <a:pt x="134" y="268"/>
                  </a:moveTo>
                  <a:cubicBezTo>
                    <a:pt x="139" y="235"/>
                    <a:pt x="158" y="203"/>
                    <a:pt x="174" y="171"/>
                  </a:cubicBezTo>
                  <a:cubicBezTo>
                    <a:pt x="191" y="139"/>
                    <a:pt x="209" y="108"/>
                    <a:pt x="231" y="79"/>
                  </a:cubicBezTo>
                  <a:cubicBezTo>
                    <a:pt x="237" y="70"/>
                    <a:pt x="243" y="60"/>
                    <a:pt x="246" y="50"/>
                  </a:cubicBezTo>
                  <a:cubicBezTo>
                    <a:pt x="253" y="29"/>
                    <a:pt x="240" y="15"/>
                    <a:pt x="214" y="10"/>
                  </a:cubicBezTo>
                  <a:cubicBezTo>
                    <a:pt x="159" y="0"/>
                    <a:pt x="108" y="16"/>
                    <a:pt x="67" y="49"/>
                  </a:cubicBezTo>
                  <a:cubicBezTo>
                    <a:pt x="16" y="92"/>
                    <a:pt x="0" y="141"/>
                    <a:pt x="24" y="211"/>
                  </a:cubicBezTo>
                  <a:cubicBezTo>
                    <a:pt x="34" y="240"/>
                    <a:pt x="48" y="266"/>
                    <a:pt x="72" y="286"/>
                  </a:cubicBezTo>
                  <a:cubicBezTo>
                    <a:pt x="81" y="294"/>
                    <a:pt x="91" y="297"/>
                    <a:pt x="103" y="298"/>
                  </a:cubicBezTo>
                  <a:cubicBezTo>
                    <a:pt x="116" y="299"/>
                    <a:pt x="127" y="289"/>
                    <a:pt x="134" y="268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48">
              <a:extLst>
                <a:ext uri="{FF2B5EF4-FFF2-40B4-BE49-F238E27FC236}">
                  <a16:creationId xmlns:a16="http://schemas.microsoft.com/office/drawing/2014/main" id="{9224B1AA-BEA9-C015-C6E4-9CEEAE66442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39682" y="2953903"/>
              <a:ext cx="122238" cy="1225551"/>
            </a:xfrm>
            <a:custGeom>
              <a:avLst/>
              <a:gdLst>
                <a:gd name="T0" fmla="*/ 20 w 91"/>
                <a:gd name="T1" fmla="*/ 303 h 303"/>
                <a:gd name="T2" fmla="*/ 39 w 91"/>
                <a:gd name="T3" fmla="*/ 278 h 303"/>
                <a:gd name="T4" fmla="*/ 81 w 91"/>
                <a:gd name="T5" fmla="*/ 192 h 303"/>
                <a:gd name="T6" fmla="*/ 89 w 91"/>
                <a:gd name="T7" fmla="*/ 87 h 303"/>
                <a:gd name="T8" fmla="*/ 78 w 91"/>
                <a:gd name="T9" fmla="*/ 24 h 303"/>
                <a:gd name="T10" fmla="*/ 66 w 91"/>
                <a:gd name="T11" fmla="*/ 5 h 303"/>
                <a:gd name="T12" fmla="*/ 47 w 91"/>
                <a:gd name="T13" fmla="*/ 10 h 303"/>
                <a:gd name="T14" fmla="*/ 4 w 91"/>
                <a:gd name="T15" fmla="*/ 202 h 303"/>
                <a:gd name="T16" fmla="*/ 11 w 91"/>
                <a:gd name="T17" fmla="*/ 276 h 303"/>
                <a:gd name="T18" fmla="*/ 20 w 91"/>
                <a:gd name="T19" fmla="*/ 30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1" h="303">
                  <a:moveTo>
                    <a:pt x="20" y="303"/>
                  </a:moveTo>
                  <a:cubicBezTo>
                    <a:pt x="32" y="298"/>
                    <a:pt x="35" y="287"/>
                    <a:pt x="39" y="278"/>
                  </a:cubicBezTo>
                  <a:cubicBezTo>
                    <a:pt x="55" y="251"/>
                    <a:pt x="71" y="223"/>
                    <a:pt x="81" y="192"/>
                  </a:cubicBezTo>
                  <a:cubicBezTo>
                    <a:pt x="91" y="157"/>
                    <a:pt x="91" y="123"/>
                    <a:pt x="89" y="87"/>
                  </a:cubicBezTo>
                  <a:cubicBezTo>
                    <a:pt x="87" y="66"/>
                    <a:pt x="80" y="45"/>
                    <a:pt x="78" y="24"/>
                  </a:cubicBezTo>
                  <a:cubicBezTo>
                    <a:pt x="76" y="17"/>
                    <a:pt x="74" y="10"/>
                    <a:pt x="66" y="5"/>
                  </a:cubicBezTo>
                  <a:cubicBezTo>
                    <a:pt x="57" y="0"/>
                    <a:pt x="51" y="3"/>
                    <a:pt x="47" y="10"/>
                  </a:cubicBezTo>
                  <a:cubicBezTo>
                    <a:pt x="11" y="69"/>
                    <a:pt x="0" y="134"/>
                    <a:pt x="4" y="202"/>
                  </a:cubicBezTo>
                  <a:cubicBezTo>
                    <a:pt x="5" y="226"/>
                    <a:pt x="8" y="251"/>
                    <a:pt x="11" y="276"/>
                  </a:cubicBezTo>
                  <a:cubicBezTo>
                    <a:pt x="12" y="285"/>
                    <a:pt x="20" y="292"/>
                    <a:pt x="20" y="30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49">
              <a:extLst>
                <a:ext uri="{FF2B5EF4-FFF2-40B4-BE49-F238E27FC236}">
                  <a16:creationId xmlns:a16="http://schemas.microsoft.com/office/drawing/2014/main" id="{710421AB-FAAC-3E79-8F8A-55E02D3F82B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53932" y="1137801"/>
              <a:ext cx="112713" cy="1047751"/>
            </a:xfrm>
            <a:custGeom>
              <a:avLst/>
              <a:gdLst>
                <a:gd name="T0" fmla="*/ 52 w 83"/>
                <a:gd name="T1" fmla="*/ 217 h 259"/>
                <a:gd name="T2" fmla="*/ 75 w 83"/>
                <a:gd name="T3" fmla="*/ 145 h 259"/>
                <a:gd name="T4" fmla="*/ 65 w 83"/>
                <a:gd name="T5" fmla="*/ 33 h 259"/>
                <a:gd name="T6" fmla="*/ 59 w 83"/>
                <a:gd name="T7" fmla="*/ 9 h 259"/>
                <a:gd name="T8" fmla="*/ 49 w 83"/>
                <a:gd name="T9" fmla="*/ 0 h 259"/>
                <a:gd name="T10" fmla="*/ 37 w 83"/>
                <a:gd name="T11" fmla="*/ 9 h 259"/>
                <a:gd name="T12" fmla="*/ 9 w 83"/>
                <a:gd name="T13" fmla="*/ 98 h 259"/>
                <a:gd name="T14" fmla="*/ 2 w 83"/>
                <a:gd name="T15" fmla="*/ 158 h 259"/>
                <a:gd name="T16" fmla="*/ 11 w 83"/>
                <a:gd name="T17" fmla="*/ 239 h 259"/>
                <a:gd name="T18" fmla="*/ 17 w 83"/>
                <a:gd name="T19" fmla="*/ 251 h 259"/>
                <a:gd name="T20" fmla="*/ 32 w 83"/>
                <a:gd name="T21" fmla="*/ 252 h 259"/>
                <a:gd name="T22" fmla="*/ 52 w 83"/>
                <a:gd name="T23" fmla="*/ 217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259">
                  <a:moveTo>
                    <a:pt x="52" y="217"/>
                  </a:moveTo>
                  <a:cubicBezTo>
                    <a:pt x="63" y="197"/>
                    <a:pt x="69" y="171"/>
                    <a:pt x="75" y="145"/>
                  </a:cubicBezTo>
                  <a:cubicBezTo>
                    <a:pt x="83" y="107"/>
                    <a:pt x="76" y="70"/>
                    <a:pt x="65" y="33"/>
                  </a:cubicBezTo>
                  <a:cubicBezTo>
                    <a:pt x="63" y="25"/>
                    <a:pt x="64" y="16"/>
                    <a:pt x="59" y="9"/>
                  </a:cubicBezTo>
                  <a:cubicBezTo>
                    <a:pt x="56" y="5"/>
                    <a:pt x="55" y="0"/>
                    <a:pt x="49" y="0"/>
                  </a:cubicBezTo>
                  <a:cubicBezTo>
                    <a:pt x="42" y="0"/>
                    <a:pt x="39" y="4"/>
                    <a:pt x="37" y="9"/>
                  </a:cubicBezTo>
                  <a:cubicBezTo>
                    <a:pt x="24" y="38"/>
                    <a:pt x="14" y="67"/>
                    <a:pt x="9" y="98"/>
                  </a:cubicBezTo>
                  <a:cubicBezTo>
                    <a:pt x="6" y="118"/>
                    <a:pt x="3" y="138"/>
                    <a:pt x="2" y="158"/>
                  </a:cubicBezTo>
                  <a:cubicBezTo>
                    <a:pt x="0" y="186"/>
                    <a:pt x="6" y="212"/>
                    <a:pt x="11" y="239"/>
                  </a:cubicBezTo>
                  <a:cubicBezTo>
                    <a:pt x="12" y="243"/>
                    <a:pt x="14" y="248"/>
                    <a:pt x="17" y="251"/>
                  </a:cubicBezTo>
                  <a:cubicBezTo>
                    <a:pt x="21" y="257"/>
                    <a:pt x="28" y="259"/>
                    <a:pt x="32" y="252"/>
                  </a:cubicBezTo>
                  <a:cubicBezTo>
                    <a:pt x="40" y="242"/>
                    <a:pt x="48" y="233"/>
                    <a:pt x="52" y="217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50">
              <a:extLst>
                <a:ext uri="{FF2B5EF4-FFF2-40B4-BE49-F238E27FC236}">
                  <a16:creationId xmlns:a16="http://schemas.microsoft.com/office/drawing/2014/main" id="{69A353CA-AD71-9841-D0B5-AA2B7CE3907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5045" y="1375926"/>
              <a:ext cx="227013" cy="1820865"/>
            </a:xfrm>
            <a:custGeom>
              <a:avLst/>
              <a:gdLst>
                <a:gd name="T0" fmla="*/ 135 w 168"/>
                <a:gd name="T1" fmla="*/ 73 h 450"/>
                <a:gd name="T2" fmla="*/ 121 w 168"/>
                <a:gd name="T3" fmla="*/ 148 h 450"/>
                <a:gd name="T4" fmla="*/ 96 w 168"/>
                <a:gd name="T5" fmla="*/ 232 h 450"/>
                <a:gd name="T6" fmla="*/ 62 w 168"/>
                <a:gd name="T7" fmla="*/ 319 h 450"/>
                <a:gd name="T8" fmla="*/ 0 w 168"/>
                <a:gd name="T9" fmla="*/ 450 h 450"/>
                <a:gd name="T10" fmla="*/ 21 w 168"/>
                <a:gd name="T11" fmla="*/ 425 h 450"/>
                <a:gd name="T12" fmla="*/ 72 w 168"/>
                <a:gd name="T13" fmla="*/ 327 h 450"/>
                <a:gd name="T14" fmla="*/ 106 w 168"/>
                <a:gd name="T15" fmla="*/ 247 h 450"/>
                <a:gd name="T16" fmla="*/ 149 w 168"/>
                <a:gd name="T17" fmla="*/ 89 h 450"/>
                <a:gd name="T18" fmla="*/ 152 w 168"/>
                <a:gd name="T19" fmla="*/ 80 h 450"/>
                <a:gd name="T20" fmla="*/ 163 w 168"/>
                <a:gd name="T21" fmla="*/ 33 h 450"/>
                <a:gd name="T22" fmla="*/ 166 w 168"/>
                <a:gd name="T23" fmla="*/ 9 h 450"/>
                <a:gd name="T24" fmla="*/ 158 w 168"/>
                <a:gd name="T25" fmla="*/ 0 h 450"/>
                <a:gd name="T26" fmla="*/ 150 w 168"/>
                <a:gd name="T27" fmla="*/ 8 h 450"/>
                <a:gd name="T28" fmla="*/ 135 w 168"/>
                <a:gd name="T29" fmla="*/ 73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8" h="450">
                  <a:moveTo>
                    <a:pt x="135" y="73"/>
                  </a:moveTo>
                  <a:cubicBezTo>
                    <a:pt x="133" y="98"/>
                    <a:pt x="128" y="123"/>
                    <a:pt x="121" y="148"/>
                  </a:cubicBezTo>
                  <a:cubicBezTo>
                    <a:pt x="114" y="176"/>
                    <a:pt x="106" y="204"/>
                    <a:pt x="96" y="232"/>
                  </a:cubicBezTo>
                  <a:cubicBezTo>
                    <a:pt x="86" y="261"/>
                    <a:pt x="73" y="290"/>
                    <a:pt x="62" y="319"/>
                  </a:cubicBezTo>
                  <a:cubicBezTo>
                    <a:pt x="44" y="363"/>
                    <a:pt x="23" y="406"/>
                    <a:pt x="0" y="450"/>
                  </a:cubicBezTo>
                  <a:cubicBezTo>
                    <a:pt x="12" y="443"/>
                    <a:pt x="15" y="433"/>
                    <a:pt x="21" y="425"/>
                  </a:cubicBezTo>
                  <a:cubicBezTo>
                    <a:pt x="40" y="394"/>
                    <a:pt x="58" y="361"/>
                    <a:pt x="72" y="327"/>
                  </a:cubicBezTo>
                  <a:cubicBezTo>
                    <a:pt x="83" y="300"/>
                    <a:pt x="96" y="275"/>
                    <a:pt x="106" y="247"/>
                  </a:cubicBezTo>
                  <a:cubicBezTo>
                    <a:pt x="124" y="196"/>
                    <a:pt x="140" y="143"/>
                    <a:pt x="149" y="89"/>
                  </a:cubicBezTo>
                  <a:cubicBezTo>
                    <a:pt x="150" y="86"/>
                    <a:pt x="151" y="83"/>
                    <a:pt x="152" y="80"/>
                  </a:cubicBezTo>
                  <a:cubicBezTo>
                    <a:pt x="153" y="64"/>
                    <a:pt x="158" y="49"/>
                    <a:pt x="163" y="33"/>
                  </a:cubicBezTo>
                  <a:cubicBezTo>
                    <a:pt x="165" y="25"/>
                    <a:pt x="168" y="17"/>
                    <a:pt x="166" y="9"/>
                  </a:cubicBezTo>
                  <a:cubicBezTo>
                    <a:pt x="165" y="4"/>
                    <a:pt x="163" y="1"/>
                    <a:pt x="158" y="0"/>
                  </a:cubicBezTo>
                  <a:cubicBezTo>
                    <a:pt x="153" y="1"/>
                    <a:pt x="151" y="4"/>
                    <a:pt x="150" y="8"/>
                  </a:cubicBezTo>
                  <a:cubicBezTo>
                    <a:pt x="145" y="30"/>
                    <a:pt x="139" y="52"/>
                    <a:pt x="135" y="7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51">
              <a:extLst>
                <a:ext uri="{FF2B5EF4-FFF2-40B4-BE49-F238E27FC236}">
                  <a16:creationId xmlns:a16="http://schemas.microsoft.com/office/drawing/2014/main" id="{B501072D-26A2-3AA6-BCA4-1B57F041AE4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77757" y="1433076"/>
              <a:ext cx="87313" cy="1800227"/>
            </a:xfrm>
            <a:custGeom>
              <a:avLst/>
              <a:gdLst>
                <a:gd name="T0" fmla="*/ 21 w 65"/>
                <a:gd name="T1" fmla="*/ 126 h 445"/>
                <a:gd name="T2" fmla="*/ 31 w 65"/>
                <a:gd name="T3" fmla="*/ 192 h 445"/>
                <a:gd name="T4" fmla="*/ 52 w 65"/>
                <a:gd name="T5" fmla="*/ 336 h 445"/>
                <a:gd name="T6" fmla="*/ 54 w 65"/>
                <a:gd name="T7" fmla="*/ 428 h 445"/>
                <a:gd name="T8" fmla="*/ 53 w 65"/>
                <a:gd name="T9" fmla="*/ 445 h 445"/>
                <a:gd name="T10" fmla="*/ 59 w 65"/>
                <a:gd name="T11" fmla="*/ 434 h 445"/>
                <a:gd name="T12" fmla="*/ 57 w 65"/>
                <a:gd name="T13" fmla="*/ 291 h 445"/>
                <a:gd name="T14" fmla="*/ 32 w 65"/>
                <a:gd name="T15" fmla="*/ 119 h 445"/>
                <a:gd name="T16" fmla="*/ 33 w 65"/>
                <a:gd name="T17" fmla="*/ 111 h 445"/>
                <a:gd name="T18" fmla="*/ 17 w 65"/>
                <a:gd name="T19" fmla="*/ 17 h 445"/>
                <a:gd name="T20" fmla="*/ 8 w 65"/>
                <a:gd name="T21" fmla="*/ 1 h 445"/>
                <a:gd name="T22" fmla="*/ 2 w 65"/>
                <a:gd name="T23" fmla="*/ 19 h 445"/>
                <a:gd name="T24" fmla="*/ 21 w 65"/>
                <a:gd name="T25" fmla="*/ 126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5" h="445">
                  <a:moveTo>
                    <a:pt x="21" y="126"/>
                  </a:moveTo>
                  <a:cubicBezTo>
                    <a:pt x="28" y="148"/>
                    <a:pt x="28" y="170"/>
                    <a:pt x="31" y="192"/>
                  </a:cubicBezTo>
                  <a:cubicBezTo>
                    <a:pt x="36" y="240"/>
                    <a:pt x="48" y="288"/>
                    <a:pt x="52" y="336"/>
                  </a:cubicBezTo>
                  <a:cubicBezTo>
                    <a:pt x="55" y="367"/>
                    <a:pt x="55" y="398"/>
                    <a:pt x="54" y="428"/>
                  </a:cubicBezTo>
                  <a:cubicBezTo>
                    <a:pt x="54" y="434"/>
                    <a:pt x="53" y="439"/>
                    <a:pt x="53" y="445"/>
                  </a:cubicBezTo>
                  <a:cubicBezTo>
                    <a:pt x="58" y="441"/>
                    <a:pt x="59" y="438"/>
                    <a:pt x="59" y="434"/>
                  </a:cubicBezTo>
                  <a:cubicBezTo>
                    <a:pt x="65" y="386"/>
                    <a:pt x="64" y="338"/>
                    <a:pt x="57" y="291"/>
                  </a:cubicBezTo>
                  <a:cubicBezTo>
                    <a:pt x="49" y="233"/>
                    <a:pt x="40" y="177"/>
                    <a:pt x="32" y="119"/>
                  </a:cubicBezTo>
                  <a:cubicBezTo>
                    <a:pt x="32" y="117"/>
                    <a:pt x="32" y="114"/>
                    <a:pt x="33" y="111"/>
                  </a:cubicBezTo>
                  <a:cubicBezTo>
                    <a:pt x="27" y="80"/>
                    <a:pt x="20" y="49"/>
                    <a:pt x="17" y="17"/>
                  </a:cubicBezTo>
                  <a:cubicBezTo>
                    <a:pt x="16" y="10"/>
                    <a:pt x="16" y="0"/>
                    <a:pt x="8" y="1"/>
                  </a:cubicBezTo>
                  <a:cubicBezTo>
                    <a:pt x="0" y="2"/>
                    <a:pt x="0" y="12"/>
                    <a:pt x="2" y="19"/>
                  </a:cubicBezTo>
                  <a:cubicBezTo>
                    <a:pt x="8" y="55"/>
                    <a:pt x="14" y="91"/>
                    <a:pt x="21" y="126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52">
              <a:extLst>
                <a:ext uri="{FF2B5EF4-FFF2-40B4-BE49-F238E27FC236}">
                  <a16:creationId xmlns:a16="http://schemas.microsoft.com/office/drawing/2014/main" id="{0A5D25CD-7203-07B3-B319-8E1B4DA218B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98420" y="3228541"/>
              <a:ext cx="1173164" cy="2532065"/>
            </a:xfrm>
            <a:custGeom>
              <a:avLst/>
              <a:gdLst>
                <a:gd name="T0" fmla="*/ 156 w 867"/>
                <a:gd name="T1" fmla="*/ 452 h 626"/>
                <a:gd name="T2" fmla="*/ 52 w 867"/>
                <a:gd name="T3" fmla="*/ 541 h 626"/>
                <a:gd name="T4" fmla="*/ 6 w 867"/>
                <a:gd name="T5" fmla="*/ 608 h 626"/>
                <a:gd name="T6" fmla="*/ 2 w 867"/>
                <a:gd name="T7" fmla="*/ 626 h 626"/>
                <a:gd name="T8" fmla="*/ 82 w 867"/>
                <a:gd name="T9" fmla="*/ 540 h 626"/>
                <a:gd name="T10" fmla="*/ 174 w 867"/>
                <a:gd name="T11" fmla="*/ 465 h 626"/>
                <a:gd name="T12" fmla="*/ 206 w 867"/>
                <a:gd name="T13" fmla="*/ 440 h 626"/>
                <a:gd name="T14" fmla="*/ 282 w 867"/>
                <a:gd name="T15" fmla="*/ 397 h 626"/>
                <a:gd name="T16" fmla="*/ 296 w 867"/>
                <a:gd name="T17" fmla="*/ 396 h 626"/>
                <a:gd name="T18" fmla="*/ 390 w 867"/>
                <a:gd name="T19" fmla="*/ 403 h 626"/>
                <a:gd name="T20" fmla="*/ 411 w 867"/>
                <a:gd name="T21" fmla="*/ 394 h 626"/>
                <a:gd name="T22" fmla="*/ 394 w 867"/>
                <a:gd name="T23" fmla="*/ 380 h 626"/>
                <a:gd name="T24" fmla="*/ 351 w 867"/>
                <a:gd name="T25" fmla="*/ 372 h 626"/>
                <a:gd name="T26" fmla="*/ 340 w 867"/>
                <a:gd name="T27" fmla="*/ 369 h 626"/>
                <a:gd name="T28" fmla="*/ 379 w 867"/>
                <a:gd name="T29" fmla="*/ 349 h 626"/>
                <a:gd name="T30" fmla="*/ 480 w 867"/>
                <a:gd name="T31" fmla="*/ 314 h 626"/>
                <a:gd name="T32" fmla="*/ 561 w 867"/>
                <a:gd name="T33" fmla="*/ 288 h 626"/>
                <a:gd name="T34" fmla="*/ 704 w 867"/>
                <a:gd name="T35" fmla="*/ 224 h 626"/>
                <a:gd name="T36" fmla="*/ 760 w 867"/>
                <a:gd name="T37" fmla="*/ 187 h 626"/>
                <a:gd name="T38" fmla="*/ 849 w 867"/>
                <a:gd name="T39" fmla="*/ 104 h 626"/>
                <a:gd name="T40" fmla="*/ 867 w 867"/>
                <a:gd name="T41" fmla="*/ 81 h 626"/>
                <a:gd name="T42" fmla="*/ 854 w 867"/>
                <a:gd name="T43" fmla="*/ 84 h 626"/>
                <a:gd name="T44" fmla="*/ 784 w 867"/>
                <a:gd name="T45" fmla="*/ 140 h 626"/>
                <a:gd name="T46" fmla="*/ 704 w 867"/>
                <a:gd name="T47" fmla="*/ 191 h 626"/>
                <a:gd name="T48" fmla="*/ 681 w 867"/>
                <a:gd name="T49" fmla="*/ 204 h 626"/>
                <a:gd name="T50" fmla="*/ 584 w 867"/>
                <a:gd name="T51" fmla="*/ 252 h 626"/>
                <a:gd name="T52" fmla="*/ 719 w 867"/>
                <a:gd name="T53" fmla="*/ 181 h 626"/>
                <a:gd name="T54" fmla="*/ 850 w 867"/>
                <a:gd name="T55" fmla="*/ 82 h 626"/>
                <a:gd name="T56" fmla="*/ 858 w 867"/>
                <a:gd name="T57" fmla="*/ 66 h 626"/>
                <a:gd name="T58" fmla="*/ 819 w 867"/>
                <a:gd name="T59" fmla="*/ 81 h 626"/>
                <a:gd name="T60" fmla="*/ 771 w 867"/>
                <a:gd name="T61" fmla="*/ 104 h 626"/>
                <a:gd name="T62" fmla="*/ 690 w 867"/>
                <a:gd name="T63" fmla="*/ 154 h 626"/>
                <a:gd name="T64" fmla="*/ 616 w 867"/>
                <a:gd name="T65" fmla="*/ 206 h 626"/>
                <a:gd name="T66" fmla="*/ 602 w 867"/>
                <a:gd name="T67" fmla="*/ 215 h 626"/>
                <a:gd name="T68" fmla="*/ 604 w 867"/>
                <a:gd name="T69" fmla="*/ 209 h 626"/>
                <a:gd name="T70" fmla="*/ 668 w 867"/>
                <a:gd name="T71" fmla="*/ 117 h 626"/>
                <a:gd name="T72" fmla="*/ 691 w 867"/>
                <a:gd name="T73" fmla="*/ 56 h 626"/>
                <a:gd name="T74" fmla="*/ 696 w 867"/>
                <a:gd name="T75" fmla="*/ 2 h 626"/>
                <a:gd name="T76" fmla="*/ 685 w 867"/>
                <a:gd name="T77" fmla="*/ 9 h 626"/>
                <a:gd name="T78" fmla="*/ 622 w 867"/>
                <a:gd name="T79" fmla="*/ 123 h 626"/>
                <a:gd name="T80" fmla="*/ 543 w 867"/>
                <a:gd name="T81" fmla="*/ 238 h 626"/>
                <a:gd name="T82" fmla="*/ 606 w 867"/>
                <a:gd name="T83" fmla="*/ 150 h 626"/>
                <a:gd name="T84" fmla="*/ 675 w 867"/>
                <a:gd name="T85" fmla="*/ 26 h 626"/>
                <a:gd name="T86" fmla="*/ 679 w 867"/>
                <a:gd name="T87" fmla="*/ 6 h 626"/>
                <a:gd name="T88" fmla="*/ 654 w 867"/>
                <a:gd name="T89" fmla="*/ 21 h 626"/>
                <a:gd name="T90" fmla="*/ 591 w 867"/>
                <a:gd name="T91" fmla="*/ 90 h 626"/>
                <a:gd name="T92" fmla="*/ 554 w 867"/>
                <a:gd name="T93" fmla="*/ 144 h 626"/>
                <a:gd name="T94" fmla="*/ 519 w 867"/>
                <a:gd name="T95" fmla="*/ 204 h 626"/>
                <a:gd name="T96" fmla="*/ 494 w 867"/>
                <a:gd name="T97" fmla="*/ 255 h 626"/>
                <a:gd name="T98" fmla="*/ 491 w 867"/>
                <a:gd name="T99" fmla="*/ 264 h 626"/>
                <a:gd name="T100" fmla="*/ 453 w 867"/>
                <a:gd name="T101" fmla="*/ 303 h 626"/>
                <a:gd name="T102" fmla="*/ 317 w 867"/>
                <a:gd name="T103" fmla="*/ 359 h 626"/>
                <a:gd name="T104" fmla="*/ 207 w 867"/>
                <a:gd name="T105" fmla="*/ 417 h 626"/>
                <a:gd name="T106" fmla="*/ 156 w 867"/>
                <a:gd name="T107" fmla="*/ 452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67" h="626">
                  <a:moveTo>
                    <a:pt x="156" y="452"/>
                  </a:moveTo>
                  <a:cubicBezTo>
                    <a:pt x="121" y="481"/>
                    <a:pt x="84" y="508"/>
                    <a:pt x="52" y="541"/>
                  </a:cubicBezTo>
                  <a:cubicBezTo>
                    <a:pt x="34" y="561"/>
                    <a:pt x="18" y="584"/>
                    <a:pt x="6" y="608"/>
                  </a:cubicBezTo>
                  <a:cubicBezTo>
                    <a:pt x="3" y="613"/>
                    <a:pt x="0" y="617"/>
                    <a:pt x="2" y="626"/>
                  </a:cubicBezTo>
                  <a:cubicBezTo>
                    <a:pt x="32" y="598"/>
                    <a:pt x="51" y="563"/>
                    <a:pt x="82" y="540"/>
                  </a:cubicBezTo>
                  <a:cubicBezTo>
                    <a:pt x="113" y="515"/>
                    <a:pt x="141" y="488"/>
                    <a:pt x="174" y="465"/>
                  </a:cubicBezTo>
                  <a:cubicBezTo>
                    <a:pt x="183" y="455"/>
                    <a:pt x="195" y="447"/>
                    <a:pt x="206" y="440"/>
                  </a:cubicBezTo>
                  <a:cubicBezTo>
                    <a:pt x="231" y="425"/>
                    <a:pt x="256" y="409"/>
                    <a:pt x="282" y="397"/>
                  </a:cubicBezTo>
                  <a:cubicBezTo>
                    <a:pt x="287" y="395"/>
                    <a:pt x="291" y="395"/>
                    <a:pt x="296" y="396"/>
                  </a:cubicBezTo>
                  <a:cubicBezTo>
                    <a:pt x="327" y="401"/>
                    <a:pt x="359" y="406"/>
                    <a:pt x="390" y="403"/>
                  </a:cubicBezTo>
                  <a:cubicBezTo>
                    <a:pt x="398" y="402"/>
                    <a:pt x="409" y="405"/>
                    <a:pt x="411" y="394"/>
                  </a:cubicBezTo>
                  <a:cubicBezTo>
                    <a:pt x="412" y="384"/>
                    <a:pt x="401" y="383"/>
                    <a:pt x="394" y="380"/>
                  </a:cubicBezTo>
                  <a:cubicBezTo>
                    <a:pt x="381" y="374"/>
                    <a:pt x="366" y="373"/>
                    <a:pt x="351" y="372"/>
                  </a:cubicBezTo>
                  <a:cubicBezTo>
                    <a:pt x="348" y="371"/>
                    <a:pt x="344" y="373"/>
                    <a:pt x="340" y="369"/>
                  </a:cubicBezTo>
                  <a:cubicBezTo>
                    <a:pt x="350" y="357"/>
                    <a:pt x="366" y="355"/>
                    <a:pt x="379" y="349"/>
                  </a:cubicBezTo>
                  <a:cubicBezTo>
                    <a:pt x="411" y="334"/>
                    <a:pt x="445" y="323"/>
                    <a:pt x="480" y="314"/>
                  </a:cubicBezTo>
                  <a:cubicBezTo>
                    <a:pt x="507" y="307"/>
                    <a:pt x="535" y="299"/>
                    <a:pt x="561" y="288"/>
                  </a:cubicBezTo>
                  <a:cubicBezTo>
                    <a:pt x="609" y="267"/>
                    <a:pt x="657" y="247"/>
                    <a:pt x="704" y="224"/>
                  </a:cubicBezTo>
                  <a:cubicBezTo>
                    <a:pt x="724" y="214"/>
                    <a:pt x="741" y="200"/>
                    <a:pt x="760" y="187"/>
                  </a:cubicBezTo>
                  <a:cubicBezTo>
                    <a:pt x="793" y="164"/>
                    <a:pt x="820" y="133"/>
                    <a:pt x="849" y="104"/>
                  </a:cubicBezTo>
                  <a:cubicBezTo>
                    <a:pt x="856" y="98"/>
                    <a:pt x="861" y="89"/>
                    <a:pt x="867" y="81"/>
                  </a:cubicBezTo>
                  <a:cubicBezTo>
                    <a:pt x="862" y="78"/>
                    <a:pt x="858" y="81"/>
                    <a:pt x="854" y="84"/>
                  </a:cubicBezTo>
                  <a:cubicBezTo>
                    <a:pt x="831" y="104"/>
                    <a:pt x="808" y="123"/>
                    <a:pt x="784" y="140"/>
                  </a:cubicBezTo>
                  <a:cubicBezTo>
                    <a:pt x="758" y="158"/>
                    <a:pt x="733" y="178"/>
                    <a:pt x="704" y="191"/>
                  </a:cubicBezTo>
                  <a:cubicBezTo>
                    <a:pt x="696" y="195"/>
                    <a:pt x="688" y="200"/>
                    <a:pt x="681" y="204"/>
                  </a:cubicBezTo>
                  <a:cubicBezTo>
                    <a:pt x="647" y="223"/>
                    <a:pt x="612" y="242"/>
                    <a:pt x="584" y="252"/>
                  </a:cubicBezTo>
                  <a:cubicBezTo>
                    <a:pt x="626" y="236"/>
                    <a:pt x="674" y="209"/>
                    <a:pt x="719" y="181"/>
                  </a:cubicBezTo>
                  <a:cubicBezTo>
                    <a:pt x="765" y="151"/>
                    <a:pt x="811" y="120"/>
                    <a:pt x="850" y="82"/>
                  </a:cubicBezTo>
                  <a:cubicBezTo>
                    <a:pt x="855" y="78"/>
                    <a:pt x="861" y="74"/>
                    <a:pt x="858" y="66"/>
                  </a:cubicBezTo>
                  <a:cubicBezTo>
                    <a:pt x="847" y="74"/>
                    <a:pt x="832" y="74"/>
                    <a:pt x="819" y="81"/>
                  </a:cubicBezTo>
                  <a:cubicBezTo>
                    <a:pt x="803" y="89"/>
                    <a:pt x="786" y="95"/>
                    <a:pt x="771" y="104"/>
                  </a:cubicBezTo>
                  <a:cubicBezTo>
                    <a:pt x="743" y="120"/>
                    <a:pt x="716" y="134"/>
                    <a:pt x="690" y="154"/>
                  </a:cubicBezTo>
                  <a:cubicBezTo>
                    <a:pt x="666" y="172"/>
                    <a:pt x="641" y="188"/>
                    <a:pt x="616" y="206"/>
                  </a:cubicBezTo>
                  <a:cubicBezTo>
                    <a:pt x="611" y="209"/>
                    <a:pt x="607" y="212"/>
                    <a:pt x="602" y="215"/>
                  </a:cubicBezTo>
                  <a:cubicBezTo>
                    <a:pt x="600" y="212"/>
                    <a:pt x="602" y="210"/>
                    <a:pt x="604" y="209"/>
                  </a:cubicBezTo>
                  <a:cubicBezTo>
                    <a:pt x="634" y="185"/>
                    <a:pt x="652" y="151"/>
                    <a:pt x="668" y="117"/>
                  </a:cubicBezTo>
                  <a:cubicBezTo>
                    <a:pt x="678" y="97"/>
                    <a:pt x="685" y="76"/>
                    <a:pt x="691" y="56"/>
                  </a:cubicBezTo>
                  <a:cubicBezTo>
                    <a:pt x="697" y="39"/>
                    <a:pt x="703" y="20"/>
                    <a:pt x="696" y="2"/>
                  </a:cubicBezTo>
                  <a:cubicBezTo>
                    <a:pt x="690" y="0"/>
                    <a:pt x="687" y="5"/>
                    <a:pt x="685" y="9"/>
                  </a:cubicBezTo>
                  <a:cubicBezTo>
                    <a:pt x="665" y="47"/>
                    <a:pt x="642" y="84"/>
                    <a:pt x="622" y="123"/>
                  </a:cubicBezTo>
                  <a:cubicBezTo>
                    <a:pt x="599" y="167"/>
                    <a:pt x="572" y="209"/>
                    <a:pt x="543" y="238"/>
                  </a:cubicBezTo>
                  <a:cubicBezTo>
                    <a:pt x="565" y="217"/>
                    <a:pt x="586" y="184"/>
                    <a:pt x="606" y="150"/>
                  </a:cubicBezTo>
                  <a:cubicBezTo>
                    <a:pt x="630" y="109"/>
                    <a:pt x="651" y="66"/>
                    <a:pt x="675" y="26"/>
                  </a:cubicBezTo>
                  <a:cubicBezTo>
                    <a:pt x="679" y="20"/>
                    <a:pt x="684" y="14"/>
                    <a:pt x="679" y="6"/>
                  </a:cubicBezTo>
                  <a:cubicBezTo>
                    <a:pt x="668" y="7"/>
                    <a:pt x="662" y="16"/>
                    <a:pt x="654" y="21"/>
                  </a:cubicBezTo>
                  <a:cubicBezTo>
                    <a:pt x="629" y="40"/>
                    <a:pt x="608" y="64"/>
                    <a:pt x="591" y="90"/>
                  </a:cubicBezTo>
                  <a:cubicBezTo>
                    <a:pt x="580" y="108"/>
                    <a:pt x="568" y="126"/>
                    <a:pt x="554" y="144"/>
                  </a:cubicBezTo>
                  <a:cubicBezTo>
                    <a:pt x="540" y="162"/>
                    <a:pt x="529" y="183"/>
                    <a:pt x="519" y="204"/>
                  </a:cubicBezTo>
                  <a:cubicBezTo>
                    <a:pt x="512" y="221"/>
                    <a:pt x="501" y="237"/>
                    <a:pt x="494" y="255"/>
                  </a:cubicBezTo>
                  <a:cubicBezTo>
                    <a:pt x="493" y="258"/>
                    <a:pt x="491" y="261"/>
                    <a:pt x="491" y="264"/>
                  </a:cubicBezTo>
                  <a:cubicBezTo>
                    <a:pt x="489" y="288"/>
                    <a:pt x="474" y="297"/>
                    <a:pt x="453" y="303"/>
                  </a:cubicBezTo>
                  <a:cubicBezTo>
                    <a:pt x="405" y="314"/>
                    <a:pt x="361" y="337"/>
                    <a:pt x="317" y="359"/>
                  </a:cubicBezTo>
                  <a:cubicBezTo>
                    <a:pt x="280" y="378"/>
                    <a:pt x="243" y="397"/>
                    <a:pt x="207" y="417"/>
                  </a:cubicBezTo>
                  <a:cubicBezTo>
                    <a:pt x="189" y="427"/>
                    <a:pt x="173" y="440"/>
                    <a:pt x="156" y="452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53">
              <a:extLst>
                <a:ext uri="{FF2B5EF4-FFF2-40B4-BE49-F238E27FC236}">
                  <a16:creationId xmlns:a16="http://schemas.microsoft.com/office/drawing/2014/main" id="{6100AA6A-64A7-5E4F-F43D-0A67DED8209E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5169" y="4268354"/>
              <a:ext cx="396875" cy="917576"/>
            </a:xfrm>
            <a:custGeom>
              <a:avLst/>
              <a:gdLst>
                <a:gd name="T0" fmla="*/ 9 w 293"/>
                <a:gd name="T1" fmla="*/ 144 h 227"/>
                <a:gd name="T2" fmla="*/ 48 w 293"/>
                <a:gd name="T3" fmla="*/ 180 h 227"/>
                <a:gd name="T4" fmla="*/ 146 w 293"/>
                <a:gd name="T5" fmla="*/ 223 h 227"/>
                <a:gd name="T6" fmla="*/ 252 w 293"/>
                <a:gd name="T7" fmla="*/ 177 h 227"/>
                <a:gd name="T8" fmla="*/ 285 w 293"/>
                <a:gd name="T9" fmla="*/ 118 h 227"/>
                <a:gd name="T10" fmla="*/ 285 w 293"/>
                <a:gd name="T11" fmla="*/ 29 h 227"/>
                <a:gd name="T12" fmla="*/ 245 w 293"/>
                <a:gd name="T13" fmla="*/ 3 h 227"/>
                <a:gd name="T14" fmla="*/ 220 w 293"/>
                <a:gd name="T15" fmla="*/ 15 h 227"/>
                <a:gd name="T16" fmla="*/ 175 w 293"/>
                <a:gd name="T17" fmla="*/ 52 h 227"/>
                <a:gd name="T18" fmla="*/ 115 w 293"/>
                <a:gd name="T19" fmla="*/ 84 h 227"/>
                <a:gd name="T20" fmla="*/ 30 w 293"/>
                <a:gd name="T21" fmla="*/ 107 h 227"/>
                <a:gd name="T22" fmla="*/ 7 w 293"/>
                <a:gd name="T23" fmla="*/ 117 h 227"/>
                <a:gd name="T24" fmla="*/ 3 w 293"/>
                <a:gd name="T25" fmla="*/ 134 h 227"/>
                <a:gd name="T26" fmla="*/ 9 w 293"/>
                <a:gd name="T27" fmla="*/ 144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3" h="227">
                  <a:moveTo>
                    <a:pt x="9" y="144"/>
                  </a:moveTo>
                  <a:cubicBezTo>
                    <a:pt x="18" y="161"/>
                    <a:pt x="34" y="170"/>
                    <a:pt x="48" y="180"/>
                  </a:cubicBezTo>
                  <a:cubicBezTo>
                    <a:pt x="78" y="200"/>
                    <a:pt x="109" y="219"/>
                    <a:pt x="146" y="223"/>
                  </a:cubicBezTo>
                  <a:cubicBezTo>
                    <a:pt x="190" y="227"/>
                    <a:pt x="226" y="212"/>
                    <a:pt x="252" y="177"/>
                  </a:cubicBezTo>
                  <a:cubicBezTo>
                    <a:pt x="267" y="159"/>
                    <a:pt x="279" y="141"/>
                    <a:pt x="285" y="118"/>
                  </a:cubicBezTo>
                  <a:cubicBezTo>
                    <a:pt x="293" y="89"/>
                    <a:pt x="292" y="59"/>
                    <a:pt x="285" y="29"/>
                  </a:cubicBezTo>
                  <a:cubicBezTo>
                    <a:pt x="280" y="8"/>
                    <a:pt x="260" y="0"/>
                    <a:pt x="245" y="3"/>
                  </a:cubicBezTo>
                  <a:cubicBezTo>
                    <a:pt x="236" y="5"/>
                    <a:pt x="227" y="10"/>
                    <a:pt x="220" y="15"/>
                  </a:cubicBezTo>
                  <a:cubicBezTo>
                    <a:pt x="203" y="26"/>
                    <a:pt x="190" y="40"/>
                    <a:pt x="175" y="52"/>
                  </a:cubicBezTo>
                  <a:cubicBezTo>
                    <a:pt x="158" y="67"/>
                    <a:pt x="137" y="77"/>
                    <a:pt x="115" y="84"/>
                  </a:cubicBezTo>
                  <a:cubicBezTo>
                    <a:pt x="87" y="92"/>
                    <a:pt x="59" y="100"/>
                    <a:pt x="30" y="107"/>
                  </a:cubicBezTo>
                  <a:cubicBezTo>
                    <a:pt x="22" y="109"/>
                    <a:pt x="14" y="114"/>
                    <a:pt x="7" y="117"/>
                  </a:cubicBezTo>
                  <a:cubicBezTo>
                    <a:pt x="0" y="120"/>
                    <a:pt x="0" y="127"/>
                    <a:pt x="3" y="134"/>
                  </a:cubicBezTo>
                  <a:cubicBezTo>
                    <a:pt x="4" y="137"/>
                    <a:pt x="7" y="141"/>
                    <a:pt x="9" y="144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54">
              <a:extLst>
                <a:ext uri="{FF2B5EF4-FFF2-40B4-BE49-F238E27FC236}">
                  <a16:creationId xmlns:a16="http://schemas.microsoft.com/office/drawing/2014/main" id="{2272BA5F-1FB3-04A0-200E-B70E8C53E8C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82507" y="4935105"/>
              <a:ext cx="376238" cy="846138"/>
            </a:xfrm>
            <a:custGeom>
              <a:avLst/>
              <a:gdLst>
                <a:gd name="T0" fmla="*/ 60 w 278"/>
                <a:gd name="T1" fmla="*/ 196 h 209"/>
                <a:gd name="T2" fmla="*/ 143 w 278"/>
                <a:gd name="T3" fmla="*/ 148 h 209"/>
                <a:gd name="T4" fmla="*/ 234 w 278"/>
                <a:gd name="T5" fmla="*/ 113 h 209"/>
                <a:gd name="T6" fmla="*/ 261 w 278"/>
                <a:gd name="T7" fmla="*/ 100 h 209"/>
                <a:gd name="T8" fmla="*/ 260 w 278"/>
                <a:gd name="T9" fmla="*/ 54 h 209"/>
                <a:gd name="T10" fmla="*/ 133 w 278"/>
                <a:gd name="T11" fmla="*/ 1 h 209"/>
                <a:gd name="T12" fmla="*/ 12 w 278"/>
                <a:gd name="T13" fmla="*/ 95 h 209"/>
                <a:gd name="T14" fmla="*/ 6 w 278"/>
                <a:gd name="T15" fmla="*/ 174 h 209"/>
                <a:gd name="T16" fmla="*/ 21 w 278"/>
                <a:gd name="T17" fmla="*/ 200 h 209"/>
                <a:gd name="T18" fmla="*/ 60 w 278"/>
                <a:gd name="T19" fmla="*/ 196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8" h="209">
                  <a:moveTo>
                    <a:pt x="60" y="196"/>
                  </a:moveTo>
                  <a:cubicBezTo>
                    <a:pt x="82" y="175"/>
                    <a:pt x="113" y="162"/>
                    <a:pt x="143" y="148"/>
                  </a:cubicBezTo>
                  <a:cubicBezTo>
                    <a:pt x="172" y="134"/>
                    <a:pt x="203" y="121"/>
                    <a:pt x="234" y="113"/>
                  </a:cubicBezTo>
                  <a:cubicBezTo>
                    <a:pt x="244" y="110"/>
                    <a:pt x="253" y="106"/>
                    <a:pt x="261" y="100"/>
                  </a:cubicBezTo>
                  <a:cubicBezTo>
                    <a:pt x="278" y="89"/>
                    <a:pt x="277" y="72"/>
                    <a:pt x="260" y="54"/>
                  </a:cubicBezTo>
                  <a:cubicBezTo>
                    <a:pt x="226" y="16"/>
                    <a:pt x="181" y="0"/>
                    <a:pt x="133" y="1"/>
                  </a:cubicBezTo>
                  <a:cubicBezTo>
                    <a:pt x="72" y="4"/>
                    <a:pt x="34" y="31"/>
                    <a:pt x="12" y="95"/>
                  </a:cubicBezTo>
                  <a:cubicBezTo>
                    <a:pt x="4" y="121"/>
                    <a:pt x="0" y="147"/>
                    <a:pt x="6" y="174"/>
                  </a:cubicBezTo>
                  <a:cubicBezTo>
                    <a:pt x="8" y="185"/>
                    <a:pt x="14" y="194"/>
                    <a:pt x="21" y="200"/>
                  </a:cubicBezTo>
                  <a:cubicBezTo>
                    <a:pt x="31" y="209"/>
                    <a:pt x="43" y="207"/>
                    <a:pt x="60" y="196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55">
              <a:extLst>
                <a:ext uri="{FF2B5EF4-FFF2-40B4-BE49-F238E27FC236}">
                  <a16:creationId xmlns:a16="http://schemas.microsoft.com/office/drawing/2014/main" id="{55E2641B-36D7-8B4F-D3C7-E0C2AC8AF9F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09482" y="3790516"/>
              <a:ext cx="271463" cy="817563"/>
            </a:xfrm>
            <a:custGeom>
              <a:avLst/>
              <a:gdLst>
                <a:gd name="T0" fmla="*/ 0 w 200"/>
                <a:gd name="T1" fmla="*/ 199 h 202"/>
                <a:gd name="T2" fmla="*/ 27 w 200"/>
                <a:gd name="T3" fmla="*/ 192 h 202"/>
                <a:gd name="T4" fmla="*/ 105 w 200"/>
                <a:gd name="T5" fmla="*/ 153 h 202"/>
                <a:gd name="T6" fmla="*/ 168 w 200"/>
                <a:gd name="T7" fmla="*/ 81 h 202"/>
                <a:gd name="T8" fmla="*/ 195 w 200"/>
                <a:gd name="T9" fmla="*/ 30 h 202"/>
                <a:gd name="T10" fmla="*/ 197 w 200"/>
                <a:gd name="T11" fmla="*/ 10 h 202"/>
                <a:gd name="T12" fmla="*/ 180 w 200"/>
                <a:gd name="T13" fmla="*/ 3 h 202"/>
                <a:gd name="T14" fmla="*/ 43 w 200"/>
                <a:gd name="T15" fmla="*/ 117 h 202"/>
                <a:gd name="T16" fmla="*/ 8 w 200"/>
                <a:gd name="T17" fmla="*/ 175 h 202"/>
                <a:gd name="T18" fmla="*/ 0 w 200"/>
                <a:gd name="T19" fmla="*/ 199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0" h="202">
                  <a:moveTo>
                    <a:pt x="0" y="199"/>
                  </a:moveTo>
                  <a:cubicBezTo>
                    <a:pt x="11" y="202"/>
                    <a:pt x="19" y="196"/>
                    <a:pt x="27" y="192"/>
                  </a:cubicBezTo>
                  <a:cubicBezTo>
                    <a:pt x="54" y="181"/>
                    <a:pt x="81" y="170"/>
                    <a:pt x="105" y="153"/>
                  </a:cubicBezTo>
                  <a:cubicBezTo>
                    <a:pt x="131" y="133"/>
                    <a:pt x="150" y="109"/>
                    <a:pt x="168" y="81"/>
                  </a:cubicBezTo>
                  <a:cubicBezTo>
                    <a:pt x="178" y="65"/>
                    <a:pt x="185" y="47"/>
                    <a:pt x="195" y="30"/>
                  </a:cubicBezTo>
                  <a:cubicBezTo>
                    <a:pt x="198" y="24"/>
                    <a:pt x="200" y="17"/>
                    <a:pt x="197" y="10"/>
                  </a:cubicBezTo>
                  <a:cubicBezTo>
                    <a:pt x="194" y="1"/>
                    <a:pt x="187" y="0"/>
                    <a:pt x="180" y="3"/>
                  </a:cubicBezTo>
                  <a:cubicBezTo>
                    <a:pt x="122" y="25"/>
                    <a:pt x="78" y="66"/>
                    <a:pt x="43" y="117"/>
                  </a:cubicBezTo>
                  <a:cubicBezTo>
                    <a:pt x="31" y="136"/>
                    <a:pt x="19" y="155"/>
                    <a:pt x="8" y="175"/>
                  </a:cubicBezTo>
                  <a:cubicBezTo>
                    <a:pt x="4" y="182"/>
                    <a:pt x="5" y="191"/>
                    <a:pt x="0" y="19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56">
              <a:extLst>
                <a:ext uri="{FF2B5EF4-FFF2-40B4-BE49-F238E27FC236}">
                  <a16:creationId xmlns:a16="http://schemas.microsoft.com/office/drawing/2014/main" id="{FD6E1EA8-822A-6EEE-AE27-1D51E3302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3219" y="2925328"/>
              <a:ext cx="225425" cy="723901"/>
            </a:xfrm>
            <a:custGeom>
              <a:avLst/>
              <a:gdLst>
                <a:gd name="T0" fmla="*/ 45 w 166"/>
                <a:gd name="T1" fmla="*/ 162 h 179"/>
                <a:gd name="T2" fmla="*/ 101 w 166"/>
                <a:gd name="T3" fmla="*/ 122 h 179"/>
                <a:gd name="T4" fmla="*/ 155 w 166"/>
                <a:gd name="T5" fmla="*/ 36 h 179"/>
                <a:gd name="T6" fmla="*/ 164 w 166"/>
                <a:gd name="T7" fmla="*/ 16 h 179"/>
                <a:gd name="T8" fmla="*/ 162 w 166"/>
                <a:gd name="T9" fmla="*/ 4 h 179"/>
                <a:gd name="T10" fmla="*/ 148 w 166"/>
                <a:gd name="T11" fmla="*/ 3 h 179"/>
                <a:gd name="T12" fmla="*/ 79 w 166"/>
                <a:gd name="T13" fmla="*/ 52 h 179"/>
                <a:gd name="T14" fmla="*/ 40 w 166"/>
                <a:gd name="T15" fmla="*/ 92 h 179"/>
                <a:gd name="T16" fmla="*/ 3 w 166"/>
                <a:gd name="T17" fmla="*/ 155 h 179"/>
                <a:gd name="T18" fmla="*/ 0 w 166"/>
                <a:gd name="T19" fmla="*/ 167 h 179"/>
                <a:gd name="T20" fmla="*/ 11 w 166"/>
                <a:gd name="T21" fmla="*/ 176 h 179"/>
                <a:gd name="T22" fmla="*/ 45 w 166"/>
                <a:gd name="T23" fmla="*/ 162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6" h="179">
                  <a:moveTo>
                    <a:pt x="45" y="162"/>
                  </a:moveTo>
                  <a:cubicBezTo>
                    <a:pt x="64" y="153"/>
                    <a:pt x="83" y="138"/>
                    <a:pt x="101" y="122"/>
                  </a:cubicBezTo>
                  <a:cubicBezTo>
                    <a:pt x="127" y="99"/>
                    <a:pt x="143" y="69"/>
                    <a:pt x="155" y="36"/>
                  </a:cubicBezTo>
                  <a:cubicBezTo>
                    <a:pt x="158" y="29"/>
                    <a:pt x="164" y="23"/>
                    <a:pt x="164" y="16"/>
                  </a:cubicBezTo>
                  <a:cubicBezTo>
                    <a:pt x="164" y="11"/>
                    <a:pt x="166" y="7"/>
                    <a:pt x="162" y="4"/>
                  </a:cubicBezTo>
                  <a:cubicBezTo>
                    <a:pt x="157" y="0"/>
                    <a:pt x="152" y="1"/>
                    <a:pt x="148" y="3"/>
                  </a:cubicBezTo>
                  <a:cubicBezTo>
                    <a:pt x="123" y="17"/>
                    <a:pt x="99" y="32"/>
                    <a:pt x="79" y="52"/>
                  </a:cubicBezTo>
                  <a:cubicBezTo>
                    <a:pt x="65" y="65"/>
                    <a:pt x="53" y="78"/>
                    <a:pt x="40" y="92"/>
                  </a:cubicBezTo>
                  <a:cubicBezTo>
                    <a:pt x="25" y="111"/>
                    <a:pt x="14" y="133"/>
                    <a:pt x="3" y="155"/>
                  </a:cubicBezTo>
                  <a:cubicBezTo>
                    <a:pt x="1" y="158"/>
                    <a:pt x="0" y="163"/>
                    <a:pt x="0" y="167"/>
                  </a:cubicBezTo>
                  <a:cubicBezTo>
                    <a:pt x="0" y="173"/>
                    <a:pt x="4" y="179"/>
                    <a:pt x="11" y="176"/>
                  </a:cubicBezTo>
                  <a:cubicBezTo>
                    <a:pt x="22" y="173"/>
                    <a:pt x="33" y="171"/>
                    <a:pt x="45" y="162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57">
              <a:extLst>
                <a:ext uri="{FF2B5EF4-FFF2-40B4-BE49-F238E27FC236}">
                  <a16:creationId xmlns:a16="http://schemas.microsoft.com/office/drawing/2014/main" id="{0E93C960-F66C-1657-3757-347B34F9CB0F}"/>
                </a:ext>
              </a:extLst>
            </p:cNvPr>
            <p:cNvSpPr>
              <a:spLocks/>
            </p:cNvSpPr>
            <p:nvPr/>
          </p:nvSpPr>
          <p:spPr bwMode="auto">
            <a:xfrm>
              <a:off x="-649119" y="3325378"/>
              <a:ext cx="492126" cy="979489"/>
            </a:xfrm>
            <a:custGeom>
              <a:avLst/>
              <a:gdLst>
                <a:gd name="T0" fmla="*/ 304 w 364"/>
                <a:gd name="T1" fmla="*/ 42 h 242"/>
                <a:gd name="T2" fmla="*/ 254 w 364"/>
                <a:gd name="T3" fmla="*/ 88 h 242"/>
                <a:gd name="T4" fmla="*/ 188 w 364"/>
                <a:gd name="T5" fmla="*/ 135 h 242"/>
                <a:gd name="T6" fmla="*/ 117 w 364"/>
                <a:gd name="T7" fmla="*/ 179 h 242"/>
                <a:gd name="T8" fmla="*/ 0 w 364"/>
                <a:gd name="T9" fmla="*/ 240 h 242"/>
                <a:gd name="T10" fmla="*/ 28 w 364"/>
                <a:gd name="T11" fmla="*/ 233 h 242"/>
                <a:gd name="T12" fmla="*/ 119 w 364"/>
                <a:gd name="T13" fmla="*/ 191 h 242"/>
                <a:gd name="T14" fmla="*/ 187 w 364"/>
                <a:gd name="T15" fmla="*/ 152 h 242"/>
                <a:gd name="T16" fmla="*/ 306 w 364"/>
                <a:gd name="T17" fmla="*/ 61 h 242"/>
                <a:gd name="T18" fmla="*/ 313 w 364"/>
                <a:gd name="T19" fmla="*/ 57 h 242"/>
                <a:gd name="T20" fmla="*/ 347 w 364"/>
                <a:gd name="T21" fmla="*/ 29 h 242"/>
                <a:gd name="T22" fmla="*/ 362 w 364"/>
                <a:gd name="T23" fmla="*/ 13 h 242"/>
                <a:gd name="T24" fmla="*/ 361 w 364"/>
                <a:gd name="T25" fmla="*/ 2 h 242"/>
                <a:gd name="T26" fmla="*/ 351 w 364"/>
                <a:gd name="T27" fmla="*/ 4 h 242"/>
                <a:gd name="T28" fmla="*/ 304 w 364"/>
                <a:gd name="T29" fmla="*/ 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4" h="242">
                  <a:moveTo>
                    <a:pt x="304" y="42"/>
                  </a:moveTo>
                  <a:cubicBezTo>
                    <a:pt x="290" y="60"/>
                    <a:pt x="272" y="74"/>
                    <a:pt x="254" y="88"/>
                  </a:cubicBezTo>
                  <a:cubicBezTo>
                    <a:pt x="232" y="105"/>
                    <a:pt x="211" y="121"/>
                    <a:pt x="188" y="135"/>
                  </a:cubicBezTo>
                  <a:cubicBezTo>
                    <a:pt x="165" y="151"/>
                    <a:pt x="141" y="165"/>
                    <a:pt x="117" y="179"/>
                  </a:cubicBezTo>
                  <a:cubicBezTo>
                    <a:pt x="79" y="201"/>
                    <a:pt x="41" y="221"/>
                    <a:pt x="0" y="240"/>
                  </a:cubicBezTo>
                  <a:cubicBezTo>
                    <a:pt x="12" y="242"/>
                    <a:pt x="20" y="236"/>
                    <a:pt x="28" y="233"/>
                  </a:cubicBezTo>
                  <a:cubicBezTo>
                    <a:pt x="59" y="222"/>
                    <a:pt x="90" y="208"/>
                    <a:pt x="119" y="191"/>
                  </a:cubicBezTo>
                  <a:cubicBezTo>
                    <a:pt x="141" y="177"/>
                    <a:pt x="165" y="166"/>
                    <a:pt x="187" y="152"/>
                  </a:cubicBezTo>
                  <a:cubicBezTo>
                    <a:pt x="229" y="125"/>
                    <a:pt x="270" y="96"/>
                    <a:pt x="306" y="61"/>
                  </a:cubicBezTo>
                  <a:cubicBezTo>
                    <a:pt x="308" y="60"/>
                    <a:pt x="311" y="58"/>
                    <a:pt x="313" y="57"/>
                  </a:cubicBezTo>
                  <a:cubicBezTo>
                    <a:pt x="322" y="46"/>
                    <a:pt x="335" y="38"/>
                    <a:pt x="347" y="29"/>
                  </a:cubicBezTo>
                  <a:cubicBezTo>
                    <a:pt x="353" y="24"/>
                    <a:pt x="359" y="20"/>
                    <a:pt x="362" y="13"/>
                  </a:cubicBezTo>
                  <a:cubicBezTo>
                    <a:pt x="364" y="9"/>
                    <a:pt x="364" y="5"/>
                    <a:pt x="361" y="2"/>
                  </a:cubicBezTo>
                  <a:cubicBezTo>
                    <a:pt x="358" y="0"/>
                    <a:pt x="355" y="1"/>
                    <a:pt x="351" y="4"/>
                  </a:cubicBezTo>
                  <a:cubicBezTo>
                    <a:pt x="336" y="17"/>
                    <a:pt x="320" y="29"/>
                    <a:pt x="304" y="4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58">
              <a:extLst>
                <a:ext uri="{FF2B5EF4-FFF2-40B4-BE49-F238E27FC236}">
                  <a16:creationId xmlns:a16="http://schemas.microsoft.com/office/drawing/2014/main" id="{BFD770B3-340C-B9E3-11DE-80CA57D5B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-685632" y="2844365"/>
              <a:ext cx="296863" cy="1411289"/>
            </a:xfrm>
            <a:custGeom>
              <a:avLst/>
              <a:gdLst>
                <a:gd name="T0" fmla="*/ 152 w 219"/>
                <a:gd name="T1" fmla="*/ 101 h 349"/>
                <a:gd name="T2" fmla="*/ 123 w 219"/>
                <a:gd name="T3" fmla="*/ 154 h 349"/>
                <a:gd name="T4" fmla="*/ 59 w 219"/>
                <a:gd name="T5" fmla="*/ 270 h 349"/>
                <a:gd name="T6" fmla="*/ 10 w 219"/>
                <a:gd name="T7" fmla="*/ 337 h 349"/>
                <a:gd name="T8" fmla="*/ 0 w 219"/>
                <a:gd name="T9" fmla="*/ 349 h 349"/>
                <a:gd name="T10" fmla="*/ 10 w 219"/>
                <a:gd name="T11" fmla="*/ 344 h 349"/>
                <a:gd name="T12" fmla="*/ 88 w 219"/>
                <a:gd name="T13" fmla="*/ 240 h 349"/>
                <a:gd name="T14" fmla="*/ 164 w 219"/>
                <a:gd name="T15" fmla="*/ 102 h 349"/>
                <a:gd name="T16" fmla="*/ 169 w 219"/>
                <a:gd name="T17" fmla="*/ 97 h 349"/>
                <a:gd name="T18" fmla="*/ 210 w 219"/>
                <a:gd name="T19" fmla="*/ 20 h 349"/>
                <a:gd name="T20" fmla="*/ 212 w 219"/>
                <a:gd name="T21" fmla="*/ 4 h 349"/>
                <a:gd name="T22" fmla="*/ 197 w 219"/>
                <a:gd name="T23" fmla="*/ 13 h 349"/>
                <a:gd name="T24" fmla="*/ 152 w 219"/>
                <a:gd name="T25" fmla="*/ 101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9" h="349">
                  <a:moveTo>
                    <a:pt x="152" y="101"/>
                  </a:moveTo>
                  <a:cubicBezTo>
                    <a:pt x="146" y="121"/>
                    <a:pt x="133" y="137"/>
                    <a:pt x="123" y="154"/>
                  </a:cubicBezTo>
                  <a:cubicBezTo>
                    <a:pt x="101" y="192"/>
                    <a:pt x="83" y="232"/>
                    <a:pt x="59" y="270"/>
                  </a:cubicBezTo>
                  <a:cubicBezTo>
                    <a:pt x="44" y="293"/>
                    <a:pt x="27" y="316"/>
                    <a:pt x="10" y="337"/>
                  </a:cubicBezTo>
                  <a:cubicBezTo>
                    <a:pt x="7" y="341"/>
                    <a:pt x="4" y="344"/>
                    <a:pt x="0" y="349"/>
                  </a:cubicBezTo>
                  <a:cubicBezTo>
                    <a:pt x="6" y="349"/>
                    <a:pt x="8" y="347"/>
                    <a:pt x="10" y="344"/>
                  </a:cubicBezTo>
                  <a:cubicBezTo>
                    <a:pt x="42" y="313"/>
                    <a:pt x="66" y="278"/>
                    <a:pt x="88" y="240"/>
                  </a:cubicBezTo>
                  <a:cubicBezTo>
                    <a:pt x="113" y="194"/>
                    <a:pt x="139" y="148"/>
                    <a:pt x="164" y="102"/>
                  </a:cubicBezTo>
                  <a:cubicBezTo>
                    <a:pt x="165" y="100"/>
                    <a:pt x="167" y="99"/>
                    <a:pt x="169" y="97"/>
                  </a:cubicBezTo>
                  <a:cubicBezTo>
                    <a:pt x="183" y="71"/>
                    <a:pt x="195" y="45"/>
                    <a:pt x="210" y="20"/>
                  </a:cubicBezTo>
                  <a:cubicBezTo>
                    <a:pt x="213" y="15"/>
                    <a:pt x="219" y="8"/>
                    <a:pt x="212" y="4"/>
                  </a:cubicBezTo>
                  <a:cubicBezTo>
                    <a:pt x="206" y="0"/>
                    <a:pt x="200" y="7"/>
                    <a:pt x="197" y="13"/>
                  </a:cubicBezTo>
                  <a:cubicBezTo>
                    <a:pt x="182" y="42"/>
                    <a:pt x="167" y="72"/>
                    <a:pt x="152" y="10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59">
              <a:extLst>
                <a:ext uri="{FF2B5EF4-FFF2-40B4-BE49-F238E27FC236}">
                  <a16:creationId xmlns:a16="http://schemas.microsoft.com/office/drawing/2014/main" id="{68FA6099-F747-6727-0B62-21C5315E0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-2371558" y="2258577"/>
              <a:ext cx="992189" cy="3525842"/>
            </a:xfrm>
            <a:custGeom>
              <a:avLst/>
              <a:gdLst>
                <a:gd name="T0" fmla="*/ 623 w 733"/>
                <a:gd name="T1" fmla="*/ 641 h 872"/>
                <a:gd name="T2" fmla="*/ 703 w 733"/>
                <a:gd name="T3" fmla="*/ 768 h 872"/>
                <a:gd name="T4" fmla="*/ 730 w 733"/>
                <a:gd name="T5" fmla="*/ 852 h 872"/>
                <a:gd name="T6" fmla="*/ 729 w 733"/>
                <a:gd name="T7" fmla="*/ 872 h 872"/>
                <a:gd name="T8" fmla="*/ 672 w 733"/>
                <a:gd name="T9" fmla="*/ 756 h 872"/>
                <a:gd name="T10" fmla="*/ 600 w 733"/>
                <a:gd name="T11" fmla="*/ 650 h 872"/>
                <a:gd name="T12" fmla="*/ 575 w 733"/>
                <a:gd name="T13" fmla="*/ 613 h 872"/>
                <a:gd name="T14" fmla="*/ 509 w 733"/>
                <a:gd name="T15" fmla="*/ 544 h 872"/>
                <a:gd name="T16" fmla="*/ 495 w 733"/>
                <a:gd name="T17" fmla="*/ 539 h 872"/>
                <a:gd name="T18" fmla="*/ 394 w 733"/>
                <a:gd name="T19" fmla="*/ 516 h 872"/>
                <a:gd name="T20" fmla="*/ 376 w 733"/>
                <a:gd name="T21" fmla="*/ 500 h 872"/>
                <a:gd name="T22" fmla="*/ 397 w 733"/>
                <a:gd name="T23" fmla="*/ 490 h 872"/>
                <a:gd name="T24" fmla="*/ 445 w 733"/>
                <a:gd name="T25" fmla="*/ 496 h 872"/>
                <a:gd name="T26" fmla="*/ 458 w 733"/>
                <a:gd name="T27" fmla="*/ 497 h 872"/>
                <a:gd name="T28" fmla="*/ 424 w 733"/>
                <a:gd name="T29" fmla="*/ 463 h 872"/>
                <a:gd name="T30" fmla="*/ 329 w 733"/>
                <a:gd name="T31" fmla="*/ 395 h 872"/>
                <a:gd name="T32" fmla="*/ 253 w 733"/>
                <a:gd name="T33" fmla="*/ 341 h 872"/>
                <a:gd name="T34" fmla="*/ 124 w 733"/>
                <a:gd name="T35" fmla="*/ 230 h 872"/>
                <a:gd name="T36" fmla="*/ 78 w 733"/>
                <a:gd name="T37" fmla="*/ 173 h 872"/>
                <a:gd name="T38" fmla="*/ 10 w 733"/>
                <a:gd name="T39" fmla="*/ 58 h 872"/>
                <a:gd name="T40" fmla="*/ 0 w 733"/>
                <a:gd name="T41" fmla="*/ 28 h 872"/>
                <a:gd name="T42" fmla="*/ 12 w 733"/>
                <a:gd name="T43" fmla="*/ 36 h 872"/>
                <a:gd name="T44" fmla="*/ 67 w 733"/>
                <a:gd name="T45" fmla="*/ 117 h 872"/>
                <a:gd name="T46" fmla="*/ 135 w 733"/>
                <a:gd name="T47" fmla="*/ 195 h 872"/>
                <a:gd name="T48" fmla="*/ 155 w 733"/>
                <a:gd name="T49" fmla="*/ 216 h 872"/>
                <a:gd name="T50" fmla="*/ 241 w 733"/>
                <a:gd name="T51" fmla="*/ 297 h 872"/>
                <a:gd name="T52" fmla="*/ 122 w 733"/>
                <a:gd name="T53" fmla="*/ 179 h 872"/>
                <a:gd name="T54" fmla="*/ 16 w 733"/>
                <a:gd name="T55" fmla="*/ 35 h 872"/>
                <a:gd name="T56" fmla="*/ 14 w 733"/>
                <a:gd name="T57" fmla="*/ 16 h 872"/>
                <a:gd name="T58" fmla="*/ 49 w 733"/>
                <a:gd name="T59" fmla="*/ 43 h 872"/>
                <a:gd name="T60" fmla="*/ 93 w 733"/>
                <a:gd name="T61" fmla="*/ 83 h 872"/>
                <a:gd name="T62" fmla="*/ 161 w 733"/>
                <a:gd name="T63" fmla="*/ 160 h 872"/>
                <a:gd name="T64" fmla="*/ 222 w 733"/>
                <a:gd name="T65" fmla="*/ 238 h 872"/>
                <a:gd name="T66" fmla="*/ 233 w 733"/>
                <a:gd name="T67" fmla="*/ 252 h 872"/>
                <a:gd name="T68" fmla="*/ 233 w 733"/>
                <a:gd name="T69" fmla="*/ 246 h 872"/>
                <a:gd name="T70" fmla="*/ 196 w 733"/>
                <a:gd name="T71" fmla="*/ 129 h 872"/>
                <a:gd name="T72" fmla="*/ 191 w 733"/>
                <a:gd name="T73" fmla="*/ 58 h 872"/>
                <a:gd name="T74" fmla="*/ 203 w 733"/>
                <a:gd name="T75" fmla="*/ 0 h 872"/>
                <a:gd name="T76" fmla="*/ 212 w 733"/>
                <a:gd name="T77" fmla="*/ 11 h 872"/>
                <a:gd name="T78" fmla="*/ 242 w 733"/>
                <a:gd name="T79" fmla="*/ 150 h 872"/>
                <a:gd name="T80" fmla="*/ 287 w 733"/>
                <a:gd name="T81" fmla="*/ 295 h 872"/>
                <a:gd name="T82" fmla="*/ 249 w 733"/>
                <a:gd name="T83" fmla="*/ 183 h 872"/>
                <a:gd name="T84" fmla="*/ 217 w 733"/>
                <a:gd name="T85" fmla="*/ 31 h 872"/>
                <a:gd name="T86" fmla="*/ 220 w 733"/>
                <a:gd name="T87" fmla="*/ 10 h 872"/>
                <a:gd name="T88" fmla="*/ 241 w 733"/>
                <a:gd name="T89" fmla="*/ 34 h 872"/>
                <a:gd name="T90" fmla="*/ 285 w 733"/>
                <a:gd name="T91" fmla="*/ 125 h 872"/>
                <a:gd name="T92" fmla="*/ 306 w 733"/>
                <a:gd name="T93" fmla="*/ 193 h 872"/>
                <a:gd name="T94" fmla="*/ 323 w 733"/>
                <a:gd name="T95" fmla="*/ 267 h 872"/>
                <a:gd name="T96" fmla="*/ 333 w 733"/>
                <a:gd name="T97" fmla="*/ 328 h 872"/>
                <a:gd name="T98" fmla="*/ 333 w 733"/>
                <a:gd name="T99" fmla="*/ 339 h 872"/>
                <a:gd name="T100" fmla="*/ 361 w 733"/>
                <a:gd name="T101" fmla="*/ 391 h 872"/>
                <a:gd name="T102" fmla="*/ 485 w 733"/>
                <a:gd name="T103" fmla="*/ 493 h 872"/>
                <a:gd name="T104" fmla="*/ 581 w 733"/>
                <a:gd name="T105" fmla="*/ 589 h 872"/>
                <a:gd name="T106" fmla="*/ 623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623" y="641"/>
                  </a:moveTo>
                  <a:cubicBezTo>
                    <a:pt x="650" y="683"/>
                    <a:pt x="680" y="723"/>
                    <a:pt x="703" y="768"/>
                  </a:cubicBezTo>
                  <a:cubicBezTo>
                    <a:pt x="716" y="794"/>
                    <a:pt x="725" y="823"/>
                    <a:pt x="730" y="852"/>
                  </a:cubicBezTo>
                  <a:cubicBezTo>
                    <a:pt x="731" y="858"/>
                    <a:pt x="733" y="863"/>
                    <a:pt x="729" y="872"/>
                  </a:cubicBezTo>
                  <a:cubicBezTo>
                    <a:pt x="706" y="834"/>
                    <a:pt x="697" y="791"/>
                    <a:pt x="672" y="756"/>
                  </a:cubicBezTo>
                  <a:cubicBezTo>
                    <a:pt x="648" y="721"/>
                    <a:pt x="627" y="684"/>
                    <a:pt x="600" y="650"/>
                  </a:cubicBezTo>
                  <a:cubicBezTo>
                    <a:pt x="594" y="636"/>
                    <a:pt x="584" y="624"/>
                    <a:pt x="575" y="613"/>
                  </a:cubicBezTo>
                  <a:cubicBezTo>
                    <a:pt x="554" y="589"/>
                    <a:pt x="533" y="565"/>
                    <a:pt x="509" y="544"/>
                  </a:cubicBezTo>
                  <a:cubicBezTo>
                    <a:pt x="505" y="540"/>
                    <a:pt x="500" y="539"/>
                    <a:pt x="495" y="539"/>
                  </a:cubicBezTo>
                  <a:cubicBezTo>
                    <a:pt x="461" y="534"/>
                    <a:pt x="426" y="529"/>
                    <a:pt x="394" y="516"/>
                  </a:cubicBezTo>
                  <a:cubicBezTo>
                    <a:pt x="387" y="513"/>
                    <a:pt x="374" y="512"/>
                    <a:pt x="376" y="500"/>
                  </a:cubicBezTo>
                  <a:cubicBezTo>
                    <a:pt x="377" y="489"/>
                    <a:pt x="390" y="492"/>
                    <a:pt x="397" y="490"/>
                  </a:cubicBezTo>
                  <a:cubicBezTo>
                    <a:pt x="414" y="488"/>
                    <a:pt x="429" y="492"/>
                    <a:pt x="445" y="496"/>
                  </a:cubicBezTo>
                  <a:cubicBezTo>
                    <a:pt x="449" y="496"/>
                    <a:pt x="453" y="499"/>
                    <a:pt x="458" y="497"/>
                  </a:cubicBezTo>
                  <a:cubicBezTo>
                    <a:pt x="451" y="481"/>
                    <a:pt x="435" y="474"/>
                    <a:pt x="424" y="463"/>
                  </a:cubicBezTo>
                  <a:cubicBezTo>
                    <a:pt x="394" y="437"/>
                    <a:pt x="363" y="415"/>
                    <a:pt x="329" y="395"/>
                  </a:cubicBezTo>
                  <a:cubicBezTo>
                    <a:pt x="303" y="379"/>
                    <a:pt x="277" y="362"/>
                    <a:pt x="253" y="341"/>
                  </a:cubicBezTo>
                  <a:cubicBezTo>
                    <a:pt x="209" y="305"/>
                    <a:pt x="166" y="268"/>
                    <a:pt x="124" y="230"/>
                  </a:cubicBezTo>
                  <a:cubicBezTo>
                    <a:pt x="106" y="213"/>
                    <a:pt x="93" y="192"/>
                    <a:pt x="78" y="173"/>
                  </a:cubicBezTo>
                  <a:cubicBezTo>
                    <a:pt x="51" y="138"/>
                    <a:pt x="32" y="97"/>
                    <a:pt x="10" y="58"/>
                  </a:cubicBezTo>
                  <a:cubicBezTo>
                    <a:pt x="5" y="49"/>
                    <a:pt x="3" y="38"/>
                    <a:pt x="0" y="28"/>
                  </a:cubicBezTo>
                  <a:cubicBezTo>
                    <a:pt x="6" y="27"/>
                    <a:pt x="9" y="32"/>
                    <a:pt x="12" y="36"/>
                  </a:cubicBezTo>
                  <a:cubicBezTo>
                    <a:pt x="30" y="64"/>
                    <a:pt x="47" y="91"/>
                    <a:pt x="67" y="117"/>
                  </a:cubicBezTo>
                  <a:cubicBezTo>
                    <a:pt x="89" y="143"/>
                    <a:pt x="108" y="172"/>
                    <a:pt x="135" y="195"/>
                  </a:cubicBezTo>
                  <a:cubicBezTo>
                    <a:pt x="142" y="202"/>
                    <a:pt x="148" y="209"/>
                    <a:pt x="155" y="216"/>
                  </a:cubicBezTo>
                  <a:cubicBezTo>
                    <a:pt x="184" y="247"/>
                    <a:pt x="214" y="277"/>
                    <a:pt x="241" y="297"/>
                  </a:cubicBezTo>
                  <a:cubicBezTo>
                    <a:pt x="202" y="266"/>
                    <a:pt x="161" y="224"/>
                    <a:pt x="122" y="179"/>
                  </a:cubicBezTo>
                  <a:cubicBezTo>
                    <a:pt x="83" y="134"/>
                    <a:pt x="46" y="87"/>
                    <a:pt x="16" y="35"/>
                  </a:cubicBezTo>
                  <a:cubicBezTo>
                    <a:pt x="13" y="29"/>
                    <a:pt x="8" y="23"/>
                    <a:pt x="14" y="16"/>
                  </a:cubicBezTo>
                  <a:cubicBezTo>
                    <a:pt x="23" y="28"/>
                    <a:pt x="38" y="33"/>
                    <a:pt x="49" y="43"/>
                  </a:cubicBezTo>
                  <a:cubicBezTo>
                    <a:pt x="63" y="57"/>
                    <a:pt x="79" y="69"/>
                    <a:pt x="93" y="83"/>
                  </a:cubicBezTo>
                  <a:cubicBezTo>
                    <a:pt x="116" y="108"/>
                    <a:pt x="141" y="132"/>
                    <a:pt x="161" y="160"/>
                  </a:cubicBezTo>
                  <a:cubicBezTo>
                    <a:pt x="180" y="187"/>
                    <a:pt x="201" y="212"/>
                    <a:pt x="222" y="238"/>
                  </a:cubicBezTo>
                  <a:cubicBezTo>
                    <a:pt x="226" y="243"/>
                    <a:pt x="229" y="248"/>
                    <a:pt x="233" y="252"/>
                  </a:cubicBezTo>
                  <a:cubicBezTo>
                    <a:pt x="236" y="249"/>
                    <a:pt x="235" y="247"/>
                    <a:pt x="233" y="246"/>
                  </a:cubicBezTo>
                  <a:cubicBezTo>
                    <a:pt x="209" y="210"/>
                    <a:pt x="202" y="170"/>
                    <a:pt x="196" y="129"/>
                  </a:cubicBezTo>
                  <a:cubicBezTo>
                    <a:pt x="192" y="105"/>
                    <a:pt x="191" y="81"/>
                    <a:pt x="191" y="58"/>
                  </a:cubicBezTo>
                  <a:cubicBezTo>
                    <a:pt x="190" y="38"/>
                    <a:pt x="190" y="17"/>
                    <a:pt x="203" y="0"/>
                  </a:cubicBezTo>
                  <a:cubicBezTo>
                    <a:pt x="210" y="1"/>
                    <a:pt x="211" y="6"/>
                    <a:pt x="212" y="11"/>
                  </a:cubicBezTo>
                  <a:cubicBezTo>
                    <a:pt x="221" y="57"/>
                    <a:pt x="233" y="103"/>
                    <a:pt x="242" y="150"/>
                  </a:cubicBezTo>
                  <a:cubicBezTo>
                    <a:pt x="252" y="203"/>
                    <a:pt x="267" y="256"/>
                    <a:pt x="287" y="295"/>
                  </a:cubicBezTo>
                  <a:cubicBezTo>
                    <a:pt x="271" y="266"/>
                    <a:pt x="260" y="225"/>
                    <a:pt x="249" y="183"/>
                  </a:cubicBezTo>
                  <a:cubicBezTo>
                    <a:pt x="238" y="133"/>
                    <a:pt x="230" y="82"/>
                    <a:pt x="217" y="31"/>
                  </a:cubicBezTo>
                  <a:cubicBezTo>
                    <a:pt x="215" y="24"/>
                    <a:pt x="212" y="16"/>
                    <a:pt x="220" y="10"/>
                  </a:cubicBezTo>
                  <a:cubicBezTo>
                    <a:pt x="231" y="14"/>
                    <a:pt x="234" y="26"/>
                    <a:pt x="241" y="34"/>
                  </a:cubicBezTo>
                  <a:cubicBezTo>
                    <a:pt x="261" y="62"/>
                    <a:pt x="275" y="93"/>
                    <a:pt x="285" y="125"/>
                  </a:cubicBezTo>
                  <a:cubicBezTo>
                    <a:pt x="290" y="148"/>
                    <a:pt x="297" y="171"/>
                    <a:pt x="306" y="193"/>
                  </a:cubicBezTo>
                  <a:cubicBezTo>
                    <a:pt x="315" y="217"/>
                    <a:pt x="319" y="242"/>
                    <a:pt x="323" y="267"/>
                  </a:cubicBezTo>
                  <a:cubicBezTo>
                    <a:pt x="326" y="288"/>
                    <a:pt x="332" y="308"/>
                    <a:pt x="333" y="328"/>
                  </a:cubicBezTo>
                  <a:cubicBezTo>
                    <a:pt x="333" y="332"/>
                    <a:pt x="334" y="335"/>
                    <a:pt x="333" y="339"/>
                  </a:cubicBezTo>
                  <a:cubicBezTo>
                    <a:pt x="328" y="364"/>
                    <a:pt x="341" y="379"/>
                    <a:pt x="361" y="391"/>
                  </a:cubicBezTo>
                  <a:cubicBezTo>
                    <a:pt x="408" y="418"/>
                    <a:pt x="446" y="457"/>
                    <a:pt x="485" y="493"/>
                  </a:cubicBezTo>
                  <a:cubicBezTo>
                    <a:pt x="517" y="524"/>
                    <a:pt x="549" y="556"/>
                    <a:pt x="581" y="589"/>
                  </a:cubicBezTo>
                  <a:cubicBezTo>
                    <a:pt x="596" y="605"/>
                    <a:pt x="609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60">
              <a:extLst>
                <a:ext uri="{FF2B5EF4-FFF2-40B4-BE49-F238E27FC236}">
                  <a16:creationId xmlns:a16="http://schemas.microsoft.com/office/drawing/2014/main" id="{98CC88DA-42C5-3707-9A6A-93BE1C1A1A3A}"/>
                </a:ext>
              </a:extLst>
            </p:cNvPr>
            <p:cNvSpPr>
              <a:spLocks/>
            </p:cNvSpPr>
            <p:nvPr/>
          </p:nvSpPr>
          <p:spPr bwMode="auto">
            <a:xfrm>
              <a:off x="-2309646" y="3322203"/>
              <a:ext cx="404813" cy="1119189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3 w 299"/>
                <a:gd name="T15" fmla="*/ 28 h 277"/>
                <a:gd name="T16" fmla="*/ 137 w 299"/>
                <a:gd name="T17" fmla="*/ 82 h 277"/>
                <a:gd name="T18" fmla="*/ 190 w 299"/>
                <a:gd name="T19" fmla="*/ 134 h 277"/>
                <a:gd name="T20" fmla="*/ 271 w 299"/>
                <a:gd name="T21" fmla="*/ 185 h 277"/>
                <a:gd name="T22" fmla="*/ 292 w 299"/>
                <a:gd name="T23" fmla="*/ 203 h 277"/>
                <a:gd name="T24" fmla="*/ 291 w 299"/>
                <a:gd name="T25" fmla="*/ 222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5"/>
                    <a:pt x="248" y="249"/>
                    <a:pt x="229" y="255"/>
                  </a:cubicBezTo>
                  <a:cubicBezTo>
                    <a:pt x="192" y="267"/>
                    <a:pt x="154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1"/>
                    <a:pt x="2" y="116"/>
                  </a:cubicBezTo>
                  <a:cubicBezTo>
                    <a:pt x="3" y="82"/>
                    <a:pt x="14" y="52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9" y="13"/>
                    <a:pt x="96" y="20"/>
                    <a:pt x="103" y="28"/>
                  </a:cubicBezTo>
                  <a:cubicBezTo>
                    <a:pt x="117" y="45"/>
                    <a:pt x="126" y="64"/>
                    <a:pt x="137" y="82"/>
                  </a:cubicBezTo>
                  <a:cubicBezTo>
                    <a:pt x="151" y="103"/>
                    <a:pt x="169" y="120"/>
                    <a:pt x="190" y="134"/>
                  </a:cubicBezTo>
                  <a:cubicBezTo>
                    <a:pt x="216" y="151"/>
                    <a:pt x="244" y="169"/>
                    <a:pt x="271" y="185"/>
                  </a:cubicBezTo>
                  <a:cubicBezTo>
                    <a:pt x="279" y="190"/>
                    <a:pt x="286" y="197"/>
                    <a:pt x="292" y="203"/>
                  </a:cubicBezTo>
                  <a:cubicBezTo>
                    <a:pt x="299" y="208"/>
                    <a:pt x="296" y="216"/>
                    <a:pt x="291" y="222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61">
              <a:extLst>
                <a:ext uri="{FF2B5EF4-FFF2-40B4-BE49-F238E27FC236}">
                  <a16:creationId xmlns:a16="http://schemas.microsoft.com/office/drawing/2014/main" id="{A02628E2-AF82-70C9-800E-791DF2FA7DB7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55646" y="4393767"/>
              <a:ext cx="373063" cy="1071564"/>
            </a:xfrm>
            <a:custGeom>
              <a:avLst/>
              <a:gdLst>
                <a:gd name="T0" fmla="*/ 193 w 276"/>
                <a:gd name="T1" fmla="*/ 243 h 265"/>
                <a:gd name="T2" fmla="*/ 122 w 276"/>
                <a:gd name="T3" fmla="*/ 166 h 265"/>
                <a:gd name="T4" fmla="*/ 38 w 276"/>
                <a:gd name="T5" fmla="*/ 101 h 265"/>
                <a:gd name="T6" fmla="*/ 14 w 276"/>
                <a:gd name="T7" fmla="*/ 79 h 265"/>
                <a:gd name="T8" fmla="*/ 30 w 276"/>
                <a:gd name="T9" fmla="*/ 31 h 265"/>
                <a:gd name="T10" fmla="*/ 179 w 276"/>
                <a:gd name="T11" fmla="*/ 17 h 265"/>
                <a:gd name="T12" fmla="*/ 275 w 276"/>
                <a:gd name="T13" fmla="*/ 152 h 265"/>
                <a:gd name="T14" fmla="*/ 257 w 276"/>
                <a:gd name="T15" fmla="*/ 238 h 265"/>
                <a:gd name="T16" fmla="*/ 232 w 276"/>
                <a:gd name="T17" fmla="*/ 260 h 265"/>
                <a:gd name="T18" fmla="*/ 193 w 276"/>
                <a:gd name="T19" fmla="*/ 243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5">
                  <a:moveTo>
                    <a:pt x="193" y="243"/>
                  </a:moveTo>
                  <a:cubicBezTo>
                    <a:pt x="177" y="214"/>
                    <a:pt x="149" y="190"/>
                    <a:pt x="122" y="166"/>
                  </a:cubicBezTo>
                  <a:cubicBezTo>
                    <a:pt x="96" y="143"/>
                    <a:pt x="68" y="119"/>
                    <a:pt x="38" y="101"/>
                  </a:cubicBezTo>
                  <a:cubicBezTo>
                    <a:pt x="29" y="94"/>
                    <a:pt x="20" y="87"/>
                    <a:pt x="14" y="79"/>
                  </a:cubicBezTo>
                  <a:cubicBezTo>
                    <a:pt x="0" y="62"/>
                    <a:pt x="7" y="44"/>
                    <a:pt x="30" y="31"/>
                  </a:cubicBezTo>
                  <a:cubicBezTo>
                    <a:pt x="77" y="2"/>
                    <a:pt x="130" y="0"/>
                    <a:pt x="179" y="17"/>
                  </a:cubicBezTo>
                  <a:cubicBezTo>
                    <a:pt x="242" y="38"/>
                    <a:pt x="273" y="79"/>
                    <a:pt x="275" y="152"/>
                  </a:cubicBezTo>
                  <a:cubicBezTo>
                    <a:pt x="276" y="182"/>
                    <a:pt x="272" y="211"/>
                    <a:pt x="257" y="238"/>
                  </a:cubicBezTo>
                  <a:cubicBezTo>
                    <a:pt x="251" y="248"/>
                    <a:pt x="243" y="255"/>
                    <a:pt x="232" y="260"/>
                  </a:cubicBezTo>
                  <a:cubicBezTo>
                    <a:pt x="220" y="265"/>
                    <a:pt x="207" y="260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62">
              <a:extLst>
                <a:ext uri="{FF2B5EF4-FFF2-40B4-BE49-F238E27FC236}">
                  <a16:creationId xmlns:a16="http://schemas.microsoft.com/office/drawing/2014/main" id="{D67CB668-4BA1-1B70-7339-83891B920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69908" y="3115828"/>
              <a:ext cx="206375" cy="1087439"/>
            </a:xfrm>
            <a:custGeom>
              <a:avLst/>
              <a:gdLst>
                <a:gd name="T0" fmla="*/ 151 w 152"/>
                <a:gd name="T1" fmla="*/ 269 h 269"/>
                <a:gd name="T2" fmla="*/ 125 w 152"/>
                <a:gd name="T3" fmla="*/ 253 h 269"/>
                <a:gd name="T4" fmla="*/ 56 w 152"/>
                <a:gd name="T5" fmla="*/ 187 h 269"/>
                <a:gd name="T6" fmla="*/ 13 w 152"/>
                <a:gd name="T7" fmla="*/ 93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70 h 269"/>
                <a:gd name="T16" fmla="*/ 150 w 152"/>
                <a:gd name="T17" fmla="*/ 241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9"/>
                    <a:pt x="132" y="259"/>
                    <a:pt x="125" y="253"/>
                  </a:cubicBezTo>
                  <a:cubicBezTo>
                    <a:pt x="100" y="233"/>
                    <a:pt x="76" y="213"/>
                    <a:pt x="56" y="187"/>
                  </a:cubicBezTo>
                  <a:cubicBezTo>
                    <a:pt x="35" y="158"/>
                    <a:pt x="23" y="126"/>
                    <a:pt x="13" y="93"/>
                  </a:cubicBezTo>
                  <a:cubicBezTo>
                    <a:pt x="7" y="72"/>
                    <a:pt x="6" y="51"/>
                    <a:pt x="1" y="30"/>
                  </a:cubicBezTo>
                  <a:cubicBezTo>
                    <a:pt x="0" y="23"/>
                    <a:pt x="0" y="16"/>
                    <a:pt x="5" y="8"/>
                  </a:cubicBezTo>
                  <a:cubicBezTo>
                    <a:pt x="12" y="0"/>
                    <a:pt x="19" y="1"/>
                    <a:pt x="25" y="6"/>
                  </a:cubicBezTo>
                  <a:cubicBezTo>
                    <a:pt x="79" y="49"/>
                    <a:pt x="112" y="105"/>
                    <a:pt x="131" y="170"/>
                  </a:cubicBezTo>
                  <a:cubicBezTo>
                    <a:pt x="139" y="193"/>
                    <a:pt x="145" y="217"/>
                    <a:pt x="150" y="241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63">
              <a:extLst>
                <a:ext uri="{FF2B5EF4-FFF2-40B4-BE49-F238E27FC236}">
                  <a16:creationId xmlns:a16="http://schemas.microsoft.com/office/drawing/2014/main" id="{3B003C85-26EF-B496-637B-3EF2E3CD1B20}"/>
                </a:ext>
              </a:extLst>
            </p:cNvPr>
            <p:cNvSpPr>
              <a:spLocks/>
            </p:cNvSpPr>
            <p:nvPr/>
          </p:nvSpPr>
          <p:spPr bwMode="auto">
            <a:xfrm>
              <a:off x="-2328696" y="1707714"/>
              <a:ext cx="169863" cy="955676"/>
            </a:xfrm>
            <a:custGeom>
              <a:avLst/>
              <a:gdLst>
                <a:gd name="T0" fmla="*/ 80 w 126"/>
                <a:gd name="T1" fmla="*/ 205 h 236"/>
                <a:gd name="T2" fmla="*/ 34 w 126"/>
                <a:gd name="T3" fmla="*/ 146 h 236"/>
                <a:gd name="T4" fmla="*/ 4 w 126"/>
                <a:gd name="T5" fmla="*/ 39 h 236"/>
                <a:gd name="T6" fmla="*/ 2 w 126"/>
                <a:gd name="T7" fmla="*/ 15 h 236"/>
                <a:gd name="T8" fmla="*/ 8 w 126"/>
                <a:gd name="T9" fmla="*/ 3 h 236"/>
                <a:gd name="T10" fmla="*/ 23 w 126"/>
                <a:gd name="T11" fmla="*/ 7 h 236"/>
                <a:gd name="T12" fmla="*/ 79 w 126"/>
                <a:gd name="T13" fmla="*/ 80 h 236"/>
                <a:gd name="T14" fmla="*/ 106 w 126"/>
                <a:gd name="T15" fmla="*/ 133 h 236"/>
                <a:gd name="T16" fmla="*/ 125 w 126"/>
                <a:gd name="T17" fmla="*/ 211 h 236"/>
                <a:gd name="T18" fmla="*/ 124 w 126"/>
                <a:gd name="T19" fmla="*/ 224 h 236"/>
                <a:gd name="T20" fmla="*/ 110 w 126"/>
                <a:gd name="T21" fmla="*/ 231 h 236"/>
                <a:gd name="T22" fmla="*/ 80 w 126"/>
                <a:gd name="T23" fmla="*/ 20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6">
                  <a:moveTo>
                    <a:pt x="80" y="205"/>
                  </a:moveTo>
                  <a:cubicBezTo>
                    <a:pt x="62" y="190"/>
                    <a:pt x="48" y="168"/>
                    <a:pt x="34" y="146"/>
                  </a:cubicBezTo>
                  <a:cubicBezTo>
                    <a:pt x="14" y="114"/>
                    <a:pt x="6" y="76"/>
                    <a:pt x="4" y="39"/>
                  </a:cubicBezTo>
                  <a:cubicBezTo>
                    <a:pt x="3" y="31"/>
                    <a:pt x="0" y="23"/>
                    <a:pt x="2" y="15"/>
                  </a:cubicBezTo>
                  <a:cubicBezTo>
                    <a:pt x="3" y="10"/>
                    <a:pt x="3" y="5"/>
                    <a:pt x="8" y="3"/>
                  </a:cubicBezTo>
                  <a:cubicBezTo>
                    <a:pt x="14" y="0"/>
                    <a:pt x="19" y="3"/>
                    <a:pt x="23" y="7"/>
                  </a:cubicBezTo>
                  <a:cubicBezTo>
                    <a:pt x="44" y="29"/>
                    <a:pt x="64" y="53"/>
                    <a:pt x="79" y="80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6"/>
                    <a:pt x="110" y="231"/>
                  </a:cubicBezTo>
                  <a:cubicBezTo>
                    <a:pt x="100" y="224"/>
                    <a:pt x="90" y="218"/>
                    <a:pt x="80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64">
              <a:extLst>
                <a:ext uri="{FF2B5EF4-FFF2-40B4-BE49-F238E27FC236}">
                  <a16:creationId xmlns:a16="http://schemas.microsoft.com/office/drawing/2014/main" id="{AA76B930-04EC-CB64-BE8D-4883F4792D2D}"/>
                </a:ext>
              </a:extLst>
            </p:cNvPr>
            <p:cNvSpPr>
              <a:spLocks/>
            </p:cNvSpPr>
            <p:nvPr/>
          </p:nvSpPr>
          <p:spPr bwMode="auto">
            <a:xfrm>
              <a:off x="-2423946" y="2076014"/>
              <a:ext cx="415925" cy="1468439"/>
            </a:xfrm>
            <a:custGeom>
              <a:avLst/>
              <a:gdLst>
                <a:gd name="T0" fmla="*/ 52 w 307"/>
                <a:gd name="T1" fmla="*/ 61 h 363"/>
                <a:gd name="T2" fmla="*/ 90 w 307"/>
                <a:gd name="T3" fmla="*/ 125 h 363"/>
                <a:gd name="T4" fmla="*/ 144 w 307"/>
                <a:gd name="T5" fmla="*/ 195 h 363"/>
                <a:gd name="T6" fmla="*/ 204 w 307"/>
                <a:gd name="T7" fmla="*/ 263 h 363"/>
                <a:gd name="T8" fmla="*/ 307 w 307"/>
                <a:gd name="T9" fmla="*/ 363 h 363"/>
                <a:gd name="T10" fmla="*/ 280 w 307"/>
                <a:gd name="T11" fmla="*/ 348 h 363"/>
                <a:gd name="T12" fmla="*/ 198 w 307"/>
                <a:gd name="T13" fmla="*/ 274 h 363"/>
                <a:gd name="T14" fmla="*/ 139 w 307"/>
                <a:gd name="T15" fmla="*/ 212 h 363"/>
                <a:gd name="T16" fmla="*/ 45 w 307"/>
                <a:gd name="T17" fmla="*/ 80 h 363"/>
                <a:gd name="T18" fmla="*/ 38 w 307"/>
                <a:gd name="T19" fmla="*/ 73 h 363"/>
                <a:gd name="T20" fmla="*/ 12 w 307"/>
                <a:gd name="T21" fmla="*/ 33 h 363"/>
                <a:gd name="T22" fmla="*/ 1 w 307"/>
                <a:gd name="T23" fmla="*/ 12 h 363"/>
                <a:gd name="T24" fmla="*/ 6 w 307"/>
                <a:gd name="T25" fmla="*/ 1 h 363"/>
                <a:gd name="T26" fmla="*/ 16 w 307"/>
                <a:gd name="T27" fmla="*/ 6 h 363"/>
                <a:gd name="T28" fmla="*/ 52 w 307"/>
                <a:gd name="T29" fmla="*/ 61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3">
                  <a:moveTo>
                    <a:pt x="52" y="61"/>
                  </a:moveTo>
                  <a:cubicBezTo>
                    <a:pt x="62" y="83"/>
                    <a:pt x="76" y="105"/>
                    <a:pt x="90" y="125"/>
                  </a:cubicBezTo>
                  <a:cubicBezTo>
                    <a:pt x="107" y="149"/>
                    <a:pt x="124" y="172"/>
                    <a:pt x="144" y="195"/>
                  </a:cubicBezTo>
                  <a:cubicBezTo>
                    <a:pt x="163" y="218"/>
                    <a:pt x="184" y="241"/>
                    <a:pt x="204" y="263"/>
                  </a:cubicBezTo>
                  <a:cubicBezTo>
                    <a:pt x="236" y="298"/>
                    <a:pt x="271" y="331"/>
                    <a:pt x="307" y="363"/>
                  </a:cubicBezTo>
                  <a:cubicBezTo>
                    <a:pt x="294" y="362"/>
                    <a:pt x="287" y="353"/>
                    <a:pt x="280" y="348"/>
                  </a:cubicBezTo>
                  <a:cubicBezTo>
                    <a:pt x="251" y="326"/>
                    <a:pt x="223" y="301"/>
                    <a:pt x="198" y="274"/>
                  </a:cubicBezTo>
                  <a:cubicBezTo>
                    <a:pt x="179" y="253"/>
                    <a:pt x="158" y="234"/>
                    <a:pt x="139" y="212"/>
                  </a:cubicBezTo>
                  <a:cubicBezTo>
                    <a:pt x="104" y="170"/>
                    <a:pt x="71" y="128"/>
                    <a:pt x="45" y="80"/>
                  </a:cubicBezTo>
                  <a:cubicBezTo>
                    <a:pt x="42" y="78"/>
                    <a:pt x="41" y="76"/>
                    <a:pt x="38" y="73"/>
                  </a:cubicBezTo>
                  <a:cubicBezTo>
                    <a:pt x="32" y="59"/>
                    <a:pt x="22" y="46"/>
                    <a:pt x="12" y="33"/>
                  </a:cubicBezTo>
                  <a:cubicBezTo>
                    <a:pt x="7" y="27"/>
                    <a:pt x="2" y="20"/>
                    <a:pt x="1" y="12"/>
                  </a:cubicBezTo>
                  <a:cubicBezTo>
                    <a:pt x="0" y="7"/>
                    <a:pt x="1" y="3"/>
                    <a:pt x="6" y="1"/>
                  </a:cubicBezTo>
                  <a:cubicBezTo>
                    <a:pt x="10" y="0"/>
                    <a:pt x="13" y="2"/>
                    <a:pt x="16" y="6"/>
                  </a:cubicBezTo>
                  <a:cubicBezTo>
                    <a:pt x="28" y="24"/>
                    <a:pt x="40" y="42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65">
              <a:extLst>
                <a:ext uri="{FF2B5EF4-FFF2-40B4-BE49-F238E27FC236}">
                  <a16:creationId xmlns:a16="http://schemas.microsoft.com/office/drawing/2014/main" id="{73CCE77C-F198-DCDE-7B22-8EAB2035AD53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27083" y="1801376"/>
              <a:ext cx="161925" cy="1738315"/>
            </a:xfrm>
            <a:custGeom>
              <a:avLst/>
              <a:gdLst>
                <a:gd name="T0" fmla="*/ 39 w 120"/>
                <a:gd name="T1" fmla="*/ 123 h 430"/>
                <a:gd name="T2" fmla="*/ 53 w 120"/>
                <a:gd name="T3" fmla="*/ 187 h 430"/>
                <a:gd name="T4" fmla="*/ 83 w 120"/>
                <a:gd name="T5" fmla="*/ 329 h 430"/>
                <a:gd name="T6" fmla="*/ 113 w 120"/>
                <a:gd name="T7" fmla="*/ 414 h 430"/>
                <a:gd name="T8" fmla="*/ 120 w 120"/>
                <a:gd name="T9" fmla="*/ 430 h 430"/>
                <a:gd name="T10" fmla="*/ 110 w 120"/>
                <a:gd name="T11" fmla="*/ 421 h 430"/>
                <a:gd name="T12" fmla="*/ 63 w 120"/>
                <a:gd name="T13" fmla="*/ 288 h 430"/>
                <a:gd name="T14" fmla="*/ 26 w 120"/>
                <a:gd name="T15" fmla="*/ 120 h 430"/>
                <a:gd name="T16" fmla="*/ 23 w 120"/>
                <a:gd name="T17" fmla="*/ 113 h 430"/>
                <a:gd name="T18" fmla="*/ 5 w 120"/>
                <a:gd name="T19" fmla="*/ 20 h 430"/>
                <a:gd name="T20" fmla="*/ 8 w 120"/>
                <a:gd name="T21" fmla="*/ 2 h 430"/>
                <a:gd name="T22" fmla="*/ 20 w 120"/>
                <a:gd name="T23" fmla="*/ 17 h 430"/>
                <a:gd name="T24" fmla="*/ 39 w 120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30">
                  <a:moveTo>
                    <a:pt x="39" y="123"/>
                  </a:moveTo>
                  <a:cubicBezTo>
                    <a:pt x="40" y="145"/>
                    <a:pt x="48" y="166"/>
                    <a:pt x="53" y="187"/>
                  </a:cubicBezTo>
                  <a:cubicBezTo>
                    <a:pt x="64" y="234"/>
                    <a:pt x="70" y="282"/>
                    <a:pt x="83" y="329"/>
                  </a:cubicBezTo>
                  <a:cubicBezTo>
                    <a:pt x="91" y="358"/>
                    <a:pt x="101" y="386"/>
                    <a:pt x="113" y="414"/>
                  </a:cubicBezTo>
                  <a:cubicBezTo>
                    <a:pt x="115" y="420"/>
                    <a:pt x="117" y="424"/>
                    <a:pt x="120" y="430"/>
                  </a:cubicBezTo>
                  <a:cubicBezTo>
                    <a:pt x="113" y="428"/>
                    <a:pt x="112" y="425"/>
                    <a:pt x="110" y="421"/>
                  </a:cubicBezTo>
                  <a:cubicBezTo>
                    <a:pt x="87" y="379"/>
                    <a:pt x="73" y="334"/>
                    <a:pt x="63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6"/>
                    <a:pt x="23" y="113"/>
                  </a:cubicBezTo>
                  <a:cubicBezTo>
                    <a:pt x="17" y="82"/>
                    <a:pt x="13" y="50"/>
                    <a:pt x="5" y="20"/>
                  </a:cubicBezTo>
                  <a:cubicBezTo>
                    <a:pt x="4" y="14"/>
                    <a:pt x="0" y="4"/>
                    <a:pt x="8" y="2"/>
                  </a:cubicBezTo>
                  <a:cubicBezTo>
                    <a:pt x="15" y="0"/>
                    <a:pt x="19" y="10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그룹 306">
            <a:extLst>
              <a:ext uri="{FF2B5EF4-FFF2-40B4-BE49-F238E27FC236}">
                <a16:creationId xmlns:a16="http://schemas.microsoft.com/office/drawing/2014/main" id="{AFF40AB5-0CAE-4925-9619-78A5B441B0D1}"/>
              </a:ext>
            </a:extLst>
          </p:cNvPr>
          <p:cNvGrpSpPr/>
          <p:nvPr/>
        </p:nvGrpSpPr>
        <p:grpSpPr>
          <a:xfrm>
            <a:off x="3236507" y="1384558"/>
            <a:ext cx="5665735" cy="3333386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308" name="Freeform 8">
              <a:extLst>
                <a:ext uri="{FF2B5EF4-FFF2-40B4-BE49-F238E27FC236}">
                  <a16:creationId xmlns:a16="http://schemas.microsoft.com/office/drawing/2014/main" id="{8EA4E3C4-1FE1-4EBE-BFE4-B568FD52FC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9" name="Freeform 9">
              <a:extLst>
                <a:ext uri="{FF2B5EF4-FFF2-40B4-BE49-F238E27FC236}">
                  <a16:creationId xmlns:a16="http://schemas.microsoft.com/office/drawing/2014/main" id="{240C7A73-DFF8-419D-AC78-97B3C742D3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0" name="Freeform 10">
              <a:extLst>
                <a:ext uri="{FF2B5EF4-FFF2-40B4-BE49-F238E27FC236}">
                  <a16:creationId xmlns:a16="http://schemas.microsoft.com/office/drawing/2014/main" id="{0A7A3BF1-F506-4B6A-A851-22EA7AE0CE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1" name="Freeform 11">
              <a:extLst>
                <a:ext uri="{FF2B5EF4-FFF2-40B4-BE49-F238E27FC236}">
                  <a16:creationId xmlns:a16="http://schemas.microsoft.com/office/drawing/2014/main" id="{D058EF17-991B-438A-912F-609E20D4D3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Worldmap 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1560" y="2285109"/>
            <a:ext cx="23546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47664" y="1541889"/>
            <a:ext cx="1418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0419" y="1634222"/>
            <a:ext cx="93610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50</a:t>
            </a:r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1560" y="1177903"/>
            <a:ext cx="19247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7518765" y="1665027"/>
            <a:ext cx="674717" cy="674717"/>
            <a:chOff x="5580112" y="1609001"/>
            <a:chExt cx="914400" cy="914400"/>
          </a:xfrm>
        </p:grpSpPr>
        <p:sp>
          <p:nvSpPr>
            <p:cNvPr id="16" name="Teardrop 15"/>
            <p:cNvSpPr/>
            <p:nvPr/>
          </p:nvSpPr>
          <p:spPr>
            <a:xfrm rot="8100000">
              <a:off x="5580112" y="1609001"/>
              <a:ext cx="914400" cy="914400"/>
            </a:xfrm>
            <a:prstGeom prst="teardrop">
              <a:avLst>
                <a:gd name="adj" fmla="val 169014"/>
              </a:avLst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5674537" y="1688796"/>
              <a:ext cx="725550" cy="725550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295848" y="1219708"/>
            <a:ext cx="674717" cy="674717"/>
            <a:chOff x="5580112" y="1609001"/>
            <a:chExt cx="914400" cy="914400"/>
          </a:xfrm>
        </p:grpSpPr>
        <p:sp>
          <p:nvSpPr>
            <p:cNvPr id="19" name="Teardrop 18"/>
            <p:cNvSpPr/>
            <p:nvPr/>
          </p:nvSpPr>
          <p:spPr>
            <a:xfrm rot="8100000">
              <a:off x="5580112" y="1609001"/>
              <a:ext cx="914400" cy="914400"/>
            </a:xfrm>
            <a:prstGeom prst="teardrop">
              <a:avLst>
                <a:gd name="adj" fmla="val 169014"/>
              </a:avLst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rgbClr val="F8B2A3"/>
                </a:solidFill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5674537" y="1688796"/>
              <a:ext cx="725550" cy="725550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rgbClr val="F8B2A3"/>
                </a:solidFill>
              </a:endParaRPr>
            </a:p>
          </p:txBody>
        </p:sp>
      </p:grpSp>
      <p:sp>
        <p:nvSpPr>
          <p:cNvPr id="21" name="Rounded Rectangle 27"/>
          <p:cNvSpPr/>
          <p:nvPr/>
        </p:nvSpPr>
        <p:spPr>
          <a:xfrm>
            <a:off x="3495315" y="1440352"/>
            <a:ext cx="275782" cy="21183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3" name="Group 22"/>
          <p:cNvGrpSpPr/>
          <p:nvPr/>
        </p:nvGrpSpPr>
        <p:grpSpPr>
          <a:xfrm>
            <a:off x="4835553" y="2778477"/>
            <a:ext cx="674717" cy="674717"/>
            <a:chOff x="5580112" y="1609001"/>
            <a:chExt cx="914400" cy="914400"/>
          </a:xfrm>
        </p:grpSpPr>
        <p:sp>
          <p:nvSpPr>
            <p:cNvPr id="24" name="Teardrop 23"/>
            <p:cNvSpPr/>
            <p:nvPr/>
          </p:nvSpPr>
          <p:spPr>
            <a:xfrm rot="8100000">
              <a:off x="5580112" y="1609001"/>
              <a:ext cx="914400" cy="914400"/>
            </a:xfrm>
            <a:prstGeom prst="teardrop">
              <a:avLst>
                <a:gd name="adj" fmla="val 169014"/>
              </a:avLst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5674537" y="1688796"/>
              <a:ext cx="725550" cy="725550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6" name="Rectangle 9"/>
          <p:cNvSpPr/>
          <p:nvPr/>
        </p:nvSpPr>
        <p:spPr>
          <a:xfrm>
            <a:off x="5052087" y="2991938"/>
            <a:ext cx="241648" cy="22620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7" name="Group 26"/>
          <p:cNvGrpSpPr/>
          <p:nvPr/>
        </p:nvGrpSpPr>
        <p:grpSpPr>
          <a:xfrm>
            <a:off x="6060090" y="2316546"/>
            <a:ext cx="674717" cy="674717"/>
            <a:chOff x="5580112" y="1609001"/>
            <a:chExt cx="914400" cy="914400"/>
          </a:xfrm>
        </p:grpSpPr>
        <p:sp>
          <p:nvSpPr>
            <p:cNvPr id="28" name="Teardrop 27"/>
            <p:cNvSpPr/>
            <p:nvPr/>
          </p:nvSpPr>
          <p:spPr>
            <a:xfrm rot="8100000">
              <a:off x="5580112" y="1609001"/>
              <a:ext cx="914400" cy="914400"/>
            </a:xfrm>
            <a:prstGeom prst="teardrop">
              <a:avLst>
                <a:gd name="adj" fmla="val 169014"/>
              </a:avLst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674537" y="1688796"/>
              <a:ext cx="725550" cy="725550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31" name="Rounded Rectangle 7"/>
          <p:cNvSpPr/>
          <p:nvPr/>
        </p:nvSpPr>
        <p:spPr>
          <a:xfrm>
            <a:off x="6273264" y="2535940"/>
            <a:ext cx="248367" cy="2143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6" name="Rounded Rectangle 7">
            <a:extLst>
              <a:ext uri="{FF2B5EF4-FFF2-40B4-BE49-F238E27FC236}">
                <a16:creationId xmlns:a16="http://schemas.microsoft.com/office/drawing/2014/main" id="{512BBEE8-37FD-447D-8CBE-A2740A62F2CD}"/>
              </a:ext>
            </a:extLst>
          </p:cNvPr>
          <p:cNvSpPr/>
          <p:nvPr/>
        </p:nvSpPr>
        <p:spPr>
          <a:xfrm>
            <a:off x="7773468" y="1843224"/>
            <a:ext cx="165479" cy="28637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55985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b="1" dirty="0">
                <a:solidFill>
                  <a:srgbClr val="A4B4EA"/>
                </a:solidFill>
              </a:rPr>
              <a:t>Portfolio Presentation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9" name="Text Placeholder 1"/>
          <p:cNvSpPr txBox="1">
            <a:spLocks/>
          </p:cNvSpPr>
          <p:nvPr/>
        </p:nvSpPr>
        <p:spPr>
          <a:xfrm>
            <a:off x="323527" y="1375732"/>
            <a:ext cx="2354320" cy="50430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3527" y="1957020"/>
            <a:ext cx="235431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Get a modern PowerPoint  Presentation that is beautifully designed. 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EE7BD21B-6BCC-4059-A694-B720B73BFB15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7258068D-89DD-4EFD-3010-A37A80523726}"/>
              </a:ext>
            </a:extLst>
          </p:cNvPr>
          <p:cNvGrpSpPr/>
          <p:nvPr/>
        </p:nvGrpSpPr>
        <p:grpSpPr>
          <a:xfrm rot="8294799">
            <a:off x="-317685" y="-93856"/>
            <a:ext cx="2227562" cy="1702084"/>
            <a:chOff x="-1146176" y="1508125"/>
            <a:chExt cx="1609726" cy="2154238"/>
          </a:xfrm>
        </p:grpSpPr>
        <p:sp>
          <p:nvSpPr>
            <p:cNvPr id="12" name="Freeform 22">
              <a:extLst>
                <a:ext uri="{FF2B5EF4-FFF2-40B4-BE49-F238E27FC236}">
                  <a16:creationId xmlns:a16="http://schemas.microsoft.com/office/drawing/2014/main" id="{15BB47B1-0587-77B6-8F52-DAE86B8C7F5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1725" y="1798638"/>
              <a:ext cx="871538" cy="1863725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23">
              <a:extLst>
                <a:ext uri="{FF2B5EF4-FFF2-40B4-BE49-F238E27FC236}">
                  <a16:creationId xmlns:a16="http://schemas.microsoft.com/office/drawing/2014/main" id="{4CEA0E63-4C94-B1EC-45CB-722B119DAC4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6163" y="2360613"/>
              <a:ext cx="355600" cy="592138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24">
              <a:extLst>
                <a:ext uri="{FF2B5EF4-FFF2-40B4-BE49-F238E27FC236}">
                  <a16:creationId xmlns:a16="http://schemas.microsoft.com/office/drawing/2014/main" id="{CBFFB6A0-6B88-D58D-E2A3-4AF42A23A7F9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913" y="2925763"/>
              <a:ext cx="327025" cy="56832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25">
              <a:extLst>
                <a:ext uri="{FF2B5EF4-FFF2-40B4-BE49-F238E27FC236}">
                  <a16:creationId xmlns:a16="http://schemas.microsoft.com/office/drawing/2014/main" id="{CF6F025E-D1E1-7826-3A2B-A1E1A3AC56A5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0400" y="2252663"/>
              <a:ext cx="180975" cy="574675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26">
              <a:extLst>
                <a:ext uri="{FF2B5EF4-FFF2-40B4-BE49-F238E27FC236}">
                  <a16:creationId xmlns:a16="http://schemas.microsoft.com/office/drawing/2014/main" id="{EBFA5BB7-E3C6-FF59-BF1B-4C2D25377DB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3625" y="1508125"/>
              <a:ext cx="149225" cy="501650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id="{ABED1BB2-E648-DBE6-DD93-5881ABB4FE2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6176" y="1700213"/>
              <a:ext cx="363538" cy="77787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28">
              <a:extLst>
                <a:ext uri="{FF2B5EF4-FFF2-40B4-BE49-F238E27FC236}">
                  <a16:creationId xmlns:a16="http://schemas.microsoft.com/office/drawing/2014/main" id="{DE661744-E4DF-EE47-645A-AA90C86184DA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7413" y="1557338"/>
              <a:ext cx="141288" cy="919163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29">
              <a:extLst>
                <a:ext uri="{FF2B5EF4-FFF2-40B4-BE49-F238E27FC236}">
                  <a16:creationId xmlns:a16="http://schemas.microsoft.com/office/drawing/2014/main" id="{323B5A33-95F1-E245-FF3E-3B5709B677F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025" y="1798638"/>
              <a:ext cx="871538" cy="1863725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30">
              <a:extLst>
                <a:ext uri="{FF2B5EF4-FFF2-40B4-BE49-F238E27FC236}">
                  <a16:creationId xmlns:a16="http://schemas.microsoft.com/office/drawing/2014/main" id="{3DB71E5C-49D5-CDA4-A0E4-13B84BA0AF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8" y="2360613"/>
              <a:ext cx="354013" cy="592138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31">
              <a:extLst>
                <a:ext uri="{FF2B5EF4-FFF2-40B4-BE49-F238E27FC236}">
                  <a16:creationId xmlns:a16="http://schemas.microsoft.com/office/drawing/2014/main" id="{D9C7634F-6A64-A5F3-E1A7-3D888A7D631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325" y="2925763"/>
              <a:ext cx="327025" cy="56832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32">
              <a:extLst>
                <a:ext uri="{FF2B5EF4-FFF2-40B4-BE49-F238E27FC236}">
                  <a16:creationId xmlns:a16="http://schemas.microsoft.com/office/drawing/2014/main" id="{8F618EC8-0B61-2314-6F1F-8A2038925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4787" y="2252663"/>
              <a:ext cx="180975" cy="574675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33">
              <a:extLst>
                <a:ext uri="{FF2B5EF4-FFF2-40B4-BE49-F238E27FC236}">
                  <a16:creationId xmlns:a16="http://schemas.microsoft.com/office/drawing/2014/main" id="{276F9074-31CD-ABE1-7627-3400D58B6B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8" y="1508125"/>
              <a:ext cx="149225" cy="501650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34">
              <a:extLst>
                <a:ext uri="{FF2B5EF4-FFF2-40B4-BE49-F238E27FC236}">
                  <a16:creationId xmlns:a16="http://schemas.microsoft.com/office/drawing/2014/main" id="{2326984C-928F-1617-2884-BCE4D9E328F6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" y="1700213"/>
              <a:ext cx="365125" cy="77787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35">
              <a:extLst>
                <a:ext uri="{FF2B5EF4-FFF2-40B4-BE49-F238E27FC236}">
                  <a16:creationId xmlns:a16="http://schemas.microsoft.com/office/drawing/2014/main" id="{A313B0A0-FF2C-C187-D8F5-D3C79CC2D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3" y="1557338"/>
              <a:ext cx="141288" cy="919163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1D4FA571-C355-195E-9A92-6348DED8E514}"/>
              </a:ext>
            </a:extLst>
          </p:cNvPr>
          <p:cNvGrpSpPr/>
          <p:nvPr/>
        </p:nvGrpSpPr>
        <p:grpSpPr>
          <a:xfrm rot="13694799">
            <a:off x="7290301" y="-57395"/>
            <a:ext cx="2227562" cy="1702084"/>
            <a:chOff x="-1146176" y="1508125"/>
            <a:chExt cx="1609726" cy="2154238"/>
          </a:xfrm>
        </p:grpSpPr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024D71E0-28FD-5ABA-D3FD-3D82480122A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1725" y="1798638"/>
              <a:ext cx="871538" cy="1863725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61D496D3-B0FE-2107-E95D-3D23A7C4B4B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6163" y="2360613"/>
              <a:ext cx="355600" cy="592138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4">
              <a:extLst>
                <a:ext uri="{FF2B5EF4-FFF2-40B4-BE49-F238E27FC236}">
                  <a16:creationId xmlns:a16="http://schemas.microsoft.com/office/drawing/2014/main" id="{71637D2C-C6F3-6F77-2318-4865146E3223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913" y="2925763"/>
              <a:ext cx="327025" cy="56832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5">
              <a:extLst>
                <a:ext uri="{FF2B5EF4-FFF2-40B4-BE49-F238E27FC236}">
                  <a16:creationId xmlns:a16="http://schemas.microsoft.com/office/drawing/2014/main" id="{7B12E9E9-83C4-3A29-E2BF-50F9EDC78FA4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0400" y="2252663"/>
              <a:ext cx="180975" cy="574675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6">
              <a:extLst>
                <a:ext uri="{FF2B5EF4-FFF2-40B4-BE49-F238E27FC236}">
                  <a16:creationId xmlns:a16="http://schemas.microsoft.com/office/drawing/2014/main" id="{5B81A99D-2831-ADEA-3600-9682C455E52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3625" y="1508125"/>
              <a:ext cx="149225" cy="501650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173B4797-0F50-4434-E4F7-3A99F6919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6176" y="1700213"/>
              <a:ext cx="363538" cy="77787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28">
              <a:extLst>
                <a:ext uri="{FF2B5EF4-FFF2-40B4-BE49-F238E27FC236}">
                  <a16:creationId xmlns:a16="http://schemas.microsoft.com/office/drawing/2014/main" id="{F64BA61A-A05D-A05B-83DB-A51DE74E2546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7413" y="1557338"/>
              <a:ext cx="141288" cy="919163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29">
              <a:extLst>
                <a:ext uri="{FF2B5EF4-FFF2-40B4-BE49-F238E27FC236}">
                  <a16:creationId xmlns:a16="http://schemas.microsoft.com/office/drawing/2014/main" id="{C2373DA0-FC0D-9673-4E9F-F4EA1BF5140B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025" y="1798638"/>
              <a:ext cx="871538" cy="1863725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0">
              <a:extLst>
                <a:ext uri="{FF2B5EF4-FFF2-40B4-BE49-F238E27FC236}">
                  <a16:creationId xmlns:a16="http://schemas.microsoft.com/office/drawing/2014/main" id="{9427E647-80AE-FC11-1A34-CEE57D15EA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8" y="2360613"/>
              <a:ext cx="354013" cy="592138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31">
              <a:extLst>
                <a:ext uri="{FF2B5EF4-FFF2-40B4-BE49-F238E27FC236}">
                  <a16:creationId xmlns:a16="http://schemas.microsoft.com/office/drawing/2014/main" id="{767AD98D-69C8-AAC1-C325-BCB18ABA8B9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325" y="2925763"/>
              <a:ext cx="327025" cy="56832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32">
              <a:extLst>
                <a:ext uri="{FF2B5EF4-FFF2-40B4-BE49-F238E27FC236}">
                  <a16:creationId xmlns:a16="http://schemas.microsoft.com/office/drawing/2014/main" id="{CF91250D-ED0B-E67A-52FB-9D40C52D2EDF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4787" y="2252663"/>
              <a:ext cx="180975" cy="574675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33">
              <a:extLst>
                <a:ext uri="{FF2B5EF4-FFF2-40B4-BE49-F238E27FC236}">
                  <a16:creationId xmlns:a16="http://schemas.microsoft.com/office/drawing/2014/main" id="{CB99149E-2E35-8E5E-5760-6DD77EFF66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8" y="1508125"/>
              <a:ext cx="149225" cy="501650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34">
              <a:extLst>
                <a:ext uri="{FF2B5EF4-FFF2-40B4-BE49-F238E27FC236}">
                  <a16:creationId xmlns:a16="http://schemas.microsoft.com/office/drawing/2014/main" id="{37D16590-4137-083C-3AB4-DD9B2EB952DB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" y="1700213"/>
              <a:ext cx="365125" cy="77787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35">
              <a:extLst>
                <a:ext uri="{FF2B5EF4-FFF2-40B4-BE49-F238E27FC236}">
                  <a16:creationId xmlns:a16="http://schemas.microsoft.com/office/drawing/2014/main" id="{3096B7C6-484B-89EE-4D13-7D8F50DCB0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3" y="1557338"/>
              <a:ext cx="141288" cy="919163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5346248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en-US" altLang="ko-KR" b="1" dirty="0">
                <a:solidFill>
                  <a:srgbClr val="A4B4EA"/>
                </a:solidFill>
              </a:rPr>
              <a:t>Infographic Style</a:t>
            </a:r>
            <a:endParaRPr lang="ko-KR" altLang="en-US" b="1" dirty="0">
              <a:solidFill>
                <a:srgbClr val="A4B4EA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638010" y="2470505"/>
            <a:ext cx="1063076" cy="2261485"/>
            <a:chOff x="4630955" y="3880561"/>
            <a:chExt cx="914400" cy="1945207"/>
          </a:xfrm>
        </p:grpSpPr>
        <p:sp>
          <p:nvSpPr>
            <p:cNvPr id="5" name="Right Triangle 4"/>
            <p:cNvSpPr/>
            <p:nvPr/>
          </p:nvSpPr>
          <p:spPr>
            <a:xfrm>
              <a:off x="4630955" y="3880561"/>
              <a:ext cx="914400" cy="9144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Right Triangle 5"/>
            <p:cNvSpPr/>
            <p:nvPr/>
          </p:nvSpPr>
          <p:spPr>
            <a:xfrm rot="5400000">
              <a:off x="4630955" y="4911368"/>
              <a:ext cx="914400" cy="9144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 rot="10800000">
            <a:off x="3442914" y="1275606"/>
            <a:ext cx="1063076" cy="2261485"/>
            <a:chOff x="4630955" y="3880561"/>
            <a:chExt cx="914400" cy="1945207"/>
          </a:xfrm>
        </p:grpSpPr>
        <p:sp>
          <p:nvSpPr>
            <p:cNvPr id="8" name="Right Triangle 7"/>
            <p:cNvSpPr/>
            <p:nvPr/>
          </p:nvSpPr>
          <p:spPr>
            <a:xfrm>
              <a:off x="4630955" y="3880561"/>
              <a:ext cx="914400" cy="9144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Right Triangle 8"/>
            <p:cNvSpPr/>
            <p:nvPr/>
          </p:nvSpPr>
          <p:spPr>
            <a:xfrm rot="5400000">
              <a:off x="4630955" y="4911368"/>
              <a:ext cx="914400" cy="9144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755576" y="1401136"/>
            <a:ext cx="2533117" cy="923330"/>
            <a:chOff x="3017859" y="4283314"/>
            <a:chExt cx="1890849" cy="923330"/>
          </a:xfrm>
        </p:grpSpPr>
        <p:sp>
          <p:nvSpPr>
            <p:cNvPr id="11" name="TextBox 10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824228" y="3675274"/>
            <a:ext cx="2554224" cy="923330"/>
            <a:chOff x="3017859" y="4283314"/>
            <a:chExt cx="1890849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824228" y="2587203"/>
            <a:ext cx="2554224" cy="923330"/>
            <a:chOff x="3017859" y="4283314"/>
            <a:chExt cx="1890849" cy="923330"/>
          </a:xfrm>
        </p:grpSpPr>
        <p:sp>
          <p:nvSpPr>
            <p:cNvPr id="17" name="TextBox 16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55576" y="2477404"/>
            <a:ext cx="2533117" cy="923330"/>
            <a:chOff x="3017859" y="4283314"/>
            <a:chExt cx="1890849" cy="923330"/>
          </a:xfrm>
        </p:grpSpPr>
        <p:sp>
          <p:nvSpPr>
            <p:cNvPr id="20" name="TextBox 19"/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851920" y="2488398"/>
            <a:ext cx="555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62765" y="3676743"/>
            <a:ext cx="555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662765" y="2878621"/>
            <a:ext cx="555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851920" y="1678134"/>
            <a:ext cx="555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4" name="Grupo 33">
            <a:extLst>
              <a:ext uri="{FF2B5EF4-FFF2-40B4-BE49-F238E27FC236}">
                <a16:creationId xmlns:a16="http://schemas.microsoft.com/office/drawing/2014/main" id="{C6BFFF3E-6B69-5024-1BB5-B53F48E73ADA}"/>
              </a:ext>
            </a:extLst>
          </p:cNvPr>
          <p:cNvGrpSpPr/>
          <p:nvPr/>
        </p:nvGrpSpPr>
        <p:grpSpPr>
          <a:xfrm rot="8294799">
            <a:off x="-317685" y="-93856"/>
            <a:ext cx="2227562" cy="1702084"/>
            <a:chOff x="-1146176" y="1508125"/>
            <a:chExt cx="1609726" cy="2154238"/>
          </a:xfrm>
        </p:grpSpPr>
        <p:sp>
          <p:nvSpPr>
            <p:cNvPr id="35" name="Freeform 22">
              <a:extLst>
                <a:ext uri="{FF2B5EF4-FFF2-40B4-BE49-F238E27FC236}">
                  <a16:creationId xmlns:a16="http://schemas.microsoft.com/office/drawing/2014/main" id="{B6512D17-0AB1-20A8-748C-3CC4876A5E3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1725" y="1798638"/>
              <a:ext cx="871538" cy="1863725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23">
              <a:extLst>
                <a:ext uri="{FF2B5EF4-FFF2-40B4-BE49-F238E27FC236}">
                  <a16:creationId xmlns:a16="http://schemas.microsoft.com/office/drawing/2014/main" id="{EDB9A238-61B5-7AC7-4C6D-C724CA2B320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6163" y="2360613"/>
              <a:ext cx="355600" cy="592138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24">
              <a:extLst>
                <a:ext uri="{FF2B5EF4-FFF2-40B4-BE49-F238E27FC236}">
                  <a16:creationId xmlns:a16="http://schemas.microsoft.com/office/drawing/2014/main" id="{D3208AB8-9FC1-B084-30F6-BE0D8F5F0088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913" y="2925763"/>
              <a:ext cx="327025" cy="56832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25">
              <a:extLst>
                <a:ext uri="{FF2B5EF4-FFF2-40B4-BE49-F238E27FC236}">
                  <a16:creationId xmlns:a16="http://schemas.microsoft.com/office/drawing/2014/main" id="{32A37B2D-76F8-9631-E1B7-847DE2AB9BF4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0400" y="2252663"/>
              <a:ext cx="180975" cy="574675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26">
              <a:extLst>
                <a:ext uri="{FF2B5EF4-FFF2-40B4-BE49-F238E27FC236}">
                  <a16:creationId xmlns:a16="http://schemas.microsoft.com/office/drawing/2014/main" id="{A3369BD4-D368-3070-1952-59349DC1F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3625" y="1508125"/>
              <a:ext cx="149225" cy="501650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27">
              <a:extLst>
                <a:ext uri="{FF2B5EF4-FFF2-40B4-BE49-F238E27FC236}">
                  <a16:creationId xmlns:a16="http://schemas.microsoft.com/office/drawing/2014/main" id="{0A05B0E7-CE3E-9714-6550-2DE22E0A3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6176" y="1700213"/>
              <a:ext cx="363538" cy="77787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28">
              <a:extLst>
                <a:ext uri="{FF2B5EF4-FFF2-40B4-BE49-F238E27FC236}">
                  <a16:creationId xmlns:a16="http://schemas.microsoft.com/office/drawing/2014/main" id="{6882D207-C64B-768B-EA08-1EC6F442E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7413" y="1557338"/>
              <a:ext cx="141288" cy="919163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29">
              <a:extLst>
                <a:ext uri="{FF2B5EF4-FFF2-40B4-BE49-F238E27FC236}">
                  <a16:creationId xmlns:a16="http://schemas.microsoft.com/office/drawing/2014/main" id="{8B9D3FFA-B956-8FFD-79E6-4819A9D1735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025" y="1798638"/>
              <a:ext cx="871538" cy="1863725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30">
              <a:extLst>
                <a:ext uri="{FF2B5EF4-FFF2-40B4-BE49-F238E27FC236}">
                  <a16:creationId xmlns:a16="http://schemas.microsoft.com/office/drawing/2014/main" id="{82A137CB-6AFE-FAA8-64D6-5C1BBC1EB5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8" y="2360613"/>
              <a:ext cx="354013" cy="592138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31">
              <a:extLst>
                <a:ext uri="{FF2B5EF4-FFF2-40B4-BE49-F238E27FC236}">
                  <a16:creationId xmlns:a16="http://schemas.microsoft.com/office/drawing/2014/main" id="{9F768C06-03B6-FFBB-310E-2869E3684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325" y="2925763"/>
              <a:ext cx="327025" cy="56832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32">
              <a:extLst>
                <a:ext uri="{FF2B5EF4-FFF2-40B4-BE49-F238E27FC236}">
                  <a16:creationId xmlns:a16="http://schemas.microsoft.com/office/drawing/2014/main" id="{F0F71E0D-467E-4EAB-F64B-B3756C803D08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4787" y="2252663"/>
              <a:ext cx="180975" cy="574675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33">
              <a:extLst>
                <a:ext uri="{FF2B5EF4-FFF2-40B4-BE49-F238E27FC236}">
                  <a16:creationId xmlns:a16="http://schemas.microsoft.com/office/drawing/2014/main" id="{B5AA830F-2C40-FD0A-9AA9-5B62E19A84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8" y="1508125"/>
              <a:ext cx="149225" cy="501650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34">
              <a:extLst>
                <a:ext uri="{FF2B5EF4-FFF2-40B4-BE49-F238E27FC236}">
                  <a16:creationId xmlns:a16="http://schemas.microsoft.com/office/drawing/2014/main" id="{E02E2CD2-51F6-74B1-B059-FC7FBA2E99B8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" y="1700213"/>
              <a:ext cx="365125" cy="77787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35">
              <a:extLst>
                <a:ext uri="{FF2B5EF4-FFF2-40B4-BE49-F238E27FC236}">
                  <a16:creationId xmlns:a16="http://schemas.microsoft.com/office/drawing/2014/main" id="{7684CD4E-4DCE-49D5-799A-D3E24A920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3" y="1557338"/>
              <a:ext cx="141288" cy="919163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9" name="Grupo 48">
            <a:extLst>
              <a:ext uri="{FF2B5EF4-FFF2-40B4-BE49-F238E27FC236}">
                <a16:creationId xmlns:a16="http://schemas.microsoft.com/office/drawing/2014/main" id="{2BCD4AA6-D5E8-7C0B-F437-819029144FC9}"/>
              </a:ext>
            </a:extLst>
          </p:cNvPr>
          <p:cNvGrpSpPr/>
          <p:nvPr/>
        </p:nvGrpSpPr>
        <p:grpSpPr>
          <a:xfrm rot="13694799">
            <a:off x="7290301" y="-57395"/>
            <a:ext cx="2227562" cy="1702084"/>
            <a:chOff x="-1146176" y="1508125"/>
            <a:chExt cx="1609726" cy="2154238"/>
          </a:xfrm>
        </p:grpSpPr>
        <p:sp>
          <p:nvSpPr>
            <p:cNvPr id="50" name="Freeform 22">
              <a:extLst>
                <a:ext uri="{FF2B5EF4-FFF2-40B4-BE49-F238E27FC236}">
                  <a16:creationId xmlns:a16="http://schemas.microsoft.com/office/drawing/2014/main" id="{C5E8F3C1-02AE-BA45-AFF0-1EE9D9453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1725" y="1798638"/>
              <a:ext cx="871538" cy="1863725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23">
              <a:extLst>
                <a:ext uri="{FF2B5EF4-FFF2-40B4-BE49-F238E27FC236}">
                  <a16:creationId xmlns:a16="http://schemas.microsoft.com/office/drawing/2014/main" id="{409C5014-8381-ADF7-9C7C-E178C017B91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6163" y="2360613"/>
              <a:ext cx="355600" cy="592138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24">
              <a:extLst>
                <a:ext uri="{FF2B5EF4-FFF2-40B4-BE49-F238E27FC236}">
                  <a16:creationId xmlns:a16="http://schemas.microsoft.com/office/drawing/2014/main" id="{1EFFD302-F706-DB60-8511-C8FE8847ACBB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913" y="2925763"/>
              <a:ext cx="327025" cy="56832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25">
              <a:extLst>
                <a:ext uri="{FF2B5EF4-FFF2-40B4-BE49-F238E27FC236}">
                  <a16:creationId xmlns:a16="http://schemas.microsoft.com/office/drawing/2014/main" id="{2F1ABF23-9057-9316-0AC1-951121BDD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0400" y="2252663"/>
              <a:ext cx="180975" cy="574675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26">
              <a:extLst>
                <a:ext uri="{FF2B5EF4-FFF2-40B4-BE49-F238E27FC236}">
                  <a16:creationId xmlns:a16="http://schemas.microsoft.com/office/drawing/2014/main" id="{F59AA88F-2C4E-6F94-A689-D81FA02A7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3625" y="1508125"/>
              <a:ext cx="149225" cy="501650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27">
              <a:extLst>
                <a:ext uri="{FF2B5EF4-FFF2-40B4-BE49-F238E27FC236}">
                  <a16:creationId xmlns:a16="http://schemas.microsoft.com/office/drawing/2014/main" id="{E38B8B59-CFA1-1A9E-2F47-4B2E3AA0A20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6176" y="1700213"/>
              <a:ext cx="363538" cy="77787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28">
              <a:extLst>
                <a:ext uri="{FF2B5EF4-FFF2-40B4-BE49-F238E27FC236}">
                  <a16:creationId xmlns:a16="http://schemas.microsoft.com/office/drawing/2014/main" id="{58D650B5-5E3D-5304-8556-1844EF0911B7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7413" y="1557338"/>
              <a:ext cx="141288" cy="919163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29">
              <a:extLst>
                <a:ext uri="{FF2B5EF4-FFF2-40B4-BE49-F238E27FC236}">
                  <a16:creationId xmlns:a16="http://schemas.microsoft.com/office/drawing/2014/main" id="{0631FB20-4FEB-B5AF-ED5C-6603E2EEE81B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025" y="1798638"/>
              <a:ext cx="871538" cy="1863725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30">
              <a:extLst>
                <a:ext uri="{FF2B5EF4-FFF2-40B4-BE49-F238E27FC236}">
                  <a16:creationId xmlns:a16="http://schemas.microsoft.com/office/drawing/2014/main" id="{07FCE5E6-5778-0795-6A1F-29A11AB734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8" y="2360613"/>
              <a:ext cx="354013" cy="592138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31">
              <a:extLst>
                <a:ext uri="{FF2B5EF4-FFF2-40B4-BE49-F238E27FC236}">
                  <a16:creationId xmlns:a16="http://schemas.microsoft.com/office/drawing/2014/main" id="{E943524D-433E-2EDB-E8C8-FA1B112D0FA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325" y="2925763"/>
              <a:ext cx="327025" cy="56832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32">
              <a:extLst>
                <a:ext uri="{FF2B5EF4-FFF2-40B4-BE49-F238E27FC236}">
                  <a16:creationId xmlns:a16="http://schemas.microsoft.com/office/drawing/2014/main" id="{A4C9596F-B954-7E05-3DCA-5949BBE89CFC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4787" y="2252663"/>
              <a:ext cx="180975" cy="574675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33">
              <a:extLst>
                <a:ext uri="{FF2B5EF4-FFF2-40B4-BE49-F238E27FC236}">
                  <a16:creationId xmlns:a16="http://schemas.microsoft.com/office/drawing/2014/main" id="{C624CA1D-EFF4-AD2D-88A8-02D1E54327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8" y="1508125"/>
              <a:ext cx="149225" cy="501650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34">
              <a:extLst>
                <a:ext uri="{FF2B5EF4-FFF2-40B4-BE49-F238E27FC236}">
                  <a16:creationId xmlns:a16="http://schemas.microsoft.com/office/drawing/2014/main" id="{8A59D4FC-1A0A-9F07-52BE-58744700F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" y="1700213"/>
              <a:ext cx="365125" cy="77787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35">
              <a:extLst>
                <a:ext uri="{FF2B5EF4-FFF2-40B4-BE49-F238E27FC236}">
                  <a16:creationId xmlns:a16="http://schemas.microsoft.com/office/drawing/2014/main" id="{96F717FA-48BB-E45D-AD8F-AF228F006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3" y="1557338"/>
              <a:ext cx="141288" cy="919163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4" name="Grupo 63">
            <a:extLst>
              <a:ext uri="{FF2B5EF4-FFF2-40B4-BE49-F238E27FC236}">
                <a16:creationId xmlns:a16="http://schemas.microsoft.com/office/drawing/2014/main" id="{7711EB1A-8AC8-CB3B-AAAC-1B13A9DB210B}"/>
              </a:ext>
            </a:extLst>
          </p:cNvPr>
          <p:cNvGrpSpPr/>
          <p:nvPr/>
        </p:nvGrpSpPr>
        <p:grpSpPr>
          <a:xfrm>
            <a:off x="8072438" y="3738563"/>
            <a:ext cx="1076325" cy="1403350"/>
            <a:chOff x="8072438" y="3738563"/>
            <a:chExt cx="1076325" cy="1403350"/>
          </a:xfrm>
        </p:grpSpPr>
        <p:sp>
          <p:nvSpPr>
            <p:cNvPr id="65" name="Freeform 52">
              <a:extLst>
                <a:ext uri="{FF2B5EF4-FFF2-40B4-BE49-F238E27FC236}">
                  <a16:creationId xmlns:a16="http://schemas.microsoft.com/office/drawing/2014/main" id="{26184A27-2D06-954E-E921-292C17AAB6F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4825" y="3929063"/>
              <a:ext cx="1023938" cy="1212850"/>
            </a:xfrm>
            <a:custGeom>
              <a:avLst/>
              <a:gdLst>
                <a:gd name="T0" fmla="*/ 623 w 734"/>
                <a:gd name="T1" fmla="*/ 641 h 871"/>
                <a:gd name="T2" fmla="*/ 703 w 734"/>
                <a:gd name="T3" fmla="*/ 767 h 871"/>
                <a:gd name="T4" fmla="*/ 731 w 734"/>
                <a:gd name="T5" fmla="*/ 852 h 871"/>
                <a:gd name="T6" fmla="*/ 729 w 734"/>
                <a:gd name="T7" fmla="*/ 871 h 871"/>
                <a:gd name="T8" fmla="*/ 672 w 734"/>
                <a:gd name="T9" fmla="*/ 756 h 871"/>
                <a:gd name="T10" fmla="*/ 601 w 734"/>
                <a:gd name="T11" fmla="*/ 649 h 871"/>
                <a:gd name="T12" fmla="*/ 575 w 734"/>
                <a:gd name="T13" fmla="*/ 613 h 871"/>
                <a:gd name="T14" fmla="*/ 510 w 734"/>
                <a:gd name="T15" fmla="*/ 543 h 871"/>
                <a:gd name="T16" fmla="*/ 495 w 734"/>
                <a:gd name="T17" fmla="*/ 538 h 871"/>
                <a:gd name="T18" fmla="*/ 395 w 734"/>
                <a:gd name="T19" fmla="*/ 515 h 871"/>
                <a:gd name="T20" fmla="*/ 376 w 734"/>
                <a:gd name="T21" fmla="*/ 499 h 871"/>
                <a:gd name="T22" fmla="*/ 398 w 734"/>
                <a:gd name="T23" fmla="*/ 490 h 871"/>
                <a:gd name="T24" fmla="*/ 446 w 734"/>
                <a:gd name="T25" fmla="*/ 495 h 871"/>
                <a:gd name="T26" fmla="*/ 458 w 734"/>
                <a:gd name="T27" fmla="*/ 496 h 871"/>
                <a:gd name="T28" fmla="*/ 424 w 734"/>
                <a:gd name="T29" fmla="*/ 462 h 871"/>
                <a:gd name="T30" fmla="*/ 330 w 734"/>
                <a:gd name="T31" fmla="*/ 394 h 871"/>
                <a:gd name="T32" fmla="*/ 254 w 734"/>
                <a:gd name="T33" fmla="*/ 341 h 871"/>
                <a:gd name="T34" fmla="*/ 124 w 734"/>
                <a:gd name="T35" fmla="*/ 229 h 871"/>
                <a:gd name="T36" fmla="*/ 78 w 734"/>
                <a:gd name="T37" fmla="*/ 173 h 871"/>
                <a:gd name="T38" fmla="*/ 11 w 734"/>
                <a:gd name="T39" fmla="*/ 58 h 871"/>
                <a:gd name="T40" fmla="*/ 0 w 734"/>
                <a:gd name="T41" fmla="*/ 27 h 871"/>
                <a:gd name="T42" fmla="*/ 13 w 734"/>
                <a:gd name="T43" fmla="*/ 35 h 871"/>
                <a:gd name="T44" fmla="*/ 68 w 734"/>
                <a:gd name="T45" fmla="*/ 116 h 871"/>
                <a:gd name="T46" fmla="*/ 135 w 734"/>
                <a:gd name="T47" fmla="*/ 195 h 871"/>
                <a:gd name="T48" fmla="*/ 155 w 734"/>
                <a:gd name="T49" fmla="*/ 216 h 871"/>
                <a:gd name="T50" fmla="*/ 241 w 734"/>
                <a:gd name="T51" fmla="*/ 297 h 871"/>
                <a:gd name="T52" fmla="*/ 123 w 734"/>
                <a:gd name="T53" fmla="*/ 179 h 871"/>
                <a:gd name="T54" fmla="*/ 17 w 734"/>
                <a:gd name="T55" fmla="*/ 34 h 871"/>
                <a:gd name="T56" fmla="*/ 14 w 734"/>
                <a:gd name="T57" fmla="*/ 15 h 871"/>
                <a:gd name="T58" fmla="*/ 50 w 734"/>
                <a:gd name="T59" fmla="*/ 42 h 871"/>
                <a:gd name="T60" fmla="*/ 93 w 734"/>
                <a:gd name="T61" fmla="*/ 82 h 871"/>
                <a:gd name="T62" fmla="*/ 161 w 734"/>
                <a:gd name="T63" fmla="*/ 160 h 871"/>
                <a:gd name="T64" fmla="*/ 222 w 734"/>
                <a:gd name="T65" fmla="*/ 238 h 871"/>
                <a:gd name="T66" fmla="*/ 234 w 734"/>
                <a:gd name="T67" fmla="*/ 251 h 871"/>
                <a:gd name="T68" fmla="*/ 234 w 734"/>
                <a:gd name="T69" fmla="*/ 245 h 871"/>
                <a:gd name="T70" fmla="*/ 196 w 734"/>
                <a:gd name="T71" fmla="*/ 128 h 871"/>
                <a:gd name="T72" fmla="*/ 191 w 734"/>
                <a:gd name="T73" fmla="*/ 57 h 871"/>
                <a:gd name="T74" fmla="*/ 204 w 734"/>
                <a:gd name="T75" fmla="*/ 0 h 871"/>
                <a:gd name="T76" fmla="*/ 212 w 734"/>
                <a:gd name="T77" fmla="*/ 10 h 871"/>
                <a:gd name="T78" fmla="*/ 242 w 734"/>
                <a:gd name="T79" fmla="*/ 149 h 871"/>
                <a:gd name="T80" fmla="*/ 288 w 734"/>
                <a:gd name="T81" fmla="*/ 295 h 871"/>
                <a:gd name="T82" fmla="*/ 250 w 734"/>
                <a:gd name="T83" fmla="*/ 183 h 871"/>
                <a:gd name="T84" fmla="*/ 217 w 734"/>
                <a:gd name="T85" fmla="*/ 31 h 871"/>
                <a:gd name="T86" fmla="*/ 220 w 734"/>
                <a:gd name="T87" fmla="*/ 9 h 871"/>
                <a:gd name="T88" fmla="*/ 241 w 734"/>
                <a:gd name="T89" fmla="*/ 33 h 871"/>
                <a:gd name="T90" fmla="*/ 285 w 734"/>
                <a:gd name="T91" fmla="*/ 125 h 871"/>
                <a:gd name="T92" fmla="*/ 306 w 734"/>
                <a:gd name="T93" fmla="*/ 193 h 871"/>
                <a:gd name="T94" fmla="*/ 324 w 734"/>
                <a:gd name="T95" fmla="*/ 266 h 871"/>
                <a:gd name="T96" fmla="*/ 333 w 734"/>
                <a:gd name="T97" fmla="*/ 328 h 871"/>
                <a:gd name="T98" fmla="*/ 334 w 734"/>
                <a:gd name="T99" fmla="*/ 338 h 871"/>
                <a:gd name="T100" fmla="*/ 361 w 734"/>
                <a:gd name="T101" fmla="*/ 390 h 871"/>
                <a:gd name="T102" fmla="*/ 485 w 734"/>
                <a:gd name="T103" fmla="*/ 493 h 871"/>
                <a:gd name="T104" fmla="*/ 582 w 734"/>
                <a:gd name="T105" fmla="*/ 589 h 871"/>
                <a:gd name="T106" fmla="*/ 623 w 734"/>
                <a:gd name="T107" fmla="*/ 64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1">
                  <a:moveTo>
                    <a:pt x="623" y="641"/>
                  </a:moveTo>
                  <a:cubicBezTo>
                    <a:pt x="651" y="682"/>
                    <a:pt x="681" y="722"/>
                    <a:pt x="703" y="767"/>
                  </a:cubicBezTo>
                  <a:cubicBezTo>
                    <a:pt x="716" y="793"/>
                    <a:pt x="725" y="822"/>
                    <a:pt x="731" y="852"/>
                  </a:cubicBezTo>
                  <a:cubicBezTo>
                    <a:pt x="732" y="857"/>
                    <a:pt x="734" y="863"/>
                    <a:pt x="729" y="871"/>
                  </a:cubicBezTo>
                  <a:cubicBezTo>
                    <a:pt x="707" y="833"/>
                    <a:pt x="697" y="790"/>
                    <a:pt x="672" y="756"/>
                  </a:cubicBezTo>
                  <a:cubicBezTo>
                    <a:pt x="648" y="721"/>
                    <a:pt x="628" y="683"/>
                    <a:pt x="601" y="649"/>
                  </a:cubicBezTo>
                  <a:cubicBezTo>
                    <a:pt x="595" y="635"/>
                    <a:pt x="585" y="623"/>
                    <a:pt x="575" y="613"/>
                  </a:cubicBezTo>
                  <a:cubicBezTo>
                    <a:pt x="554" y="589"/>
                    <a:pt x="533" y="564"/>
                    <a:pt x="510" y="543"/>
                  </a:cubicBezTo>
                  <a:cubicBezTo>
                    <a:pt x="505" y="539"/>
                    <a:pt x="501" y="538"/>
                    <a:pt x="495" y="538"/>
                  </a:cubicBezTo>
                  <a:cubicBezTo>
                    <a:pt x="461" y="533"/>
                    <a:pt x="427" y="529"/>
                    <a:pt x="395" y="515"/>
                  </a:cubicBezTo>
                  <a:cubicBezTo>
                    <a:pt x="387" y="512"/>
                    <a:pt x="374" y="511"/>
                    <a:pt x="376" y="499"/>
                  </a:cubicBezTo>
                  <a:cubicBezTo>
                    <a:pt x="378" y="489"/>
                    <a:pt x="390" y="491"/>
                    <a:pt x="398" y="490"/>
                  </a:cubicBezTo>
                  <a:cubicBezTo>
                    <a:pt x="414" y="488"/>
                    <a:pt x="430" y="492"/>
                    <a:pt x="446" y="495"/>
                  </a:cubicBezTo>
                  <a:cubicBezTo>
                    <a:pt x="450" y="496"/>
                    <a:pt x="453" y="499"/>
                    <a:pt x="458" y="496"/>
                  </a:cubicBezTo>
                  <a:cubicBezTo>
                    <a:pt x="451" y="480"/>
                    <a:pt x="436" y="473"/>
                    <a:pt x="424" y="462"/>
                  </a:cubicBezTo>
                  <a:cubicBezTo>
                    <a:pt x="395" y="436"/>
                    <a:pt x="363" y="414"/>
                    <a:pt x="330" y="394"/>
                  </a:cubicBezTo>
                  <a:cubicBezTo>
                    <a:pt x="304" y="378"/>
                    <a:pt x="277" y="361"/>
                    <a:pt x="254" y="341"/>
                  </a:cubicBezTo>
                  <a:cubicBezTo>
                    <a:pt x="210" y="304"/>
                    <a:pt x="166" y="267"/>
                    <a:pt x="124" y="229"/>
                  </a:cubicBezTo>
                  <a:cubicBezTo>
                    <a:pt x="107" y="212"/>
                    <a:pt x="94" y="191"/>
                    <a:pt x="78" y="173"/>
                  </a:cubicBezTo>
                  <a:cubicBezTo>
                    <a:pt x="51" y="137"/>
                    <a:pt x="32" y="96"/>
                    <a:pt x="11" y="58"/>
                  </a:cubicBezTo>
                  <a:cubicBezTo>
                    <a:pt x="6" y="49"/>
                    <a:pt x="4" y="38"/>
                    <a:pt x="0" y="27"/>
                  </a:cubicBezTo>
                  <a:cubicBezTo>
                    <a:pt x="6" y="26"/>
                    <a:pt x="9" y="31"/>
                    <a:pt x="13" y="35"/>
                  </a:cubicBezTo>
                  <a:cubicBezTo>
                    <a:pt x="30" y="63"/>
                    <a:pt x="48" y="90"/>
                    <a:pt x="68" y="116"/>
                  </a:cubicBezTo>
                  <a:cubicBezTo>
                    <a:pt x="89" y="143"/>
                    <a:pt x="109" y="171"/>
                    <a:pt x="135" y="195"/>
                  </a:cubicBezTo>
                  <a:cubicBezTo>
                    <a:pt x="142" y="201"/>
                    <a:pt x="149" y="209"/>
                    <a:pt x="155" y="216"/>
                  </a:cubicBezTo>
                  <a:cubicBezTo>
                    <a:pt x="185" y="246"/>
                    <a:pt x="215" y="276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3"/>
                    <a:pt x="47" y="86"/>
                    <a:pt x="17" y="34"/>
                  </a:cubicBezTo>
                  <a:cubicBezTo>
                    <a:pt x="13" y="28"/>
                    <a:pt x="8" y="22"/>
                    <a:pt x="14" y="15"/>
                  </a:cubicBezTo>
                  <a:cubicBezTo>
                    <a:pt x="24" y="27"/>
                    <a:pt x="39" y="32"/>
                    <a:pt x="50" y="42"/>
                  </a:cubicBezTo>
                  <a:cubicBezTo>
                    <a:pt x="64" y="56"/>
                    <a:pt x="80" y="68"/>
                    <a:pt x="93" y="82"/>
                  </a:cubicBezTo>
                  <a:cubicBezTo>
                    <a:pt x="117" y="107"/>
                    <a:pt x="141" y="131"/>
                    <a:pt x="161" y="160"/>
                  </a:cubicBezTo>
                  <a:cubicBezTo>
                    <a:pt x="181" y="186"/>
                    <a:pt x="202" y="212"/>
                    <a:pt x="222" y="238"/>
                  </a:cubicBezTo>
                  <a:cubicBezTo>
                    <a:pt x="226" y="242"/>
                    <a:pt x="230" y="247"/>
                    <a:pt x="234" y="251"/>
                  </a:cubicBezTo>
                  <a:cubicBezTo>
                    <a:pt x="237" y="249"/>
                    <a:pt x="235" y="247"/>
                    <a:pt x="234" y="245"/>
                  </a:cubicBezTo>
                  <a:cubicBezTo>
                    <a:pt x="210" y="210"/>
                    <a:pt x="203" y="169"/>
                    <a:pt x="196" y="128"/>
                  </a:cubicBezTo>
                  <a:cubicBezTo>
                    <a:pt x="192" y="104"/>
                    <a:pt x="191" y="80"/>
                    <a:pt x="191" y="57"/>
                  </a:cubicBezTo>
                  <a:cubicBezTo>
                    <a:pt x="191" y="38"/>
                    <a:pt x="190" y="16"/>
                    <a:pt x="204" y="0"/>
                  </a:cubicBezTo>
                  <a:cubicBezTo>
                    <a:pt x="211" y="0"/>
                    <a:pt x="212" y="5"/>
                    <a:pt x="212" y="10"/>
                  </a:cubicBezTo>
                  <a:cubicBezTo>
                    <a:pt x="221" y="56"/>
                    <a:pt x="234" y="102"/>
                    <a:pt x="242" y="149"/>
                  </a:cubicBezTo>
                  <a:cubicBezTo>
                    <a:pt x="252" y="202"/>
                    <a:pt x="267" y="255"/>
                    <a:pt x="288" y="295"/>
                  </a:cubicBezTo>
                  <a:cubicBezTo>
                    <a:pt x="272" y="265"/>
                    <a:pt x="260" y="224"/>
                    <a:pt x="250" y="183"/>
                  </a:cubicBezTo>
                  <a:cubicBezTo>
                    <a:pt x="238" y="132"/>
                    <a:pt x="230" y="81"/>
                    <a:pt x="217" y="31"/>
                  </a:cubicBezTo>
                  <a:cubicBezTo>
                    <a:pt x="215" y="23"/>
                    <a:pt x="212" y="16"/>
                    <a:pt x="220" y="9"/>
                  </a:cubicBezTo>
                  <a:cubicBezTo>
                    <a:pt x="231" y="14"/>
                    <a:pt x="235" y="25"/>
                    <a:pt x="241" y="33"/>
                  </a:cubicBezTo>
                  <a:cubicBezTo>
                    <a:pt x="261" y="61"/>
                    <a:pt x="275" y="92"/>
                    <a:pt x="285" y="125"/>
                  </a:cubicBezTo>
                  <a:cubicBezTo>
                    <a:pt x="291" y="147"/>
                    <a:pt x="298" y="170"/>
                    <a:pt x="306" y="193"/>
                  </a:cubicBezTo>
                  <a:cubicBezTo>
                    <a:pt x="315" y="216"/>
                    <a:pt x="320" y="241"/>
                    <a:pt x="324" y="266"/>
                  </a:cubicBezTo>
                  <a:cubicBezTo>
                    <a:pt x="326" y="287"/>
                    <a:pt x="332" y="307"/>
                    <a:pt x="333" y="328"/>
                  </a:cubicBezTo>
                  <a:cubicBezTo>
                    <a:pt x="334" y="331"/>
                    <a:pt x="335" y="335"/>
                    <a:pt x="334" y="338"/>
                  </a:cubicBezTo>
                  <a:cubicBezTo>
                    <a:pt x="329" y="364"/>
                    <a:pt x="341" y="378"/>
                    <a:pt x="361" y="390"/>
                  </a:cubicBezTo>
                  <a:cubicBezTo>
                    <a:pt x="408" y="418"/>
                    <a:pt x="446" y="456"/>
                    <a:pt x="485" y="493"/>
                  </a:cubicBezTo>
                  <a:cubicBezTo>
                    <a:pt x="518" y="524"/>
                    <a:pt x="550" y="555"/>
                    <a:pt x="582" y="589"/>
                  </a:cubicBezTo>
                  <a:cubicBezTo>
                    <a:pt x="597" y="605"/>
                    <a:pt x="609" y="623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53">
              <a:extLst>
                <a:ext uri="{FF2B5EF4-FFF2-40B4-BE49-F238E27FC236}">
                  <a16:creationId xmlns:a16="http://schemas.microsoft.com/office/drawing/2014/main" id="{064C3A34-7A3A-F28C-6FC1-330075081C36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0" y="4294188"/>
              <a:ext cx="414338" cy="385763"/>
            </a:xfrm>
            <a:custGeom>
              <a:avLst/>
              <a:gdLst>
                <a:gd name="T0" fmla="*/ 281 w 298"/>
                <a:gd name="T1" fmla="*/ 230 h 277"/>
                <a:gd name="T2" fmla="*/ 229 w 298"/>
                <a:gd name="T3" fmla="*/ 255 h 277"/>
                <a:gd name="T4" fmla="*/ 113 w 298"/>
                <a:gd name="T5" fmla="*/ 269 h 277"/>
                <a:gd name="T6" fmla="*/ 17 w 298"/>
                <a:gd name="T7" fmla="*/ 187 h 277"/>
                <a:gd name="T8" fmla="*/ 1 w 298"/>
                <a:gd name="T9" fmla="*/ 116 h 277"/>
                <a:gd name="T10" fmla="*/ 30 w 298"/>
                <a:gd name="T11" fmla="*/ 23 h 277"/>
                <a:gd name="T12" fmla="*/ 79 w 298"/>
                <a:gd name="T13" fmla="*/ 8 h 277"/>
                <a:gd name="T14" fmla="*/ 102 w 298"/>
                <a:gd name="T15" fmla="*/ 29 h 277"/>
                <a:gd name="T16" fmla="*/ 137 w 298"/>
                <a:gd name="T17" fmla="*/ 82 h 277"/>
                <a:gd name="T18" fmla="*/ 189 w 298"/>
                <a:gd name="T19" fmla="*/ 134 h 277"/>
                <a:gd name="T20" fmla="*/ 271 w 298"/>
                <a:gd name="T21" fmla="*/ 186 h 277"/>
                <a:gd name="T22" fmla="*/ 292 w 298"/>
                <a:gd name="T23" fmla="*/ 203 h 277"/>
                <a:gd name="T24" fmla="*/ 291 w 298"/>
                <a:gd name="T25" fmla="*/ 222 h 277"/>
                <a:gd name="T26" fmla="*/ 281 w 298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7">
                  <a:moveTo>
                    <a:pt x="281" y="230"/>
                  </a:moveTo>
                  <a:cubicBezTo>
                    <a:pt x="266" y="245"/>
                    <a:pt x="247" y="250"/>
                    <a:pt x="229" y="255"/>
                  </a:cubicBezTo>
                  <a:cubicBezTo>
                    <a:pt x="191" y="267"/>
                    <a:pt x="153" y="277"/>
                    <a:pt x="113" y="269"/>
                  </a:cubicBezTo>
                  <a:cubicBezTo>
                    <a:pt x="66" y="260"/>
                    <a:pt x="33" y="232"/>
                    <a:pt x="17" y="187"/>
                  </a:cubicBezTo>
                  <a:cubicBezTo>
                    <a:pt x="7" y="165"/>
                    <a:pt x="0" y="141"/>
                    <a:pt x="1" y="116"/>
                  </a:cubicBezTo>
                  <a:cubicBezTo>
                    <a:pt x="2" y="83"/>
                    <a:pt x="13" y="52"/>
                    <a:pt x="30" y="23"/>
                  </a:cubicBezTo>
                  <a:cubicBezTo>
                    <a:pt x="42" y="3"/>
                    <a:pt x="66" y="0"/>
                    <a:pt x="79" y="8"/>
                  </a:cubicBezTo>
                  <a:cubicBezTo>
                    <a:pt x="88" y="13"/>
                    <a:pt x="96" y="21"/>
                    <a:pt x="102" y="29"/>
                  </a:cubicBezTo>
                  <a:cubicBezTo>
                    <a:pt x="116" y="45"/>
                    <a:pt x="125" y="64"/>
                    <a:pt x="137" y="82"/>
                  </a:cubicBezTo>
                  <a:cubicBezTo>
                    <a:pt x="150" y="103"/>
                    <a:pt x="168" y="120"/>
                    <a:pt x="189" y="134"/>
                  </a:cubicBezTo>
                  <a:cubicBezTo>
                    <a:pt x="216" y="152"/>
                    <a:pt x="243" y="169"/>
                    <a:pt x="271" y="186"/>
                  </a:cubicBezTo>
                  <a:cubicBezTo>
                    <a:pt x="279" y="190"/>
                    <a:pt x="285" y="197"/>
                    <a:pt x="292" y="203"/>
                  </a:cubicBezTo>
                  <a:cubicBezTo>
                    <a:pt x="298" y="208"/>
                    <a:pt x="296" y="216"/>
                    <a:pt x="291" y="222"/>
                  </a:cubicBezTo>
                  <a:cubicBezTo>
                    <a:pt x="288" y="225"/>
                    <a:pt x="284" y="228"/>
                    <a:pt x="281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54">
              <a:extLst>
                <a:ext uri="{FF2B5EF4-FFF2-40B4-BE49-F238E27FC236}">
                  <a16:creationId xmlns:a16="http://schemas.microsoft.com/office/drawing/2014/main" id="{60F74CB0-3503-68EC-E53E-FAA166BD449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0" y="4662488"/>
              <a:ext cx="384175" cy="37147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6 h 266"/>
                <a:gd name="T4" fmla="*/ 37 w 276"/>
                <a:gd name="T5" fmla="*/ 101 h 266"/>
                <a:gd name="T6" fmla="*/ 13 w 276"/>
                <a:gd name="T7" fmla="*/ 79 h 266"/>
                <a:gd name="T8" fmla="*/ 29 w 276"/>
                <a:gd name="T9" fmla="*/ 31 h 266"/>
                <a:gd name="T10" fmla="*/ 179 w 276"/>
                <a:gd name="T11" fmla="*/ 17 h 266"/>
                <a:gd name="T12" fmla="*/ 275 w 276"/>
                <a:gd name="T13" fmla="*/ 152 h 266"/>
                <a:gd name="T14" fmla="*/ 256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0"/>
                    <a:pt x="122" y="166"/>
                  </a:cubicBezTo>
                  <a:cubicBezTo>
                    <a:pt x="95" y="143"/>
                    <a:pt x="68" y="120"/>
                    <a:pt x="37" y="101"/>
                  </a:cubicBezTo>
                  <a:cubicBezTo>
                    <a:pt x="28" y="95"/>
                    <a:pt x="20" y="88"/>
                    <a:pt x="13" y="79"/>
                  </a:cubicBezTo>
                  <a:cubicBezTo>
                    <a:pt x="0" y="62"/>
                    <a:pt x="7" y="44"/>
                    <a:pt x="29" y="31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2"/>
                  </a:cubicBezTo>
                  <a:cubicBezTo>
                    <a:pt x="276" y="183"/>
                    <a:pt x="271" y="211"/>
                    <a:pt x="256" y="238"/>
                  </a:cubicBezTo>
                  <a:cubicBezTo>
                    <a:pt x="251" y="249"/>
                    <a:pt x="242" y="255"/>
                    <a:pt x="232" y="260"/>
                  </a:cubicBezTo>
                  <a:cubicBezTo>
                    <a:pt x="220" y="266"/>
                    <a:pt x="207" y="260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55">
              <a:extLst>
                <a:ext uri="{FF2B5EF4-FFF2-40B4-BE49-F238E27FC236}">
                  <a16:creationId xmlns:a16="http://schemas.microsoft.com/office/drawing/2014/main" id="{ED5EB35F-BAC8-BC53-89FE-AE3D44565A5E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2350" y="4224338"/>
              <a:ext cx="212725" cy="373063"/>
            </a:xfrm>
            <a:custGeom>
              <a:avLst/>
              <a:gdLst>
                <a:gd name="T0" fmla="*/ 152 w 153"/>
                <a:gd name="T1" fmla="*/ 268 h 268"/>
                <a:gd name="T2" fmla="*/ 125 w 153"/>
                <a:gd name="T3" fmla="*/ 252 h 268"/>
                <a:gd name="T4" fmla="*/ 57 w 153"/>
                <a:gd name="T5" fmla="*/ 186 h 268"/>
                <a:gd name="T6" fmla="*/ 13 w 153"/>
                <a:gd name="T7" fmla="*/ 92 h 268"/>
                <a:gd name="T8" fmla="*/ 2 w 153"/>
                <a:gd name="T9" fmla="*/ 30 h 268"/>
                <a:gd name="T10" fmla="*/ 6 w 153"/>
                <a:gd name="T11" fmla="*/ 7 h 268"/>
                <a:gd name="T12" fmla="*/ 26 w 153"/>
                <a:gd name="T13" fmla="*/ 6 h 268"/>
                <a:gd name="T14" fmla="*/ 132 w 153"/>
                <a:gd name="T15" fmla="*/ 169 h 268"/>
                <a:gd name="T16" fmla="*/ 151 w 153"/>
                <a:gd name="T17" fmla="*/ 240 h 268"/>
                <a:gd name="T18" fmla="*/ 152 w 153"/>
                <a:gd name="T19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268">
                  <a:moveTo>
                    <a:pt x="152" y="268"/>
                  </a:moveTo>
                  <a:cubicBezTo>
                    <a:pt x="139" y="268"/>
                    <a:pt x="132" y="259"/>
                    <a:pt x="125" y="252"/>
                  </a:cubicBezTo>
                  <a:cubicBezTo>
                    <a:pt x="101" y="232"/>
                    <a:pt x="76" y="212"/>
                    <a:pt x="57" y="186"/>
                  </a:cubicBezTo>
                  <a:cubicBezTo>
                    <a:pt x="35" y="157"/>
                    <a:pt x="23" y="126"/>
                    <a:pt x="13" y="92"/>
                  </a:cubicBezTo>
                  <a:cubicBezTo>
                    <a:pt x="8" y="72"/>
                    <a:pt x="7" y="50"/>
                    <a:pt x="2" y="30"/>
                  </a:cubicBezTo>
                  <a:cubicBezTo>
                    <a:pt x="0" y="22"/>
                    <a:pt x="0" y="15"/>
                    <a:pt x="6" y="7"/>
                  </a:cubicBezTo>
                  <a:cubicBezTo>
                    <a:pt x="12" y="0"/>
                    <a:pt x="19" y="1"/>
                    <a:pt x="26" y="6"/>
                  </a:cubicBezTo>
                  <a:cubicBezTo>
                    <a:pt x="79" y="48"/>
                    <a:pt x="112" y="104"/>
                    <a:pt x="132" y="169"/>
                  </a:cubicBezTo>
                  <a:cubicBezTo>
                    <a:pt x="139" y="192"/>
                    <a:pt x="145" y="216"/>
                    <a:pt x="151" y="240"/>
                  </a:cubicBezTo>
                  <a:cubicBezTo>
                    <a:pt x="153" y="249"/>
                    <a:pt x="148" y="258"/>
                    <a:pt x="152" y="268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56">
              <a:extLst>
                <a:ext uri="{FF2B5EF4-FFF2-40B4-BE49-F238E27FC236}">
                  <a16:creationId xmlns:a16="http://schemas.microsoft.com/office/drawing/2014/main" id="{53002F82-B511-5D8E-4DA6-60BF3D19702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3738563"/>
              <a:ext cx="176213" cy="328613"/>
            </a:xfrm>
            <a:custGeom>
              <a:avLst/>
              <a:gdLst>
                <a:gd name="T0" fmla="*/ 80 w 127"/>
                <a:gd name="T1" fmla="*/ 205 h 236"/>
                <a:gd name="T2" fmla="*/ 34 w 127"/>
                <a:gd name="T3" fmla="*/ 146 h 236"/>
                <a:gd name="T4" fmla="*/ 5 w 127"/>
                <a:gd name="T5" fmla="*/ 39 h 236"/>
                <a:gd name="T6" fmla="*/ 2 w 127"/>
                <a:gd name="T7" fmla="*/ 15 h 236"/>
                <a:gd name="T8" fmla="*/ 8 w 127"/>
                <a:gd name="T9" fmla="*/ 3 h 236"/>
                <a:gd name="T10" fmla="*/ 23 w 127"/>
                <a:gd name="T11" fmla="*/ 7 h 236"/>
                <a:gd name="T12" fmla="*/ 80 w 127"/>
                <a:gd name="T13" fmla="*/ 80 h 236"/>
                <a:gd name="T14" fmla="*/ 107 w 127"/>
                <a:gd name="T15" fmla="*/ 133 h 236"/>
                <a:gd name="T16" fmla="*/ 126 w 127"/>
                <a:gd name="T17" fmla="*/ 211 h 236"/>
                <a:gd name="T18" fmla="*/ 125 w 127"/>
                <a:gd name="T19" fmla="*/ 225 h 236"/>
                <a:gd name="T20" fmla="*/ 111 w 127"/>
                <a:gd name="T21" fmla="*/ 231 h 236"/>
                <a:gd name="T22" fmla="*/ 80 w 127"/>
                <a:gd name="T23" fmla="*/ 20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236">
                  <a:moveTo>
                    <a:pt x="80" y="205"/>
                  </a:moveTo>
                  <a:cubicBezTo>
                    <a:pt x="63" y="190"/>
                    <a:pt x="48" y="168"/>
                    <a:pt x="34" y="146"/>
                  </a:cubicBezTo>
                  <a:cubicBezTo>
                    <a:pt x="14" y="114"/>
                    <a:pt x="7" y="77"/>
                    <a:pt x="5" y="39"/>
                  </a:cubicBezTo>
                  <a:cubicBezTo>
                    <a:pt x="4" y="31"/>
                    <a:pt x="0" y="23"/>
                    <a:pt x="2" y="15"/>
                  </a:cubicBezTo>
                  <a:cubicBezTo>
                    <a:pt x="3" y="10"/>
                    <a:pt x="3" y="5"/>
                    <a:pt x="8" y="3"/>
                  </a:cubicBezTo>
                  <a:cubicBezTo>
                    <a:pt x="14" y="0"/>
                    <a:pt x="19" y="3"/>
                    <a:pt x="23" y="7"/>
                  </a:cubicBezTo>
                  <a:cubicBezTo>
                    <a:pt x="44" y="29"/>
                    <a:pt x="64" y="53"/>
                    <a:pt x="80" y="80"/>
                  </a:cubicBezTo>
                  <a:cubicBezTo>
                    <a:pt x="89" y="98"/>
                    <a:pt x="98" y="115"/>
                    <a:pt x="107" y="133"/>
                  </a:cubicBezTo>
                  <a:cubicBezTo>
                    <a:pt x="118" y="158"/>
                    <a:pt x="121" y="184"/>
                    <a:pt x="126" y="211"/>
                  </a:cubicBezTo>
                  <a:cubicBezTo>
                    <a:pt x="126" y="215"/>
                    <a:pt x="127" y="221"/>
                    <a:pt x="125" y="225"/>
                  </a:cubicBezTo>
                  <a:cubicBezTo>
                    <a:pt x="123" y="231"/>
                    <a:pt x="118" y="236"/>
                    <a:pt x="111" y="231"/>
                  </a:cubicBezTo>
                  <a:cubicBezTo>
                    <a:pt x="101" y="224"/>
                    <a:pt x="90" y="218"/>
                    <a:pt x="80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57">
              <a:extLst>
                <a:ext uri="{FF2B5EF4-FFF2-40B4-BE49-F238E27FC236}">
                  <a16:creationId xmlns:a16="http://schemas.microsoft.com/office/drawing/2014/main" id="{74A9C1DC-C1C5-1B79-6381-B87F6DDED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3865563"/>
              <a:ext cx="428625" cy="506413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5 h 364"/>
                <a:gd name="T4" fmla="*/ 143 w 307"/>
                <a:gd name="T5" fmla="*/ 195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0 h 364"/>
                <a:gd name="T18" fmla="*/ 38 w 307"/>
                <a:gd name="T19" fmla="*/ 73 h 364"/>
                <a:gd name="T20" fmla="*/ 12 w 307"/>
                <a:gd name="T21" fmla="*/ 33 h 364"/>
                <a:gd name="T22" fmla="*/ 1 w 307"/>
                <a:gd name="T23" fmla="*/ 12 h 364"/>
                <a:gd name="T24" fmla="*/ 5 w 307"/>
                <a:gd name="T25" fmla="*/ 1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5" y="105"/>
                    <a:pt x="90" y="125"/>
                  </a:cubicBezTo>
                  <a:cubicBezTo>
                    <a:pt x="107" y="149"/>
                    <a:pt x="124" y="173"/>
                    <a:pt x="143" y="195"/>
                  </a:cubicBezTo>
                  <a:cubicBezTo>
                    <a:pt x="162" y="219"/>
                    <a:pt x="184" y="241"/>
                    <a:pt x="204" y="264"/>
                  </a:cubicBezTo>
                  <a:cubicBezTo>
                    <a:pt x="236" y="298"/>
                    <a:pt x="270" y="331"/>
                    <a:pt x="307" y="364"/>
                  </a:cubicBezTo>
                  <a:cubicBezTo>
                    <a:pt x="294" y="362"/>
                    <a:pt x="287" y="354"/>
                    <a:pt x="279" y="348"/>
                  </a:cubicBezTo>
                  <a:cubicBezTo>
                    <a:pt x="250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0"/>
                  </a:cubicBezTo>
                  <a:cubicBezTo>
                    <a:pt x="42" y="78"/>
                    <a:pt x="40" y="76"/>
                    <a:pt x="38" y="73"/>
                  </a:cubicBezTo>
                  <a:cubicBezTo>
                    <a:pt x="32" y="59"/>
                    <a:pt x="22" y="46"/>
                    <a:pt x="12" y="33"/>
                  </a:cubicBezTo>
                  <a:cubicBezTo>
                    <a:pt x="7" y="27"/>
                    <a:pt x="2" y="20"/>
                    <a:pt x="1" y="12"/>
                  </a:cubicBezTo>
                  <a:cubicBezTo>
                    <a:pt x="0" y="7"/>
                    <a:pt x="1" y="3"/>
                    <a:pt x="5" y="1"/>
                  </a:cubicBezTo>
                  <a:cubicBezTo>
                    <a:pt x="10" y="0"/>
                    <a:pt x="12" y="2"/>
                    <a:pt x="15" y="6"/>
                  </a:cubicBezTo>
                  <a:cubicBezTo>
                    <a:pt x="27" y="24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58">
              <a:extLst>
                <a:ext uri="{FF2B5EF4-FFF2-40B4-BE49-F238E27FC236}">
                  <a16:creationId xmlns:a16="http://schemas.microsoft.com/office/drawing/2014/main" id="{AE43CEC0-785D-876D-1A87-120BDE141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0" y="3771900"/>
              <a:ext cx="168275" cy="596900"/>
            </a:xfrm>
            <a:custGeom>
              <a:avLst/>
              <a:gdLst>
                <a:gd name="T0" fmla="*/ 40 w 120"/>
                <a:gd name="T1" fmla="*/ 122 h 429"/>
                <a:gd name="T2" fmla="*/ 53 w 120"/>
                <a:gd name="T3" fmla="*/ 186 h 429"/>
                <a:gd name="T4" fmla="*/ 83 w 120"/>
                <a:gd name="T5" fmla="*/ 328 h 429"/>
                <a:gd name="T6" fmla="*/ 113 w 120"/>
                <a:gd name="T7" fmla="*/ 413 h 429"/>
                <a:gd name="T8" fmla="*/ 120 w 120"/>
                <a:gd name="T9" fmla="*/ 429 h 429"/>
                <a:gd name="T10" fmla="*/ 110 w 120"/>
                <a:gd name="T11" fmla="*/ 420 h 429"/>
                <a:gd name="T12" fmla="*/ 63 w 120"/>
                <a:gd name="T13" fmla="*/ 287 h 429"/>
                <a:gd name="T14" fmla="*/ 27 w 120"/>
                <a:gd name="T15" fmla="*/ 120 h 429"/>
                <a:gd name="T16" fmla="*/ 24 w 120"/>
                <a:gd name="T17" fmla="*/ 112 h 429"/>
                <a:gd name="T18" fmla="*/ 5 w 120"/>
                <a:gd name="T19" fmla="*/ 19 h 429"/>
                <a:gd name="T20" fmla="*/ 8 w 120"/>
                <a:gd name="T21" fmla="*/ 2 h 429"/>
                <a:gd name="T22" fmla="*/ 21 w 120"/>
                <a:gd name="T23" fmla="*/ 16 h 429"/>
                <a:gd name="T24" fmla="*/ 40 w 120"/>
                <a:gd name="T25" fmla="*/ 122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40" y="122"/>
                  </a:moveTo>
                  <a:cubicBezTo>
                    <a:pt x="40" y="145"/>
                    <a:pt x="48" y="166"/>
                    <a:pt x="53" y="186"/>
                  </a:cubicBezTo>
                  <a:cubicBezTo>
                    <a:pt x="65" y="233"/>
                    <a:pt x="71" y="281"/>
                    <a:pt x="83" y="328"/>
                  </a:cubicBezTo>
                  <a:cubicBezTo>
                    <a:pt x="91" y="357"/>
                    <a:pt x="102" y="386"/>
                    <a:pt x="113" y="413"/>
                  </a:cubicBezTo>
                  <a:cubicBezTo>
                    <a:pt x="115" y="419"/>
                    <a:pt x="117" y="423"/>
                    <a:pt x="120" y="429"/>
                  </a:cubicBezTo>
                  <a:cubicBezTo>
                    <a:pt x="114" y="427"/>
                    <a:pt x="112" y="424"/>
                    <a:pt x="110" y="420"/>
                  </a:cubicBezTo>
                  <a:cubicBezTo>
                    <a:pt x="88" y="378"/>
                    <a:pt x="73" y="334"/>
                    <a:pt x="63" y="287"/>
                  </a:cubicBezTo>
                  <a:cubicBezTo>
                    <a:pt x="51" y="231"/>
                    <a:pt x="39" y="176"/>
                    <a:pt x="27" y="120"/>
                  </a:cubicBezTo>
                  <a:cubicBezTo>
                    <a:pt x="26" y="117"/>
                    <a:pt x="25" y="115"/>
                    <a:pt x="24" y="112"/>
                  </a:cubicBezTo>
                  <a:cubicBezTo>
                    <a:pt x="18" y="81"/>
                    <a:pt x="14" y="50"/>
                    <a:pt x="5" y="19"/>
                  </a:cubicBezTo>
                  <a:cubicBezTo>
                    <a:pt x="4" y="13"/>
                    <a:pt x="0" y="4"/>
                    <a:pt x="8" y="2"/>
                  </a:cubicBezTo>
                  <a:cubicBezTo>
                    <a:pt x="16" y="0"/>
                    <a:pt x="20" y="9"/>
                    <a:pt x="21" y="16"/>
                  </a:cubicBezTo>
                  <a:cubicBezTo>
                    <a:pt x="27" y="51"/>
                    <a:pt x="34" y="87"/>
                    <a:pt x="40" y="12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2" name="Grupo 71">
            <a:extLst>
              <a:ext uri="{FF2B5EF4-FFF2-40B4-BE49-F238E27FC236}">
                <a16:creationId xmlns:a16="http://schemas.microsoft.com/office/drawing/2014/main" id="{3C6CD246-817B-2D20-B0E6-9AFD8ECDACBE}"/>
              </a:ext>
            </a:extLst>
          </p:cNvPr>
          <p:cNvGrpSpPr/>
          <p:nvPr/>
        </p:nvGrpSpPr>
        <p:grpSpPr>
          <a:xfrm flipH="1">
            <a:off x="19674" y="3724728"/>
            <a:ext cx="1068957" cy="1403350"/>
            <a:chOff x="8072438" y="3738563"/>
            <a:chExt cx="1076325" cy="1403350"/>
          </a:xfrm>
        </p:grpSpPr>
        <p:sp>
          <p:nvSpPr>
            <p:cNvPr id="73" name="Freeform 52">
              <a:extLst>
                <a:ext uri="{FF2B5EF4-FFF2-40B4-BE49-F238E27FC236}">
                  <a16:creationId xmlns:a16="http://schemas.microsoft.com/office/drawing/2014/main" id="{2D9ACC5B-0C1E-906B-417A-E24390A6E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4825" y="3929063"/>
              <a:ext cx="1023938" cy="1212850"/>
            </a:xfrm>
            <a:custGeom>
              <a:avLst/>
              <a:gdLst>
                <a:gd name="T0" fmla="*/ 623 w 734"/>
                <a:gd name="T1" fmla="*/ 641 h 871"/>
                <a:gd name="T2" fmla="*/ 703 w 734"/>
                <a:gd name="T3" fmla="*/ 767 h 871"/>
                <a:gd name="T4" fmla="*/ 731 w 734"/>
                <a:gd name="T5" fmla="*/ 852 h 871"/>
                <a:gd name="T6" fmla="*/ 729 w 734"/>
                <a:gd name="T7" fmla="*/ 871 h 871"/>
                <a:gd name="T8" fmla="*/ 672 w 734"/>
                <a:gd name="T9" fmla="*/ 756 h 871"/>
                <a:gd name="T10" fmla="*/ 601 w 734"/>
                <a:gd name="T11" fmla="*/ 649 h 871"/>
                <a:gd name="T12" fmla="*/ 575 w 734"/>
                <a:gd name="T13" fmla="*/ 613 h 871"/>
                <a:gd name="T14" fmla="*/ 510 w 734"/>
                <a:gd name="T15" fmla="*/ 543 h 871"/>
                <a:gd name="T16" fmla="*/ 495 w 734"/>
                <a:gd name="T17" fmla="*/ 538 h 871"/>
                <a:gd name="T18" fmla="*/ 395 w 734"/>
                <a:gd name="T19" fmla="*/ 515 h 871"/>
                <a:gd name="T20" fmla="*/ 376 w 734"/>
                <a:gd name="T21" fmla="*/ 499 h 871"/>
                <a:gd name="T22" fmla="*/ 398 w 734"/>
                <a:gd name="T23" fmla="*/ 490 h 871"/>
                <a:gd name="T24" fmla="*/ 446 w 734"/>
                <a:gd name="T25" fmla="*/ 495 h 871"/>
                <a:gd name="T26" fmla="*/ 458 w 734"/>
                <a:gd name="T27" fmla="*/ 496 h 871"/>
                <a:gd name="T28" fmla="*/ 424 w 734"/>
                <a:gd name="T29" fmla="*/ 462 h 871"/>
                <a:gd name="T30" fmla="*/ 330 w 734"/>
                <a:gd name="T31" fmla="*/ 394 h 871"/>
                <a:gd name="T32" fmla="*/ 254 w 734"/>
                <a:gd name="T33" fmla="*/ 341 h 871"/>
                <a:gd name="T34" fmla="*/ 124 w 734"/>
                <a:gd name="T35" fmla="*/ 229 h 871"/>
                <a:gd name="T36" fmla="*/ 78 w 734"/>
                <a:gd name="T37" fmla="*/ 173 h 871"/>
                <a:gd name="T38" fmla="*/ 11 w 734"/>
                <a:gd name="T39" fmla="*/ 58 h 871"/>
                <a:gd name="T40" fmla="*/ 0 w 734"/>
                <a:gd name="T41" fmla="*/ 27 h 871"/>
                <a:gd name="T42" fmla="*/ 13 w 734"/>
                <a:gd name="T43" fmla="*/ 35 h 871"/>
                <a:gd name="T44" fmla="*/ 68 w 734"/>
                <a:gd name="T45" fmla="*/ 116 h 871"/>
                <a:gd name="T46" fmla="*/ 135 w 734"/>
                <a:gd name="T47" fmla="*/ 195 h 871"/>
                <a:gd name="T48" fmla="*/ 155 w 734"/>
                <a:gd name="T49" fmla="*/ 216 h 871"/>
                <a:gd name="T50" fmla="*/ 241 w 734"/>
                <a:gd name="T51" fmla="*/ 297 h 871"/>
                <a:gd name="T52" fmla="*/ 123 w 734"/>
                <a:gd name="T53" fmla="*/ 179 h 871"/>
                <a:gd name="T54" fmla="*/ 17 w 734"/>
                <a:gd name="T55" fmla="*/ 34 h 871"/>
                <a:gd name="T56" fmla="*/ 14 w 734"/>
                <a:gd name="T57" fmla="*/ 15 h 871"/>
                <a:gd name="T58" fmla="*/ 50 w 734"/>
                <a:gd name="T59" fmla="*/ 42 h 871"/>
                <a:gd name="T60" fmla="*/ 93 w 734"/>
                <a:gd name="T61" fmla="*/ 82 h 871"/>
                <a:gd name="T62" fmla="*/ 161 w 734"/>
                <a:gd name="T63" fmla="*/ 160 h 871"/>
                <a:gd name="T64" fmla="*/ 222 w 734"/>
                <a:gd name="T65" fmla="*/ 238 h 871"/>
                <a:gd name="T66" fmla="*/ 234 w 734"/>
                <a:gd name="T67" fmla="*/ 251 h 871"/>
                <a:gd name="T68" fmla="*/ 234 w 734"/>
                <a:gd name="T69" fmla="*/ 245 h 871"/>
                <a:gd name="T70" fmla="*/ 196 w 734"/>
                <a:gd name="T71" fmla="*/ 128 h 871"/>
                <a:gd name="T72" fmla="*/ 191 w 734"/>
                <a:gd name="T73" fmla="*/ 57 h 871"/>
                <a:gd name="T74" fmla="*/ 204 w 734"/>
                <a:gd name="T75" fmla="*/ 0 h 871"/>
                <a:gd name="T76" fmla="*/ 212 w 734"/>
                <a:gd name="T77" fmla="*/ 10 h 871"/>
                <a:gd name="T78" fmla="*/ 242 w 734"/>
                <a:gd name="T79" fmla="*/ 149 h 871"/>
                <a:gd name="T80" fmla="*/ 288 w 734"/>
                <a:gd name="T81" fmla="*/ 295 h 871"/>
                <a:gd name="T82" fmla="*/ 250 w 734"/>
                <a:gd name="T83" fmla="*/ 183 h 871"/>
                <a:gd name="T84" fmla="*/ 217 w 734"/>
                <a:gd name="T85" fmla="*/ 31 h 871"/>
                <a:gd name="T86" fmla="*/ 220 w 734"/>
                <a:gd name="T87" fmla="*/ 9 h 871"/>
                <a:gd name="T88" fmla="*/ 241 w 734"/>
                <a:gd name="T89" fmla="*/ 33 h 871"/>
                <a:gd name="T90" fmla="*/ 285 w 734"/>
                <a:gd name="T91" fmla="*/ 125 h 871"/>
                <a:gd name="T92" fmla="*/ 306 w 734"/>
                <a:gd name="T93" fmla="*/ 193 h 871"/>
                <a:gd name="T94" fmla="*/ 324 w 734"/>
                <a:gd name="T95" fmla="*/ 266 h 871"/>
                <a:gd name="T96" fmla="*/ 333 w 734"/>
                <a:gd name="T97" fmla="*/ 328 h 871"/>
                <a:gd name="T98" fmla="*/ 334 w 734"/>
                <a:gd name="T99" fmla="*/ 338 h 871"/>
                <a:gd name="T100" fmla="*/ 361 w 734"/>
                <a:gd name="T101" fmla="*/ 390 h 871"/>
                <a:gd name="T102" fmla="*/ 485 w 734"/>
                <a:gd name="T103" fmla="*/ 493 h 871"/>
                <a:gd name="T104" fmla="*/ 582 w 734"/>
                <a:gd name="T105" fmla="*/ 589 h 871"/>
                <a:gd name="T106" fmla="*/ 623 w 734"/>
                <a:gd name="T107" fmla="*/ 64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1">
                  <a:moveTo>
                    <a:pt x="623" y="641"/>
                  </a:moveTo>
                  <a:cubicBezTo>
                    <a:pt x="651" y="682"/>
                    <a:pt x="681" y="722"/>
                    <a:pt x="703" y="767"/>
                  </a:cubicBezTo>
                  <a:cubicBezTo>
                    <a:pt x="716" y="793"/>
                    <a:pt x="725" y="822"/>
                    <a:pt x="731" y="852"/>
                  </a:cubicBezTo>
                  <a:cubicBezTo>
                    <a:pt x="732" y="857"/>
                    <a:pt x="734" y="863"/>
                    <a:pt x="729" y="871"/>
                  </a:cubicBezTo>
                  <a:cubicBezTo>
                    <a:pt x="707" y="833"/>
                    <a:pt x="697" y="790"/>
                    <a:pt x="672" y="756"/>
                  </a:cubicBezTo>
                  <a:cubicBezTo>
                    <a:pt x="648" y="721"/>
                    <a:pt x="628" y="683"/>
                    <a:pt x="601" y="649"/>
                  </a:cubicBezTo>
                  <a:cubicBezTo>
                    <a:pt x="595" y="635"/>
                    <a:pt x="585" y="623"/>
                    <a:pt x="575" y="613"/>
                  </a:cubicBezTo>
                  <a:cubicBezTo>
                    <a:pt x="554" y="589"/>
                    <a:pt x="533" y="564"/>
                    <a:pt x="510" y="543"/>
                  </a:cubicBezTo>
                  <a:cubicBezTo>
                    <a:pt x="505" y="539"/>
                    <a:pt x="501" y="538"/>
                    <a:pt x="495" y="538"/>
                  </a:cubicBezTo>
                  <a:cubicBezTo>
                    <a:pt x="461" y="533"/>
                    <a:pt x="427" y="529"/>
                    <a:pt x="395" y="515"/>
                  </a:cubicBezTo>
                  <a:cubicBezTo>
                    <a:pt x="387" y="512"/>
                    <a:pt x="374" y="511"/>
                    <a:pt x="376" y="499"/>
                  </a:cubicBezTo>
                  <a:cubicBezTo>
                    <a:pt x="378" y="489"/>
                    <a:pt x="390" y="491"/>
                    <a:pt x="398" y="490"/>
                  </a:cubicBezTo>
                  <a:cubicBezTo>
                    <a:pt x="414" y="488"/>
                    <a:pt x="430" y="492"/>
                    <a:pt x="446" y="495"/>
                  </a:cubicBezTo>
                  <a:cubicBezTo>
                    <a:pt x="450" y="496"/>
                    <a:pt x="453" y="499"/>
                    <a:pt x="458" y="496"/>
                  </a:cubicBezTo>
                  <a:cubicBezTo>
                    <a:pt x="451" y="480"/>
                    <a:pt x="436" y="473"/>
                    <a:pt x="424" y="462"/>
                  </a:cubicBezTo>
                  <a:cubicBezTo>
                    <a:pt x="395" y="436"/>
                    <a:pt x="363" y="414"/>
                    <a:pt x="330" y="394"/>
                  </a:cubicBezTo>
                  <a:cubicBezTo>
                    <a:pt x="304" y="378"/>
                    <a:pt x="277" y="361"/>
                    <a:pt x="254" y="341"/>
                  </a:cubicBezTo>
                  <a:cubicBezTo>
                    <a:pt x="210" y="304"/>
                    <a:pt x="166" y="267"/>
                    <a:pt x="124" y="229"/>
                  </a:cubicBezTo>
                  <a:cubicBezTo>
                    <a:pt x="107" y="212"/>
                    <a:pt x="94" y="191"/>
                    <a:pt x="78" y="173"/>
                  </a:cubicBezTo>
                  <a:cubicBezTo>
                    <a:pt x="51" y="137"/>
                    <a:pt x="32" y="96"/>
                    <a:pt x="11" y="58"/>
                  </a:cubicBezTo>
                  <a:cubicBezTo>
                    <a:pt x="6" y="49"/>
                    <a:pt x="4" y="38"/>
                    <a:pt x="0" y="27"/>
                  </a:cubicBezTo>
                  <a:cubicBezTo>
                    <a:pt x="6" y="26"/>
                    <a:pt x="9" y="31"/>
                    <a:pt x="13" y="35"/>
                  </a:cubicBezTo>
                  <a:cubicBezTo>
                    <a:pt x="30" y="63"/>
                    <a:pt x="48" y="90"/>
                    <a:pt x="68" y="116"/>
                  </a:cubicBezTo>
                  <a:cubicBezTo>
                    <a:pt x="89" y="143"/>
                    <a:pt x="109" y="171"/>
                    <a:pt x="135" y="195"/>
                  </a:cubicBezTo>
                  <a:cubicBezTo>
                    <a:pt x="142" y="201"/>
                    <a:pt x="149" y="209"/>
                    <a:pt x="155" y="216"/>
                  </a:cubicBezTo>
                  <a:cubicBezTo>
                    <a:pt x="185" y="246"/>
                    <a:pt x="215" y="276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3"/>
                    <a:pt x="47" y="86"/>
                    <a:pt x="17" y="34"/>
                  </a:cubicBezTo>
                  <a:cubicBezTo>
                    <a:pt x="13" y="28"/>
                    <a:pt x="8" y="22"/>
                    <a:pt x="14" y="15"/>
                  </a:cubicBezTo>
                  <a:cubicBezTo>
                    <a:pt x="24" y="27"/>
                    <a:pt x="39" y="32"/>
                    <a:pt x="50" y="42"/>
                  </a:cubicBezTo>
                  <a:cubicBezTo>
                    <a:pt x="64" y="56"/>
                    <a:pt x="80" y="68"/>
                    <a:pt x="93" y="82"/>
                  </a:cubicBezTo>
                  <a:cubicBezTo>
                    <a:pt x="117" y="107"/>
                    <a:pt x="141" y="131"/>
                    <a:pt x="161" y="160"/>
                  </a:cubicBezTo>
                  <a:cubicBezTo>
                    <a:pt x="181" y="186"/>
                    <a:pt x="202" y="212"/>
                    <a:pt x="222" y="238"/>
                  </a:cubicBezTo>
                  <a:cubicBezTo>
                    <a:pt x="226" y="242"/>
                    <a:pt x="230" y="247"/>
                    <a:pt x="234" y="251"/>
                  </a:cubicBezTo>
                  <a:cubicBezTo>
                    <a:pt x="237" y="249"/>
                    <a:pt x="235" y="247"/>
                    <a:pt x="234" y="245"/>
                  </a:cubicBezTo>
                  <a:cubicBezTo>
                    <a:pt x="210" y="210"/>
                    <a:pt x="203" y="169"/>
                    <a:pt x="196" y="128"/>
                  </a:cubicBezTo>
                  <a:cubicBezTo>
                    <a:pt x="192" y="104"/>
                    <a:pt x="191" y="80"/>
                    <a:pt x="191" y="57"/>
                  </a:cubicBezTo>
                  <a:cubicBezTo>
                    <a:pt x="191" y="38"/>
                    <a:pt x="190" y="16"/>
                    <a:pt x="204" y="0"/>
                  </a:cubicBezTo>
                  <a:cubicBezTo>
                    <a:pt x="211" y="0"/>
                    <a:pt x="212" y="5"/>
                    <a:pt x="212" y="10"/>
                  </a:cubicBezTo>
                  <a:cubicBezTo>
                    <a:pt x="221" y="56"/>
                    <a:pt x="234" y="102"/>
                    <a:pt x="242" y="149"/>
                  </a:cubicBezTo>
                  <a:cubicBezTo>
                    <a:pt x="252" y="202"/>
                    <a:pt x="267" y="255"/>
                    <a:pt x="288" y="295"/>
                  </a:cubicBezTo>
                  <a:cubicBezTo>
                    <a:pt x="272" y="265"/>
                    <a:pt x="260" y="224"/>
                    <a:pt x="250" y="183"/>
                  </a:cubicBezTo>
                  <a:cubicBezTo>
                    <a:pt x="238" y="132"/>
                    <a:pt x="230" y="81"/>
                    <a:pt x="217" y="31"/>
                  </a:cubicBezTo>
                  <a:cubicBezTo>
                    <a:pt x="215" y="23"/>
                    <a:pt x="212" y="16"/>
                    <a:pt x="220" y="9"/>
                  </a:cubicBezTo>
                  <a:cubicBezTo>
                    <a:pt x="231" y="14"/>
                    <a:pt x="235" y="25"/>
                    <a:pt x="241" y="33"/>
                  </a:cubicBezTo>
                  <a:cubicBezTo>
                    <a:pt x="261" y="61"/>
                    <a:pt x="275" y="92"/>
                    <a:pt x="285" y="125"/>
                  </a:cubicBezTo>
                  <a:cubicBezTo>
                    <a:pt x="291" y="147"/>
                    <a:pt x="298" y="170"/>
                    <a:pt x="306" y="193"/>
                  </a:cubicBezTo>
                  <a:cubicBezTo>
                    <a:pt x="315" y="216"/>
                    <a:pt x="320" y="241"/>
                    <a:pt x="324" y="266"/>
                  </a:cubicBezTo>
                  <a:cubicBezTo>
                    <a:pt x="326" y="287"/>
                    <a:pt x="332" y="307"/>
                    <a:pt x="333" y="328"/>
                  </a:cubicBezTo>
                  <a:cubicBezTo>
                    <a:pt x="334" y="331"/>
                    <a:pt x="335" y="335"/>
                    <a:pt x="334" y="338"/>
                  </a:cubicBezTo>
                  <a:cubicBezTo>
                    <a:pt x="329" y="364"/>
                    <a:pt x="341" y="378"/>
                    <a:pt x="361" y="390"/>
                  </a:cubicBezTo>
                  <a:cubicBezTo>
                    <a:pt x="408" y="418"/>
                    <a:pt x="446" y="456"/>
                    <a:pt x="485" y="493"/>
                  </a:cubicBezTo>
                  <a:cubicBezTo>
                    <a:pt x="518" y="524"/>
                    <a:pt x="550" y="555"/>
                    <a:pt x="582" y="589"/>
                  </a:cubicBezTo>
                  <a:cubicBezTo>
                    <a:pt x="597" y="605"/>
                    <a:pt x="609" y="623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53">
              <a:extLst>
                <a:ext uri="{FF2B5EF4-FFF2-40B4-BE49-F238E27FC236}">
                  <a16:creationId xmlns:a16="http://schemas.microsoft.com/office/drawing/2014/main" id="{C8DC2C3E-348D-5398-50C0-6F482C31B0C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0" y="4294188"/>
              <a:ext cx="414338" cy="385763"/>
            </a:xfrm>
            <a:custGeom>
              <a:avLst/>
              <a:gdLst>
                <a:gd name="T0" fmla="*/ 281 w 298"/>
                <a:gd name="T1" fmla="*/ 230 h 277"/>
                <a:gd name="T2" fmla="*/ 229 w 298"/>
                <a:gd name="T3" fmla="*/ 255 h 277"/>
                <a:gd name="T4" fmla="*/ 113 w 298"/>
                <a:gd name="T5" fmla="*/ 269 h 277"/>
                <a:gd name="T6" fmla="*/ 17 w 298"/>
                <a:gd name="T7" fmla="*/ 187 h 277"/>
                <a:gd name="T8" fmla="*/ 1 w 298"/>
                <a:gd name="T9" fmla="*/ 116 h 277"/>
                <a:gd name="T10" fmla="*/ 30 w 298"/>
                <a:gd name="T11" fmla="*/ 23 h 277"/>
                <a:gd name="T12" fmla="*/ 79 w 298"/>
                <a:gd name="T13" fmla="*/ 8 h 277"/>
                <a:gd name="T14" fmla="*/ 102 w 298"/>
                <a:gd name="T15" fmla="*/ 29 h 277"/>
                <a:gd name="T16" fmla="*/ 137 w 298"/>
                <a:gd name="T17" fmla="*/ 82 h 277"/>
                <a:gd name="T18" fmla="*/ 189 w 298"/>
                <a:gd name="T19" fmla="*/ 134 h 277"/>
                <a:gd name="T20" fmla="*/ 271 w 298"/>
                <a:gd name="T21" fmla="*/ 186 h 277"/>
                <a:gd name="T22" fmla="*/ 292 w 298"/>
                <a:gd name="T23" fmla="*/ 203 h 277"/>
                <a:gd name="T24" fmla="*/ 291 w 298"/>
                <a:gd name="T25" fmla="*/ 222 h 277"/>
                <a:gd name="T26" fmla="*/ 281 w 298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7">
                  <a:moveTo>
                    <a:pt x="281" y="230"/>
                  </a:moveTo>
                  <a:cubicBezTo>
                    <a:pt x="266" y="245"/>
                    <a:pt x="247" y="250"/>
                    <a:pt x="229" y="255"/>
                  </a:cubicBezTo>
                  <a:cubicBezTo>
                    <a:pt x="191" y="267"/>
                    <a:pt x="153" y="277"/>
                    <a:pt x="113" y="269"/>
                  </a:cubicBezTo>
                  <a:cubicBezTo>
                    <a:pt x="66" y="260"/>
                    <a:pt x="33" y="232"/>
                    <a:pt x="17" y="187"/>
                  </a:cubicBezTo>
                  <a:cubicBezTo>
                    <a:pt x="7" y="165"/>
                    <a:pt x="0" y="141"/>
                    <a:pt x="1" y="116"/>
                  </a:cubicBezTo>
                  <a:cubicBezTo>
                    <a:pt x="2" y="83"/>
                    <a:pt x="13" y="52"/>
                    <a:pt x="30" y="23"/>
                  </a:cubicBezTo>
                  <a:cubicBezTo>
                    <a:pt x="42" y="3"/>
                    <a:pt x="66" y="0"/>
                    <a:pt x="79" y="8"/>
                  </a:cubicBezTo>
                  <a:cubicBezTo>
                    <a:pt x="88" y="13"/>
                    <a:pt x="96" y="21"/>
                    <a:pt x="102" y="29"/>
                  </a:cubicBezTo>
                  <a:cubicBezTo>
                    <a:pt x="116" y="45"/>
                    <a:pt x="125" y="64"/>
                    <a:pt x="137" y="82"/>
                  </a:cubicBezTo>
                  <a:cubicBezTo>
                    <a:pt x="150" y="103"/>
                    <a:pt x="168" y="120"/>
                    <a:pt x="189" y="134"/>
                  </a:cubicBezTo>
                  <a:cubicBezTo>
                    <a:pt x="216" y="152"/>
                    <a:pt x="243" y="169"/>
                    <a:pt x="271" y="186"/>
                  </a:cubicBezTo>
                  <a:cubicBezTo>
                    <a:pt x="279" y="190"/>
                    <a:pt x="285" y="197"/>
                    <a:pt x="292" y="203"/>
                  </a:cubicBezTo>
                  <a:cubicBezTo>
                    <a:pt x="298" y="208"/>
                    <a:pt x="296" y="216"/>
                    <a:pt x="291" y="222"/>
                  </a:cubicBezTo>
                  <a:cubicBezTo>
                    <a:pt x="288" y="225"/>
                    <a:pt x="284" y="228"/>
                    <a:pt x="281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54">
              <a:extLst>
                <a:ext uri="{FF2B5EF4-FFF2-40B4-BE49-F238E27FC236}">
                  <a16:creationId xmlns:a16="http://schemas.microsoft.com/office/drawing/2014/main" id="{EA1ECF6C-6486-3FF7-F159-9A4147D39834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0" y="4662488"/>
              <a:ext cx="384175" cy="37147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6 h 266"/>
                <a:gd name="T4" fmla="*/ 37 w 276"/>
                <a:gd name="T5" fmla="*/ 101 h 266"/>
                <a:gd name="T6" fmla="*/ 13 w 276"/>
                <a:gd name="T7" fmla="*/ 79 h 266"/>
                <a:gd name="T8" fmla="*/ 29 w 276"/>
                <a:gd name="T9" fmla="*/ 31 h 266"/>
                <a:gd name="T10" fmla="*/ 179 w 276"/>
                <a:gd name="T11" fmla="*/ 17 h 266"/>
                <a:gd name="T12" fmla="*/ 275 w 276"/>
                <a:gd name="T13" fmla="*/ 152 h 266"/>
                <a:gd name="T14" fmla="*/ 256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0"/>
                    <a:pt x="122" y="166"/>
                  </a:cubicBezTo>
                  <a:cubicBezTo>
                    <a:pt x="95" y="143"/>
                    <a:pt x="68" y="120"/>
                    <a:pt x="37" y="101"/>
                  </a:cubicBezTo>
                  <a:cubicBezTo>
                    <a:pt x="28" y="95"/>
                    <a:pt x="20" y="88"/>
                    <a:pt x="13" y="79"/>
                  </a:cubicBezTo>
                  <a:cubicBezTo>
                    <a:pt x="0" y="62"/>
                    <a:pt x="7" y="44"/>
                    <a:pt x="29" y="31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2"/>
                  </a:cubicBezTo>
                  <a:cubicBezTo>
                    <a:pt x="276" y="183"/>
                    <a:pt x="271" y="211"/>
                    <a:pt x="256" y="238"/>
                  </a:cubicBezTo>
                  <a:cubicBezTo>
                    <a:pt x="251" y="249"/>
                    <a:pt x="242" y="255"/>
                    <a:pt x="232" y="260"/>
                  </a:cubicBezTo>
                  <a:cubicBezTo>
                    <a:pt x="220" y="266"/>
                    <a:pt x="207" y="260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55">
              <a:extLst>
                <a:ext uri="{FF2B5EF4-FFF2-40B4-BE49-F238E27FC236}">
                  <a16:creationId xmlns:a16="http://schemas.microsoft.com/office/drawing/2014/main" id="{DD544D1C-92F6-82C0-457D-AA0FA8B87F9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2350" y="4224338"/>
              <a:ext cx="212725" cy="373063"/>
            </a:xfrm>
            <a:custGeom>
              <a:avLst/>
              <a:gdLst>
                <a:gd name="T0" fmla="*/ 152 w 153"/>
                <a:gd name="T1" fmla="*/ 268 h 268"/>
                <a:gd name="T2" fmla="*/ 125 w 153"/>
                <a:gd name="T3" fmla="*/ 252 h 268"/>
                <a:gd name="T4" fmla="*/ 57 w 153"/>
                <a:gd name="T5" fmla="*/ 186 h 268"/>
                <a:gd name="T6" fmla="*/ 13 w 153"/>
                <a:gd name="T7" fmla="*/ 92 h 268"/>
                <a:gd name="T8" fmla="*/ 2 w 153"/>
                <a:gd name="T9" fmla="*/ 30 h 268"/>
                <a:gd name="T10" fmla="*/ 6 w 153"/>
                <a:gd name="T11" fmla="*/ 7 h 268"/>
                <a:gd name="T12" fmla="*/ 26 w 153"/>
                <a:gd name="T13" fmla="*/ 6 h 268"/>
                <a:gd name="T14" fmla="*/ 132 w 153"/>
                <a:gd name="T15" fmla="*/ 169 h 268"/>
                <a:gd name="T16" fmla="*/ 151 w 153"/>
                <a:gd name="T17" fmla="*/ 240 h 268"/>
                <a:gd name="T18" fmla="*/ 152 w 153"/>
                <a:gd name="T19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268">
                  <a:moveTo>
                    <a:pt x="152" y="268"/>
                  </a:moveTo>
                  <a:cubicBezTo>
                    <a:pt x="139" y="268"/>
                    <a:pt x="132" y="259"/>
                    <a:pt x="125" y="252"/>
                  </a:cubicBezTo>
                  <a:cubicBezTo>
                    <a:pt x="101" y="232"/>
                    <a:pt x="76" y="212"/>
                    <a:pt x="57" y="186"/>
                  </a:cubicBezTo>
                  <a:cubicBezTo>
                    <a:pt x="35" y="157"/>
                    <a:pt x="23" y="126"/>
                    <a:pt x="13" y="92"/>
                  </a:cubicBezTo>
                  <a:cubicBezTo>
                    <a:pt x="8" y="72"/>
                    <a:pt x="7" y="50"/>
                    <a:pt x="2" y="30"/>
                  </a:cubicBezTo>
                  <a:cubicBezTo>
                    <a:pt x="0" y="22"/>
                    <a:pt x="0" y="15"/>
                    <a:pt x="6" y="7"/>
                  </a:cubicBezTo>
                  <a:cubicBezTo>
                    <a:pt x="12" y="0"/>
                    <a:pt x="19" y="1"/>
                    <a:pt x="26" y="6"/>
                  </a:cubicBezTo>
                  <a:cubicBezTo>
                    <a:pt x="79" y="48"/>
                    <a:pt x="112" y="104"/>
                    <a:pt x="132" y="169"/>
                  </a:cubicBezTo>
                  <a:cubicBezTo>
                    <a:pt x="139" y="192"/>
                    <a:pt x="145" y="216"/>
                    <a:pt x="151" y="240"/>
                  </a:cubicBezTo>
                  <a:cubicBezTo>
                    <a:pt x="153" y="249"/>
                    <a:pt x="148" y="258"/>
                    <a:pt x="152" y="268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56">
              <a:extLst>
                <a:ext uri="{FF2B5EF4-FFF2-40B4-BE49-F238E27FC236}">
                  <a16:creationId xmlns:a16="http://schemas.microsoft.com/office/drawing/2014/main" id="{CE41074A-FEF9-C953-2251-0FB0804FA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3738563"/>
              <a:ext cx="176213" cy="328613"/>
            </a:xfrm>
            <a:custGeom>
              <a:avLst/>
              <a:gdLst>
                <a:gd name="T0" fmla="*/ 80 w 127"/>
                <a:gd name="T1" fmla="*/ 205 h 236"/>
                <a:gd name="T2" fmla="*/ 34 w 127"/>
                <a:gd name="T3" fmla="*/ 146 h 236"/>
                <a:gd name="T4" fmla="*/ 5 w 127"/>
                <a:gd name="T5" fmla="*/ 39 h 236"/>
                <a:gd name="T6" fmla="*/ 2 w 127"/>
                <a:gd name="T7" fmla="*/ 15 h 236"/>
                <a:gd name="T8" fmla="*/ 8 w 127"/>
                <a:gd name="T9" fmla="*/ 3 h 236"/>
                <a:gd name="T10" fmla="*/ 23 w 127"/>
                <a:gd name="T11" fmla="*/ 7 h 236"/>
                <a:gd name="T12" fmla="*/ 80 w 127"/>
                <a:gd name="T13" fmla="*/ 80 h 236"/>
                <a:gd name="T14" fmla="*/ 107 w 127"/>
                <a:gd name="T15" fmla="*/ 133 h 236"/>
                <a:gd name="T16" fmla="*/ 126 w 127"/>
                <a:gd name="T17" fmla="*/ 211 h 236"/>
                <a:gd name="T18" fmla="*/ 125 w 127"/>
                <a:gd name="T19" fmla="*/ 225 h 236"/>
                <a:gd name="T20" fmla="*/ 111 w 127"/>
                <a:gd name="T21" fmla="*/ 231 h 236"/>
                <a:gd name="T22" fmla="*/ 80 w 127"/>
                <a:gd name="T23" fmla="*/ 20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236">
                  <a:moveTo>
                    <a:pt x="80" y="205"/>
                  </a:moveTo>
                  <a:cubicBezTo>
                    <a:pt x="63" y="190"/>
                    <a:pt x="48" y="168"/>
                    <a:pt x="34" y="146"/>
                  </a:cubicBezTo>
                  <a:cubicBezTo>
                    <a:pt x="14" y="114"/>
                    <a:pt x="7" y="77"/>
                    <a:pt x="5" y="39"/>
                  </a:cubicBezTo>
                  <a:cubicBezTo>
                    <a:pt x="4" y="31"/>
                    <a:pt x="0" y="23"/>
                    <a:pt x="2" y="15"/>
                  </a:cubicBezTo>
                  <a:cubicBezTo>
                    <a:pt x="3" y="10"/>
                    <a:pt x="3" y="5"/>
                    <a:pt x="8" y="3"/>
                  </a:cubicBezTo>
                  <a:cubicBezTo>
                    <a:pt x="14" y="0"/>
                    <a:pt x="19" y="3"/>
                    <a:pt x="23" y="7"/>
                  </a:cubicBezTo>
                  <a:cubicBezTo>
                    <a:pt x="44" y="29"/>
                    <a:pt x="64" y="53"/>
                    <a:pt x="80" y="80"/>
                  </a:cubicBezTo>
                  <a:cubicBezTo>
                    <a:pt x="89" y="98"/>
                    <a:pt x="98" y="115"/>
                    <a:pt x="107" y="133"/>
                  </a:cubicBezTo>
                  <a:cubicBezTo>
                    <a:pt x="118" y="158"/>
                    <a:pt x="121" y="184"/>
                    <a:pt x="126" y="211"/>
                  </a:cubicBezTo>
                  <a:cubicBezTo>
                    <a:pt x="126" y="215"/>
                    <a:pt x="127" y="221"/>
                    <a:pt x="125" y="225"/>
                  </a:cubicBezTo>
                  <a:cubicBezTo>
                    <a:pt x="123" y="231"/>
                    <a:pt x="118" y="236"/>
                    <a:pt x="111" y="231"/>
                  </a:cubicBezTo>
                  <a:cubicBezTo>
                    <a:pt x="101" y="224"/>
                    <a:pt x="90" y="218"/>
                    <a:pt x="80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57">
              <a:extLst>
                <a:ext uri="{FF2B5EF4-FFF2-40B4-BE49-F238E27FC236}">
                  <a16:creationId xmlns:a16="http://schemas.microsoft.com/office/drawing/2014/main" id="{7E955D46-C497-4888-5903-AD93491CF2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3865563"/>
              <a:ext cx="428625" cy="506413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5 h 364"/>
                <a:gd name="T4" fmla="*/ 143 w 307"/>
                <a:gd name="T5" fmla="*/ 195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0 h 364"/>
                <a:gd name="T18" fmla="*/ 38 w 307"/>
                <a:gd name="T19" fmla="*/ 73 h 364"/>
                <a:gd name="T20" fmla="*/ 12 w 307"/>
                <a:gd name="T21" fmla="*/ 33 h 364"/>
                <a:gd name="T22" fmla="*/ 1 w 307"/>
                <a:gd name="T23" fmla="*/ 12 h 364"/>
                <a:gd name="T24" fmla="*/ 5 w 307"/>
                <a:gd name="T25" fmla="*/ 1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5" y="105"/>
                    <a:pt x="90" y="125"/>
                  </a:cubicBezTo>
                  <a:cubicBezTo>
                    <a:pt x="107" y="149"/>
                    <a:pt x="124" y="173"/>
                    <a:pt x="143" y="195"/>
                  </a:cubicBezTo>
                  <a:cubicBezTo>
                    <a:pt x="162" y="219"/>
                    <a:pt x="184" y="241"/>
                    <a:pt x="204" y="264"/>
                  </a:cubicBezTo>
                  <a:cubicBezTo>
                    <a:pt x="236" y="298"/>
                    <a:pt x="270" y="331"/>
                    <a:pt x="307" y="364"/>
                  </a:cubicBezTo>
                  <a:cubicBezTo>
                    <a:pt x="294" y="362"/>
                    <a:pt x="287" y="354"/>
                    <a:pt x="279" y="348"/>
                  </a:cubicBezTo>
                  <a:cubicBezTo>
                    <a:pt x="250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0"/>
                  </a:cubicBezTo>
                  <a:cubicBezTo>
                    <a:pt x="42" y="78"/>
                    <a:pt x="40" y="76"/>
                    <a:pt x="38" y="73"/>
                  </a:cubicBezTo>
                  <a:cubicBezTo>
                    <a:pt x="32" y="59"/>
                    <a:pt x="22" y="46"/>
                    <a:pt x="12" y="33"/>
                  </a:cubicBezTo>
                  <a:cubicBezTo>
                    <a:pt x="7" y="27"/>
                    <a:pt x="2" y="20"/>
                    <a:pt x="1" y="12"/>
                  </a:cubicBezTo>
                  <a:cubicBezTo>
                    <a:pt x="0" y="7"/>
                    <a:pt x="1" y="3"/>
                    <a:pt x="5" y="1"/>
                  </a:cubicBezTo>
                  <a:cubicBezTo>
                    <a:pt x="10" y="0"/>
                    <a:pt x="12" y="2"/>
                    <a:pt x="15" y="6"/>
                  </a:cubicBezTo>
                  <a:cubicBezTo>
                    <a:pt x="27" y="24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58">
              <a:extLst>
                <a:ext uri="{FF2B5EF4-FFF2-40B4-BE49-F238E27FC236}">
                  <a16:creationId xmlns:a16="http://schemas.microsoft.com/office/drawing/2014/main" id="{4275191E-AC6C-A03E-737B-53B9959FD7F0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0" y="3771900"/>
              <a:ext cx="168275" cy="596900"/>
            </a:xfrm>
            <a:custGeom>
              <a:avLst/>
              <a:gdLst>
                <a:gd name="T0" fmla="*/ 40 w 120"/>
                <a:gd name="T1" fmla="*/ 122 h 429"/>
                <a:gd name="T2" fmla="*/ 53 w 120"/>
                <a:gd name="T3" fmla="*/ 186 h 429"/>
                <a:gd name="T4" fmla="*/ 83 w 120"/>
                <a:gd name="T5" fmla="*/ 328 h 429"/>
                <a:gd name="T6" fmla="*/ 113 w 120"/>
                <a:gd name="T7" fmla="*/ 413 h 429"/>
                <a:gd name="T8" fmla="*/ 120 w 120"/>
                <a:gd name="T9" fmla="*/ 429 h 429"/>
                <a:gd name="T10" fmla="*/ 110 w 120"/>
                <a:gd name="T11" fmla="*/ 420 h 429"/>
                <a:gd name="T12" fmla="*/ 63 w 120"/>
                <a:gd name="T13" fmla="*/ 287 h 429"/>
                <a:gd name="T14" fmla="*/ 27 w 120"/>
                <a:gd name="T15" fmla="*/ 120 h 429"/>
                <a:gd name="T16" fmla="*/ 24 w 120"/>
                <a:gd name="T17" fmla="*/ 112 h 429"/>
                <a:gd name="T18" fmla="*/ 5 w 120"/>
                <a:gd name="T19" fmla="*/ 19 h 429"/>
                <a:gd name="T20" fmla="*/ 8 w 120"/>
                <a:gd name="T21" fmla="*/ 2 h 429"/>
                <a:gd name="T22" fmla="*/ 21 w 120"/>
                <a:gd name="T23" fmla="*/ 16 h 429"/>
                <a:gd name="T24" fmla="*/ 40 w 120"/>
                <a:gd name="T25" fmla="*/ 122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40" y="122"/>
                  </a:moveTo>
                  <a:cubicBezTo>
                    <a:pt x="40" y="145"/>
                    <a:pt x="48" y="166"/>
                    <a:pt x="53" y="186"/>
                  </a:cubicBezTo>
                  <a:cubicBezTo>
                    <a:pt x="65" y="233"/>
                    <a:pt x="71" y="281"/>
                    <a:pt x="83" y="328"/>
                  </a:cubicBezTo>
                  <a:cubicBezTo>
                    <a:pt x="91" y="357"/>
                    <a:pt x="102" y="386"/>
                    <a:pt x="113" y="413"/>
                  </a:cubicBezTo>
                  <a:cubicBezTo>
                    <a:pt x="115" y="419"/>
                    <a:pt x="117" y="423"/>
                    <a:pt x="120" y="429"/>
                  </a:cubicBezTo>
                  <a:cubicBezTo>
                    <a:pt x="114" y="427"/>
                    <a:pt x="112" y="424"/>
                    <a:pt x="110" y="420"/>
                  </a:cubicBezTo>
                  <a:cubicBezTo>
                    <a:pt x="88" y="378"/>
                    <a:pt x="73" y="334"/>
                    <a:pt x="63" y="287"/>
                  </a:cubicBezTo>
                  <a:cubicBezTo>
                    <a:pt x="51" y="231"/>
                    <a:pt x="39" y="176"/>
                    <a:pt x="27" y="120"/>
                  </a:cubicBezTo>
                  <a:cubicBezTo>
                    <a:pt x="26" y="117"/>
                    <a:pt x="25" y="115"/>
                    <a:pt x="24" y="112"/>
                  </a:cubicBezTo>
                  <a:cubicBezTo>
                    <a:pt x="18" y="81"/>
                    <a:pt x="14" y="50"/>
                    <a:pt x="5" y="19"/>
                  </a:cubicBezTo>
                  <a:cubicBezTo>
                    <a:pt x="4" y="13"/>
                    <a:pt x="0" y="4"/>
                    <a:pt x="8" y="2"/>
                  </a:cubicBezTo>
                  <a:cubicBezTo>
                    <a:pt x="16" y="0"/>
                    <a:pt x="20" y="9"/>
                    <a:pt x="21" y="16"/>
                  </a:cubicBezTo>
                  <a:cubicBezTo>
                    <a:pt x="27" y="51"/>
                    <a:pt x="34" y="87"/>
                    <a:pt x="40" y="12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40407564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5" name="Google Shape;1625;p44"/>
          <p:cNvSpPr txBox="1">
            <a:spLocks noGrp="1"/>
          </p:cNvSpPr>
          <p:nvPr>
            <p:ph type="title"/>
          </p:nvPr>
        </p:nvSpPr>
        <p:spPr>
          <a:xfrm flipH="1">
            <a:off x="1518882" y="1954959"/>
            <a:ext cx="6367800" cy="29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1" dirty="0">
                <a:solidFill>
                  <a:srgbClr val="A4B4EA"/>
                </a:solidFill>
              </a:rPr>
              <a:t>AWESOME</a:t>
            </a:r>
            <a:br>
              <a:rPr lang="en" sz="7200" b="1" dirty="0">
                <a:solidFill>
                  <a:srgbClr val="A4B4EA"/>
                </a:solidFill>
              </a:rPr>
            </a:br>
            <a:r>
              <a:rPr lang="en" sz="7200" b="1" dirty="0">
                <a:solidFill>
                  <a:srgbClr val="A4B4EA"/>
                </a:solidFill>
              </a:rPr>
              <a:t> WORDS</a:t>
            </a:r>
            <a:endParaRPr sz="7200" b="1" dirty="0">
              <a:solidFill>
                <a:srgbClr val="A4B4EA"/>
              </a:solidFill>
            </a:endParaRPr>
          </a:p>
        </p:txBody>
      </p:sp>
      <p:sp>
        <p:nvSpPr>
          <p:cNvPr id="1626" name="Google Shape;1626;p44"/>
          <p:cNvSpPr txBox="1">
            <a:spLocks noGrp="1"/>
          </p:cNvSpPr>
          <p:nvPr>
            <p:ph type="subTitle" idx="1"/>
          </p:nvPr>
        </p:nvSpPr>
        <p:spPr>
          <a:xfrm>
            <a:off x="3059832" y="4604546"/>
            <a:ext cx="3285900" cy="63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Because key words are great for catching your audience’s attention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0A8034F4-3645-218B-200D-1EEEFF9C8771}"/>
              </a:ext>
            </a:extLst>
          </p:cNvPr>
          <p:cNvGrpSpPr/>
          <p:nvPr/>
        </p:nvGrpSpPr>
        <p:grpSpPr>
          <a:xfrm rot="8294799">
            <a:off x="-317685" y="-93856"/>
            <a:ext cx="2227562" cy="1702084"/>
            <a:chOff x="-1146176" y="1508125"/>
            <a:chExt cx="1609726" cy="2154238"/>
          </a:xfrm>
        </p:grpSpPr>
        <p:sp>
          <p:nvSpPr>
            <p:cNvPr id="11" name="Freeform 22">
              <a:extLst>
                <a:ext uri="{FF2B5EF4-FFF2-40B4-BE49-F238E27FC236}">
                  <a16:creationId xmlns:a16="http://schemas.microsoft.com/office/drawing/2014/main" id="{890E46A9-2B77-9419-E904-B4B9CDA56A8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1725" y="1798638"/>
              <a:ext cx="871538" cy="1863725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23">
              <a:extLst>
                <a:ext uri="{FF2B5EF4-FFF2-40B4-BE49-F238E27FC236}">
                  <a16:creationId xmlns:a16="http://schemas.microsoft.com/office/drawing/2014/main" id="{32752380-EA3C-DCAF-3385-C5C84EE5AF8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6163" y="2360613"/>
              <a:ext cx="355600" cy="592138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24">
              <a:extLst>
                <a:ext uri="{FF2B5EF4-FFF2-40B4-BE49-F238E27FC236}">
                  <a16:creationId xmlns:a16="http://schemas.microsoft.com/office/drawing/2014/main" id="{E9D7C0B1-41B4-1C88-C4A0-0AABEAAFBC39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913" y="2925763"/>
              <a:ext cx="327025" cy="56832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25">
              <a:extLst>
                <a:ext uri="{FF2B5EF4-FFF2-40B4-BE49-F238E27FC236}">
                  <a16:creationId xmlns:a16="http://schemas.microsoft.com/office/drawing/2014/main" id="{3372CACD-7621-061C-FEA8-6B8FA4A8C916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0400" y="2252663"/>
              <a:ext cx="180975" cy="574675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26">
              <a:extLst>
                <a:ext uri="{FF2B5EF4-FFF2-40B4-BE49-F238E27FC236}">
                  <a16:creationId xmlns:a16="http://schemas.microsoft.com/office/drawing/2014/main" id="{15ED002C-FFB9-04DE-4308-F39BF11BAFC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3625" y="1508125"/>
              <a:ext cx="149225" cy="501650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27">
              <a:extLst>
                <a:ext uri="{FF2B5EF4-FFF2-40B4-BE49-F238E27FC236}">
                  <a16:creationId xmlns:a16="http://schemas.microsoft.com/office/drawing/2014/main" id="{17AC2133-2ED9-6837-305D-A4F9F22DB6B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6176" y="1700213"/>
              <a:ext cx="363538" cy="77787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28">
              <a:extLst>
                <a:ext uri="{FF2B5EF4-FFF2-40B4-BE49-F238E27FC236}">
                  <a16:creationId xmlns:a16="http://schemas.microsoft.com/office/drawing/2014/main" id="{DDD8E563-AC2E-421F-7FD2-7DB29C31A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7413" y="1557338"/>
              <a:ext cx="141288" cy="919163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29">
              <a:extLst>
                <a:ext uri="{FF2B5EF4-FFF2-40B4-BE49-F238E27FC236}">
                  <a16:creationId xmlns:a16="http://schemas.microsoft.com/office/drawing/2014/main" id="{1839A956-1AE6-5DB2-BA1B-279C515F5C5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025" y="1798638"/>
              <a:ext cx="871538" cy="1863725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30">
              <a:extLst>
                <a:ext uri="{FF2B5EF4-FFF2-40B4-BE49-F238E27FC236}">
                  <a16:creationId xmlns:a16="http://schemas.microsoft.com/office/drawing/2014/main" id="{2D1B62AD-E819-1B84-1BB1-D82D63E3E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8" y="2360613"/>
              <a:ext cx="354013" cy="592138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31">
              <a:extLst>
                <a:ext uri="{FF2B5EF4-FFF2-40B4-BE49-F238E27FC236}">
                  <a16:creationId xmlns:a16="http://schemas.microsoft.com/office/drawing/2014/main" id="{8EE8D129-6833-F37C-C984-831EF61EC3D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325" y="2925763"/>
              <a:ext cx="327025" cy="56832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32">
              <a:extLst>
                <a:ext uri="{FF2B5EF4-FFF2-40B4-BE49-F238E27FC236}">
                  <a16:creationId xmlns:a16="http://schemas.microsoft.com/office/drawing/2014/main" id="{A24687DC-8EF8-8238-C797-8DE1D4F9F14C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4787" y="2252663"/>
              <a:ext cx="180975" cy="574675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33">
              <a:extLst>
                <a:ext uri="{FF2B5EF4-FFF2-40B4-BE49-F238E27FC236}">
                  <a16:creationId xmlns:a16="http://schemas.microsoft.com/office/drawing/2014/main" id="{DECFDA56-CBDE-C31E-7D41-48DE88F27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8" y="1508125"/>
              <a:ext cx="149225" cy="501650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34">
              <a:extLst>
                <a:ext uri="{FF2B5EF4-FFF2-40B4-BE49-F238E27FC236}">
                  <a16:creationId xmlns:a16="http://schemas.microsoft.com/office/drawing/2014/main" id="{BC8CBBC0-E753-5B0E-FAED-B7D2C95098A3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" y="1700213"/>
              <a:ext cx="365125" cy="77787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35">
              <a:extLst>
                <a:ext uri="{FF2B5EF4-FFF2-40B4-BE49-F238E27FC236}">
                  <a16:creationId xmlns:a16="http://schemas.microsoft.com/office/drawing/2014/main" id="{277BB466-F262-38F7-DF4A-10C5A048C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3" y="1557338"/>
              <a:ext cx="141288" cy="919163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7AB20F4B-35CE-B6EA-A5D2-2D6BC01ABEAD}"/>
              </a:ext>
            </a:extLst>
          </p:cNvPr>
          <p:cNvGrpSpPr/>
          <p:nvPr/>
        </p:nvGrpSpPr>
        <p:grpSpPr>
          <a:xfrm rot="13694799">
            <a:off x="7290301" y="-57395"/>
            <a:ext cx="2227562" cy="1702084"/>
            <a:chOff x="-1146176" y="1508125"/>
            <a:chExt cx="1609726" cy="2154238"/>
          </a:xfrm>
        </p:grpSpPr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9A11A8FD-4F46-E911-B535-D2330F4E18B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1725" y="1798638"/>
              <a:ext cx="871538" cy="1863725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3">
              <a:extLst>
                <a:ext uri="{FF2B5EF4-FFF2-40B4-BE49-F238E27FC236}">
                  <a16:creationId xmlns:a16="http://schemas.microsoft.com/office/drawing/2014/main" id="{2E407D06-1D8F-27A8-3904-9583DE7451B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6163" y="2360613"/>
              <a:ext cx="355600" cy="592138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4">
              <a:extLst>
                <a:ext uri="{FF2B5EF4-FFF2-40B4-BE49-F238E27FC236}">
                  <a16:creationId xmlns:a16="http://schemas.microsoft.com/office/drawing/2014/main" id="{7FF60799-C92F-D16E-F973-20D7E05E45A4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913" y="2925763"/>
              <a:ext cx="327025" cy="56832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5">
              <a:extLst>
                <a:ext uri="{FF2B5EF4-FFF2-40B4-BE49-F238E27FC236}">
                  <a16:creationId xmlns:a16="http://schemas.microsoft.com/office/drawing/2014/main" id="{A53A5589-A549-72ED-6601-A252984BDA68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0400" y="2252663"/>
              <a:ext cx="180975" cy="574675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6">
              <a:extLst>
                <a:ext uri="{FF2B5EF4-FFF2-40B4-BE49-F238E27FC236}">
                  <a16:creationId xmlns:a16="http://schemas.microsoft.com/office/drawing/2014/main" id="{79F3663A-7067-4FD4-BCB8-2BE98A21B88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3625" y="1508125"/>
              <a:ext cx="149225" cy="501650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7">
              <a:extLst>
                <a:ext uri="{FF2B5EF4-FFF2-40B4-BE49-F238E27FC236}">
                  <a16:creationId xmlns:a16="http://schemas.microsoft.com/office/drawing/2014/main" id="{EF18608E-6CD5-667D-893E-78015100BA8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6176" y="1700213"/>
              <a:ext cx="363538" cy="77787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8">
              <a:extLst>
                <a:ext uri="{FF2B5EF4-FFF2-40B4-BE49-F238E27FC236}">
                  <a16:creationId xmlns:a16="http://schemas.microsoft.com/office/drawing/2014/main" id="{7773B875-2705-6CA7-A4C4-1FCB2892271E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7413" y="1557338"/>
              <a:ext cx="141288" cy="919163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29">
              <a:extLst>
                <a:ext uri="{FF2B5EF4-FFF2-40B4-BE49-F238E27FC236}">
                  <a16:creationId xmlns:a16="http://schemas.microsoft.com/office/drawing/2014/main" id="{98083F17-DF48-045A-806F-D6FD892C73ED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025" y="1798638"/>
              <a:ext cx="871538" cy="1863725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30">
              <a:extLst>
                <a:ext uri="{FF2B5EF4-FFF2-40B4-BE49-F238E27FC236}">
                  <a16:creationId xmlns:a16="http://schemas.microsoft.com/office/drawing/2014/main" id="{230AC5FA-29EC-45AC-DD55-9014E37EE8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8" y="2360613"/>
              <a:ext cx="354013" cy="592138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1">
              <a:extLst>
                <a:ext uri="{FF2B5EF4-FFF2-40B4-BE49-F238E27FC236}">
                  <a16:creationId xmlns:a16="http://schemas.microsoft.com/office/drawing/2014/main" id="{19F45565-433E-A63F-81BE-E1AF61A4317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325" y="2925763"/>
              <a:ext cx="327025" cy="56832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32">
              <a:extLst>
                <a:ext uri="{FF2B5EF4-FFF2-40B4-BE49-F238E27FC236}">
                  <a16:creationId xmlns:a16="http://schemas.microsoft.com/office/drawing/2014/main" id="{9032C2A3-16B4-24ED-E2FE-F4FDFED8A879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4787" y="2252663"/>
              <a:ext cx="180975" cy="574675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33">
              <a:extLst>
                <a:ext uri="{FF2B5EF4-FFF2-40B4-BE49-F238E27FC236}">
                  <a16:creationId xmlns:a16="http://schemas.microsoft.com/office/drawing/2014/main" id="{18A9E6D6-90F3-ACF9-99DE-DB137BC3EE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8" y="1508125"/>
              <a:ext cx="149225" cy="501650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34">
              <a:extLst>
                <a:ext uri="{FF2B5EF4-FFF2-40B4-BE49-F238E27FC236}">
                  <a16:creationId xmlns:a16="http://schemas.microsoft.com/office/drawing/2014/main" id="{61B9470F-CA56-2DC6-BF3A-375A90080BBC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" y="1700213"/>
              <a:ext cx="365125" cy="77787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35">
              <a:extLst>
                <a:ext uri="{FF2B5EF4-FFF2-40B4-BE49-F238E27FC236}">
                  <a16:creationId xmlns:a16="http://schemas.microsoft.com/office/drawing/2014/main" id="{3BCE7CFB-F541-64EB-1DDD-330E460A2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3" y="1557338"/>
              <a:ext cx="141288" cy="919163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0" name="Grupo 39">
            <a:extLst>
              <a:ext uri="{FF2B5EF4-FFF2-40B4-BE49-F238E27FC236}">
                <a16:creationId xmlns:a16="http://schemas.microsoft.com/office/drawing/2014/main" id="{DC209295-2EE1-EEBF-BF8E-E79F346C6832}"/>
              </a:ext>
            </a:extLst>
          </p:cNvPr>
          <p:cNvGrpSpPr/>
          <p:nvPr/>
        </p:nvGrpSpPr>
        <p:grpSpPr>
          <a:xfrm>
            <a:off x="8072438" y="3738563"/>
            <a:ext cx="1076325" cy="1403350"/>
            <a:chOff x="8072438" y="3738563"/>
            <a:chExt cx="1076325" cy="1403350"/>
          </a:xfrm>
        </p:grpSpPr>
        <p:sp>
          <p:nvSpPr>
            <p:cNvPr id="41" name="Freeform 52">
              <a:extLst>
                <a:ext uri="{FF2B5EF4-FFF2-40B4-BE49-F238E27FC236}">
                  <a16:creationId xmlns:a16="http://schemas.microsoft.com/office/drawing/2014/main" id="{08085F49-E211-AEEC-5601-D25A8D99E7FE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4825" y="3929063"/>
              <a:ext cx="1023938" cy="1212850"/>
            </a:xfrm>
            <a:custGeom>
              <a:avLst/>
              <a:gdLst>
                <a:gd name="T0" fmla="*/ 623 w 734"/>
                <a:gd name="T1" fmla="*/ 641 h 871"/>
                <a:gd name="T2" fmla="*/ 703 w 734"/>
                <a:gd name="T3" fmla="*/ 767 h 871"/>
                <a:gd name="T4" fmla="*/ 731 w 734"/>
                <a:gd name="T5" fmla="*/ 852 h 871"/>
                <a:gd name="T6" fmla="*/ 729 w 734"/>
                <a:gd name="T7" fmla="*/ 871 h 871"/>
                <a:gd name="T8" fmla="*/ 672 w 734"/>
                <a:gd name="T9" fmla="*/ 756 h 871"/>
                <a:gd name="T10" fmla="*/ 601 w 734"/>
                <a:gd name="T11" fmla="*/ 649 h 871"/>
                <a:gd name="T12" fmla="*/ 575 w 734"/>
                <a:gd name="T13" fmla="*/ 613 h 871"/>
                <a:gd name="T14" fmla="*/ 510 w 734"/>
                <a:gd name="T15" fmla="*/ 543 h 871"/>
                <a:gd name="T16" fmla="*/ 495 w 734"/>
                <a:gd name="T17" fmla="*/ 538 h 871"/>
                <a:gd name="T18" fmla="*/ 395 w 734"/>
                <a:gd name="T19" fmla="*/ 515 h 871"/>
                <a:gd name="T20" fmla="*/ 376 w 734"/>
                <a:gd name="T21" fmla="*/ 499 h 871"/>
                <a:gd name="T22" fmla="*/ 398 w 734"/>
                <a:gd name="T23" fmla="*/ 490 h 871"/>
                <a:gd name="T24" fmla="*/ 446 w 734"/>
                <a:gd name="T25" fmla="*/ 495 h 871"/>
                <a:gd name="T26" fmla="*/ 458 w 734"/>
                <a:gd name="T27" fmla="*/ 496 h 871"/>
                <a:gd name="T28" fmla="*/ 424 w 734"/>
                <a:gd name="T29" fmla="*/ 462 h 871"/>
                <a:gd name="T30" fmla="*/ 330 w 734"/>
                <a:gd name="T31" fmla="*/ 394 h 871"/>
                <a:gd name="T32" fmla="*/ 254 w 734"/>
                <a:gd name="T33" fmla="*/ 341 h 871"/>
                <a:gd name="T34" fmla="*/ 124 w 734"/>
                <a:gd name="T35" fmla="*/ 229 h 871"/>
                <a:gd name="T36" fmla="*/ 78 w 734"/>
                <a:gd name="T37" fmla="*/ 173 h 871"/>
                <a:gd name="T38" fmla="*/ 11 w 734"/>
                <a:gd name="T39" fmla="*/ 58 h 871"/>
                <a:gd name="T40" fmla="*/ 0 w 734"/>
                <a:gd name="T41" fmla="*/ 27 h 871"/>
                <a:gd name="T42" fmla="*/ 13 w 734"/>
                <a:gd name="T43" fmla="*/ 35 h 871"/>
                <a:gd name="T44" fmla="*/ 68 w 734"/>
                <a:gd name="T45" fmla="*/ 116 h 871"/>
                <a:gd name="T46" fmla="*/ 135 w 734"/>
                <a:gd name="T47" fmla="*/ 195 h 871"/>
                <a:gd name="T48" fmla="*/ 155 w 734"/>
                <a:gd name="T49" fmla="*/ 216 h 871"/>
                <a:gd name="T50" fmla="*/ 241 w 734"/>
                <a:gd name="T51" fmla="*/ 297 h 871"/>
                <a:gd name="T52" fmla="*/ 123 w 734"/>
                <a:gd name="T53" fmla="*/ 179 h 871"/>
                <a:gd name="T54" fmla="*/ 17 w 734"/>
                <a:gd name="T55" fmla="*/ 34 h 871"/>
                <a:gd name="T56" fmla="*/ 14 w 734"/>
                <a:gd name="T57" fmla="*/ 15 h 871"/>
                <a:gd name="T58" fmla="*/ 50 w 734"/>
                <a:gd name="T59" fmla="*/ 42 h 871"/>
                <a:gd name="T60" fmla="*/ 93 w 734"/>
                <a:gd name="T61" fmla="*/ 82 h 871"/>
                <a:gd name="T62" fmla="*/ 161 w 734"/>
                <a:gd name="T63" fmla="*/ 160 h 871"/>
                <a:gd name="T64" fmla="*/ 222 w 734"/>
                <a:gd name="T65" fmla="*/ 238 h 871"/>
                <a:gd name="T66" fmla="*/ 234 w 734"/>
                <a:gd name="T67" fmla="*/ 251 h 871"/>
                <a:gd name="T68" fmla="*/ 234 w 734"/>
                <a:gd name="T69" fmla="*/ 245 h 871"/>
                <a:gd name="T70" fmla="*/ 196 w 734"/>
                <a:gd name="T71" fmla="*/ 128 h 871"/>
                <a:gd name="T72" fmla="*/ 191 w 734"/>
                <a:gd name="T73" fmla="*/ 57 h 871"/>
                <a:gd name="T74" fmla="*/ 204 w 734"/>
                <a:gd name="T75" fmla="*/ 0 h 871"/>
                <a:gd name="T76" fmla="*/ 212 w 734"/>
                <a:gd name="T77" fmla="*/ 10 h 871"/>
                <a:gd name="T78" fmla="*/ 242 w 734"/>
                <a:gd name="T79" fmla="*/ 149 h 871"/>
                <a:gd name="T80" fmla="*/ 288 w 734"/>
                <a:gd name="T81" fmla="*/ 295 h 871"/>
                <a:gd name="T82" fmla="*/ 250 w 734"/>
                <a:gd name="T83" fmla="*/ 183 h 871"/>
                <a:gd name="T84" fmla="*/ 217 w 734"/>
                <a:gd name="T85" fmla="*/ 31 h 871"/>
                <a:gd name="T86" fmla="*/ 220 w 734"/>
                <a:gd name="T87" fmla="*/ 9 h 871"/>
                <a:gd name="T88" fmla="*/ 241 w 734"/>
                <a:gd name="T89" fmla="*/ 33 h 871"/>
                <a:gd name="T90" fmla="*/ 285 w 734"/>
                <a:gd name="T91" fmla="*/ 125 h 871"/>
                <a:gd name="T92" fmla="*/ 306 w 734"/>
                <a:gd name="T93" fmla="*/ 193 h 871"/>
                <a:gd name="T94" fmla="*/ 324 w 734"/>
                <a:gd name="T95" fmla="*/ 266 h 871"/>
                <a:gd name="T96" fmla="*/ 333 w 734"/>
                <a:gd name="T97" fmla="*/ 328 h 871"/>
                <a:gd name="T98" fmla="*/ 334 w 734"/>
                <a:gd name="T99" fmla="*/ 338 h 871"/>
                <a:gd name="T100" fmla="*/ 361 w 734"/>
                <a:gd name="T101" fmla="*/ 390 h 871"/>
                <a:gd name="T102" fmla="*/ 485 w 734"/>
                <a:gd name="T103" fmla="*/ 493 h 871"/>
                <a:gd name="T104" fmla="*/ 582 w 734"/>
                <a:gd name="T105" fmla="*/ 589 h 871"/>
                <a:gd name="T106" fmla="*/ 623 w 734"/>
                <a:gd name="T107" fmla="*/ 64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1">
                  <a:moveTo>
                    <a:pt x="623" y="641"/>
                  </a:moveTo>
                  <a:cubicBezTo>
                    <a:pt x="651" y="682"/>
                    <a:pt x="681" y="722"/>
                    <a:pt x="703" y="767"/>
                  </a:cubicBezTo>
                  <a:cubicBezTo>
                    <a:pt x="716" y="793"/>
                    <a:pt x="725" y="822"/>
                    <a:pt x="731" y="852"/>
                  </a:cubicBezTo>
                  <a:cubicBezTo>
                    <a:pt x="732" y="857"/>
                    <a:pt x="734" y="863"/>
                    <a:pt x="729" y="871"/>
                  </a:cubicBezTo>
                  <a:cubicBezTo>
                    <a:pt x="707" y="833"/>
                    <a:pt x="697" y="790"/>
                    <a:pt x="672" y="756"/>
                  </a:cubicBezTo>
                  <a:cubicBezTo>
                    <a:pt x="648" y="721"/>
                    <a:pt x="628" y="683"/>
                    <a:pt x="601" y="649"/>
                  </a:cubicBezTo>
                  <a:cubicBezTo>
                    <a:pt x="595" y="635"/>
                    <a:pt x="585" y="623"/>
                    <a:pt x="575" y="613"/>
                  </a:cubicBezTo>
                  <a:cubicBezTo>
                    <a:pt x="554" y="589"/>
                    <a:pt x="533" y="564"/>
                    <a:pt x="510" y="543"/>
                  </a:cubicBezTo>
                  <a:cubicBezTo>
                    <a:pt x="505" y="539"/>
                    <a:pt x="501" y="538"/>
                    <a:pt x="495" y="538"/>
                  </a:cubicBezTo>
                  <a:cubicBezTo>
                    <a:pt x="461" y="533"/>
                    <a:pt x="427" y="529"/>
                    <a:pt x="395" y="515"/>
                  </a:cubicBezTo>
                  <a:cubicBezTo>
                    <a:pt x="387" y="512"/>
                    <a:pt x="374" y="511"/>
                    <a:pt x="376" y="499"/>
                  </a:cubicBezTo>
                  <a:cubicBezTo>
                    <a:pt x="378" y="489"/>
                    <a:pt x="390" y="491"/>
                    <a:pt x="398" y="490"/>
                  </a:cubicBezTo>
                  <a:cubicBezTo>
                    <a:pt x="414" y="488"/>
                    <a:pt x="430" y="492"/>
                    <a:pt x="446" y="495"/>
                  </a:cubicBezTo>
                  <a:cubicBezTo>
                    <a:pt x="450" y="496"/>
                    <a:pt x="453" y="499"/>
                    <a:pt x="458" y="496"/>
                  </a:cubicBezTo>
                  <a:cubicBezTo>
                    <a:pt x="451" y="480"/>
                    <a:pt x="436" y="473"/>
                    <a:pt x="424" y="462"/>
                  </a:cubicBezTo>
                  <a:cubicBezTo>
                    <a:pt x="395" y="436"/>
                    <a:pt x="363" y="414"/>
                    <a:pt x="330" y="394"/>
                  </a:cubicBezTo>
                  <a:cubicBezTo>
                    <a:pt x="304" y="378"/>
                    <a:pt x="277" y="361"/>
                    <a:pt x="254" y="341"/>
                  </a:cubicBezTo>
                  <a:cubicBezTo>
                    <a:pt x="210" y="304"/>
                    <a:pt x="166" y="267"/>
                    <a:pt x="124" y="229"/>
                  </a:cubicBezTo>
                  <a:cubicBezTo>
                    <a:pt x="107" y="212"/>
                    <a:pt x="94" y="191"/>
                    <a:pt x="78" y="173"/>
                  </a:cubicBezTo>
                  <a:cubicBezTo>
                    <a:pt x="51" y="137"/>
                    <a:pt x="32" y="96"/>
                    <a:pt x="11" y="58"/>
                  </a:cubicBezTo>
                  <a:cubicBezTo>
                    <a:pt x="6" y="49"/>
                    <a:pt x="4" y="38"/>
                    <a:pt x="0" y="27"/>
                  </a:cubicBezTo>
                  <a:cubicBezTo>
                    <a:pt x="6" y="26"/>
                    <a:pt x="9" y="31"/>
                    <a:pt x="13" y="35"/>
                  </a:cubicBezTo>
                  <a:cubicBezTo>
                    <a:pt x="30" y="63"/>
                    <a:pt x="48" y="90"/>
                    <a:pt x="68" y="116"/>
                  </a:cubicBezTo>
                  <a:cubicBezTo>
                    <a:pt x="89" y="143"/>
                    <a:pt x="109" y="171"/>
                    <a:pt x="135" y="195"/>
                  </a:cubicBezTo>
                  <a:cubicBezTo>
                    <a:pt x="142" y="201"/>
                    <a:pt x="149" y="209"/>
                    <a:pt x="155" y="216"/>
                  </a:cubicBezTo>
                  <a:cubicBezTo>
                    <a:pt x="185" y="246"/>
                    <a:pt x="215" y="276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3"/>
                    <a:pt x="47" y="86"/>
                    <a:pt x="17" y="34"/>
                  </a:cubicBezTo>
                  <a:cubicBezTo>
                    <a:pt x="13" y="28"/>
                    <a:pt x="8" y="22"/>
                    <a:pt x="14" y="15"/>
                  </a:cubicBezTo>
                  <a:cubicBezTo>
                    <a:pt x="24" y="27"/>
                    <a:pt x="39" y="32"/>
                    <a:pt x="50" y="42"/>
                  </a:cubicBezTo>
                  <a:cubicBezTo>
                    <a:pt x="64" y="56"/>
                    <a:pt x="80" y="68"/>
                    <a:pt x="93" y="82"/>
                  </a:cubicBezTo>
                  <a:cubicBezTo>
                    <a:pt x="117" y="107"/>
                    <a:pt x="141" y="131"/>
                    <a:pt x="161" y="160"/>
                  </a:cubicBezTo>
                  <a:cubicBezTo>
                    <a:pt x="181" y="186"/>
                    <a:pt x="202" y="212"/>
                    <a:pt x="222" y="238"/>
                  </a:cubicBezTo>
                  <a:cubicBezTo>
                    <a:pt x="226" y="242"/>
                    <a:pt x="230" y="247"/>
                    <a:pt x="234" y="251"/>
                  </a:cubicBezTo>
                  <a:cubicBezTo>
                    <a:pt x="237" y="249"/>
                    <a:pt x="235" y="247"/>
                    <a:pt x="234" y="245"/>
                  </a:cubicBezTo>
                  <a:cubicBezTo>
                    <a:pt x="210" y="210"/>
                    <a:pt x="203" y="169"/>
                    <a:pt x="196" y="128"/>
                  </a:cubicBezTo>
                  <a:cubicBezTo>
                    <a:pt x="192" y="104"/>
                    <a:pt x="191" y="80"/>
                    <a:pt x="191" y="57"/>
                  </a:cubicBezTo>
                  <a:cubicBezTo>
                    <a:pt x="191" y="38"/>
                    <a:pt x="190" y="16"/>
                    <a:pt x="204" y="0"/>
                  </a:cubicBezTo>
                  <a:cubicBezTo>
                    <a:pt x="211" y="0"/>
                    <a:pt x="212" y="5"/>
                    <a:pt x="212" y="10"/>
                  </a:cubicBezTo>
                  <a:cubicBezTo>
                    <a:pt x="221" y="56"/>
                    <a:pt x="234" y="102"/>
                    <a:pt x="242" y="149"/>
                  </a:cubicBezTo>
                  <a:cubicBezTo>
                    <a:pt x="252" y="202"/>
                    <a:pt x="267" y="255"/>
                    <a:pt x="288" y="295"/>
                  </a:cubicBezTo>
                  <a:cubicBezTo>
                    <a:pt x="272" y="265"/>
                    <a:pt x="260" y="224"/>
                    <a:pt x="250" y="183"/>
                  </a:cubicBezTo>
                  <a:cubicBezTo>
                    <a:pt x="238" y="132"/>
                    <a:pt x="230" y="81"/>
                    <a:pt x="217" y="31"/>
                  </a:cubicBezTo>
                  <a:cubicBezTo>
                    <a:pt x="215" y="23"/>
                    <a:pt x="212" y="16"/>
                    <a:pt x="220" y="9"/>
                  </a:cubicBezTo>
                  <a:cubicBezTo>
                    <a:pt x="231" y="14"/>
                    <a:pt x="235" y="25"/>
                    <a:pt x="241" y="33"/>
                  </a:cubicBezTo>
                  <a:cubicBezTo>
                    <a:pt x="261" y="61"/>
                    <a:pt x="275" y="92"/>
                    <a:pt x="285" y="125"/>
                  </a:cubicBezTo>
                  <a:cubicBezTo>
                    <a:pt x="291" y="147"/>
                    <a:pt x="298" y="170"/>
                    <a:pt x="306" y="193"/>
                  </a:cubicBezTo>
                  <a:cubicBezTo>
                    <a:pt x="315" y="216"/>
                    <a:pt x="320" y="241"/>
                    <a:pt x="324" y="266"/>
                  </a:cubicBezTo>
                  <a:cubicBezTo>
                    <a:pt x="326" y="287"/>
                    <a:pt x="332" y="307"/>
                    <a:pt x="333" y="328"/>
                  </a:cubicBezTo>
                  <a:cubicBezTo>
                    <a:pt x="334" y="331"/>
                    <a:pt x="335" y="335"/>
                    <a:pt x="334" y="338"/>
                  </a:cubicBezTo>
                  <a:cubicBezTo>
                    <a:pt x="329" y="364"/>
                    <a:pt x="341" y="378"/>
                    <a:pt x="361" y="390"/>
                  </a:cubicBezTo>
                  <a:cubicBezTo>
                    <a:pt x="408" y="418"/>
                    <a:pt x="446" y="456"/>
                    <a:pt x="485" y="493"/>
                  </a:cubicBezTo>
                  <a:cubicBezTo>
                    <a:pt x="518" y="524"/>
                    <a:pt x="550" y="555"/>
                    <a:pt x="582" y="589"/>
                  </a:cubicBezTo>
                  <a:cubicBezTo>
                    <a:pt x="597" y="605"/>
                    <a:pt x="609" y="623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53">
              <a:extLst>
                <a:ext uri="{FF2B5EF4-FFF2-40B4-BE49-F238E27FC236}">
                  <a16:creationId xmlns:a16="http://schemas.microsoft.com/office/drawing/2014/main" id="{F60511AA-B953-EADD-FC6F-7C8750F9E03C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0" y="4294188"/>
              <a:ext cx="414338" cy="385763"/>
            </a:xfrm>
            <a:custGeom>
              <a:avLst/>
              <a:gdLst>
                <a:gd name="T0" fmla="*/ 281 w 298"/>
                <a:gd name="T1" fmla="*/ 230 h 277"/>
                <a:gd name="T2" fmla="*/ 229 w 298"/>
                <a:gd name="T3" fmla="*/ 255 h 277"/>
                <a:gd name="T4" fmla="*/ 113 w 298"/>
                <a:gd name="T5" fmla="*/ 269 h 277"/>
                <a:gd name="T6" fmla="*/ 17 w 298"/>
                <a:gd name="T7" fmla="*/ 187 h 277"/>
                <a:gd name="T8" fmla="*/ 1 w 298"/>
                <a:gd name="T9" fmla="*/ 116 h 277"/>
                <a:gd name="T10" fmla="*/ 30 w 298"/>
                <a:gd name="T11" fmla="*/ 23 h 277"/>
                <a:gd name="T12" fmla="*/ 79 w 298"/>
                <a:gd name="T13" fmla="*/ 8 h 277"/>
                <a:gd name="T14" fmla="*/ 102 w 298"/>
                <a:gd name="T15" fmla="*/ 29 h 277"/>
                <a:gd name="T16" fmla="*/ 137 w 298"/>
                <a:gd name="T17" fmla="*/ 82 h 277"/>
                <a:gd name="T18" fmla="*/ 189 w 298"/>
                <a:gd name="T19" fmla="*/ 134 h 277"/>
                <a:gd name="T20" fmla="*/ 271 w 298"/>
                <a:gd name="T21" fmla="*/ 186 h 277"/>
                <a:gd name="T22" fmla="*/ 292 w 298"/>
                <a:gd name="T23" fmla="*/ 203 h 277"/>
                <a:gd name="T24" fmla="*/ 291 w 298"/>
                <a:gd name="T25" fmla="*/ 222 h 277"/>
                <a:gd name="T26" fmla="*/ 281 w 298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7">
                  <a:moveTo>
                    <a:pt x="281" y="230"/>
                  </a:moveTo>
                  <a:cubicBezTo>
                    <a:pt x="266" y="245"/>
                    <a:pt x="247" y="250"/>
                    <a:pt x="229" y="255"/>
                  </a:cubicBezTo>
                  <a:cubicBezTo>
                    <a:pt x="191" y="267"/>
                    <a:pt x="153" y="277"/>
                    <a:pt x="113" y="269"/>
                  </a:cubicBezTo>
                  <a:cubicBezTo>
                    <a:pt x="66" y="260"/>
                    <a:pt x="33" y="232"/>
                    <a:pt x="17" y="187"/>
                  </a:cubicBezTo>
                  <a:cubicBezTo>
                    <a:pt x="7" y="165"/>
                    <a:pt x="0" y="141"/>
                    <a:pt x="1" y="116"/>
                  </a:cubicBezTo>
                  <a:cubicBezTo>
                    <a:pt x="2" y="83"/>
                    <a:pt x="13" y="52"/>
                    <a:pt x="30" y="23"/>
                  </a:cubicBezTo>
                  <a:cubicBezTo>
                    <a:pt x="42" y="3"/>
                    <a:pt x="66" y="0"/>
                    <a:pt x="79" y="8"/>
                  </a:cubicBezTo>
                  <a:cubicBezTo>
                    <a:pt x="88" y="13"/>
                    <a:pt x="96" y="21"/>
                    <a:pt x="102" y="29"/>
                  </a:cubicBezTo>
                  <a:cubicBezTo>
                    <a:pt x="116" y="45"/>
                    <a:pt x="125" y="64"/>
                    <a:pt x="137" y="82"/>
                  </a:cubicBezTo>
                  <a:cubicBezTo>
                    <a:pt x="150" y="103"/>
                    <a:pt x="168" y="120"/>
                    <a:pt x="189" y="134"/>
                  </a:cubicBezTo>
                  <a:cubicBezTo>
                    <a:pt x="216" y="152"/>
                    <a:pt x="243" y="169"/>
                    <a:pt x="271" y="186"/>
                  </a:cubicBezTo>
                  <a:cubicBezTo>
                    <a:pt x="279" y="190"/>
                    <a:pt x="285" y="197"/>
                    <a:pt x="292" y="203"/>
                  </a:cubicBezTo>
                  <a:cubicBezTo>
                    <a:pt x="298" y="208"/>
                    <a:pt x="296" y="216"/>
                    <a:pt x="291" y="222"/>
                  </a:cubicBezTo>
                  <a:cubicBezTo>
                    <a:pt x="288" y="225"/>
                    <a:pt x="284" y="228"/>
                    <a:pt x="281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54">
              <a:extLst>
                <a:ext uri="{FF2B5EF4-FFF2-40B4-BE49-F238E27FC236}">
                  <a16:creationId xmlns:a16="http://schemas.microsoft.com/office/drawing/2014/main" id="{8BCCC576-9116-A29D-F20C-80F866CB3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0" y="4662488"/>
              <a:ext cx="384175" cy="37147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6 h 266"/>
                <a:gd name="T4" fmla="*/ 37 w 276"/>
                <a:gd name="T5" fmla="*/ 101 h 266"/>
                <a:gd name="T6" fmla="*/ 13 w 276"/>
                <a:gd name="T7" fmla="*/ 79 h 266"/>
                <a:gd name="T8" fmla="*/ 29 w 276"/>
                <a:gd name="T9" fmla="*/ 31 h 266"/>
                <a:gd name="T10" fmla="*/ 179 w 276"/>
                <a:gd name="T11" fmla="*/ 17 h 266"/>
                <a:gd name="T12" fmla="*/ 275 w 276"/>
                <a:gd name="T13" fmla="*/ 152 h 266"/>
                <a:gd name="T14" fmla="*/ 256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0"/>
                    <a:pt x="122" y="166"/>
                  </a:cubicBezTo>
                  <a:cubicBezTo>
                    <a:pt x="95" y="143"/>
                    <a:pt x="68" y="120"/>
                    <a:pt x="37" y="101"/>
                  </a:cubicBezTo>
                  <a:cubicBezTo>
                    <a:pt x="28" y="95"/>
                    <a:pt x="20" y="88"/>
                    <a:pt x="13" y="79"/>
                  </a:cubicBezTo>
                  <a:cubicBezTo>
                    <a:pt x="0" y="62"/>
                    <a:pt x="7" y="44"/>
                    <a:pt x="29" y="31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2"/>
                  </a:cubicBezTo>
                  <a:cubicBezTo>
                    <a:pt x="276" y="183"/>
                    <a:pt x="271" y="211"/>
                    <a:pt x="256" y="238"/>
                  </a:cubicBezTo>
                  <a:cubicBezTo>
                    <a:pt x="251" y="249"/>
                    <a:pt x="242" y="255"/>
                    <a:pt x="232" y="260"/>
                  </a:cubicBezTo>
                  <a:cubicBezTo>
                    <a:pt x="220" y="266"/>
                    <a:pt x="207" y="260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55">
              <a:extLst>
                <a:ext uri="{FF2B5EF4-FFF2-40B4-BE49-F238E27FC236}">
                  <a16:creationId xmlns:a16="http://schemas.microsoft.com/office/drawing/2014/main" id="{52A7DA0E-CA4F-BB18-403A-AB3C80BE619D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2350" y="4224338"/>
              <a:ext cx="212725" cy="373063"/>
            </a:xfrm>
            <a:custGeom>
              <a:avLst/>
              <a:gdLst>
                <a:gd name="T0" fmla="*/ 152 w 153"/>
                <a:gd name="T1" fmla="*/ 268 h 268"/>
                <a:gd name="T2" fmla="*/ 125 w 153"/>
                <a:gd name="T3" fmla="*/ 252 h 268"/>
                <a:gd name="T4" fmla="*/ 57 w 153"/>
                <a:gd name="T5" fmla="*/ 186 h 268"/>
                <a:gd name="T6" fmla="*/ 13 w 153"/>
                <a:gd name="T7" fmla="*/ 92 h 268"/>
                <a:gd name="T8" fmla="*/ 2 w 153"/>
                <a:gd name="T9" fmla="*/ 30 h 268"/>
                <a:gd name="T10" fmla="*/ 6 w 153"/>
                <a:gd name="T11" fmla="*/ 7 h 268"/>
                <a:gd name="T12" fmla="*/ 26 w 153"/>
                <a:gd name="T13" fmla="*/ 6 h 268"/>
                <a:gd name="T14" fmla="*/ 132 w 153"/>
                <a:gd name="T15" fmla="*/ 169 h 268"/>
                <a:gd name="T16" fmla="*/ 151 w 153"/>
                <a:gd name="T17" fmla="*/ 240 h 268"/>
                <a:gd name="T18" fmla="*/ 152 w 153"/>
                <a:gd name="T19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268">
                  <a:moveTo>
                    <a:pt x="152" y="268"/>
                  </a:moveTo>
                  <a:cubicBezTo>
                    <a:pt x="139" y="268"/>
                    <a:pt x="132" y="259"/>
                    <a:pt x="125" y="252"/>
                  </a:cubicBezTo>
                  <a:cubicBezTo>
                    <a:pt x="101" y="232"/>
                    <a:pt x="76" y="212"/>
                    <a:pt x="57" y="186"/>
                  </a:cubicBezTo>
                  <a:cubicBezTo>
                    <a:pt x="35" y="157"/>
                    <a:pt x="23" y="126"/>
                    <a:pt x="13" y="92"/>
                  </a:cubicBezTo>
                  <a:cubicBezTo>
                    <a:pt x="8" y="72"/>
                    <a:pt x="7" y="50"/>
                    <a:pt x="2" y="30"/>
                  </a:cubicBezTo>
                  <a:cubicBezTo>
                    <a:pt x="0" y="22"/>
                    <a:pt x="0" y="15"/>
                    <a:pt x="6" y="7"/>
                  </a:cubicBezTo>
                  <a:cubicBezTo>
                    <a:pt x="12" y="0"/>
                    <a:pt x="19" y="1"/>
                    <a:pt x="26" y="6"/>
                  </a:cubicBezTo>
                  <a:cubicBezTo>
                    <a:pt x="79" y="48"/>
                    <a:pt x="112" y="104"/>
                    <a:pt x="132" y="169"/>
                  </a:cubicBezTo>
                  <a:cubicBezTo>
                    <a:pt x="139" y="192"/>
                    <a:pt x="145" y="216"/>
                    <a:pt x="151" y="240"/>
                  </a:cubicBezTo>
                  <a:cubicBezTo>
                    <a:pt x="153" y="249"/>
                    <a:pt x="148" y="258"/>
                    <a:pt x="152" y="268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56">
              <a:extLst>
                <a:ext uri="{FF2B5EF4-FFF2-40B4-BE49-F238E27FC236}">
                  <a16:creationId xmlns:a16="http://schemas.microsoft.com/office/drawing/2014/main" id="{E35E2464-0CFD-B84A-A4A7-71BFA7E78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3738563"/>
              <a:ext cx="176213" cy="328613"/>
            </a:xfrm>
            <a:custGeom>
              <a:avLst/>
              <a:gdLst>
                <a:gd name="T0" fmla="*/ 80 w 127"/>
                <a:gd name="T1" fmla="*/ 205 h 236"/>
                <a:gd name="T2" fmla="*/ 34 w 127"/>
                <a:gd name="T3" fmla="*/ 146 h 236"/>
                <a:gd name="T4" fmla="*/ 5 w 127"/>
                <a:gd name="T5" fmla="*/ 39 h 236"/>
                <a:gd name="T6" fmla="*/ 2 w 127"/>
                <a:gd name="T7" fmla="*/ 15 h 236"/>
                <a:gd name="T8" fmla="*/ 8 w 127"/>
                <a:gd name="T9" fmla="*/ 3 h 236"/>
                <a:gd name="T10" fmla="*/ 23 w 127"/>
                <a:gd name="T11" fmla="*/ 7 h 236"/>
                <a:gd name="T12" fmla="*/ 80 w 127"/>
                <a:gd name="T13" fmla="*/ 80 h 236"/>
                <a:gd name="T14" fmla="*/ 107 w 127"/>
                <a:gd name="T15" fmla="*/ 133 h 236"/>
                <a:gd name="T16" fmla="*/ 126 w 127"/>
                <a:gd name="T17" fmla="*/ 211 h 236"/>
                <a:gd name="T18" fmla="*/ 125 w 127"/>
                <a:gd name="T19" fmla="*/ 225 h 236"/>
                <a:gd name="T20" fmla="*/ 111 w 127"/>
                <a:gd name="T21" fmla="*/ 231 h 236"/>
                <a:gd name="T22" fmla="*/ 80 w 127"/>
                <a:gd name="T23" fmla="*/ 20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236">
                  <a:moveTo>
                    <a:pt x="80" y="205"/>
                  </a:moveTo>
                  <a:cubicBezTo>
                    <a:pt x="63" y="190"/>
                    <a:pt x="48" y="168"/>
                    <a:pt x="34" y="146"/>
                  </a:cubicBezTo>
                  <a:cubicBezTo>
                    <a:pt x="14" y="114"/>
                    <a:pt x="7" y="77"/>
                    <a:pt x="5" y="39"/>
                  </a:cubicBezTo>
                  <a:cubicBezTo>
                    <a:pt x="4" y="31"/>
                    <a:pt x="0" y="23"/>
                    <a:pt x="2" y="15"/>
                  </a:cubicBezTo>
                  <a:cubicBezTo>
                    <a:pt x="3" y="10"/>
                    <a:pt x="3" y="5"/>
                    <a:pt x="8" y="3"/>
                  </a:cubicBezTo>
                  <a:cubicBezTo>
                    <a:pt x="14" y="0"/>
                    <a:pt x="19" y="3"/>
                    <a:pt x="23" y="7"/>
                  </a:cubicBezTo>
                  <a:cubicBezTo>
                    <a:pt x="44" y="29"/>
                    <a:pt x="64" y="53"/>
                    <a:pt x="80" y="80"/>
                  </a:cubicBezTo>
                  <a:cubicBezTo>
                    <a:pt x="89" y="98"/>
                    <a:pt x="98" y="115"/>
                    <a:pt x="107" y="133"/>
                  </a:cubicBezTo>
                  <a:cubicBezTo>
                    <a:pt x="118" y="158"/>
                    <a:pt x="121" y="184"/>
                    <a:pt x="126" y="211"/>
                  </a:cubicBezTo>
                  <a:cubicBezTo>
                    <a:pt x="126" y="215"/>
                    <a:pt x="127" y="221"/>
                    <a:pt x="125" y="225"/>
                  </a:cubicBezTo>
                  <a:cubicBezTo>
                    <a:pt x="123" y="231"/>
                    <a:pt x="118" y="236"/>
                    <a:pt x="111" y="231"/>
                  </a:cubicBezTo>
                  <a:cubicBezTo>
                    <a:pt x="101" y="224"/>
                    <a:pt x="90" y="218"/>
                    <a:pt x="80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57">
              <a:extLst>
                <a:ext uri="{FF2B5EF4-FFF2-40B4-BE49-F238E27FC236}">
                  <a16:creationId xmlns:a16="http://schemas.microsoft.com/office/drawing/2014/main" id="{66FCB197-9E15-49E2-9811-3F87FDF513D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3865563"/>
              <a:ext cx="428625" cy="506413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5 h 364"/>
                <a:gd name="T4" fmla="*/ 143 w 307"/>
                <a:gd name="T5" fmla="*/ 195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0 h 364"/>
                <a:gd name="T18" fmla="*/ 38 w 307"/>
                <a:gd name="T19" fmla="*/ 73 h 364"/>
                <a:gd name="T20" fmla="*/ 12 w 307"/>
                <a:gd name="T21" fmla="*/ 33 h 364"/>
                <a:gd name="T22" fmla="*/ 1 w 307"/>
                <a:gd name="T23" fmla="*/ 12 h 364"/>
                <a:gd name="T24" fmla="*/ 5 w 307"/>
                <a:gd name="T25" fmla="*/ 1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5" y="105"/>
                    <a:pt x="90" y="125"/>
                  </a:cubicBezTo>
                  <a:cubicBezTo>
                    <a:pt x="107" y="149"/>
                    <a:pt x="124" y="173"/>
                    <a:pt x="143" y="195"/>
                  </a:cubicBezTo>
                  <a:cubicBezTo>
                    <a:pt x="162" y="219"/>
                    <a:pt x="184" y="241"/>
                    <a:pt x="204" y="264"/>
                  </a:cubicBezTo>
                  <a:cubicBezTo>
                    <a:pt x="236" y="298"/>
                    <a:pt x="270" y="331"/>
                    <a:pt x="307" y="364"/>
                  </a:cubicBezTo>
                  <a:cubicBezTo>
                    <a:pt x="294" y="362"/>
                    <a:pt x="287" y="354"/>
                    <a:pt x="279" y="348"/>
                  </a:cubicBezTo>
                  <a:cubicBezTo>
                    <a:pt x="250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0"/>
                  </a:cubicBezTo>
                  <a:cubicBezTo>
                    <a:pt x="42" y="78"/>
                    <a:pt x="40" y="76"/>
                    <a:pt x="38" y="73"/>
                  </a:cubicBezTo>
                  <a:cubicBezTo>
                    <a:pt x="32" y="59"/>
                    <a:pt x="22" y="46"/>
                    <a:pt x="12" y="33"/>
                  </a:cubicBezTo>
                  <a:cubicBezTo>
                    <a:pt x="7" y="27"/>
                    <a:pt x="2" y="20"/>
                    <a:pt x="1" y="12"/>
                  </a:cubicBezTo>
                  <a:cubicBezTo>
                    <a:pt x="0" y="7"/>
                    <a:pt x="1" y="3"/>
                    <a:pt x="5" y="1"/>
                  </a:cubicBezTo>
                  <a:cubicBezTo>
                    <a:pt x="10" y="0"/>
                    <a:pt x="12" y="2"/>
                    <a:pt x="15" y="6"/>
                  </a:cubicBezTo>
                  <a:cubicBezTo>
                    <a:pt x="27" y="24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58">
              <a:extLst>
                <a:ext uri="{FF2B5EF4-FFF2-40B4-BE49-F238E27FC236}">
                  <a16:creationId xmlns:a16="http://schemas.microsoft.com/office/drawing/2014/main" id="{682F5914-A700-82A7-D765-6B91927C35F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0" y="3771900"/>
              <a:ext cx="168275" cy="596900"/>
            </a:xfrm>
            <a:custGeom>
              <a:avLst/>
              <a:gdLst>
                <a:gd name="T0" fmla="*/ 40 w 120"/>
                <a:gd name="T1" fmla="*/ 122 h 429"/>
                <a:gd name="T2" fmla="*/ 53 w 120"/>
                <a:gd name="T3" fmla="*/ 186 h 429"/>
                <a:gd name="T4" fmla="*/ 83 w 120"/>
                <a:gd name="T5" fmla="*/ 328 h 429"/>
                <a:gd name="T6" fmla="*/ 113 w 120"/>
                <a:gd name="T7" fmla="*/ 413 h 429"/>
                <a:gd name="T8" fmla="*/ 120 w 120"/>
                <a:gd name="T9" fmla="*/ 429 h 429"/>
                <a:gd name="T10" fmla="*/ 110 w 120"/>
                <a:gd name="T11" fmla="*/ 420 h 429"/>
                <a:gd name="T12" fmla="*/ 63 w 120"/>
                <a:gd name="T13" fmla="*/ 287 h 429"/>
                <a:gd name="T14" fmla="*/ 27 w 120"/>
                <a:gd name="T15" fmla="*/ 120 h 429"/>
                <a:gd name="T16" fmla="*/ 24 w 120"/>
                <a:gd name="T17" fmla="*/ 112 h 429"/>
                <a:gd name="T18" fmla="*/ 5 w 120"/>
                <a:gd name="T19" fmla="*/ 19 h 429"/>
                <a:gd name="T20" fmla="*/ 8 w 120"/>
                <a:gd name="T21" fmla="*/ 2 h 429"/>
                <a:gd name="T22" fmla="*/ 21 w 120"/>
                <a:gd name="T23" fmla="*/ 16 h 429"/>
                <a:gd name="T24" fmla="*/ 40 w 120"/>
                <a:gd name="T25" fmla="*/ 122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40" y="122"/>
                  </a:moveTo>
                  <a:cubicBezTo>
                    <a:pt x="40" y="145"/>
                    <a:pt x="48" y="166"/>
                    <a:pt x="53" y="186"/>
                  </a:cubicBezTo>
                  <a:cubicBezTo>
                    <a:pt x="65" y="233"/>
                    <a:pt x="71" y="281"/>
                    <a:pt x="83" y="328"/>
                  </a:cubicBezTo>
                  <a:cubicBezTo>
                    <a:pt x="91" y="357"/>
                    <a:pt x="102" y="386"/>
                    <a:pt x="113" y="413"/>
                  </a:cubicBezTo>
                  <a:cubicBezTo>
                    <a:pt x="115" y="419"/>
                    <a:pt x="117" y="423"/>
                    <a:pt x="120" y="429"/>
                  </a:cubicBezTo>
                  <a:cubicBezTo>
                    <a:pt x="114" y="427"/>
                    <a:pt x="112" y="424"/>
                    <a:pt x="110" y="420"/>
                  </a:cubicBezTo>
                  <a:cubicBezTo>
                    <a:pt x="88" y="378"/>
                    <a:pt x="73" y="334"/>
                    <a:pt x="63" y="287"/>
                  </a:cubicBezTo>
                  <a:cubicBezTo>
                    <a:pt x="51" y="231"/>
                    <a:pt x="39" y="176"/>
                    <a:pt x="27" y="120"/>
                  </a:cubicBezTo>
                  <a:cubicBezTo>
                    <a:pt x="26" y="117"/>
                    <a:pt x="25" y="115"/>
                    <a:pt x="24" y="112"/>
                  </a:cubicBezTo>
                  <a:cubicBezTo>
                    <a:pt x="18" y="81"/>
                    <a:pt x="14" y="50"/>
                    <a:pt x="5" y="19"/>
                  </a:cubicBezTo>
                  <a:cubicBezTo>
                    <a:pt x="4" y="13"/>
                    <a:pt x="0" y="4"/>
                    <a:pt x="8" y="2"/>
                  </a:cubicBezTo>
                  <a:cubicBezTo>
                    <a:pt x="16" y="0"/>
                    <a:pt x="20" y="9"/>
                    <a:pt x="21" y="16"/>
                  </a:cubicBezTo>
                  <a:cubicBezTo>
                    <a:pt x="27" y="51"/>
                    <a:pt x="34" y="87"/>
                    <a:pt x="40" y="12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8" name="Grupo 47">
            <a:extLst>
              <a:ext uri="{FF2B5EF4-FFF2-40B4-BE49-F238E27FC236}">
                <a16:creationId xmlns:a16="http://schemas.microsoft.com/office/drawing/2014/main" id="{CBB1C42E-134E-44EA-F85D-DB216285184A}"/>
              </a:ext>
            </a:extLst>
          </p:cNvPr>
          <p:cNvGrpSpPr/>
          <p:nvPr/>
        </p:nvGrpSpPr>
        <p:grpSpPr>
          <a:xfrm flipH="1">
            <a:off x="19674" y="3724728"/>
            <a:ext cx="1068957" cy="1403350"/>
            <a:chOff x="8072438" y="3738563"/>
            <a:chExt cx="1076325" cy="1403350"/>
          </a:xfrm>
        </p:grpSpPr>
        <p:sp>
          <p:nvSpPr>
            <p:cNvPr id="49" name="Freeform 52">
              <a:extLst>
                <a:ext uri="{FF2B5EF4-FFF2-40B4-BE49-F238E27FC236}">
                  <a16:creationId xmlns:a16="http://schemas.microsoft.com/office/drawing/2014/main" id="{3B15B06B-8FAC-D683-FFA8-9EA2B795E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4825" y="3929063"/>
              <a:ext cx="1023938" cy="1212850"/>
            </a:xfrm>
            <a:custGeom>
              <a:avLst/>
              <a:gdLst>
                <a:gd name="T0" fmla="*/ 623 w 734"/>
                <a:gd name="T1" fmla="*/ 641 h 871"/>
                <a:gd name="T2" fmla="*/ 703 w 734"/>
                <a:gd name="T3" fmla="*/ 767 h 871"/>
                <a:gd name="T4" fmla="*/ 731 w 734"/>
                <a:gd name="T5" fmla="*/ 852 h 871"/>
                <a:gd name="T6" fmla="*/ 729 w 734"/>
                <a:gd name="T7" fmla="*/ 871 h 871"/>
                <a:gd name="T8" fmla="*/ 672 w 734"/>
                <a:gd name="T9" fmla="*/ 756 h 871"/>
                <a:gd name="T10" fmla="*/ 601 w 734"/>
                <a:gd name="T11" fmla="*/ 649 h 871"/>
                <a:gd name="T12" fmla="*/ 575 w 734"/>
                <a:gd name="T13" fmla="*/ 613 h 871"/>
                <a:gd name="T14" fmla="*/ 510 w 734"/>
                <a:gd name="T15" fmla="*/ 543 h 871"/>
                <a:gd name="T16" fmla="*/ 495 w 734"/>
                <a:gd name="T17" fmla="*/ 538 h 871"/>
                <a:gd name="T18" fmla="*/ 395 w 734"/>
                <a:gd name="T19" fmla="*/ 515 h 871"/>
                <a:gd name="T20" fmla="*/ 376 w 734"/>
                <a:gd name="T21" fmla="*/ 499 h 871"/>
                <a:gd name="T22" fmla="*/ 398 w 734"/>
                <a:gd name="T23" fmla="*/ 490 h 871"/>
                <a:gd name="T24" fmla="*/ 446 w 734"/>
                <a:gd name="T25" fmla="*/ 495 h 871"/>
                <a:gd name="T26" fmla="*/ 458 w 734"/>
                <a:gd name="T27" fmla="*/ 496 h 871"/>
                <a:gd name="T28" fmla="*/ 424 w 734"/>
                <a:gd name="T29" fmla="*/ 462 h 871"/>
                <a:gd name="T30" fmla="*/ 330 w 734"/>
                <a:gd name="T31" fmla="*/ 394 h 871"/>
                <a:gd name="T32" fmla="*/ 254 w 734"/>
                <a:gd name="T33" fmla="*/ 341 h 871"/>
                <a:gd name="T34" fmla="*/ 124 w 734"/>
                <a:gd name="T35" fmla="*/ 229 h 871"/>
                <a:gd name="T36" fmla="*/ 78 w 734"/>
                <a:gd name="T37" fmla="*/ 173 h 871"/>
                <a:gd name="T38" fmla="*/ 11 w 734"/>
                <a:gd name="T39" fmla="*/ 58 h 871"/>
                <a:gd name="T40" fmla="*/ 0 w 734"/>
                <a:gd name="T41" fmla="*/ 27 h 871"/>
                <a:gd name="T42" fmla="*/ 13 w 734"/>
                <a:gd name="T43" fmla="*/ 35 h 871"/>
                <a:gd name="T44" fmla="*/ 68 w 734"/>
                <a:gd name="T45" fmla="*/ 116 h 871"/>
                <a:gd name="T46" fmla="*/ 135 w 734"/>
                <a:gd name="T47" fmla="*/ 195 h 871"/>
                <a:gd name="T48" fmla="*/ 155 w 734"/>
                <a:gd name="T49" fmla="*/ 216 h 871"/>
                <a:gd name="T50" fmla="*/ 241 w 734"/>
                <a:gd name="T51" fmla="*/ 297 h 871"/>
                <a:gd name="T52" fmla="*/ 123 w 734"/>
                <a:gd name="T53" fmla="*/ 179 h 871"/>
                <a:gd name="T54" fmla="*/ 17 w 734"/>
                <a:gd name="T55" fmla="*/ 34 h 871"/>
                <a:gd name="T56" fmla="*/ 14 w 734"/>
                <a:gd name="T57" fmla="*/ 15 h 871"/>
                <a:gd name="T58" fmla="*/ 50 w 734"/>
                <a:gd name="T59" fmla="*/ 42 h 871"/>
                <a:gd name="T60" fmla="*/ 93 w 734"/>
                <a:gd name="T61" fmla="*/ 82 h 871"/>
                <a:gd name="T62" fmla="*/ 161 w 734"/>
                <a:gd name="T63" fmla="*/ 160 h 871"/>
                <a:gd name="T64" fmla="*/ 222 w 734"/>
                <a:gd name="T65" fmla="*/ 238 h 871"/>
                <a:gd name="T66" fmla="*/ 234 w 734"/>
                <a:gd name="T67" fmla="*/ 251 h 871"/>
                <a:gd name="T68" fmla="*/ 234 w 734"/>
                <a:gd name="T69" fmla="*/ 245 h 871"/>
                <a:gd name="T70" fmla="*/ 196 w 734"/>
                <a:gd name="T71" fmla="*/ 128 h 871"/>
                <a:gd name="T72" fmla="*/ 191 w 734"/>
                <a:gd name="T73" fmla="*/ 57 h 871"/>
                <a:gd name="T74" fmla="*/ 204 w 734"/>
                <a:gd name="T75" fmla="*/ 0 h 871"/>
                <a:gd name="T76" fmla="*/ 212 w 734"/>
                <a:gd name="T77" fmla="*/ 10 h 871"/>
                <a:gd name="T78" fmla="*/ 242 w 734"/>
                <a:gd name="T79" fmla="*/ 149 h 871"/>
                <a:gd name="T80" fmla="*/ 288 w 734"/>
                <a:gd name="T81" fmla="*/ 295 h 871"/>
                <a:gd name="T82" fmla="*/ 250 w 734"/>
                <a:gd name="T83" fmla="*/ 183 h 871"/>
                <a:gd name="T84" fmla="*/ 217 w 734"/>
                <a:gd name="T85" fmla="*/ 31 h 871"/>
                <a:gd name="T86" fmla="*/ 220 w 734"/>
                <a:gd name="T87" fmla="*/ 9 h 871"/>
                <a:gd name="T88" fmla="*/ 241 w 734"/>
                <a:gd name="T89" fmla="*/ 33 h 871"/>
                <a:gd name="T90" fmla="*/ 285 w 734"/>
                <a:gd name="T91" fmla="*/ 125 h 871"/>
                <a:gd name="T92" fmla="*/ 306 w 734"/>
                <a:gd name="T93" fmla="*/ 193 h 871"/>
                <a:gd name="T94" fmla="*/ 324 w 734"/>
                <a:gd name="T95" fmla="*/ 266 h 871"/>
                <a:gd name="T96" fmla="*/ 333 w 734"/>
                <a:gd name="T97" fmla="*/ 328 h 871"/>
                <a:gd name="T98" fmla="*/ 334 w 734"/>
                <a:gd name="T99" fmla="*/ 338 h 871"/>
                <a:gd name="T100" fmla="*/ 361 w 734"/>
                <a:gd name="T101" fmla="*/ 390 h 871"/>
                <a:gd name="T102" fmla="*/ 485 w 734"/>
                <a:gd name="T103" fmla="*/ 493 h 871"/>
                <a:gd name="T104" fmla="*/ 582 w 734"/>
                <a:gd name="T105" fmla="*/ 589 h 871"/>
                <a:gd name="T106" fmla="*/ 623 w 734"/>
                <a:gd name="T107" fmla="*/ 64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1">
                  <a:moveTo>
                    <a:pt x="623" y="641"/>
                  </a:moveTo>
                  <a:cubicBezTo>
                    <a:pt x="651" y="682"/>
                    <a:pt x="681" y="722"/>
                    <a:pt x="703" y="767"/>
                  </a:cubicBezTo>
                  <a:cubicBezTo>
                    <a:pt x="716" y="793"/>
                    <a:pt x="725" y="822"/>
                    <a:pt x="731" y="852"/>
                  </a:cubicBezTo>
                  <a:cubicBezTo>
                    <a:pt x="732" y="857"/>
                    <a:pt x="734" y="863"/>
                    <a:pt x="729" y="871"/>
                  </a:cubicBezTo>
                  <a:cubicBezTo>
                    <a:pt x="707" y="833"/>
                    <a:pt x="697" y="790"/>
                    <a:pt x="672" y="756"/>
                  </a:cubicBezTo>
                  <a:cubicBezTo>
                    <a:pt x="648" y="721"/>
                    <a:pt x="628" y="683"/>
                    <a:pt x="601" y="649"/>
                  </a:cubicBezTo>
                  <a:cubicBezTo>
                    <a:pt x="595" y="635"/>
                    <a:pt x="585" y="623"/>
                    <a:pt x="575" y="613"/>
                  </a:cubicBezTo>
                  <a:cubicBezTo>
                    <a:pt x="554" y="589"/>
                    <a:pt x="533" y="564"/>
                    <a:pt x="510" y="543"/>
                  </a:cubicBezTo>
                  <a:cubicBezTo>
                    <a:pt x="505" y="539"/>
                    <a:pt x="501" y="538"/>
                    <a:pt x="495" y="538"/>
                  </a:cubicBezTo>
                  <a:cubicBezTo>
                    <a:pt x="461" y="533"/>
                    <a:pt x="427" y="529"/>
                    <a:pt x="395" y="515"/>
                  </a:cubicBezTo>
                  <a:cubicBezTo>
                    <a:pt x="387" y="512"/>
                    <a:pt x="374" y="511"/>
                    <a:pt x="376" y="499"/>
                  </a:cubicBezTo>
                  <a:cubicBezTo>
                    <a:pt x="378" y="489"/>
                    <a:pt x="390" y="491"/>
                    <a:pt x="398" y="490"/>
                  </a:cubicBezTo>
                  <a:cubicBezTo>
                    <a:pt x="414" y="488"/>
                    <a:pt x="430" y="492"/>
                    <a:pt x="446" y="495"/>
                  </a:cubicBezTo>
                  <a:cubicBezTo>
                    <a:pt x="450" y="496"/>
                    <a:pt x="453" y="499"/>
                    <a:pt x="458" y="496"/>
                  </a:cubicBezTo>
                  <a:cubicBezTo>
                    <a:pt x="451" y="480"/>
                    <a:pt x="436" y="473"/>
                    <a:pt x="424" y="462"/>
                  </a:cubicBezTo>
                  <a:cubicBezTo>
                    <a:pt x="395" y="436"/>
                    <a:pt x="363" y="414"/>
                    <a:pt x="330" y="394"/>
                  </a:cubicBezTo>
                  <a:cubicBezTo>
                    <a:pt x="304" y="378"/>
                    <a:pt x="277" y="361"/>
                    <a:pt x="254" y="341"/>
                  </a:cubicBezTo>
                  <a:cubicBezTo>
                    <a:pt x="210" y="304"/>
                    <a:pt x="166" y="267"/>
                    <a:pt x="124" y="229"/>
                  </a:cubicBezTo>
                  <a:cubicBezTo>
                    <a:pt x="107" y="212"/>
                    <a:pt x="94" y="191"/>
                    <a:pt x="78" y="173"/>
                  </a:cubicBezTo>
                  <a:cubicBezTo>
                    <a:pt x="51" y="137"/>
                    <a:pt x="32" y="96"/>
                    <a:pt x="11" y="58"/>
                  </a:cubicBezTo>
                  <a:cubicBezTo>
                    <a:pt x="6" y="49"/>
                    <a:pt x="4" y="38"/>
                    <a:pt x="0" y="27"/>
                  </a:cubicBezTo>
                  <a:cubicBezTo>
                    <a:pt x="6" y="26"/>
                    <a:pt x="9" y="31"/>
                    <a:pt x="13" y="35"/>
                  </a:cubicBezTo>
                  <a:cubicBezTo>
                    <a:pt x="30" y="63"/>
                    <a:pt x="48" y="90"/>
                    <a:pt x="68" y="116"/>
                  </a:cubicBezTo>
                  <a:cubicBezTo>
                    <a:pt x="89" y="143"/>
                    <a:pt x="109" y="171"/>
                    <a:pt x="135" y="195"/>
                  </a:cubicBezTo>
                  <a:cubicBezTo>
                    <a:pt x="142" y="201"/>
                    <a:pt x="149" y="209"/>
                    <a:pt x="155" y="216"/>
                  </a:cubicBezTo>
                  <a:cubicBezTo>
                    <a:pt x="185" y="246"/>
                    <a:pt x="215" y="276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3"/>
                    <a:pt x="47" y="86"/>
                    <a:pt x="17" y="34"/>
                  </a:cubicBezTo>
                  <a:cubicBezTo>
                    <a:pt x="13" y="28"/>
                    <a:pt x="8" y="22"/>
                    <a:pt x="14" y="15"/>
                  </a:cubicBezTo>
                  <a:cubicBezTo>
                    <a:pt x="24" y="27"/>
                    <a:pt x="39" y="32"/>
                    <a:pt x="50" y="42"/>
                  </a:cubicBezTo>
                  <a:cubicBezTo>
                    <a:pt x="64" y="56"/>
                    <a:pt x="80" y="68"/>
                    <a:pt x="93" y="82"/>
                  </a:cubicBezTo>
                  <a:cubicBezTo>
                    <a:pt x="117" y="107"/>
                    <a:pt x="141" y="131"/>
                    <a:pt x="161" y="160"/>
                  </a:cubicBezTo>
                  <a:cubicBezTo>
                    <a:pt x="181" y="186"/>
                    <a:pt x="202" y="212"/>
                    <a:pt x="222" y="238"/>
                  </a:cubicBezTo>
                  <a:cubicBezTo>
                    <a:pt x="226" y="242"/>
                    <a:pt x="230" y="247"/>
                    <a:pt x="234" y="251"/>
                  </a:cubicBezTo>
                  <a:cubicBezTo>
                    <a:pt x="237" y="249"/>
                    <a:pt x="235" y="247"/>
                    <a:pt x="234" y="245"/>
                  </a:cubicBezTo>
                  <a:cubicBezTo>
                    <a:pt x="210" y="210"/>
                    <a:pt x="203" y="169"/>
                    <a:pt x="196" y="128"/>
                  </a:cubicBezTo>
                  <a:cubicBezTo>
                    <a:pt x="192" y="104"/>
                    <a:pt x="191" y="80"/>
                    <a:pt x="191" y="57"/>
                  </a:cubicBezTo>
                  <a:cubicBezTo>
                    <a:pt x="191" y="38"/>
                    <a:pt x="190" y="16"/>
                    <a:pt x="204" y="0"/>
                  </a:cubicBezTo>
                  <a:cubicBezTo>
                    <a:pt x="211" y="0"/>
                    <a:pt x="212" y="5"/>
                    <a:pt x="212" y="10"/>
                  </a:cubicBezTo>
                  <a:cubicBezTo>
                    <a:pt x="221" y="56"/>
                    <a:pt x="234" y="102"/>
                    <a:pt x="242" y="149"/>
                  </a:cubicBezTo>
                  <a:cubicBezTo>
                    <a:pt x="252" y="202"/>
                    <a:pt x="267" y="255"/>
                    <a:pt x="288" y="295"/>
                  </a:cubicBezTo>
                  <a:cubicBezTo>
                    <a:pt x="272" y="265"/>
                    <a:pt x="260" y="224"/>
                    <a:pt x="250" y="183"/>
                  </a:cubicBezTo>
                  <a:cubicBezTo>
                    <a:pt x="238" y="132"/>
                    <a:pt x="230" y="81"/>
                    <a:pt x="217" y="31"/>
                  </a:cubicBezTo>
                  <a:cubicBezTo>
                    <a:pt x="215" y="23"/>
                    <a:pt x="212" y="16"/>
                    <a:pt x="220" y="9"/>
                  </a:cubicBezTo>
                  <a:cubicBezTo>
                    <a:pt x="231" y="14"/>
                    <a:pt x="235" y="25"/>
                    <a:pt x="241" y="33"/>
                  </a:cubicBezTo>
                  <a:cubicBezTo>
                    <a:pt x="261" y="61"/>
                    <a:pt x="275" y="92"/>
                    <a:pt x="285" y="125"/>
                  </a:cubicBezTo>
                  <a:cubicBezTo>
                    <a:pt x="291" y="147"/>
                    <a:pt x="298" y="170"/>
                    <a:pt x="306" y="193"/>
                  </a:cubicBezTo>
                  <a:cubicBezTo>
                    <a:pt x="315" y="216"/>
                    <a:pt x="320" y="241"/>
                    <a:pt x="324" y="266"/>
                  </a:cubicBezTo>
                  <a:cubicBezTo>
                    <a:pt x="326" y="287"/>
                    <a:pt x="332" y="307"/>
                    <a:pt x="333" y="328"/>
                  </a:cubicBezTo>
                  <a:cubicBezTo>
                    <a:pt x="334" y="331"/>
                    <a:pt x="335" y="335"/>
                    <a:pt x="334" y="338"/>
                  </a:cubicBezTo>
                  <a:cubicBezTo>
                    <a:pt x="329" y="364"/>
                    <a:pt x="341" y="378"/>
                    <a:pt x="361" y="390"/>
                  </a:cubicBezTo>
                  <a:cubicBezTo>
                    <a:pt x="408" y="418"/>
                    <a:pt x="446" y="456"/>
                    <a:pt x="485" y="493"/>
                  </a:cubicBezTo>
                  <a:cubicBezTo>
                    <a:pt x="518" y="524"/>
                    <a:pt x="550" y="555"/>
                    <a:pt x="582" y="589"/>
                  </a:cubicBezTo>
                  <a:cubicBezTo>
                    <a:pt x="597" y="605"/>
                    <a:pt x="609" y="623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53">
              <a:extLst>
                <a:ext uri="{FF2B5EF4-FFF2-40B4-BE49-F238E27FC236}">
                  <a16:creationId xmlns:a16="http://schemas.microsoft.com/office/drawing/2014/main" id="{D93175F2-D1AF-874C-EA75-510DE630DB4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0" y="4294188"/>
              <a:ext cx="414338" cy="385763"/>
            </a:xfrm>
            <a:custGeom>
              <a:avLst/>
              <a:gdLst>
                <a:gd name="T0" fmla="*/ 281 w 298"/>
                <a:gd name="T1" fmla="*/ 230 h 277"/>
                <a:gd name="T2" fmla="*/ 229 w 298"/>
                <a:gd name="T3" fmla="*/ 255 h 277"/>
                <a:gd name="T4" fmla="*/ 113 w 298"/>
                <a:gd name="T5" fmla="*/ 269 h 277"/>
                <a:gd name="T6" fmla="*/ 17 w 298"/>
                <a:gd name="T7" fmla="*/ 187 h 277"/>
                <a:gd name="T8" fmla="*/ 1 w 298"/>
                <a:gd name="T9" fmla="*/ 116 h 277"/>
                <a:gd name="T10" fmla="*/ 30 w 298"/>
                <a:gd name="T11" fmla="*/ 23 h 277"/>
                <a:gd name="T12" fmla="*/ 79 w 298"/>
                <a:gd name="T13" fmla="*/ 8 h 277"/>
                <a:gd name="T14" fmla="*/ 102 w 298"/>
                <a:gd name="T15" fmla="*/ 29 h 277"/>
                <a:gd name="T16" fmla="*/ 137 w 298"/>
                <a:gd name="T17" fmla="*/ 82 h 277"/>
                <a:gd name="T18" fmla="*/ 189 w 298"/>
                <a:gd name="T19" fmla="*/ 134 h 277"/>
                <a:gd name="T20" fmla="*/ 271 w 298"/>
                <a:gd name="T21" fmla="*/ 186 h 277"/>
                <a:gd name="T22" fmla="*/ 292 w 298"/>
                <a:gd name="T23" fmla="*/ 203 h 277"/>
                <a:gd name="T24" fmla="*/ 291 w 298"/>
                <a:gd name="T25" fmla="*/ 222 h 277"/>
                <a:gd name="T26" fmla="*/ 281 w 298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7">
                  <a:moveTo>
                    <a:pt x="281" y="230"/>
                  </a:moveTo>
                  <a:cubicBezTo>
                    <a:pt x="266" y="245"/>
                    <a:pt x="247" y="250"/>
                    <a:pt x="229" y="255"/>
                  </a:cubicBezTo>
                  <a:cubicBezTo>
                    <a:pt x="191" y="267"/>
                    <a:pt x="153" y="277"/>
                    <a:pt x="113" y="269"/>
                  </a:cubicBezTo>
                  <a:cubicBezTo>
                    <a:pt x="66" y="260"/>
                    <a:pt x="33" y="232"/>
                    <a:pt x="17" y="187"/>
                  </a:cubicBezTo>
                  <a:cubicBezTo>
                    <a:pt x="7" y="165"/>
                    <a:pt x="0" y="141"/>
                    <a:pt x="1" y="116"/>
                  </a:cubicBezTo>
                  <a:cubicBezTo>
                    <a:pt x="2" y="83"/>
                    <a:pt x="13" y="52"/>
                    <a:pt x="30" y="23"/>
                  </a:cubicBezTo>
                  <a:cubicBezTo>
                    <a:pt x="42" y="3"/>
                    <a:pt x="66" y="0"/>
                    <a:pt x="79" y="8"/>
                  </a:cubicBezTo>
                  <a:cubicBezTo>
                    <a:pt x="88" y="13"/>
                    <a:pt x="96" y="21"/>
                    <a:pt x="102" y="29"/>
                  </a:cubicBezTo>
                  <a:cubicBezTo>
                    <a:pt x="116" y="45"/>
                    <a:pt x="125" y="64"/>
                    <a:pt x="137" y="82"/>
                  </a:cubicBezTo>
                  <a:cubicBezTo>
                    <a:pt x="150" y="103"/>
                    <a:pt x="168" y="120"/>
                    <a:pt x="189" y="134"/>
                  </a:cubicBezTo>
                  <a:cubicBezTo>
                    <a:pt x="216" y="152"/>
                    <a:pt x="243" y="169"/>
                    <a:pt x="271" y="186"/>
                  </a:cubicBezTo>
                  <a:cubicBezTo>
                    <a:pt x="279" y="190"/>
                    <a:pt x="285" y="197"/>
                    <a:pt x="292" y="203"/>
                  </a:cubicBezTo>
                  <a:cubicBezTo>
                    <a:pt x="298" y="208"/>
                    <a:pt x="296" y="216"/>
                    <a:pt x="291" y="222"/>
                  </a:cubicBezTo>
                  <a:cubicBezTo>
                    <a:pt x="288" y="225"/>
                    <a:pt x="284" y="228"/>
                    <a:pt x="281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54">
              <a:extLst>
                <a:ext uri="{FF2B5EF4-FFF2-40B4-BE49-F238E27FC236}">
                  <a16:creationId xmlns:a16="http://schemas.microsoft.com/office/drawing/2014/main" id="{B19848C5-49EE-D1DC-E9E6-342AA2DDC34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0" y="4662488"/>
              <a:ext cx="384175" cy="37147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6 h 266"/>
                <a:gd name="T4" fmla="*/ 37 w 276"/>
                <a:gd name="T5" fmla="*/ 101 h 266"/>
                <a:gd name="T6" fmla="*/ 13 w 276"/>
                <a:gd name="T7" fmla="*/ 79 h 266"/>
                <a:gd name="T8" fmla="*/ 29 w 276"/>
                <a:gd name="T9" fmla="*/ 31 h 266"/>
                <a:gd name="T10" fmla="*/ 179 w 276"/>
                <a:gd name="T11" fmla="*/ 17 h 266"/>
                <a:gd name="T12" fmla="*/ 275 w 276"/>
                <a:gd name="T13" fmla="*/ 152 h 266"/>
                <a:gd name="T14" fmla="*/ 256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0"/>
                    <a:pt x="122" y="166"/>
                  </a:cubicBezTo>
                  <a:cubicBezTo>
                    <a:pt x="95" y="143"/>
                    <a:pt x="68" y="120"/>
                    <a:pt x="37" y="101"/>
                  </a:cubicBezTo>
                  <a:cubicBezTo>
                    <a:pt x="28" y="95"/>
                    <a:pt x="20" y="88"/>
                    <a:pt x="13" y="79"/>
                  </a:cubicBezTo>
                  <a:cubicBezTo>
                    <a:pt x="0" y="62"/>
                    <a:pt x="7" y="44"/>
                    <a:pt x="29" y="31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2"/>
                  </a:cubicBezTo>
                  <a:cubicBezTo>
                    <a:pt x="276" y="183"/>
                    <a:pt x="271" y="211"/>
                    <a:pt x="256" y="238"/>
                  </a:cubicBezTo>
                  <a:cubicBezTo>
                    <a:pt x="251" y="249"/>
                    <a:pt x="242" y="255"/>
                    <a:pt x="232" y="260"/>
                  </a:cubicBezTo>
                  <a:cubicBezTo>
                    <a:pt x="220" y="266"/>
                    <a:pt x="207" y="260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55">
              <a:extLst>
                <a:ext uri="{FF2B5EF4-FFF2-40B4-BE49-F238E27FC236}">
                  <a16:creationId xmlns:a16="http://schemas.microsoft.com/office/drawing/2014/main" id="{515CBC92-8D0C-F937-122C-8135BC636024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2350" y="4224338"/>
              <a:ext cx="212725" cy="373063"/>
            </a:xfrm>
            <a:custGeom>
              <a:avLst/>
              <a:gdLst>
                <a:gd name="T0" fmla="*/ 152 w 153"/>
                <a:gd name="T1" fmla="*/ 268 h 268"/>
                <a:gd name="T2" fmla="*/ 125 w 153"/>
                <a:gd name="T3" fmla="*/ 252 h 268"/>
                <a:gd name="T4" fmla="*/ 57 w 153"/>
                <a:gd name="T5" fmla="*/ 186 h 268"/>
                <a:gd name="T6" fmla="*/ 13 w 153"/>
                <a:gd name="T7" fmla="*/ 92 h 268"/>
                <a:gd name="T8" fmla="*/ 2 w 153"/>
                <a:gd name="T9" fmla="*/ 30 h 268"/>
                <a:gd name="T10" fmla="*/ 6 w 153"/>
                <a:gd name="T11" fmla="*/ 7 h 268"/>
                <a:gd name="T12" fmla="*/ 26 w 153"/>
                <a:gd name="T13" fmla="*/ 6 h 268"/>
                <a:gd name="T14" fmla="*/ 132 w 153"/>
                <a:gd name="T15" fmla="*/ 169 h 268"/>
                <a:gd name="T16" fmla="*/ 151 w 153"/>
                <a:gd name="T17" fmla="*/ 240 h 268"/>
                <a:gd name="T18" fmla="*/ 152 w 153"/>
                <a:gd name="T19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268">
                  <a:moveTo>
                    <a:pt x="152" y="268"/>
                  </a:moveTo>
                  <a:cubicBezTo>
                    <a:pt x="139" y="268"/>
                    <a:pt x="132" y="259"/>
                    <a:pt x="125" y="252"/>
                  </a:cubicBezTo>
                  <a:cubicBezTo>
                    <a:pt x="101" y="232"/>
                    <a:pt x="76" y="212"/>
                    <a:pt x="57" y="186"/>
                  </a:cubicBezTo>
                  <a:cubicBezTo>
                    <a:pt x="35" y="157"/>
                    <a:pt x="23" y="126"/>
                    <a:pt x="13" y="92"/>
                  </a:cubicBezTo>
                  <a:cubicBezTo>
                    <a:pt x="8" y="72"/>
                    <a:pt x="7" y="50"/>
                    <a:pt x="2" y="30"/>
                  </a:cubicBezTo>
                  <a:cubicBezTo>
                    <a:pt x="0" y="22"/>
                    <a:pt x="0" y="15"/>
                    <a:pt x="6" y="7"/>
                  </a:cubicBezTo>
                  <a:cubicBezTo>
                    <a:pt x="12" y="0"/>
                    <a:pt x="19" y="1"/>
                    <a:pt x="26" y="6"/>
                  </a:cubicBezTo>
                  <a:cubicBezTo>
                    <a:pt x="79" y="48"/>
                    <a:pt x="112" y="104"/>
                    <a:pt x="132" y="169"/>
                  </a:cubicBezTo>
                  <a:cubicBezTo>
                    <a:pt x="139" y="192"/>
                    <a:pt x="145" y="216"/>
                    <a:pt x="151" y="240"/>
                  </a:cubicBezTo>
                  <a:cubicBezTo>
                    <a:pt x="153" y="249"/>
                    <a:pt x="148" y="258"/>
                    <a:pt x="152" y="268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56">
              <a:extLst>
                <a:ext uri="{FF2B5EF4-FFF2-40B4-BE49-F238E27FC236}">
                  <a16:creationId xmlns:a16="http://schemas.microsoft.com/office/drawing/2014/main" id="{ACCD358C-F9BD-1820-F72C-52DF6F46545C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3738563"/>
              <a:ext cx="176213" cy="328613"/>
            </a:xfrm>
            <a:custGeom>
              <a:avLst/>
              <a:gdLst>
                <a:gd name="T0" fmla="*/ 80 w 127"/>
                <a:gd name="T1" fmla="*/ 205 h 236"/>
                <a:gd name="T2" fmla="*/ 34 w 127"/>
                <a:gd name="T3" fmla="*/ 146 h 236"/>
                <a:gd name="T4" fmla="*/ 5 w 127"/>
                <a:gd name="T5" fmla="*/ 39 h 236"/>
                <a:gd name="T6" fmla="*/ 2 w 127"/>
                <a:gd name="T7" fmla="*/ 15 h 236"/>
                <a:gd name="T8" fmla="*/ 8 w 127"/>
                <a:gd name="T9" fmla="*/ 3 h 236"/>
                <a:gd name="T10" fmla="*/ 23 w 127"/>
                <a:gd name="T11" fmla="*/ 7 h 236"/>
                <a:gd name="T12" fmla="*/ 80 w 127"/>
                <a:gd name="T13" fmla="*/ 80 h 236"/>
                <a:gd name="T14" fmla="*/ 107 w 127"/>
                <a:gd name="T15" fmla="*/ 133 h 236"/>
                <a:gd name="T16" fmla="*/ 126 w 127"/>
                <a:gd name="T17" fmla="*/ 211 h 236"/>
                <a:gd name="T18" fmla="*/ 125 w 127"/>
                <a:gd name="T19" fmla="*/ 225 h 236"/>
                <a:gd name="T20" fmla="*/ 111 w 127"/>
                <a:gd name="T21" fmla="*/ 231 h 236"/>
                <a:gd name="T22" fmla="*/ 80 w 127"/>
                <a:gd name="T23" fmla="*/ 20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236">
                  <a:moveTo>
                    <a:pt x="80" y="205"/>
                  </a:moveTo>
                  <a:cubicBezTo>
                    <a:pt x="63" y="190"/>
                    <a:pt x="48" y="168"/>
                    <a:pt x="34" y="146"/>
                  </a:cubicBezTo>
                  <a:cubicBezTo>
                    <a:pt x="14" y="114"/>
                    <a:pt x="7" y="77"/>
                    <a:pt x="5" y="39"/>
                  </a:cubicBezTo>
                  <a:cubicBezTo>
                    <a:pt x="4" y="31"/>
                    <a:pt x="0" y="23"/>
                    <a:pt x="2" y="15"/>
                  </a:cubicBezTo>
                  <a:cubicBezTo>
                    <a:pt x="3" y="10"/>
                    <a:pt x="3" y="5"/>
                    <a:pt x="8" y="3"/>
                  </a:cubicBezTo>
                  <a:cubicBezTo>
                    <a:pt x="14" y="0"/>
                    <a:pt x="19" y="3"/>
                    <a:pt x="23" y="7"/>
                  </a:cubicBezTo>
                  <a:cubicBezTo>
                    <a:pt x="44" y="29"/>
                    <a:pt x="64" y="53"/>
                    <a:pt x="80" y="80"/>
                  </a:cubicBezTo>
                  <a:cubicBezTo>
                    <a:pt x="89" y="98"/>
                    <a:pt x="98" y="115"/>
                    <a:pt x="107" y="133"/>
                  </a:cubicBezTo>
                  <a:cubicBezTo>
                    <a:pt x="118" y="158"/>
                    <a:pt x="121" y="184"/>
                    <a:pt x="126" y="211"/>
                  </a:cubicBezTo>
                  <a:cubicBezTo>
                    <a:pt x="126" y="215"/>
                    <a:pt x="127" y="221"/>
                    <a:pt x="125" y="225"/>
                  </a:cubicBezTo>
                  <a:cubicBezTo>
                    <a:pt x="123" y="231"/>
                    <a:pt x="118" y="236"/>
                    <a:pt x="111" y="231"/>
                  </a:cubicBezTo>
                  <a:cubicBezTo>
                    <a:pt x="101" y="224"/>
                    <a:pt x="90" y="218"/>
                    <a:pt x="80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57">
              <a:extLst>
                <a:ext uri="{FF2B5EF4-FFF2-40B4-BE49-F238E27FC236}">
                  <a16:creationId xmlns:a16="http://schemas.microsoft.com/office/drawing/2014/main" id="{4806319B-F436-8A3A-2FA1-F630AF0EAB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3865563"/>
              <a:ext cx="428625" cy="506413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5 h 364"/>
                <a:gd name="T4" fmla="*/ 143 w 307"/>
                <a:gd name="T5" fmla="*/ 195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0 h 364"/>
                <a:gd name="T18" fmla="*/ 38 w 307"/>
                <a:gd name="T19" fmla="*/ 73 h 364"/>
                <a:gd name="T20" fmla="*/ 12 w 307"/>
                <a:gd name="T21" fmla="*/ 33 h 364"/>
                <a:gd name="T22" fmla="*/ 1 w 307"/>
                <a:gd name="T23" fmla="*/ 12 h 364"/>
                <a:gd name="T24" fmla="*/ 5 w 307"/>
                <a:gd name="T25" fmla="*/ 1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5" y="105"/>
                    <a:pt x="90" y="125"/>
                  </a:cubicBezTo>
                  <a:cubicBezTo>
                    <a:pt x="107" y="149"/>
                    <a:pt x="124" y="173"/>
                    <a:pt x="143" y="195"/>
                  </a:cubicBezTo>
                  <a:cubicBezTo>
                    <a:pt x="162" y="219"/>
                    <a:pt x="184" y="241"/>
                    <a:pt x="204" y="264"/>
                  </a:cubicBezTo>
                  <a:cubicBezTo>
                    <a:pt x="236" y="298"/>
                    <a:pt x="270" y="331"/>
                    <a:pt x="307" y="364"/>
                  </a:cubicBezTo>
                  <a:cubicBezTo>
                    <a:pt x="294" y="362"/>
                    <a:pt x="287" y="354"/>
                    <a:pt x="279" y="348"/>
                  </a:cubicBezTo>
                  <a:cubicBezTo>
                    <a:pt x="250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0"/>
                  </a:cubicBezTo>
                  <a:cubicBezTo>
                    <a:pt x="42" y="78"/>
                    <a:pt x="40" y="76"/>
                    <a:pt x="38" y="73"/>
                  </a:cubicBezTo>
                  <a:cubicBezTo>
                    <a:pt x="32" y="59"/>
                    <a:pt x="22" y="46"/>
                    <a:pt x="12" y="33"/>
                  </a:cubicBezTo>
                  <a:cubicBezTo>
                    <a:pt x="7" y="27"/>
                    <a:pt x="2" y="20"/>
                    <a:pt x="1" y="12"/>
                  </a:cubicBezTo>
                  <a:cubicBezTo>
                    <a:pt x="0" y="7"/>
                    <a:pt x="1" y="3"/>
                    <a:pt x="5" y="1"/>
                  </a:cubicBezTo>
                  <a:cubicBezTo>
                    <a:pt x="10" y="0"/>
                    <a:pt x="12" y="2"/>
                    <a:pt x="15" y="6"/>
                  </a:cubicBezTo>
                  <a:cubicBezTo>
                    <a:pt x="27" y="24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58">
              <a:extLst>
                <a:ext uri="{FF2B5EF4-FFF2-40B4-BE49-F238E27FC236}">
                  <a16:creationId xmlns:a16="http://schemas.microsoft.com/office/drawing/2014/main" id="{A9C7845A-ABEC-E393-388A-5D107BF63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0" y="3771900"/>
              <a:ext cx="168275" cy="596900"/>
            </a:xfrm>
            <a:custGeom>
              <a:avLst/>
              <a:gdLst>
                <a:gd name="T0" fmla="*/ 40 w 120"/>
                <a:gd name="T1" fmla="*/ 122 h 429"/>
                <a:gd name="T2" fmla="*/ 53 w 120"/>
                <a:gd name="T3" fmla="*/ 186 h 429"/>
                <a:gd name="T4" fmla="*/ 83 w 120"/>
                <a:gd name="T5" fmla="*/ 328 h 429"/>
                <a:gd name="T6" fmla="*/ 113 w 120"/>
                <a:gd name="T7" fmla="*/ 413 h 429"/>
                <a:gd name="T8" fmla="*/ 120 w 120"/>
                <a:gd name="T9" fmla="*/ 429 h 429"/>
                <a:gd name="T10" fmla="*/ 110 w 120"/>
                <a:gd name="T11" fmla="*/ 420 h 429"/>
                <a:gd name="T12" fmla="*/ 63 w 120"/>
                <a:gd name="T13" fmla="*/ 287 h 429"/>
                <a:gd name="T14" fmla="*/ 27 w 120"/>
                <a:gd name="T15" fmla="*/ 120 h 429"/>
                <a:gd name="T16" fmla="*/ 24 w 120"/>
                <a:gd name="T17" fmla="*/ 112 h 429"/>
                <a:gd name="T18" fmla="*/ 5 w 120"/>
                <a:gd name="T19" fmla="*/ 19 h 429"/>
                <a:gd name="T20" fmla="*/ 8 w 120"/>
                <a:gd name="T21" fmla="*/ 2 h 429"/>
                <a:gd name="T22" fmla="*/ 21 w 120"/>
                <a:gd name="T23" fmla="*/ 16 h 429"/>
                <a:gd name="T24" fmla="*/ 40 w 120"/>
                <a:gd name="T25" fmla="*/ 122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40" y="122"/>
                  </a:moveTo>
                  <a:cubicBezTo>
                    <a:pt x="40" y="145"/>
                    <a:pt x="48" y="166"/>
                    <a:pt x="53" y="186"/>
                  </a:cubicBezTo>
                  <a:cubicBezTo>
                    <a:pt x="65" y="233"/>
                    <a:pt x="71" y="281"/>
                    <a:pt x="83" y="328"/>
                  </a:cubicBezTo>
                  <a:cubicBezTo>
                    <a:pt x="91" y="357"/>
                    <a:pt x="102" y="386"/>
                    <a:pt x="113" y="413"/>
                  </a:cubicBezTo>
                  <a:cubicBezTo>
                    <a:pt x="115" y="419"/>
                    <a:pt x="117" y="423"/>
                    <a:pt x="120" y="429"/>
                  </a:cubicBezTo>
                  <a:cubicBezTo>
                    <a:pt x="114" y="427"/>
                    <a:pt x="112" y="424"/>
                    <a:pt x="110" y="420"/>
                  </a:cubicBezTo>
                  <a:cubicBezTo>
                    <a:pt x="88" y="378"/>
                    <a:pt x="73" y="334"/>
                    <a:pt x="63" y="287"/>
                  </a:cubicBezTo>
                  <a:cubicBezTo>
                    <a:pt x="51" y="231"/>
                    <a:pt x="39" y="176"/>
                    <a:pt x="27" y="120"/>
                  </a:cubicBezTo>
                  <a:cubicBezTo>
                    <a:pt x="26" y="117"/>
                    <a:pt x="25" y="115"/>
                    <a:pt x="24" y="112"/>
                  </a:cubicBezTo>
                  <a:cubicBezTo>
                    <a:pt x="18" y="81"/>
                    <a:pt x="14" y="50"/>
                    <a:pt x="5" y="19"/>
                  </a:cubicBezTo>
                  <a:cubicBezTo>
                    <a:pt x="4" y="13"/>
                    <a:pt x="0" y="4"/>
                    <a:pt x="8" y="2"/>
                  </a:cubicBezTo>
                  <a:cubicBezTo>
                    <a:pt x="16" y="0"/>
                    <a:pt x="20" y="9"/>
                    <a:pt x="21" y="16"/>
                  </a:cubicBezTo>
                  <a:cubicBezTo>
                    <a:pt x="27" y="51"/>
                    <a:pt x="34" y="87"/>
                    <a:pt x="40" y="12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605" name="Grupo 1604">
            <a:extLst>
              <a:ext uri="{FF2B5EF4-FFF2-40B4-BE49-F238E27FC236}">
                <a16:creationId xmlns:a16="http://schemas.microsoft.com/office/drawing/2014/main" id="{BEC3DC6F-C0E0-510D-21B1-49B87FAAF6A6}"/>
              </a:ext>
            </a:extLst>
          </p:cNvPr>
          <p:cNvGrpSpPr/>
          <p:nvPr/>
        </p:nvGrpSpPr>
        <p:grpSpPr>
          <a:xfrm>
            <a:off x="3359150" y="357188"/>
            <a:ext cx="2686051" cy="1998662"/>
            <a:chOff x="3359150" y="357188"/>
            <a:chExt cx="2686051" cy="1998662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F05D4E77-5A3B-9CBA-F26F-E95BEB8122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3763" y="627063"/>
              <a:ext cx="1454150" cy="1728787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6">
              <a:extLst>
                <a:ext uri="{FF2B5EF4-FFF2-40B4-BE49-F238E27FC236}">
                  <a16:creationId xmlns:a16="http://schemas.microsoft.com/office/drawing/2014/main" id="{1A65D75F-FFF8-F133-519A-A84D7659D8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7425" y="1147763"/>
              <a:ext cx="592138" cy="549275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7">
              <a:extLst>
                <a:ext uri="{FF2B5EF4-FFF2-40B4-BE49-F238E27FC236}">
                  <a16:creationId xmlns:a16="http://schemas.microsoft.com/office/drawing/2014/main" id="{1137D3AB-D2A9-2A4D-B370-A49541DFB7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7313" y="1671638"/>
              <a:ext cx="547688" cy="527050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8">
              <a:extLst>
                <a:ext uri="{FF2B5EF4-FFF2-40B4-BE49-F238E27FC236}">
                  <a16:creationId xmlns:a16="http://schemas.microsoft.com/office/drawing/2014/main" id="{E5457551-DDBE-E7AD-0A13-FBF675978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0363" y="1047750"/>
              <a:ext cx="301625" cy="533400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9">
              <a:extLst>
                <a:ext uri="{FF2B5EF4-FFF2-40B4-BE49-F238E27FC236}">
                  <a16:creationId xmlns:a16="http://schemas.microsoft.com/office/drawing/2014/main" id="{2FF3C615-98B5-443B-EF83-8C5B61D6CF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7263" y="357188"/>
              <a:ext cx="249238" cy="466725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10">
              <a:extLst>
                <a:ext uri="{FF2B5EF4-FFF2-40B4-BE49-F238E27FC236}">
                  <a16:creationId xmlns:a16="http://schemas.microsoft.com/office/drawing/2014/main" id="{E6E6BAC2-5326-4EAF-2C32-BDC8A079C9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9150" y="536575"/>
              <a:ext cx="608013" cy="72072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1">
              <a:extLst>
                <a:ext uri="{FF2B5EF4-FFF2-40B4-BE49-F238E27FC236}">
                  <a16:creationId xmlns:a16="http://schemas.microsoft.com/office/drawing/2014/main" id="{500DE6E7-20CA-CB89-61D8-EAA2F1E28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2538" y="403225"/>
              <a:ext cx="234950" cy="852487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2">
              <a:extLst>
                <a:ext uri="{FF2B5EF4-FFF2-40B4-BE49-F238E27FC236}">
                  <a16:creationId xmlns:a16="http://schemas.microsoft.com/office/drawing/2014/main" id="{8C01D52F-E94F-ABA1-0103-1736A2AEC1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6438" y="627063"/>
              <a:ext cx="1452563" cy="1728787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13">
              <a:extLst>
                <a:ext uri="{FF2B5EF4-FFF2-40B4-BE49-F238E27FC236}">
                  <a16:creationId xmlns:a16="http://schemas.microsoft.com/office/drawing/2014/main" id="{F78D682A-920F-32E5-7480-4067D3A5AF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788" y="1147763"/>
              <a:ext cx="592138" cy="549275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00" name="Freeform 14">
              <a:extLst>
                <a:ext uri="{FF2B5EF4-FFF2-40B4-BE49-F238E27FC236}">
                  <a16:creationId xmlns:a16="http://schemas.microsoft.com/office/drawing/2014/main" id="{0A42C75B-8630-C3BE-827E-9DC244C326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9350" y="1671638"/>
              <a:ext cx="547688" cy="527050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01" name="Freeform 15">
              <a:extLst>
                <a:ext uri="{FF2B5EF4-FFF2-40B4-BE49-F238E27FC236}">
                  <a16:creationId xmlns:a16="http://schemas.microsoft.com/office/drawing/2014/main" id="{72C73CB1-EF1E-4B87-7402-3F75A86506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2363" y="1047750"/>
              <a:ext cx="300038" cy="533400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02" name="Freeform 16">
              <a:extLst>
                <a:ext uri="{FF2B5EF4-FFF2-40B4-BE49-F238E27FC236}">
                  <a16:creationId xmlns:a16="http://schemas.microsoft.com/office/drawing/2014/main" id="{8645C1D0-628A-472D-004F-3BCB1DCA87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7850" y="357188"/>
              <a:ext cx="249238" cy="466725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03" name="Freeform 17">
              <a:extLst>
                <a:ext uri="{FF2B5EF4-FFF2-40B4-BE49-F238E27FC236}">
                  <a16:creationId xmlns:a16="http://schemas.microsoft.com/office/drawing/2014/main" id="{417DC4C3-F80C-EA5D-3F4B-9226F0A3D43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7188" y="536575"/>
              <a:ext cx="608013" cy="72072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04" name="Freeform 18">
              <a:extLst>
                <a:ext uri="{FF2B5EF4-FFF2-40B4-BE49-F238E27FC236}">
                  <a16:creationId xmlns:a16="http://schemas.microsoft.com/office/drawing/2014/main" id="{D1AF7D11-205F-8FA2-B993-5D83C8FD5B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5275" y="403225"/>
              <a:ext cx="236538" cy="852487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7099300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1715493"/>
            <a:ext cx="27363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Modern</a:t>
            </a:r>
            <a:r>
              <a:rPr lang="en-US" altLang="ko-KR" sz="32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200" b="1" dirty="0">
                <a:solidFill>
                  <a:srgbClr val="F8B2A3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2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  </a:t>
            </a:r>
            <a:r>
              <a:rPr lang="en-US" altLang="ko-KR" sz="32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1347614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3345254"/>
            <a:ext cx="27363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6084168" y="299109"/>
            <a:ext cx="2592288" cy="1326157"/>
            <a:chOff x="6228184" y="1749861"/>
            <a:chExt cx="2592288" cy="1326157"/>
          </a:xfrm>
        </p:grpSpPr>
        <p:sp>
          <p:nvSpPr>
            <p:cNvPr id="8" name="TextBox 7"/>
            <p:cNvSpPr txBox="1"/>
            <p:nvPr/>
          </p:nvSpPr>
          <p:spPr>
            <a:xfrm>
              <a:off x="6228184" y="2121911"/>
              <a:ext cx="259228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228184" y="1749861"/>
              <a:ext cx="25922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851920" y="3507854"/>
            <a:ext cx="2592288" cy="1326157"/>
            <a:chOff x="6228184" y="1749861"/>
            <a:chExt cx="2592288" cy="1326157"/>
          </a:xfrm>
        </p:grpSpPr>
        <p:sp>
          <p:nvSpPr>
            <p:cNvPr id="11" name="TextBox 10"/>
            <p:cNvSpPr txBox="1"/>
            <p:nvPr/>
          </p:nvSpPr>
          <p:spPr>
            <a:xfrm>
              <a:off x="6228184" y="2121911"/>
              <a:ext cx="259228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228184" y="1749861"/>
              <a:ext cx="25922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DD268AE-3369-465A-AC3C-05CD7DA6AAF0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94617F5C-7D81-4FFF-85AE-5C780D110E86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4674745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o 24">
            <a:extLst>
              <a:ext uri="{FF2B5EF4-FFF2-40B4-BE49-F238E27FC236}">
                <a16:creationId xmlns:a16="http://schemas.microsoft.com/office/drawing/2014/main" id="{29CC4F98-FB8D-13FC-28E0-9A6D11A3A0CC}"/>
              </a:ext>
            </a:extLst>
          </p:cNvPr>
          <p:cNvGrpSpPr/>
          <p:nvPr/>
        </p:nvGrpSpPr>
        <p:grpSpPr>
          <a:xfrm rot="8294799">
            <a:off x="-317685" y="-93856"/>
            <a:ext cx="2227562" cy="1702084"/>
            <a:chOff x="-1146176" y="1508125"/>
            <a:chExt cx="1609726" cy="2154238"/>
          </a:xfrm>
        </p:grpSpPr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12FAB953-E403-A456-6248-3FFF9BB13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1725" y="1798638"/>
              <a:ext cx="871538" cy="1863725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3">
              <a:extLst>
                <a:ext uri="{FF2B5EF4-FFF2-40B4-BE49-F238E27FC236}">
                  <a16:creationId xmlns:a16="http://schemas.microsoft.com/office/drawing/2014/main" id="{27BB182E-2B49-11AF-8CBB-40332182CDB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6163" y="2360613"/>
              <a:ext cx="355600" cy="592138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4">
              <a:extLst>
                <a:ext uri="{FF2B5EF4-FFF2-40B4-BE49-F238E27FC236}">
                  <a16:creationId xmlns:a16="http://schemas.microsoft.com/office/drawing/2014/main" id="{D1394287-10F6-15A7-BFD9-C960A14D3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913" y="2925763"/>
              <a:ext cx="327025" cy="56832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5">
              <a:extLst>
                <a:ext uri="{FF2B5EF4-FFF2-40B4-BE49-F238E27FC236}">
                  <a16:creationId xmlns:a16="http://schemas.microsoft.com/office/drawing/2014/main" id="{510E5BA7-5130-0F9B-5F51-5E7BF3B41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0400" y="2252663"/>
              <a:ext cx="180975" cy="574675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6">
              <a:extLst>
                <a:ext uri="{FF2B5EF4-FFF2-40B4-BE49-F238E27FC236}">
                  <a16:creationId xmlns:a16="http://schemas.microsoft.com/office/drawing/2014/main" id="{2B59D5DE-41EC-DE94-339E-B9B9DA52D98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3625" y="1508125"/>
              <a:ext cx="149225" cy="501650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7">
              <a:extLst>
                <a:ext uri="{FF2B5EF4-FFF2-40B4-BE49-F238E27FC236}">
                  <a16:creationId xmlns:a16="http://schemas.microsoft.com/office/drawing/2014/main" id="{E4A69C44-BFB2-7E51-04F3-E8948ED79FB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6176" y="1700213"/>
              <a:ext cx="363538" cy="77787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8">
              <a:extLst>
                <a:ext uri="{FF2B5EF4-FFF2-40B4-BE49-F238E27FC236}">
                  <a16:creationId xmlns:a16="http://schemas.microsoft.com/office/drawing/2014/main" id="{12D1D539-D498-FB95-6DF7-497F14522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7413" y="1557338"/>
              <a:ext cx="141288" cy="919163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29">
              <a:extLst>
                <a:ext uri="{FF2B5EF4-FFF2-40B4-BE49-F238E27FC236}">
                  <a16:creationId xmlns:a16="http://schemas.microsoft.com/office/drawing/2014/main" id="{0F82CF53-AFFE-385B-AC28-DB0CEBC08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025" y="1798638"/>
              <a:ext cx="871538" cy="1863725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30">
              <a:extLst>
                <a:ext uri="{FF2B5EF4-FFF2-40B4-BE49-F238E27FC236}">
                  <a16:creationId xmlns:a16="http://schemas.microsoft.com/office/drawing/2014/main" id="{0FF0D47D-5355-1ED2-6D95-DFD1DFC59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8" y="2360613"/>
              <a:ext cx="354013" cy="592138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1">
              <a:extLst>
                <a:ext uri="{FF2B5EF4-FFF2-40B4-BE49-F238E27FC236}">
                  <a16:creationId xmlns:a16="http://schemas.microsoft.com/office/drawing/2014/main" id="{10731397-E744-3C45-B2FA-2583A52F421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325" y="2925763"/>
              <a:ext cx="327025" cy="56832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32">
              <a:extLst>
                <a:ext uri="{FF2B5EF4-FFF2-40B4-BE49-F238E27FC236}">
                  <a16:creationId xmlns:a16="http://schemas.microsoft.com/office/drawing/2014/main" id="{08539EAE-B60D-5529-2BC3-90A43B471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4787" y="2252663"/>
              <a:ext cx="180975" cy="574675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33">
              <a:extLst>
                <a:ext uri="{FF2B5EF4-FFF2-40B4-BE49-F238E27FC236}">
                  <a16:creationId xmlns:a16="http://schemas.microsoft.com/office/drawing/2014/main" id="{20F1C673-651E-3D26-B74D-084A500C14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8" y="1508125"/>
              <a:ext cx="149225" cy="501650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34">
              <a:extLst>
                <a:ext uri="{FF2B5EF4-FFF2-40B4-BE49-F238E27FC236}">
                  <a16:creationId xmlns:a16="http://schemas.microsoft.com/office/drawing/2014/main" id="{8F4EB7F1-F1DB-305C-FE6C-EAA2BBD54256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" y="1700213"/>
              <a:ext cx="365125" cy="77787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35">
              <a:extLst>
                <a:ext uri="{FF2B5EF4-FFF2-40B4-BE49-F238E27FC236}">
                  <a16:creationId xmlns:a16="http://schemas.microsoft.com/office/drawing/2014/main" id="{32F9306A-5F13-D37C-F5D2-4D1A699B00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3" y="1557338"/>
              <a:ext cx="141288" cy="919163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0" name="Grupo 39">
            <a:extLst>
              <a:ext uri="{FF2B5EF4-FFF2-40B4-BE49-F238E27FC236}">
                <a16:creationId xmlns:a16="http://schemas.microsoft.com/office/drawing/2014/main" id="{8122C2B0-0DAC-0A80-35D2-5A7D7E31C8D9}"/>
              </a:ext>
            </a:extLst>
          </p:cNvPr>
          <p:cNvGrpSpPr/>
          <p:nvPr/>
        </p:nvGrpSpPr>
        <p:grpSpPr>
          <a:xfrm rot="13694799">
            <a:off x="7290301" y="-57395"/>
            <a:ext cx="2227562" cy="1702084"/>
            <a:chOff x="-1146176" y="1508125"/>
            <a:chExt cx="1609726" cy="2154238"/>
          </a:xfrm>
        </p:grpSpPr>
        <p:sp>
          <p:nvSpPr>
            <p:cNvPr id="41" name="Freeform 22">
              <a:extLst>
                <a:ext uri="{FF2B5EF4-FFF2-40B4-BE49-F238E27FC236}">
                  <a16:creationId xmlns:a16="http://schemas.microsoft.com/office/drawing/2014/main" id="{614D1341-E9C7-046A-438A-7D0EA814F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1725" y="1798638"/>
              <a:ext cx="871538" cy="1863725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23">
              <a:extLst>
                <a:ext uri="{FF2B5EF4-FFF2-40B4-BE49-F238E27FC236}">
                  <a16:creationId xmlns:a16="http://schemas.microsoft.com/office/drawing/2014/main" id="{CEAAD3A9-4C53-435E-2673-268389E115C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6163" y="2360613"/>
              <a:ext cx="355600" cy="592138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24">
              <a:extLst>
                <a:ext uri="{FF2B5EF4-FFF2-40B4-BE49-F238E27FC236}">
                  <a16:creationId xmlns:a16="http://schemas.microsoft.com/office/drawing/2014/main" id="{65F1CA35-0B99-5411-C866-FBB4A66EBF9B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913" y="2925763"/>
              <a:ext cx="327025" cy="56832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25">
              <a:extLst>
                <a:ext uri="{FF2B5EF4-FFF2-40B4-BE49-F238E27FC236}">
                  <a16:creationId xmlns:a16="http://schemas.microsoft.com/office/drawing/2014/main" id="{C437CB79-1D72-1189-B199-6B96AD27CBAD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0400" y="2252663"/>
              <a:ext cx="180975" cy="574675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26">
              <a:extLst>
                <a:ext uri="{FF2B5EF4-FFF2-40B4-BE49-F238E27FC236}">
                  <a16:creationId xmlns:a16="http://schemas.microsoft.com/office/drawing/2014/main" id="{D211850D-C00C-D250-6998-1C8790102AD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3625" y="1508125"/>
              <a:ext cx="149225" cy="501650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27">
              <a:extLst>
                <a:ext uri="{FF2B5EF4-FFF2-40B4-BE49-F238E27FC236}">
                  <a16:creationId xmlns:a16="http://schemas.microsoft.com/office/drawing/2014/main" id="{26F20BF5-7028-69C0-A17C-7CC50284A1D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6176" y="1700213"/>
              <a:ext cx="363538" cy="77787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28">
              <a:extLst>
                <a:ext uri="{FF2B5EF4-FFF2-40B4-BE49-F238E27FC236}">
                  <a16:creationId xmlns:a16="http://schemas.microsoft.com/office/drawing/2014/main" id="{18508528-6BDD-EEE0-4A40-FB312750A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7413" y="1557338"/>
              <a:ext cx="141288" cy="919163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29">
              <a:extLst>
                <a:ext uri="{FF2B5EF4-FFF2-40B4-BE49-F238E27FC236}">
                  <a16:creationId xmlns:a16="http://schemas.microsoft.com/office/drawing/2014/main" id="{0B9176D9-1F3D-A547-2671-BD4B732401EA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025" y="1798638"/>
              <a:ext cx="871538" cy="1863725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30">
              <a:extLst>
                <a:ext uri="{FF2B5EF4-FFF2-40B4-BE49-F238E27FC236}">
                  <a16:creationId xmlns:a16="http://schemas.microsoft.com/office/drawing/2014/main" id="{2F63A914-5BA5-C64D-49A5-84C8CB7BE3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8" y="2360613"/>
              <a:ext cx="354013" cy="592138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31">
              <a:extLst>
                <a:ext uri="{FF2B5EF4-FFF2-40B4-BE49-F238E27FC236}">
                  <a16:creationId xmlns:a16="http://schemas.microsoft.com/office/drawing/2014/main" id="{77F884F1-EDC8-32CB-F78D-C9FD4FC0D1F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325" y="2925763"/>
              <a:ext cx="327025" cy="56832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32">
              <a:extLst>
                <a:ext uri="{FF2B5EF4-FFF2-40B4-BE49-F238E27FC236}">
                  <a16:creationId xmlns:a16="http://schemas.microsoft.com/office/drawing/2014/main" id="{EDB62D32-6AFA-8199-BBEF-67CEEEA58780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4787" y="2252663"/>
              <a:ext cx="180975" cy="574675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33">
              <a:extLst>
                <a:ext uri="{FF2B5EF4-FFF2-40B4-BE49-F238E27FC236}">
                  <a16:creationId xmlns:a16="http://schemas.microsoft.com/office/drawing/2014/main" id="{64DDEC49-9D54-E18D-2991-F5ADDB092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8" y="1508125"/>
              <a:ext cx="149225" cy="501650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34">
              <a:extLst>
                <a:ext uri="{FF2B5EF4-FFF2-40B4-BE49-F238E27FC236}">
                  <a16:creationId xmlns:a16="http://schemas.microsoft.com/office/drawing/2014/main" id="{153012BA-E2B1-36CA-C145-12B7A793D059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" y="1700213"/>
              <a:ext cx="365125" cy="77787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35">
              <a:extLst>
                <a:ext uri="{FF2B5EF4-FFF2-40B4-BE49-F238E27FC236}">
                  <a16:creationId xmlns:a16="http://schemas.microsoft.com/office/drawing/2014/main" id="{7444AA29-7EDF-F6BF-137E-8473013A94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3" y="1557338"/>
              <a:ext cx="141288" cy="919163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5" name="Grupo 54">
            <a:extLst>
              <a:ext uri="{FF2B5EF4-FFF2-40B4-BE49-F238E27FC236}">
                <a16:creationId xmlns:a16="http://schemas.microsoft.com/office/drawing/2014/main" id="{19291BEA-2934-7A4B-9784-F1CA759BFDEE}"/>
              </a:ext>
            </a:extLst>
          </p:cNvPr>
          <p:cNvGrpSpPr/>
          <p:nvPr/>
        </p:nvGrpSpPr>
        <p:grpSpPr>
          <a:xfrm flipH="1">
            <a:off x="19674" y="3724728"/>
            <a:ext cx="1068957" cy="1403350"/>
            <a:chOff x="8072438" y="3738563"/>
            <a:chExt cx="1076325" cy="1403350"/>
          </a:xfrm>
        </p:grpSpPr>
        <p:sp>
          <p:nvSpPr>
            <p:cNvPr id="56" name="Freeform 52">
              <a:extLst>
                <a:ext uri="{FF2B5EF4-FFF2-40B4-BE49-F238E27FC236}">
                  <a16:creationId xmlns:a16="http://schemas.microsoft.com/office/drawing/2014/main" id="{28B9622A-1FAF-39C1-EAD4-036B946C08E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4825" y="3929063"/>
              <a:ext cx="1023938" cy="1212850"/>
            </a:xfrm>
            <a:custGeom>
              <a:avLst/>
              <a:gdLst>
                <a:gd name="T0" fmla="*/ 623 w 734"/>
                <a:gd name="T1" fmla="*/ 641 h 871"/>
                <a:gd name="T2" fmla="*/ 703 w 734"/>
                <a:gd name="T3" fmla="*/ 767 h 871"/>
                <a:gd name="T4" fmla="*/ 731 w 734"/>
                <a:gd name="T5" fmla="*/ 852 h 871"/>
                <a:gd name="T6" fmla="*/ 729 w 734"/>
                <a:gd name="T7" fmla="*/ 871 h 871"/>
                <a:gd name="T8" fmla="*/ 672 w 734"/>
                <a:gd name="T9" fmla="*/ 756 h 871"/>
                <a:gd name="T10" fmla="*/ 601 w 734"/>
                <a:gd name="T11" fmla="*/ 649 h 871"/>
                <a:gd name="T12" fmla="*/ 575 w 734"/>
                <a:gd name="T13" fmla="*/ 613 h 871"/>
                <a:gd name="T14" fmla="*/ 510 w 734"/>
                <a:gd name="T15" fmla="*/ 543 h 871"/>
                <a:gd name="T16" fmla="*/ 495 w 734"/>
                <a:gd name="T17" fmla="*/ 538 h 871"/>
                <a:gd name="T18" fmla="*/ 395 w 734"/>
                <a:gd name="T19" fmla="*/ 515 h 871"/>
                <a:gd name="T20" fmla="*/ 376 w 734"/>
                <a:gd name="T21" fmla="*/ 499 h 871"/>
                <a:gd name="T22" fmla="*/ 398 w 734"/>
                <a:gd name="T23" fmla="*/ 490 h 871"/>
                <a:gd name="T24" fmla="*/ 446 w 734"/>
                <a:gd name="T25" fmla="*/ 495 h 871"/>
                <a:gd name="T26" fmla="*/ 458 w 734"/>
                <a:gd name="T27" fmla="*/ 496 h 871"/>
                <a:gd name="T28" fmla="*/ 424 w 734"/>
                <a:gd name="T29" fmla="*/ 462 h 871"/>
                <a:gd name="T30" fmla="*/ 330 w 734"/>
                <a:gd name="T31" fmla="*/ 394 h 871"/>
                <a:gd name="T32" fmla="*/ 254 w 734"/>
                <a:gd name="T33" fmla="*/ 341 h 871"/>
                <a:gd name="T34" fmla="*/ 124 w 734"/>
                <a:gd name="T35" fmla="*/ 229 h 871"/>
                <a:gd name="T36" fmla="*/ 78 w 734"/>
                <a:gd name="T37" fmla="*/ 173 h 871"/>
                <a:gd name="T38" fmla="*/ 11 w 734"/>
                <a:gd name="T39" fmla="*/ 58 h 871"/>
                <a:gd name="T40" fmla="*/ 0 w 734"/>
                <a:gd name="T41" fmla="*/ 27 h 871"/>
                <a:gd name="T42" fmla="*/ 13 w 734"/>
                <a:gd name="T43" fmla="*/ 35 h 871"/>
                <a:gd name="T44" fmla="*/ 68 w 734"/>
                <a:gd name="T45" fmla="*/ 116 h 871"/>
                <a:gd name="T46" fmla="*/ 135 w 734"/>
                <a:gd name="T47" fmla="*/ 195 h 871"/>
                <a:gd name="T48" fmla="*/ 155 w 734"/>
                <a:gd name="T49" fmla="*/ 216 h 871"/>
                <a:gd name="T50" fmla="*/ 241 w 734"/>
                <a:gd name="T51" fmla="*/ 297 h 871"/>
                <a:gd name="T52" fmla="*/ 123 w 734"/>
                <a:gd name="T53" fmla="*/ 179 h 871"/>
                <a:gd name="T54" fmla="*/ 17 w 734"/>
                <a:gd name="T55" fmla="*/ 34 h 871"/>
                <a:gd name="T56" fmla="*/ 14 w 734"/>
                <a:gd name="T57" fmla="*/ 15 h 871"/>
                <a:gd name="T58" fmla="*/ 50 w 734"/>
                <a:gd name="T59" fmla="*/ 42 h 871"/>
                <a:gd name="T60" fmla="*/ 93 w 734"/>
                <a:gd name="T61" fmla="*/ 82 h 871"/>
                <a:gd name="T62" fmla="*/ 161 w 734"/>
                <a:gd name="T63" fmla="*/ 160 h 871"/>
                <a:gd name="T64" fmla="*/ 222 w 734"/>
                <a:gd name="T65" fmla="*/ 238 h 871"/>
                <a:gd name="T66" fmla="*/ 234 w 734"/>
                <a:gd name="T67" fmla="*/ 251 h 871"/>
                <a:gd name="T68" fmla="*/ 234 w 734"/>
                <a:gd name="T69" fmla="*/ 245 h 871"/>
                <a:gd name="T70" fmla="*/ 196 w 734"/>
                <a:gd name="T71" fmla="*/ 128 h 871"/>
                <a:gd name="T72" fmla="*/ 191 w 734"/>
                <a:gd name="T73" fmla="*/ 57 h 871"/>
                <a:gd name="T74" fmla="*/ 204 w 734"/>
                <a:gd name="T75" fmla="*/ 0 h 871"/>
                <a:gd name="T76" fmla="*/ 212 w 734"/>
                <a:gd name="T77" fmla="*/ 10 h 871"/>
                <a:gd name="T78" fmla="*/ 242 w 734"/>
                <a:gd name="T79" fmla="*/ 149 h 871"/>
                <a:gd name="T80" fmla="*/ 288 w 734"/>
                <a:gd name="T81" fmla="*/ 295 h 871"/>
                <a:gd name="T82" fmla="*/ 250 w 734"/>
                <a:gd name="T83" fmla="*/ 183 h 871"/>
                <a:gd name="T84" fmla="*/ 217 w 734"/>
                <a:gd name="T85" fmla="*/ 31 h 871"/>
                <a:gd name="T86" fmla="*/ 220 w 734"/>
                <a:gd name="T87" fmla="*/ 9 h 871"/>
                <a:gd name="T88" fmla="*/ 241 w 734"/>
                <a:gd name="T89" fmla="*/ 33 h 871"/>
                <a:gd name="T90" fmla="*/ 285 w 734"/>
                <a:gd name="T91" fmla="*/ 125 h 871"/>
                <a:gd name="T92" fmla="*/ 306 w 734"/>
                <a:gd name="T93" fmla="*/ 193 h 871"/>
                <a:gd name="T94" fmla="*/ 324 w 734"/>
                <a:gd name="T95" fmla="*/ 266 h 871"/>
                <a:gd name="T96" fmla="*/ 333 w 734"/>
                <a:gd name="T97" fmla="*/ 328 h 871"/>
                <a:gd name="T98" fmla="*/ 334 w 734"/>
                <a:gd name="T99" fmla="*/ 338 h 871"/>
                <a:gd name="T100" fmla="*/ 361 w 734"/>
                <a:gd name="T101" fmla="*/ 390 h 871"/>
                <a:gd name="T102" fmla="*/ 485 w 734"/>
                <a:gd name="T103" fmla="*/ 493 h 871"/>
                <a:gd name="T104" fmla="*/ 582 w 734"/>
                <a:gd name="T105" fmla="*/ 589 h 871"/>
                <a:gd name="T106" fmla="*/ 623 w 734"/>
                <a:gd name="T107" fmla="*/ 64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1">
                  <a:moveTo>
                    <a:pt x="623" y="641"/>
                  </a:moveTo>
                  <a:cubicBezTo>
                    <a:pt x="651" y="682"/>
                    <a:pt x="681" y="722"/>
                    <a:pt x="703" y="767"/>
                  </a:cubicBezTo>
                  <a:cubicBezTo>
                    <a:pt x="716" y="793"/>
                    <a:pt x="725" y="822"/>
                    <a:pt x="731" y="852"/>
                  </a:cubicBezTo>
                  <a:cubicBezTo>
                    <a:pt x="732" y="857"/>
                    <a:pt x="734" y="863"/>
                    <a:pt x="729" y="871"/>
                  </a:cubicBezTo>
                  <a:cubicBezTo>
                    <a:pt x="707" y="833"/>
                    <a:pt x="697" y="790"/>
                    <a:pt x="672" y="756"/>
                  </a:cubicBezTo>
                  <a:cubicBezTo>
                    <a:pt x="648" y="721"/>
                    <a:pt x="628" y="683"/>
                    <a:pt x="601" y="649"/>
                  </a:cubicBezTo>
                  <a:cubicBezTo>
                    <a:pt x="595" y="635"/>
                    <a:pt x="585" y="623"/>
                    <a:pt x="575" y="613"/>
                  </a:cubicBezTo>
                  <a:cubicBezTo>
                    <a:pt x="554" y="589"/>
                    <a:pt x="533" y="564"/>
                    <a:pt x="510" y="543"/>
                  </a:cubicBezTo>
                  <a:cubicBezTo>
                    <a:pt x="505" y="539"/>
                    <a:pt x="501" y="538"/>
                    <a:pt x="495" y="538"/>
                  </a:cubicBezTo>
                  <a:cubicBezTo>
                    <a:pt x="461" y="533"/>
                    <a:pt x="427" y="529"/>
                    <a:pt x="395" y="515"/>
                  </a:cubicBezTo>
                  <a:cubicBezTo>
                    <a:pt x="387" y="512"/>
                    <a:pt x="374" y="511"/>
                    <a:pt x="376" y="499"/>
                  </a:cubicBezTo>
                  <a:cubicBezTo>
                    <a:pt x="378" y="489"/>
                    <a:pt x="390" y="491"/>
                    <a:pt x="398" y="490"/>
                  </a:cubicBezTo>
                  <a:cubicBezTo>
                    <a:pt x="414" y="488"/>
                    <a:pt x="430" y="492"/>
                    <a:pt x="446" y="495"/>
                  </a:cubicBezTo>
                  <a:cubicBezTo>
                    <a:pt x="450" y="496"/>
                    <a:pt x="453" y="499"/>
                    <a:pt x="458" y="496"/>
                  </a:cubicBezTo>
                  <a:cubicBezTo>
                    <a:pt x="451" y="480"/>
                    <a:pt x="436" y="473"/>
                    <a:pt x="424" y="462"/>
                  </a:cubicBezTo>
                  <a:cubicBezTo>
                    <a:pt x="395" y="436"/>
                    <a:pt x="363" y="414"/>
                    <a:pt x="330" y="394"/>
                  </a:cubicBezTo>
                  <a:cubicBezTo>
                    <a:pt x="304" y="378"/>
                    <a:pt x="277" y="361"/>
                    <a:pt x="254" y="341"/>
                  </a:cubicBezTo>
                  <a:cubicBezTo>
                    <a:pt x="210" y="304"/>
                    <a:pt x="166" y="267"/>
                    <a:pt x="124" y="229"/>
                  </a:cubicBezTo>
                  <a:cubicBezTo>
                    <a:pt x="107" y="212"/>
                    <a:pt x="94" y="191"/>
                    <a:pt x="78" y="173"/>
                  </a:cubicBezTo>
                  <a:cubicBezTo>
                    <a:pt x="51" y="137"/>
                    <a:pt x="32" y="96"/>
                    <a:pt x="11" y="58"/>
                  </a:cubicBezTo>
                  <a:cubicBezTo>
                    <a:pt x="6" y="49"/>
                    <a:pt x="4" y="38"/>
                    <a:pt x="0" y="27"/>
                  </a:cubicBezTo>
                  <a:cubicBezTo>
                    <a:pt x="6" y="26"/>
                    <a:pt x="9" y="31"/>
                    <a:pt x="13" y="35"/>
                  </a:cubicBezTo>
                  <a:cubicBezTo>
                    <a:pt x="30" y="63"/>
                    <a:pt x="48" y="90"/>
                    <a:pt x="68" y="116"/>
                  </a:cubicBezTo>
                  <a:cubicBezTo>
                    <a:pt x="89" y="143"/>
                    <a:pt x="109" y="171"/>
                    <a:pt x="135" y="195"/>
                  </a:cubicBezTo>
                  <a:cubicBezTo>
                    <a:pt x="142" y="201"/>
                    <a:pt x="149" y="209"/>
                    <a:pt x="155" y="216"/>
                  </a:cubicBezTo>
                  <a:cubicBezTo>
                    <a:pt x="185" y="246"/>
                    <a:pt x="215" y="276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3"/>
                    <a:pt x="47" y="86"/>
                    <a:pt x="17" y="34"/>
                  </a:cubicBezTo>
                  <a:cubicBezTo>
                    <a:pt x="13" y="28"/>
                    <a:pt x="8" y="22"/>
                    <a:pt x="14" y="15"/>
                  </a:cubicBezTo>
                  <a:cubicBezTo>
                    <a:pt x="24" y="27"/>
                    <a:pt x="39" y="32"/>
                    <a:pt x="50" y="42"/>
                  </a:cubicBezTo>
                  <a:cubicBezTo>
                    <a:pt x="64" y="56"/>
                    <a:pt x="80" y="68"/>
                    <a:pt x="93" y="82"/>
                  </a:cubicBezTo>
                  <a:cubicBezTo>
                    <a:pt x="117" y="107"/>
                    <a:pt x="141" y="131"/>
                    <a:pt x="161" y="160"/>
                  </a:cubicBezTo>
                  <a:cubicBezTo>
                    <a:pt x="181" y="186"/>
                    <a:pt x="202" y="212"/>
                    <a:pt x="222" y="238"/>
                  </a:cubicBezTo>
                  <a:cubicBezTo>
                    <a:pt x="226" y="242"/>
                    <a:pt x="230" y="247"/>
                    <a:pt x="234" y="251"/>
                  </a:cubicBezTo>
                  <a:cubicBezTo>
                    <a:pt x="237" y="249"/>
                    <a:pt x="235" y="247"/>
                    <a:pt x="234" y="245"/>
                  </a:cubicBezTo>
                  <a:cubicBezTo>
                    <a:pt x="210" y="210"/>
                    <a:pt x="203" y="169"/>
                    <a:pt x="196" y="128"/>
                  </a:cubicBezTo>
                  <a:cubicBezTo>
                    <a:pt x="192" y="104"/>
                    <a:pt x="191" y="80"/>
                    <a:pt x="191" y="57"/>
                  </a:cubicBezTo>
                  <a:cubicBezTo>
                    <a:pt x="191" y="38"/>
                    <a:pt x="190" y="16"/>
                    <a:pt x="204" y="0"/>
                  </a:cubicBezTo>
                  <a:cubicBezTo>
                    <a:pt x="211" y="0"/>
                    <a:pt x="212" y="5"/>
                    <a:pt x="212" y="10"/>
                  </a:cubicBezTo>
                  <a:cubicBezTo>
                    <a:pt x="221" y="56"/>
                    <a:pt x="234" y="102"/>
                    <a:pt x="242" y="149"/>
                  </a:cubicBezTo>
                  <a:cubicBezTo>
                    <a:pt x="252" y="202"/>
                    <a:pt x="267" y="255"/>
                    <a:pt x="288" y="295"/>
                  </a:cubicBezTo>
                  <a:cubicBezTo>
                    <a:pt x="272" y="265"/>
                    <a:pt x="260" y="224"/>
                    <a:pt x="250" y="183"/>
                  </a:cubicBezTo>
                  <a:cubicBezTo>
                    <a:pt x="238" y="132"/>
                    <a:pt x="230" y="81"/>
                    <a:pt x="217" y="31"/>
                  </a:cubicBezTo>
                  <a:cubicBezTo>
                    <a:pt x="215" y="23"/>
                    <a:pt x="212" y="16"/>
                    <a:pt x="220" y="9"/>
                  </a:cubicBezTo>
                  <a:cubicBezTo>
                    <a:pt x="231" y="14"/>
                    <a:pt x="235" y="25"/>
                    <a:pt x="241" y="33"/>
                  </a:cubicBezTo>
                  <a:cubicBezTo>
                    <a:pt x="261" y="61"/>
                    <a:pt x="275" y="92"/>
                    <a:pt x="285" y="125"/>
                  </a:cubicBezTo>
                  <a:cubicBezTo>
                    <a:pt x="291" y="147"/>
                    <a:pt x="298" y="170"/>
                    <a:pt x="306" y="193"/>
                  </a:cubicBezTo>
                  <a:cubicBezTo>
                    <a:pt x="315" y="216"/>
                    <a:pt x="320" y="241"/>
                    <a:pt x="324" y="266"/>
                  </a:cubicBezTo>
                  <a:cubicBezTo>
                    <a:pt x="326" y="287"/>
                    <a:pt x="332" y="307"/>
                    <a:pt x="333" y="328"/>
                  </a:cubicBezTo>
                  <a:cubicBezTo>
                    <a:pt x="334" y="331"/>
                    <a:pt x="335" y="335"/>
                    <a:pt x="334" y="338"/>
                  </a:cubicBezTo>
                  <a:cubicBezTo>
                    <a:pt x="329" y="364"/>
                    <a:pt x="341" y="378"/>
                    <a:pt x="361" y="390"/>
                  </a:cubicBezTo>
                  <a:cubicBezTo>
                    <a:pt x="408" y="418"/>
                    <a:pt x="446" y="456"/>
                    <a:pt x="485" y="493"/>
                  </a:cubicBezTo>
                  <a:cubicBezTo>
                    <a:pt x="518" y="524"/>
                    <a:pt x="550" y="555"/>
                    <a:pt x="582" y="589"/>
                  </a:cubicBezTo>
                  <a:cubicBezTo>
                    <a:pt x="597" y="605"/>
                    <a:pt x="609" y="623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53">
              <a:extLst>
                <a:ext uri="{FF2B5EF4-FFF2-40B4-BE49-F238E27FC236}">
                  <a16:creationId xmlns:a16="http://schemas.microsoft.com/office/drawing/2014/main" id="{360F1207-4C25-B31B-DC6A-44F8DA5132A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0" y="4294188"/>
              <a:ext cx="414338" cy="385763"/>
            </a:xfrm>
            <a:custGeom>
              <a:avLst/>
              <a:gdLst>
                <a:gd name="T0" fmla="*/ 281 w 298"/>
                <a:gd name="T1" fmla="*/ 230 h 277"/>
                <a:gd name="T2" fmla="*/ 229 w 298"/>
                <a:gd name="T3" fmla="*/ 255 h 277"/>
                <a:gd name="T4" fmla="*/ 113 w 298"/>
                <a:gd name="T5" fmla="*/ 269 h 277"/>
                <a:gd name="T6" fmla="*/ 17 w 298"/>
                <a:gd name="T7" fmla="*/ 187 h 277"/>
                <a:gd name="T8" fmla="*/ 1 w 298"/>
                <a:gd name="T9" fmla="*/ 116 h 277"/>
                <a:gd name="T10" fmla="*/ 30 w 298"/>
                <a:gd name="T11" fmla="*/ 23 h 277"/>
                <a:gd name="T12" fmla="*/ 79 w 298"/>
                <a:gd name="T13" fmla="*/ 8 h 277"/>
                <a:gd name="T14" fmla="*/ 102 w 298"/>
                <a:gd name="T15" fmla="*/ 29 h 277"/>
                <a:gd name="T16" fmla="*/ 137 w 298"/>
                <a:gd name="T17" fmla="*/ 82 h 277"/>
                <a:gd name="T18" fmla="*/ 189 w 298"/>
                <a:gd name="T19" fmla="*/ 134 h 277"/>
                <a:gd name="T20" fmla="*/ 271 w 298"/>
                <a:gd name="T21" fmla="*/ 186 h 277"/>
                <a:gd name="T22" fmla="*/ 292 w 298"/>
                <a:gd name="T23" fmla="*/ 203 h 277"/>
                <a:gd name="T24" fmla="*/ 291 w 298"/>
                <a:gd name="T25" fmla="*/ 222 h 277"/>
                <a:gd name="T26" fmla="*/ 281 w 298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7">
                  <a:moveTo>
                    <a:pt x="281" y="230"/>
                  </a:moveTo>
                  <a:cubicBezTo>
                    <a:pt x="266" y="245"/>
                    <a:pt x="247" y="250"/>
                    <a:pt x="229" y="255"/>
                  </a:cubicBezTo>
                  <a:cubicBezTo>
                    <a:pt x="191" y="267"/>
                    <a:pt x="153" y="277"/>
                    <a:pt x="113" y="269"/>
                  </a:cubicBezTo>
                  <a:cubicBezTo>
                    <a:pt x="66" y="260"/>
                    <a:pt x="33" y="232"/>
                    <a:pt x="17" y="187"/>
                  </a:cubicBezTo>
                  <a:cubicBezTo>
                    <a:pt x="7" y="165"/>
                    <a:pt x="0" y="141"/>
                    <a:pt x="1" y="116"/>
                  </a:cubicBezTo>
                  <a:cubicBezTo>
                    <a:pt x="2" y="83"/>
                    <a:pt x="13" y="52"/>
                    <a:pt x="30" y="23"/>
                  </a:cubicBezTo>
                  <a:cubicBezTo>
                    <a:pt x="42" y="3"/>
                    <a:pt x="66" y="0"/>
                    <a:pt x="79" y="8"/>
                  </a:cubicBezTo>
                  <a:cubicBezTo>
                    <a:pt x="88" y="13"/>
                    <a:pt x="96" y="21"/>
                    <a:pt x="102" y="29"/>
                  </a:cubicBezTo>
                  <a:cubicBezTo>
                    <a:pt x="116" y="45"/>
                    <a:pt x="125" y="64"/>
                    <a:pt x="137" y="82"/>
                  </a:cubicBezTo>
                  <a:cubicBezTo>
                    <a:pt x="150" y="103"/>
                    <a:pt x="168" y="120"/>
                    <a:pt x="189" y="134"/>
                  </a:cubicBezTo>
                  <a:cubicBezTo>
                    <a:pt x="216" y="152"/>
                    <a:pt x="243" y="169"/>
                    <a:pt x="271" y="186"/>
                  </a:cubicBezTo>
                  <a:cubicBezTo>
                    <a:pt x="279" y="190"/>
                    <a:pt x="285" y="197"/>
                    <a:pt x="292" y="203"/>
                  </a:cubicBezTo>
                  <a:cubicBezTo>
                    <a:pt x="298" y="208"/>
                    <a:pt x="296" y="216"/>
                    <a:pt x="291" y="222"/>
                  </a:cubicBezTo>
                  <a:cubicBezTo>
                    <a:pt x="288" y="225"/>
                    <a:pt x="284" y="228"/>
                    <a:pt x="281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54">
              <a:extLst>
                <a:ext uri="{FF2B5EF4-FFF2-40B4-BE49-F238E27FC236}">
                  <a16:creationId xmlns:a16="http://schemas.microsoft.com/office/drawing/2014/main" id="{9A662613-6AE6-59EA-742C-9C9C2E73D3B4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0" y="4662488"/>
              <a:ext cx="384175" cy="37147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6 h 266"/>
                <a:gd name="T4" fmla="*/ 37 w 276"/>
                <a:gd name="T5" fmla="*/ 101 h 266"/>
                <a:gd name="T6" fmla="*/ 13 w 276"/>
                <a:gd name="T7" fmla="*/ 79 h 266"/>
                <a:gd name="T8" fmla="*/ 29 w 276"/>
                <a:gd name="T9" fmla="*/ 31 h 266"/>
                <a:gd name="T10" fmla="*/ 179 w 276"/>
                <a:gd name="T11" fmla="*/ 17 h 266"/>
                <a:gd name="T12" fmla="*/ 275 w 276"/>
                <a:gd name="T13" fmla="*/ 152 h 266"/>
                <a:gd name="T14" fmla="*/ 256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0"/>
                    <a:pt x="122" y="166"/>
                  </a:cubicBezTo>
                  <a:cubicBezTo>
                    <a:pt x="95" y="143"/>
                    <a:pt x="68" y="120"/>
                    <a:pt x="37" y="101"/>
                  </a:cubicBezTo>
                  <a:cubicBezTo>
                    <a:pt x="28" y="95"/>
                    <a:pt x="20" y="88"/>
                    <a:pt x="13" y="79"/>
                  </a:cubicBezTo>
                  <a:cubicBezTo>
                    <a:pt x="0" y="62"/>
                    <a:pt x="7" y="44"/>
                    <a:pt x="29" y="31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2"/>
                  </a:cubicBezTo>
                  <a:cubicBezTo>
                    <a:pt x="276" y="183"/>
                    <a:pt x="271" y="211"/>
                    <a:pt x="256" y="238"/>
                  </a:cubicBezTo>
                  <a:cubicBezTo>
                    <a:pt x="251" y="249"/>
                    <a:pt x="242" y="255"/>
                    <a:pt x="232" y="260"/>
                  </a:cubicBezTo>
                  <a:cubicBezTo>
                    <a:pt x="220" y="266"/>
                    <a:pt x="207" y="260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55">
              <a:extLst>
                <a:ext uri="{FF2B5EF4-FFF2-40B4-BE49-F238E27FC236}">
                  <a16:creationId xmlns:a16="http://schemas.microsoft.com/office/drawing/2014/main" id="{E7CA4882-7AB7-2587-6B49-A82870F8CF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2350" y="4224338"/>
              <a:ext cx="212725" cy="373063"/>
            </a:xfrm>
            <a:custGeom>
              <a:avLst/>
              <a:gdLst>
                <a:gd name="T0" fmla="*/ 152 w 153"/>
                <a:gd name="T1" fmla="*/ 268 h 268"/>
                <a:gd name="T2" fmla="*/ 125 w 153"/>
                <a:gd name="T3" fmla="*/ 252 h 268"/>
                <a:gd name="T4" fmla="*/ 57 w 153"/>
                <a:gd name="T5" fmla="*/ 186 h 268"/>
                <a:gd name="T6" fmla="*/ 13 w 153"/>
                <a:gd name="T7" fmla="*/ 92 h 268"/>
                <a:gd name="T8" fmla="*/ 2 w 153"/>
                <a:gd name="T9" fmla="*/ 30 h 268"/>
                <a:gd name="T10" fmla="*/ 6 w 153"/>
                <a:gd name="T11" fmla="*/ 7 h 268"/>
                <a:gd name="T12" fmla="*/ 26 w 153"/>
                <a:gd name="T13" fmla="*/ 6 h 268"/>
                <a:gd name="T14" fmla="*/ 132 w 153"/>
                <a:gd name="T15" fmla="*/ 169 h 268"/>
                <a:gd name="T16" fmla="*/ 151 w 153"/>
                <a:gd name="T17" fmla="*/ 240 h 268"/>
                <a:gd name="T18" fmla="*/ 152 w 153"/>
                <a:gd name="T19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268">
                  <a:moveTo>
                    <a:pt x="152" y="268"/>
                  </a:moveTo>
                  <a:cubicBezTo>
                    <a:pt x="139" y="268"/>
                    <a:pt x="132" y="259"/>
                    <a:pt x="125" y="252"/>
                  </a:cubicBezTo>
                  <a:cubicBezTo>
                    <a:pt x="101" y="232"/>
                    <a:pt x="76" y="212"/>
                    <a:pt x="57" y="186"/>
                  </a:cubicBezTo>
                  <a:cubicBezTo>
                    <a:pt x="35" y="157"/>
                    <a:pt x="23" y="126"/>
                    <a:pt x="13" y="92"/>
                  </a:cubicBezTo>
                  <a:cubicBezTo>
                    <a:pt x="8" y="72"/>
                    <a:pt x="7" y="50"/>
                    <a:pt x="2" y="30"/>
                  </a:cubicBezTo>
                  <a:cubicBezTo>
                    <a:pt x="0" y="22"/>
                    <a:pt x="0" y="15"/>
                    <a:pt x="6" y="7"/>
                  </a:cubicBezTo>
                  <a:cubicBezTo>
                    <a:pt x="12" y="0"/>
                    <a:pt x="19" y="1"/>
                    <a:pt x="26" y="6"/>
                  </a:cubicBezTo>
                  <a:cubicBezTo>
                    <a:pt x="79" y="48"/>
                    <a:pt x="112" y="104"/>
                    <a:pt x="132" y="169"/>
                  </a:cubicBezTo>
                  <a:cubicBezTo>
                    <a:pt x="139" y="192"/>
                    <a:pt x="145" y="216"/>
                    <a:pt x="151" y="240"/>
                  </a:cubicBezTo>
                  <a:cubicBezTo>
                    <a:pt x="153" y="249"/>
                    <a:pt x="148" y="258"/>
                    <a:pt x="152" y="268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56">
              <a:extLst>
                <a:ext uri="{FF2B5EF4-FFF2-40B4-BE49-F238E27FC236}">
                  <a16:creationId xmlns:a16="http://schemas.microsoft.com/office/drawing/2014/main" id="{AA28C059-EEBE-1A38-00F0-FD12DEAB2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3738563"/>
              <a:ext cx="176213" cy="328613"/>
            </a:xfrm>
            <a:custGeom>
              <a:avLst/>
              <a:gdLst>
                <a:gd name="T0" fmla="*/ 80 w 127"/>
                <a:gd name="T1" fmla="*/ 205 h 236"/>
                <a:gd name="T2" fmla="*/ 34 w 127"/>
                <a:gd name="T3" fmla="*/ 146 h 236"/>
                <a:gd name="T4" fmla="*/ 5 w 127"/>
                <a:gd name="T5" fmla="*/ 39 h 236"/>
                <a:gd name="T6" fmla="*/ 2 w 127"/>
                <a:gd name="T7" fmla="*/ 15 h 236"/>
                <a:gd name="T8" fmla="*/ 8 w 127"/>
                <a:gd name="T9" fmla="*/ 3 h 236"/>
                <a:gd name="T10" fmla="*/ 23 w 127"/>
                <a:gd name="T11" fmla="*/ 7 h 236"/>
                <a:gd name="T12" fmla="*/ 80 w 127"/>
                <a:gd name="T13" fmla="*/ 80 h 236"/>
                <a:gd name="T14" fmla="*/ 107 w 127"/>
                <a:gd name="T15" fmla="*/ 133 h 236"/>
                <a:gd name="T16" fmla="*/ 126 w 127"/>
                <a:gd name="T17" fmla="*/ 211 h 236"/>
                <a:gd name="T18" fmla="*/ 125 w 127"/>
                <a:gd name="T19" fmla="*/ 225 h 236"/>
                <a:gd name="T20" fmla="*/ 111 w 127"/>
                <a:gd name="T21" fmla="*/ 231 h 236"/>
                <a:gd name="T22" fmla="*/ 80 w 127"/>
                <a:gd name="T23" fmla="*/ 20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236">
                  <a:moveTo>
                    <a:pt x="80" y="205"/>
                  </a:moveTo>
                  <a:cubicBezTo>
                    <a:pt x="63" y="190"/>
                    <a:pt x="48" y="168"/>
                    <a:pt x="34" y="146"/>
                  </a:cubicBezTo>
                  <a:cubicBezTo>
                    <a:pt x="14" y="114"/>
                    <a:pt x="7" y="77"/>
                    <a:pt x="5" y="39"/>
                  </a:cubicBezTo>
                  <a:cubicBezTo>
                    <a:pt x="4" y="31"/>
                    <a:pt x="0" y="23"/>
                    <a:pt x="2" y="15"/>
                  </a:cubicBezTo>
                  <a:cubicBezTo>
                    <a:pt x="3" y="10"/>
                    <a:pt x="3" y="5"/>
                    <a:pt x="8" y="3"/>
                  </a:cubicBezTo>
                  <a:cubicBezTo>
                    <a:pt x="14" y="0"/>
                    <a:pt x="19" y="3"/>
                    <a:pt x="23" y="7"/>
                  </a:cubicBezTo>
                  <a:cubicBezTo>
                    <a:pt x="44" y="29"/>
                    <a:pt x="64" y="53"/>
                    <a:pt x="80" y="80"/>
                  </a:cubicBezTo>
                  <a:cubicBezTo>
                    <a:pt x="89" y="98"/>
                    <a:pt x="98" y="115"/>
                    <a:pt x="107" y="133"/>
                  </a:cubicBezTo>
                  <a:cubicBezTo>
                    <a:pt x="118" y="158"/>
                    <a:pt x="121" y="184"/>
                    <a:pt x="126" y="211"/>
                  </a:cubicBezTo>
                  <a:cubicBezTo>
                    <a:pt x="126" y="215"/>
                    <a:pt x="127" y="221"/>
                    <a:pt x="125" y="225"/>
                  </a:cubicBezTo>
                  <a:cubicBezTo>
                    <a:pt x="123" y="231"/>
                    <a:pt x="118" y="236"/>
                    <a:pt x="111" y="231"/>
                  </a:cubicBezTo>
                  <a:cubicBezTo>
                    <a:pt x="101" y="224"/>
                    <a:pt x="90" y="218"/>
                    <a:pt x="80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57">
              <a:extLst>
                <a:ext uri="{FF2B5EF4-FFF2-40B4-BE49-F238E27FC236}">
                  <a16:creationId xmlns:a16="http://schemas.microsoft.com/office/drawing/2014/main" id="{9BAE803F-446E-5155-AAC2-1A99BD04B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3865563"/>
              <a:ext cx="428625" cy="506413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5 h 364"/>
                <a:gd name="T4" fmla="*/ 143 w 307"/>
                <a:gd name="T5" fmla="*/ 195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0 h 364"/>
                <a:gd name="T18" fmla="*/ 38 w 307"/>
                <a:gd name="T19" fmla="*/ 73 h 364"/>
                <a:gd name="T20" fmla="*/ 12 w 307"/>
                <a:gd name="T21" fmla="*/ 33 h 364"/>
                <a:gd name="T22" fmla="*/ 1 w 307"/>
                <a:gd name="T23" fmla="*/ 12 h 364"/>
                <a:gd name="T24" fmla="*/ 5 w 307"/>
                <a:gd name="T25" fmla="*/ 1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5" y="105"/>
                    <a:pt x="90" y="125"/>
                  </a:cubicBezTo>
                  <a:cubicBezTo>
                    <a:pt x="107" y="149"/>
                    <a:pt x="124" y="173"/>
                    <a:pt x="143" y="195"/>
                  </a:cubicBezTo>
                  <a:cubicBezTo>
                    <a:pt x="162" y="219"/>
                    <a:pt x="184" y="241"/>
                    <a:pt x="204" y="264"/>
                  </a:cubicBezTo>
                  <a:cubicBezTo>
                    <a:pt x="236" y="298"/>
                    <a:pt x="270" y="331"/>
                    <a:pt x="307" y="364"/>
                  </a:cubicBezTo>
                  <a:cubicBezTo>
                    <a:pt x="294" y="362"/>
                    <a:pt x="287" y="354"/>
                    <a:pt x="279" y="348"/>
                  </a:cubicBezTo>
                  <a:cubicBezTo>
                    <a:pt x="250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0"/>
                  </a:cubicBezTo>
                  <a:cubicBezTo>
                    <a:pt x="42" y="78"/>
                    <a:pt x="40" y="76"/>
                    <a:pt x="38" y="73"/>
                  </a:cubicBezTo>
                  <a:cubicBezTo>
                    <a:pt x="32" y="59"/>
                    <a:pt x="22" y="46"/>
                    <a:pt x="12" y="33"/>
                  </a:cubicBezTo>
                  <a:cubicBezTo>
                    <a:pt x="7" y="27"/>
                    <a:pt x="2" y="20"/>
                    <a:pt x="1" y="12"/>
                  </a:cubicBezTo>
                  <a:cubicBezTo>
                    <a:pt x="0" y="7"/>
                    <a:pt x="1" y="3"/>
                    <a:pt x="5" y="1"/>
                  </a:cubicBezTo>
                  <a:cubicBezTo>
                    <a:pt x="10" y="0"/>
                    <a:pt x="12" y="2"/>
                    <a:pt x="15" y="6"/>
                  </a:cubicBezTo>
                  <a:cubicBezTo>
                    <a:pt x="27" y="24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58">
              <a:extLst>
                <a:ext uri="{FF2B5EF4-FFF2-40B4-BE49-F238E27FC236}">
                  <a16:creationId xmlns:a16="http://schemas.microsoft.com/office/drawing/2014/main" id="{F9E19B0F-4A34-8FB5-B7E0-5ED47DF01F1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0" y="3771900"/>
              <a:ext cx="168275" cy="596900"/>
            </a:xfrm>
            <a:custGeom>
              <a:avLst/>
              <a:gdLst>
                <a:gd name="T0" fmla="*/ 40 w 120"/>
                <a:gd name="T1" fmla="*/ 122 h 429"/>
                <a:gd name="T2" fmla="*/ 53 w 120"/>
                <a:gd name="T3" fmla="*/ 186 h 429"/>
                <a:gd name="T4" fmla="*/ 83 w 120"/>
                <a:gd name="T5" fmla="*/ 328 h 429"/>
                <a:gd name="T6" fmla="*/ 113 w 120"/>
                <a:gd name="T7" fmla="*/ 413 h 429"/>
                <a:gd name="T8" fmla="*/ 120 w 120"/>
                <a:gd name="T9" fmla="*/ 429 h 429"/>
                <a:gd name="T10" fmla="*/ 110 w 120"/>
                <a:gd name="T11" fmla="*/ 420 h 429"/>
                <a:gd name="T12" fmla="*/ 63 w 120"/>
                <a:gd name="T13" fmla="*/ 287 h 429"/>
                <a:gd name="T14" fmla="*/ 27 w 120"/>
                <a:gd name="T15" fmla="*/ 120 h 429"/>
                <a:gd name="T16" fmla="*/ 24 w 120"/>
                <a:gd name="T17" fmla="*/ 112 h 429"/>
                <a:gd name="T18" fmla="*/ 5 w 120"/>
                <a:gd name="T19" fmla="*/ 19 h 429"/>
                <a:gd name="T20" fmla="*/ 8 w 120"/>
                <a:gd name="T21" fmla="*/ 2 h 429"/>
                <a:gd name="T22" fmla="*/ 21 w 120"/>
                <a:gd name="T23" fmla="*/ 16 h 429"/>
                <a:gd name="T24" fmla="*/ 40 w 120"/>
                <a:gd name="T25" fmla="*/ 122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40" y="122"/>
                  </a:moveTo>
                  <a:cubicBezTo>
                    <a:pt x="40" y="145"/>
                    <a:pt x="48" y="166"/>
                    <a:pt x="53" y="186"/>
                  </a:cubicBezTo>
                  <a:cubicBezTo>
                    <a:pt x="65" y="233"/>
                    <a:pt x="71" y="281"/>
                    <a:pt x="83" y="328"/>
                  </a:cubicBezTo>
                  <a:cubicBezTo>
                    <a:pt x="91" y="357"/>
                    <a:pt x="102" y="386"/>
                    <a:pt x="113" y="413"/>
                  </a:cubicBezTo>
                  <a:cubicBezTo>
                    <a:pt x="115" y="419"/>
                    <a:pt x="117" y="423"/>
                    <a:pt x="120" y="429"/>
                  </a:cubicBezTo>
                  <a:cubicBezTo>
                    <a:pt x="114" y="427"/>
                    <a:pt x="112" y="424"/>
                    <a:pt x="110" y="420"/>
                  </a:cubicBezTo>
                  <a:cubicBezTo>
                    <a:pt x="88" y="378"/>
                    <a:pt x="73" y="334"/>
                    <a:pt x="63" y="287"/>
                  </a:cubicBezTo>
                  <a:cubicBezTo>
                    <a:pt x="51" y="231"/>
                    <a:pt x="39" y="176"/>
                    <a:pt x="27" y="120"/>
                  </a:cubicBezTo>
                  <a:cubicBezTo>
                    <a:pt x="26" y="117"/>
                    <a:pt x="25" y="115"/>
                    <a:pt x="24" y="112"/>
                  </a:cubicBezTo>
                  <a:cubicBezTo>
                    <a:pt x="18" y="81"/>
                    <a:pt x="14" y="50"/>
                    <a:pt x="5" y="19"/>
                  </a:cubicBezTo>
                  <a:cubicBezTo>
                    <a:pt x="4" y="13"/>
                    <a:pt x="0" y="4"/>
                    <a:pt x="8" y="2"/>
                  </a:cubicBezTo>
                  <a:cubicBezTo>
                    <a:pt x="16" y="0"/>
                    <a:pt x="20" y="9"/>
                    <a:pt x="21" y="16"/>
                  </a:cubicBezTo>
                  <a:cubicBezTo>
                    <a:pt x="27" y="51"/>
                    <a:pt x="34" y="87"/>
                    <a:pt x="40" y="12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4860032" y="2886268"/>
            <a:ext cx="3283539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Chevron 4"/>
          <p:cNvSpPr/>
          <p:nvPr/>
        </p:nvSpPr>
        <p:spPr>
          <a:xfrm>
            <a:off x="6952809" y="1863944"/>
            <a:ext cx="1584176" cy="2404688"/>
          </a:xfrm>
          <a:prstGeom prst="chevron">
            <a:avLst>
              <a:gd name="adj" fmla="val 6914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Rectangle 4"/>
          <p:cNvSpPr/>
          <p:nvPr/>
        </p:nvSpPr>
        <p:spPr>
          <a:xfrm>
            <a:off x="4860031" y="3297096"/>
            <a:ext cx="2880321" cy="360040"/>
          </a:xfrm>
          <a:custGeom>
            <a:avLst/>
            <a:gdLst>
              <a:gd name="connsiteX0" fmla="*/ 0 w 2880321"/>
              <a:gd name="connsiteY0" fmla="*/ 0 h 360040"/>
              <a:gd name="connsiteX1" fmla="*/ 2880321 w 2880321"/>
              <a:gd name="connsiteY1" fmla="*/ 0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880321 w 2880321"/>
              <a:gd name="connsiteY1" fmla="*/ 0 h 360040"/>
              <a:gd name="connsiteX2" fmla="*/ 2586122 w 2880321"/>
              <a:gd name="connsiteY2" fmla="*/ 312332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880321 w 2880321"/>
              <a:gd name="connsiteY1" fmla="*/ 0 h 360040"/>
              <a:gd name="connsiteX2" fmla="*/ 2538415 w 2880321"/>
              <a:gd name="connsiteY2" fmla="*/ 29643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880321 w 2880321"/>
              <a:gd name="connsiteY1" fmla="*/ 0 h 360040"/>
              <a:gd name="connsiteX2" fmla="*/ 2545449 w 2880321"/>
              <a:gd name="connsiteY2" fmla="*/ 338633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880321 w 2880321"/>
              <a:gd name="connsiteY1" fmla="*/ 0 h 360040"/>
              <a:gd name="connsiteX2" fmla="*/ 2531381 w 2880321"/>
              <a:gd name="connsiteY2" fmla="*/ 359735 h 360040"/>
              <a:gd name="connsiteX3" fmla="*/ 0 w 2880321"/>
              <a:gd name="connsiteY3" fmla="*/ 360040 h 360040"/>
              <a:gd name="connsiteX4" fmla="*/ 0 w 2880321"/>
              <a:gd name="connsiteY4" fmla="*/ 0 h 36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0321" h="360040">
                <a:moveTo>
                  <a:pt x="0" y="0"/>
                </a:moveTo>
                <a:lnTo>
                  <a:pt x="2880321" y="0"/>
                </a:lnTo>
                <a:lnTo>
                  <a:pt x="2531381" y="359735"/>
                </a:lnTo>
                <a:lnTo>
                  <a:pt x="0" y="36004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Rectangle 5"/>
          <p:cNvSpPr/>
          <p:nvPr/>
        </p:nvSpPr>
        <p:spPr>
          <a:xfrm>
            <a:off x="4864576" y="2475439"/>
            <a:ext cx="2880321" cy="360040"/>
          </a:xfrm>
          <a:custGeom>
            <a:avLst/>
            <a:gdLst>
              <a:gd name="connsiteX0" fmla="*/ 0 w 2880321"/>
              <a:gd name="connsiteY0" fmla="*/ 0 h 360040"/>
              <a:gd name="connsiteX1" fmla="*/ 2880321 w 2880321"/>
              <a:gd name="connsiteY1" fmla="*/ 0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514561 w 2880321"/>
              <a:gd name="connsiteY1" fmla="*/ 7951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521595 w 2880321"/>
              <a:gd name="connsiteY1" fmla="*/ 917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521595 w 2880321"/>
              <a:gd name="connsiteY1" fmla="*/ 917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528629 w 2880321"/>
              <a:gd name="connsiteY1" fmla="*/ 14985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  <a:gd name="connsiteX0" fmla="*/ 0 w 2880321"/>
              <a:gd name="connsiteY0" fmla="*/ 0 h 360040"/>
              <a:gd name="connsiteX1" fmla="*/ 2535662 w 2880321"/>
              <a:gd name="connsiteY1" fmla="*/ 7951 h 360040"/>
              <a:gd name="connsiteX2" fmla="*/ 2880321 w 2880321"/>
              <a:gd name="connsiteY2" fmla="*/ 360040 h 360040"/>
              <a:gd name="connsiteX3" fmla="*/ 0 w 2880321"/>
              <a:gd name="connsiteY3" fmla="*/ 360040 h 360040"/>
              <a:gd name="connsiteX4" fmla="*/ 0 w 2880321"/>
              <a:gd name="connsiteY4" fmla="*/ 0 h 36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0321" h="360040">
                <a:moveTo>
                  <a:pt x="0" y="0"/>
                </a:moveTo>
                <a:lnTo>
                  <a:pt x="2535662" y="7951"/>
                </a:lnTo>
                <a:lnTo>
                  <a:pt x="2880321" y="360040"/>
                </a:lnTo>
                <a:lnTo>
                  <a:pt x="0" y="36004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" name="Parallelogram 7"/>
          <p:cNvSpPr/>
          <p:nvPr/>
        </p:nvSpPr>
        <p:spPr>
          <a:xfrm>
            <a:off x="6309281" y="3297096"/>
            <a:ext cx="1435616" cy="971536"/>
          </a:xfrm>
          <a:prstGeom prst="parallelogram">
            <a:avLst>
              <a:gd name="adj" fmla="val 962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Parallelogram 8"/>
          <p:cNvSpPr/>
          <p:nvPr/>
        </p:nvSpPr>
        <p:spPr>
          <a:xfrm flipH="1">
            <a:off x="6309281" y="1863943"/>
            <a:ext cx="1435616" cy="971536"/>
          </a:xfrm>
          <a:prstGeom prst="parallelogram">
            <a:avLst>
              <a:gd name="adj" fmla="val 962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323528" y="1650140"/>
            <a:ext cx="2543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48064" y="2510469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528" y="2734236"/>
            <a:ext cx="2543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48064" y="2927788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8" y="3818332"/>
            <a:ext cx="2543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  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48064" y="3338616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15816" y="1588585"/>
            <a:ext cx="11320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85</a:t>
            </a:r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15816" y="2672681"/>
            <a:ext cx="11320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50</a:t>
            </a:r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15816" y="3756777"/>
            <a:ext cx="11320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35</a:t>
            </a:r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cxnSp>
        <p:nvCxnSpPr>
          <p:cNvPr id="19" name="Elbow Connector 18"/>
          <p:cNvCxnSpPr>
            <a:endCxn id="16" idx="3"/>
          </p:cNvCxnSpPr>
          <p:nvPr/>
        </p:nvCxnSpPr>
        <p:spPr>
          <a:xfrm rot="10800000">
            <a:off x="4047858" y="1973306"/>
            <a:ext cx="816721" cy="675662"/>
          </a:xfrm>
          <a:prstGeom prst="bentConnector3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4" idx="1"/>
            <a:endCxn id="17" idx="3"/>
          </p:cNvCxnSpPr>
          <p:nvPr/>
        </p:nvCxnSpPr>
        <p:spPr>
          <a:xfrm flipH="1" flipV="1">
            <a:off x="4047857" y="3057402"/>
            <a:ext cx="812175" cy="8886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/>
          <p:nvPr/>
        </p:nvCxnSpPr>
        <p:spPr>
          <a:xfrm rot="10800000" flipV="1">
            <a:off x="4047857" y="3477114"/>
            <a:ext cx="812174" cy="695161"/>
          </a:xfrm>
          <a:prstGeom prst="bentConnector3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74845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b="1" dirty="0">
                <a:solidFill>
                  <a:srgbClr val="A4B4EA"/>
                </a:solidFill>
              </a:rPr>
              <a:t>Infographic Style</a:t>
            </a:r>
            <a:endParaRPr lang="ko-KR" altLang="en-US" b="1" dirty="0">
              <a:solidFill>
                <a:srgbClr val="A4B4EA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5586" y="3341893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65586" y="3744681"/>
            <a:ext cx="2091091" cy="923330"/>
            <a:chOff x="2113657" y="4283314"/>
            <a:chExt cx="2120135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429882" y="3341893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429882" y="3744681"/>
            <a:ext cx="2091091" cy="923330"/>
            <a:chOff x="2113657" y="4283314"/>
            <a:chExt cx="2120135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58075A95-3BF0-46F5-A304-D86A024D3304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19" name="그림 개체 틀 18">
            <a:extLst>
              <a:ext uri="{FF2B5EF4-FFF2-40B4-BE49-F238E27FC236}">
                <a16:creationId xmlns:a16="http://schemas.microsoft.com/office/drawing/2014/main" id="{BC7BFA06-DED3-450C-A5BA-7795CDB13E66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23" name="AutoShape 3">
            <a:extLst>
              <a:ext uri="{FF2B5EF4-FFF2-40B4-BE49-F238E27FC236}">
                <a16:creationId xmlns:a16="http://schemas.microsoft.com/office/drawing/2014/main" id="{E64402BE-C526-4984-8AEF-B71BF5EC235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5987743" y="1632410"/>
            <a:ext cx="2471737" cy="301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5">
            <a:extLst>
              <a:ext uri="{FF2B5EF4-FFF2-40B4-BE49-F238E27FC236}">
                <a16:creationId xmlns:a16="http://schemas.microsoft.com/office/drawing/2014/main" id="{36983301-0283-44E0-870E-88CE7B54E180}"/>
              </a:ext>
            </a:extLst>
          </p:cNvPr>
          <p:cNvSpPr>
            <a:spLocks/>
          </p:cNvSpPr>
          <p:nvPr/>
        </p:nvSpPr>
        <p:spPr bwMode="auto">
          <a:xfrm>
            <a:off x="6906905" y="3532647"/>
            <a:ext cx="1519237" cy="1136650"/>
          </a:xfrm>
          <a:custGeom>
            <a:avLst/>
            <a:gdLst>
              <a:gd name="T0" fmla="*/ 124 w 402"/>
              <a:gd name="T1" fmla="*/ 123 h 301"/>
              <a:gd name="T2" fmla="*/ 125 w 402"/>
              <a:gd name="T3" fmla="*/ 123 h 301"/>
              <a:gd name="T4" fmla="*/ 138 w 402"/>
              <a:gd name="T5" fmla="*/ 130 h 301"/>
              <a:gd name="T6" fmla="*/ 150 w 402"/>
              <a:gd name="T7" fmla="*/ 178 h 301"/>
              <a:gd name="T8" fmla="*/ 187 w 402"/>
              <a:gd name="T9" fmla="*/ 216 h 301"/>
              <a:gd name="T10" fmla="*/ 193 w 402"/>
              <a:gd name="T11" fmla="*/ 219 h 301"/>
              <a:gd name="T12" fmla="*/ 251 w 402"/>
              <a:gd name="T13" fmla="*/ 207 h 301"/>
              <a:gd name="T14" fmla="*/ 301 w 402"/>
              <a:gd name="T15" fmla="*/ 144 h 301"/>
              <a:gd name="T16" fmla="*/ 300 w 402"/>
              <a:gd name="T17" fmla="*/ 107 h 301"/>
              <a:gd name="T18" fmla="*/ 308 w 402"/>
              <a:gd name="T19" fmla="*/ 97 h 301"/>
              <a:gd name="T20" fmla="*/ 308 w 402"/>
              <a:gd name="T21" fmla="*/ 88 h 301"/>
              <a:gd name="T22" fmla="*/ 286 w 402"/>
              <a:gd name="T23" fmla="*/ 72 h 301"/>
              <a:gd name="T24" fmla="*/ 280 w 402"/>
              <a:gd name="T25" fmla="*/ 66 h 301"/>
              <a:gd name="T26" fmla="*/ 256 w 402"/>
              <a:gd name="T27" fmla="*/ 44 h 301"/>
              <a:gd name="T28" fmla="*/ 249 w 402"/>
              <a:gd name="T29" fmla="*/ 39 h 301"/>
              <a:gd name="T30" fmla="*/ 249 w 402"/>
              <a:gd name="T31" fmla="*/ 35 h 301"/>
              <a:gd name="T32" fmla="*/ 282 w 402"/>
              <a:gd name="T33" fmla="*/ 0 h 301"/>
              <a:gd name="T34" fmla="*/ 290 w 402"/>
              <a:gd name="T35" fmla="*/ 4 h 301"/>
              <a:gd name="T36" fmla="*/ 324 w 402"/>
              <a:gd name="T37" fmla="*/ 24 h 301"/>
              <a:gd name="T38" fmla="*/ 350 w 402"/>
              <a:gd name="T39" fmla="*/ 27 h 301"/>
              <a:gd name="T40" fmla="*/ 361 w 402"/>
              <a:gd name="T41" fmla="*/ 17 h 301"/>
              <a:gd name="T42" fmla="*/ 364 w 402"/>
              <a:gd name="T43" fmla="*/ 10 h 301"/>
              <a:gd name="T44" fmla="*/ 369 w 402"/>
              <a:gd name="T45" fmla="*/ 6 h 301"/>
              <a:gd name="T46" fmla="*/ 398 w 402"/>
              <a:gd name="T47" fmla="*/ 80 h 301"/>
              <a:gd name="T48" fmla="*/ 392 w 402"/>
              <a:gd name="T49" fmla="*/ 172 h 301"/>
              <a:gd name="T50" fmla="*/ 298 w 402"/>
              <a:gd name="T51" fmla="*/ 275 h 301"/>
              <a:gd name="T52" fmla="*/ 232 w 402"/>
              <a:gd name="T53" fmla="*/ 290 h 301"/>
              <a:gd name="T54" fmla="*/ 196 w 402"/>
              <a:gd name="T55" fmla="*/ 287 h 301"/>
              <a:gd name="T56" fmla="*/ 141 w 402"/>
              <a:gd name="T57" fmla="*/ 292 h 301"/>
              <a:gd name="T58" fmla="*/ 73 w 402"/>
              <a:gd name="T59" fmla="*/ 280 h 301"/>
              <a:gd name="T60" fmla="*/ 6 w 402"/>
              <a:gd name="T61" fmla="*/ 181 h 301"/>
              <a:gd name="T62" fmla="*/ 8 w 402"/>
              <a:gd name="T63" fmla="*/ 99 h 301"/>
              <a:gd name="T64" fmla="*/ 13 w 402"/>
              <a:gd name="T65" fmla="*/ 70 h 301"/>
              <a:gd name="T66" fmla="*/ 24 w 402"/>
              <a:gd name="T67" fmla="*/ 62 h 301"/>
              <a:gd name="T68" fmla="*/ 70 w 402"/>
              <a:gd name="T69" fmla="*/ 67 h 301"/>
              <a:gd name="T70" fmla="*/ 73 w 402"/>
              <a:gd name="T71" fmla="*/ 67 h 301"/>
              <a:gd name="T72" fmla="*/ 80 w 402"/>
              <a:gd name="T73" fmla="*/ 74 h 301"/>
              <a:gd name="T74" fmla="*/ 116 w 402"/>
              <a:gd name="T75" fmla="*/ 115 h 301"/>
              <a:gd name="T76" fmla="*/ 122 w 402"/>
              <a:gd name="T77" fmla="*/ 121 h 301"/>
              <a:gd name="T78" fmla="*/ 103 w 402"/>
              <a:gd name="T79" fmla="*/ 138 h 301"/>
              <a:gd name="T80" fmla="*/ 102 w 402"/>
              <a:gd name="T81" fmla="*/ 142 h 301"/>
              <a:gd name="T82" fmla="*/ 106 w 402"/>
              <a:gd name="T83" fmla="*/ 141 h 301"/>
              <a:gd name="T84" fmla="*/ 118 w 402"/>
              <a:gd name="T85" fmla="*/ 130 h 301"/>
              <a:gd name="T86" fmla="*/ 124 w 402"/>
              <a:gd name="T87" fmla="*/ 123 h 3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02" h="301">
                <a:moveTo>
                  <a:pt x="124" y="123"/>
                </a:moveTo>
                <a:cubicBezTo>
                  <a:pt x="125" y="123"/>
                  <a:pt x="125" y="122"/>
                  <a:pt x="125" y="123"/>
                </a:cubicBezTo>
                <a:cubicBezTo>
                  <a:pt x="131" y="123"/>
                  <a:pt x="136" y="124"/>
                  <a:pt x="138" y="130"/>
                </a:cubicBezTo>
                <a:cubicBezTo>
                  <a:pt x="135" y="148"/>
                  <a:pt x="138" y="164"/>
                  <a:pt x="150" y="178"/>
                </a:cubicBezTo>
                <a:cubicBezTo>
                  <a:pt x="162" y="191"/>
                  <a:pt x="176" y="203"/>
                  <a:pt x="187" y="216"/>
                </a:cubicBezTo>
                <a:cubicBezTo>
                  <a:pt x="189" y="218"/>
                  <a:pt x="190" y="219"/>
                  <a:pt x="193" y="219"/>
                </a:cubicBezTo>
                <a:cubicBezTo>
                  <a:pt x="212" y="214"/>
                  <a:pt x="232" y="213"/>
                  <a:pt x="251" y="207"/>
                </a:cubicBezTo>
                <a:cubicBezTo>
                  <a:pt x="282" y="196"/>
                  <a:pt x="296" y="174"/>
                  <a:pt x="301" y="144"/>
                </a:cubicBezTo>
                <a:cubicBezTo>
                  <a:pt x="303" y="131"/>
                  <a:pt x="301" y="119"/>
                  <a:pt x="300" y="107"/>
                </a:cubicBezTo>
                <a:cubicBezTo>
                  <a:pt x="300" y="102"/>
                  <a:pt x="305" y="100"/>
                  <a:pt x="308" y="97"/>
                </a:cubicBezTo>
                <a:cubicBezTo>
                  <a:pt x="312" y="94"/>
                  <a:pt x="312" y="91"/>
                  <a:pt x="308" y="88"/>
                </a:cubicBezTo>
                <a:cubicBezTo>
                  <a:pt x="301" y="82"/>
                  <a:pt x="294" y="77"/>
                  <a:pt x="286" y="72"/>
                </a:cubicBezTo>
                <a:cubicBezTo>
                  <a:pt x="284" y="70"/>
                  <a:pt x="282" y="69"/>
                  <a:pt x="280" y="66"/>
                </a:cubicBezTo>
                <a:cubicBezTo>
                  <a:pt x="275" y="56"/>
                  <a:pt x="265" y="50"/>
                  <a:pt x="256" y="44"/>
                </a:cubicBezTo>
                <a:cubicBezTo>
                  <a:pt x="253" y="42"/>
                  <a:pt x="251" y="41"/>
                  <a:pt x="249" y="39"/>
                </a:cubicBezTo>
                <a:cubicBezTo>
                  <a:pt x="247" y="38"/>
                  <a:pt x="246" y="36"/>
                  <a:pt x="249" y="35"/>
                </a:cubicBezTo>
                <a:cubicBezTo>
                  <a:pt x="263" y="26"/>
                  <a:pt x="272" y="14"/>
                  <a:pt x="282" y="0"/>
                </a:cubicBezTo>
                <a:cubicBezTo>
                  <a:pt x="285" y="0"/>
                  <a:pt x="288" y="2"/>
                  <a:pt x="290" y="4"/>
                </a:cubicBezTo>
                <a:cubicBezTo>
                  <a:pt x="301" y="12"/>
                  <a:pt x="311" y="20"/>
                  <a:pt x="324" y="24"/>
                </a:cubicBezTo>
                <a:cubicBezTo>
                  <a:pt x="332" y="27"/>
                  <a:pt x="341" y="27"/>
                  <a:pt x="350" y="27"/>
                </a:cubicBezTo>
                <a:cubicBezTo>
                  <a:pt x="357" y="26"/>
                  <a:pt x="359" y="25"/>
                  <a:pt x="361" y="17"/>
                </a:cubicBezTo>
                <a:cubicBezTo>
                  <a:pt x="362" y="15"/>
                  <a:pt x="363" y="12"/>
                  <a:pt x="364" y="10"/>
                </a:cubicBezTo>
                <a:cubicBezTo>
                  <a:pt x="365" y="8"/>
                  <a:pt x="366" y="5"/>
                  <a:pt x="369" y="6"/>
                </a:cubicBezTo>
                <a:cubicBezTo>
                  <a:pt x="385" y="28"/>
                  <a:pt x="395" y="53"/>
                  <a:pt x="398" y="80"/>
                </a:cubicBezTo>
                <a:cubicBezTo>
                  <a:pt x="402" y="111"/>
                  <a:pt x="401" y="142"/>
                  <a:pt x="392" y="172"/>
                </a:cubicBezTo>
                <a:cubicBezTo>
                  <a:pt x="376" y="220"/>
                  <a:pt x="345" y="255"/>
                  <a:pt x="298" y="275"/>
                </a:cubicBezTo>
                <a:cubicBezTo>
                  <a:pt x="277" y="284"/>
                  <a:pt x="255" y="289"/>
                  <a:pt x="232" y="290"/>
                </a:cubicBezTo>
                <a:cubicBezTo>
                  <a:pt x="220" y="291"/>
                  <a:pt x="208" y="289"/>
                  <a:pt x="196" y="287"/>
                </a:cubicBezTo>
                <a:cubicBezTo>
                  <a:pt x="177" y="284"/>
                  <a:pt x="159" y="285"/>
                  <a:pt x="141" y="292"/>
                </a:cubicBezTo>
                <a:cubicBezTo>
                  <a:pt x="117" y="301"/>
                  <a:pt x="94" y="293"/>
                  <a:pt x="73" y="280"/>
                </a:cubicBezTo>
                <a:cubicBezTo>
                  <a:pt x="37" y="257"/>
                  <a:pt x="14" y="223"/>
                  <a:pt x="6" y="181"/>
                </a:cubicBezTo>
                <a:cubicBezTo>
                  <a:pt x="0" y="154"/>
                  <a:pt x="3" y="126"/>
                  <a:pt x="8" y="99"/>
                </a:cubicBezTo>
                <a:cubicBezTo>
                  <a:pt x="7" y="89"/>
                  <a:pt x="10" y="79"/>
                  <a:pt x="13" y="70"/>
                </a:cubicBezTo>
                <a:cubicBezTo>
                  <a:pt x="15" y="65"/>
                  <a:pt x="18" y="62"/>
                  <a:pt x="24" y="62"/>
                </a:cubicBezTo>
                <a:cubicBezTo>
                  <a:pt x="39" y="66"/>
                  <a:pt x="54" y="69"/>
                  <a:pt x="70" y="67"/>
                </a:cubicBezTo>
                <a:cubicBezTo>
                  <a:pt x="71" y="67"/>
                  <a:pt x="72" y="67"/>
                  <a:pt x="73" y="67"/>
                </a:cubicBezTo>
                <a:cubicBezTo>
                  <a:pt x="76" y="68"/>
                  <a:pt x="78" y="71"/>
                  <a:pt x="80" y="74"/>
                </a:cubicBezTo>
                <a:cubicBezTo>
                  <a:pt x="88" y="91"/>
                  <a:pt x="100" y="104"/>
                  <a:pt x="116" y="115"/>
                </a:cubicBezTo>
                <a:cubicBezTo>
                  <a:pt x="118" y="116"/>
                  <a:pt x="121" y="117"/>
                  <a:pt x="122" y="121"/>
                </a:cubicBezTo>
                <a:cubicBezTo>
                  <a:pt x="116" y="127"/>
                  <a:pt x="110" y="133"/>
                  <a:pt x="103" y="138"/>
                </a:cubicBezTo>
                <a:cubicBezTo>
                  <a:pt x="102" y="139"/>
                  <a:pt x="100" y="140"/>
                  <a:pt x="102" y="142"/>
                </a:cubicBezTo>
                <a:cubicBezTo>
                  <a:pt x="103" y="143"/>
                  <a:pt x="105" y="142"/>
                  <a:pt x="106" y="141"/>
                </a:cubicBezTo>
                <a:cubicBezTo>
                  <a:pt x="110" y="138"/>
                  <a:pt x="114" y="134"/>
                  <a:pt x="118" y="130"/>
                </a:cubicBezTo>
                <a:cubicBezTo>
                  <a:pt x="120" y="128"/>
                  <a:pt x="123" y="126"/>
                  <a:pt x="124" y="123"/>
                </a:cubicBezTo>
                <a:close/>
              </a:path>
            </a:pathLst>
          </a:custGeom>
          <a:solidFill>
            <a:srgbClr val="D282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6">
            <a:extLst>
              <a:ext uri="{FF2B5EF4-FFF2-40B4-BE49-F238E27FC236}">
                <a16:creationId xmlns:a16="http://schemas.microsoft.com/office/drawing/2014/main" id="{760A28C8-B4CC-4639-A207-A2C20225B2AD}"/>
              </a:ext>
            </a:extLst>
          </p:cNvPr>
          <p:cNvSpPr>
            <a:spLocks/>
          </p:cNvSpPr>
          <p:nvPr/>
        </p:nvSpPr>
        <p:spPr bwMode="auto">
          <a:xfrm>
            <a:off x="7386330" y="1867360"/>
            <a:ext cx="1076325" cy="1522412"/>
          </a:xfrm>
          <a:custGeom>
            <a:avLst/>
            <a:gdLst>
              <a:gd name="T0" fmla="*/ 51 w 285"/>
              <a:gd name="T1" fmla="*/ 53 h 403"/>
              <a:gd name="T2" fmla="*/ 105 w 285"/>
              <a:gd name="T3" fmla="*/ 35 h 403"/>
              <a:gd name="T4" fmla="*/ 101 w 285"/>
              <a:gd name="T5" fmla="*/ 72 h 403"/>
              <a:gd name="T6" fmla="*/ 86 w 285"/>
              <a:gd name="T7" fmla="*/ 123 h 403"/>
              <a:gd name="T8" fmla="*/ 119 w 285"/>
              <a:gd name="T9" fmla="*/ 130 h 403"/>
              <a:gd name="T10" fmla="*/ 127 w 285"/>
              <a:gd name="T11" fmla="*/ 52 h 403"/>
              <a:gd name="T12" fmla="*/ 145 w 285"/>
              <a:gd name="T13" fmla="*/ 23 h 403"/>
              <a:gd name="T14" fmla="*/ 256 w 285"/>
              <a:gd name="T15" fmla="*/ 14 h 403"/>
              <a:gd name="T16" fmla="*/ 269 w 285"/>
              <a:gd name="T17" fmla="*/ 113 h 403"/>
              <a:gd name="T18" fmla="*/ 192 w 285"/>
              <a:gd name="T19" fmla="*/ 171 h 403"/>
              <a:gd name="T20" fmla="*/ 231 w 285"/>
              <a:gd name="T21" fmla="*/ 191 h 403"/>
              <a:gd name="T22" fmla="*/ 278 w 285"/>
              <a:gd name="T23" fmla="*/ 150 h 403"/>
              <a:gd name="T24" fmla="*/ 281 w 285"/>
              <a:gd name="T25" fmla="*/ 153 h 403"/>
              <a:gd name="T26" fmla="*/ 273 w 285"/>
              <a:gd name="T27" fmla="*/ 242 h 403"/>
              <a:gd name="T28" fmla="*/ 169 w 285"/>
              <a:gd name="T29" fmla="*/ 277 h 403"/>
              <a:gd name="T30" fmla="*/ 156 w 285"/>
              <a:gd name="T31" fmla="*/ 300 h 403"/>
              <a:gd name="T32" fmla="*/ 135 w 285"/>
              <a:gd name="T33" fmla="*/ 353 h 403"/>
              <a:gd name="T34" fmla="*/ 108 w 285"/>
              <a:gd name="T35" fmla="*/ 361 h 403"/>
              <a:gd name="T36" fmla="*/ 102 w 285"/>
              <a:gd name="T37" fmla="*/ 377 h 403"/>
              <a:gd name="T38" fmla="*/ 91 w 285"/>
              <a:gd name="T39" fmla="*/ 395 h 403"/>
              <a:gd name="T40" fmla="*/ 44 w 285"/>
              <a:gd name="T41" fmla="*/ 382 h 403"/>
              <a:gd name="T42" fmla="*/ 85 w 285"/>
              <a:gd name="T43" fmla="*/ 353 h 403"/>
              <a:gd name="T44" fmla="*/ 135 w 285"/>
              <a:gd name="T45" fmla="*/ 254 h 403"/>
              <a:gd name="T46" fmla="*/ 112 w 285"/>
              <a:gd name="T47" fmla="*/ 231 h 403"/>
              <a:gd name="T48" fmla="*/ 93 w 285"/>
              <a:gd name="T49" fmla="*/ 278 h 403"/>
              <a:gd name="T50" fmla="*/ 21 w 285"/>
              <a:gd name="T51" fmla="*/ 299 h 403"/>
              <a:gd name="T52" fmla="*/ 85 w 285"/>
              <a:gd name="T53" fmla="*/ 224 h 403"/>
              <a:gd name="T54" fmla="*/ 79 w 285"/>
              <a:gd name="T55" fmla="*/ 175 h 403"/>
              <a:gd name="T56" fmla="*/ 59 w 285"/>
              <a:gd name="T57" fmla="*/ 150 h 403"/>
              <a:gd name="T58" fmla="*/ 54 w 285"/>
              <a:gd name="T59" fmla="*/ 126 h 403"/>
              <a:gd name="T60" fmla="*/ 37 w 285"/>
              <a:gd name="T61" fmla="*/ 137 h 403"/>
              <a:gd name="T62" fmla="*/ 1 w 285"/>
              <a:gd name="T63" fmla="*/ 102 h 403"/>
              <a:gd name="T64" fmla="*/ 10 w 285"/>
              <a:gd name="T65" fmla="*/ 74 h 4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85" h="403">
                <a:moveTo>
                  <a:pt x="15" y="70"/>
                </a:moveTo>
                <a:cubicBezTo>
                  <a:pt x="27" y="64"/>
                  <a:pt x="39" y="59"/>
                  <a:pt x="51" y="53"/>
                </a:cubicBezTo>
                <a:cubicBezTo>
                  <a:pt x="55" y="54"/>
                  <a:pt x="57" y="50"/>
                  <a:pt x="60" y="49"/>
                </a:cubicBezTo>
                <a:cubicBezTo>
                  <a:pt x="75" y="45"/>
                  <a:pt x="90" y="40"/>
                  <a:pt x="105" y="35"/>
                </a:cubicBezTo>
                <a:cubicBezTo>
                  <a:pt x="112" y="33"/>
                  <a:pt x="112" y="33"/>
                  <a:pt x="111" y="40"/>
                </a:cubicBezTo>
                <a:cubicBezTo>
                  <a:pt x="109" y="51"/>
                  <a:pt x="105" y="62"/>
                  <a:pt x="101" y="72"/>
                </a:cubicBezTo>
                <a:cubicBezTo>
                  <a:pt x="95" y="84"/>
                  <a:pt x="89" y="95"/>
                  <a:pt x="87" y="108"/>
                </a:cubicBezTo>
                <a:cubicBezTo>
                  <a:pt x="86" y="113"/>
                  <a:pt x="85" y="118"/>
                  <a:pt x="86" y="123"/>
                </a:cubicBezTo>
                <a:cubicBezTo>
                  <a:pt x="87" y="131"/>
                  <a:pt x="91" y="136"/>
                  <a:pt x="99" y="138"/>
                </a:cubicBezTo>
                <a:cubicBezTo>
                  <a:pt x="107" y="140"/>
                  <a:pt x="115" y="137"/>
                  <a:pt x="119" y="130"/>
                </a:cubicBezTo>
                <a:cubicBezTo>
                  <a:pt x="125" y="119"/>
                  <a:pt x="126" y="108"/>
                  <a:pt x="126" y="96"/>
                </a:cubicBezTo>
                <a:cubicBezTo>
                  <a:pt x="126" y="82"/>
                  <a:pt x="126" y="67"/>
                  <a:pt x="127" y="52"/>
                </a:cubicBezTo>
                <a:cubicBezTo>
                  <a:pt x="127" y="40"/>
                  <a:pt x="134" y="32"/>
                  <a:pt x="142" y="24"/>
                </a:cubicBezTo>
                <a:cubicBezTo>
                  <a:pt x="142" y="23"/>
                  <a:pt x="144" y="23"/>
                  <a:pt x="145" y="23"/>
                </a:cubicBezTo>
                <a:cubicBezTo>
                  <a:pt x="173" y="16"/>
                  <a:pt x="202" y="10"/>
                  <a:pt x="230" y="3"/>
                </a:cubicBezTo>
                <a:cubicBezTo>
                  <a:pt x="243" y="0"/>
                  <a:pt x="250" y="3"/>
                  <a:pt x="256" y="14"/>
                </a:cubicBezTo>
                <a:cubicBezTo>
                  <a:pt x="268" y="37"/>
                  <a:pt x="279" y="60"/>
                  <a:pt x="279" y="87"/>
                </a:cubicBezTo>
                <a:cubicBezTo>
                  <a:pt x="279" y="97"/>
                  <a:pt x="276" y="105"/>
                  <a:pt x="269" y="113"/>
                </a:cubicBezTo>
                <a:cubicBezTo>
                  <a:pt x="254" y="130"/>
                  <a:pt x="236" y="141"/>
                  <a:pt x="216" y="150"/>
                </a:cubicBezTo>
                <a:cubicBezTo>
                  <a:pt x="206" y="155"/>
                  <a:pt x="198" y="162"/>
                  <a:pt x="192" y="171"/>
                </a:cubicBezTo>
                <a:cubicBezTo>
                  <a:pt x="187" y="179"/>
                  <a:pt x="188" y="184"/>
                  <a:pt x="196" y="190"/>
                </a:cubicBezTo>
                <a:cubicBezTo>
                  <a:pt x="207" y="198"/>
                  <a:pt x="219" y="197"/>
                  <a:pt x="231" y="191"/>
                </a:cubicBezTo>
                <a:cubicBezTo>
                  <a:pt x="239" y="187"/>
                  <a:pt x="245" y="181"/>
                  <a:pt x="251" y="175"/>
                </a:cubicBezTo>
                <a:cubicBezTo>
                  <a:pt x="259" y="166"/>
                  <a:pt x="269" y="158"/>
                  <a:pt x="278" y="150"/>
                </a:cubicBezTo>
                <a:cubicBezTo>
                  <a:pt x="279" y="149"/>
                  <a:pt x="279" y="148"/>
                  <a:pt x="280" y="149"/>
                </a:cubicBezTo>
                <a:cubicBezTo>
                  <a:pt x="282" y="150"/>
                  <a:pt x="281" y="151"/>
                  <a:pt x="281" y="153"/>
                </a:cubicBezTo>
                <a:cubicBezTo>
                  <a:pt x="282" y="172"/>
                  <a:pt x="282" y="191"/>
                  <a:pt x="284" y="211"/>
                </a:cubicBezTo>
                <a:cubicBezTo>
                  <a:pt x="285" y="223"/>
                  <a:pt x="281" y="232"/>
                  <a:pt x="273" y="242"/>
                </a:cubicBezTo>
                <a:cubicBezTo>
                  <a:pt x="256" y="266"/>
                  <a:pt x="231" y="268"/>
                  <a:pt x="206" y="268"/>
                </a:cubicBezTo>
                <a:cubicBezTo>
                  <a:pt x="193" y="268"/>
                  <a:pt x="180" y="270"/>
                  <a:pt x="169" y="277"/>
                </a:cubicBezTo>
                <a:cubicBezTo>
                  <a:pt x="164" y="280"/>
                  <a:pt x="159" y="284"/>
                  <a:pt x="156" y="290"/>
                </a:cubicBezTo>
                <a:cubicBezTo>
                  <a:pt x="155" y="294"/>
                  <a:pt x="154" y="297"/>
                  <a:pt x="156" y="300"/>
                </a:cubicBezTo>
                <a:cubicBezTo>
                  <a:pt x="159" y="305"/>
                  <a:pt x="158" y="309"/>
                  <a:pt x="155" y="313"/>
                </a:cubicBezTo>
                <a:cubicBezTo>
                  <a:pt x="148" y="326"/>
                  <a:pt x="143" y="340"/>
                  <a:pt x="135" y="353"/>
                </a:cubicBezTo>
                <a:cubicBezTo>
                  <a:pt x="133" y="354"/>
                  <a:pt x="132" y="355"/>
                  <a:pt x="129" y="356"/>
                </a:cubicBezTo>
                <a:cubicBezTo>
                  <a:pt x="122" y="359"/>
                  <a:pt x="115" y="359"/>
                  <a:pt x="108" y="361"/>
                </a:cubicBezTo>
                <a:cubicBezTo>
                  <a:pt x="106" y="362"/>
                  <a:pt x="103" y="363"/>
                  <a:pt x="101" y="364"/>
                </a:cubicBezTo>
                <a:cubicBezTo>
                  <a:pt x="96" y="369"/>
                  <a:pt x="96" y="374"/>
                  <a:pt x="102" y="377"/>
                </a:cubicBezTo>
                <a:cubicBezTo>
                  <a:pt x="105" y="379"/>
                  <a:pt x="108" y="379"/>
                  <a:pt x="108" y="383"/>
                </a:cubicBezTo>
                <a:cubicBezTo>
                  <a:pt x="104" y="390"/>
                  <a:pt x="97" y="392"/>
                  <a:pt x="91" y="395"/>
                </a:cubicBezTo>
                <a:cubicBezTo>
                  <a:pt x="81" y="400"/>
                  <a:pt x="71" y="403"/>
                  <a:pt x="60" y="399"/>
                </a:cubicBezTo>
                <a:cubicBezTo>
                  <a:pt x="52" y="396"/>
                  <a:pt x="46" y="390"/>
                  <a:pt x="44" y="382"/>
                </a:cubicBezTo>
                <a:cubicBezTo>
                  <a:pt x="41" y="365"/>
                  <a:pt x="50" y="358"/>
                  <a:pt x="64" y="355"/>
                </a:cubicBezTo>
                <a:cubicBezTo>
                  <a:pt x="71" y="354"/>
                  <a:pt x="78" y="353"/>
                  <a:pt x="85" y="353"/>
                </a:cubicBezTo>
                <a:cubicBezTo>
                  <a:pt x="108" y="355"/>
                  <a:pt x="125" y="343"/>
                  <a:pt x="134" y="322"/>
                </a:cubicBezTo>
                <a:cubicBezTo>
                  <a:pt x="145" y="300"/>
                  <a:pt x="145" y="277"/>
                  <a:pt x="135" y="254"/>
                </a:cubicBezTo>
                <a:cubicBezTo>
                  <a:pt x="132" y="247"/>
                  <a:pt x="126" y="243"/>
                  <a:pt x="120" y="238"/>
                </a:cubicBezTo>
                <a:cubicBezTo>
                  <a:pt x="118" y="235"/>
                  <a:pt x="115" y="233"/>
                  <a:pt x="112" y="231"/>
                </a:cubicBezTo>
                <a:cubicBezTo>
                  <a:pt x="107" y="228"/>
                  <a:pt x="106" y="229"/>
                  <a:pt x="106" y="234"/>
                </a:cubicBezTo>
                <a:cubicBezTo>
                  <a:pt x="103" y="249"/>
                  <a:pt x="100" y="264"/>
                  <a:pt x="93" y="278"/>
                </a:cubicBezTo>
                <a:cubicBezTo>
                  <a:pt x="81" y="302"/>
                  <a:pt x="61" y="314"/>
                  <a:pt x="36" y="319"/>
                </a:cubicBezTo>
                <a:cubicBezTo>
                  <a:pt x="23" y="321"/>
                  <a:pt x="16" y="311"/>
                  <a:pt x="21" y="299"/>
                </a:cubicBezTo>
                <a:cubicBezTo>
                  <a:pt x="26" y="286"/>
                  <a:pt x="36" y="275"/>
                  <a:pt x="46" y="266"/>
                </a:cubicBezTo>
                <a:cubicBezTo>
                  <a:pt x="60" y="253"/>
                  <a:pt x="74" y="240"/>
                  <a:pt x="85" y="224"/>
                </a:cubicBezTo>
                <a:cubicBezTo>
                  <a:pt x="88" y="218"/>
                  <a:pt x="91" y="211"/>
                  <a:pt x="92" y="204"/>
                </a:cubicBezTo>
                <a:cubicBezTo>
                  <a:pt x="92" y="192"/>
                  <a:pt x="87" y="183"/>
                  <a:pt x="79" y="175"/>
                </a:cubicBezTo>
                <a:cubicBezTo>
                  <a:pt x="75" y="169"/>
                  <a:pt x="69" y="164"/>
                  <a:pt x="63" y="160"/>
                </a:cubicBezTo>
                <a:cubicBezTo>
                  <a:pt x="59" y="157"/>
                  <a:pt x="58" y="154"/>
                  <a:pt x="59" y="150"/>
                </a:cubicBezTo>
                <a:cubicBezTo>
                  <a:pt x="60" y="146"/>
                  <a:pt x="60" y="143"/>
                  <a:pt x="61" y="140"/>
                </a:cubicBezTo>
                <a:cubicBezTo>
                  <a:pt x="62" y="134"/>
                  <a:pt x="60" y="128"/>
                  <a:pt x="54" y="126"/>
                </a:cubicBezTo>
                <a:cubicBezTo>
                  <a:pt x="49" y="124"/>
                  <a:pt x="44" y="125"/>
                  <a:pt x="41" y="131"/>
                </a:cubicBezTo>
                <a:cubicBezTo>
                  <a:pt x="40" y="133"/>
                  <a:pt x="39" y="135"/>
                  <a:pt x="37" y="137"/>
                </a:cubicBezTo>
                <a:cubicBezTo>
                  <a:pt x="35" y="139"/>
                  <a:pt x="32" y="140"/>
                  <a:pt x="30" y="137"/>
                </a:cubicBezTo>
                <a:cubicBezTo>
                  <a:pt x="18" y="127"/>
                  <a:pt x="8" y="116"/>
                  <a:pt x="1" y="102"/>
                </a:cubicBezTo>
                <a:cubicBezTo>
                  <a:pt x="0" y="102"/>
                  <a:pt x="1" y="101"/>
                  <a:pt x="1" y="100"/>
                </a:cubicBezTo>
                <a:cubicBezTo>
                  <a:pt x="2" y="91"/>
                  <a:pt x="6" y="83"/>
                  <a:pt x="10" y="74"/>
                </a:cubicBezTo>
                <a:cubicBezTo>
                  <a:pt x="11" y="72"/>
                  <a:pt x="12" y="70"/>
                  <a:pt x="15" y="7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7">
            <a:extLst>
              <a:ext uri="{FF2B5EF4-FFF2-40B4-BE49-F238E27FC236}">
                <a16:creationId xmlns:a16="http://schemas.microsoft.com/office/drawing/2014/main" id="{A768508F-A507-42CC-83CB-B5546279E5E8}"/>
              </a:ext>
            </a:extLst>
          </p:cNvPr>
          <p:cNvSpPr>
            <a:spLocks/>
          </p:cNvSpPr>
          <p:nvPr/>
        </p:nvSpPr>
        <p:spPr bwMode="auto">
          <a:xfrm>
            <a:off x="7246630" y="2270585"/>
            <a:ext cx="774700" cy="1431925"/>
          </a:xfrm>
          <a:custGeom>
            <a:avLst/>
            <a:gdLst>
              <a:gd name="T0" fmla="*/ 205 w 205"/>
              <a:gd name="T1" fmla="*/ 292 h 379"/>
              <a:gd name="T2" fmla="*/ 188 w 205"/>
              <a:gd name="T3" fmla="*/ 332 h 379"/>
              <a:gd name="T4" fmla="*/ 177 w 205"/>
              <a:gd name="T5" fmla="*/ 329 h 379"/>
              <a:gd name="T6" fmla="*/ 152 w 205"/>
              <a:gd name="T7" fmla="*/ 321 h 379"/>
              <a:gd name="T8" fmla="*/ 144 w 205"/>
              <a:gd name="T9" fmla="*/ 323 h 379"/>
              <a:gd name="T10" fmla="*/ 137 w 205"/>
              <a:gd name="T11" fmla="*/ 337 h 379"/>
              <a:gd name="T12" fmla="*/ 150 w 205"/>
              <a:gd name="T13" fmla="*/ 360 h 379"/>
              <a:gd name="T14" fmla="*/ 152 w 205"/>
              <a:gd name="T15" fmla="*/ 367 h 379"/>
              <a:gd name="T16" fmla="*/ 123 w 205"/>
              <a:gd name="T17" fmla="*/ 377 h 379"/>
              <a:gd name="T18" fmla="*/ 90 w 205"/>
              <a:gd name="T19" fmla="*/ 376 h 379"/>
              <a:gd name="T20" fmla="*/ 90 w 205"/>
              <a:gd name="T21" fmla="*/ 365 h 379"/>
              <a:gd name="T22" fmla="*/ 92 w 205"/>
              <a:gd name="T23" fmla="*/ 353 h 379"/>
              <a:gd name="T24" fmla="*/ 81 w 205"/>
              <a:gd name="T25" fmla="*/ 334 h 379"/>
              <a:gd name="T26" fmla="*/ 56 w 205"/>
              <a:gd name="T27" fmla="*/ 342 h 379"/>
              <a:gd name="T28" fmla="*/ 50 w 205"/>
              <a:gd name="T29" fmla="*/ 352 h 379"/>
              <a:gd name="T30" fmla="*/ 44 w 205"/>
              <a:gd name="T31" fmla="*/ 356 h 379"/>
              <a:gd name="T32" fmla="*/ 28 w 205"/>
              <a:gd name="T33" fmla="*/ 331 h 379"/>
              <a:gd name="T34" fmla="*/ 11 w 205"/>
              <a:gd name="T35" fmla="*/ 292 h 379"/>
              <a:gd name="T36" fmla="*/ 5 w 205"/>
              <a:gd name="T37" fmla="*/ 269 h 379"/>
              <a:gd name="T38" fmla="*/ 7 w 205"/>
              <a:gd name="T39" fmla="*/ 175 h 379"/>
              <a:gd name="T40" fmla="*/ 10 w 205"/>
              <a:gd name="T41" fmla="*/ 116 h 379"/>
              <a:gd name="T42" fmla="*/ 15 w 205"/>
              <a:gd name="T43" fmla="*/ 108 h 379"/>
              <a:gd name="T44" fmla="*/ 30 w 205"/>
              <a:gd name="T45" fmla="*/ 89 h 379"/>
              <a:gd name="T46" fmla="*/ 34 w 205"/>
              <a:gd name="T47" fmla="*/ 60 h 379"/>
              <a:gd name="T48" fmla="*/ 32 w 205"/>
              <a:gd name="T49" fmla="*/ 55 h 379"/>
              <a:gd name="T50" fmla="*/ 34 w 205"/>
              <a:gd name="T51" fmla="*/ 10 h 379"/>
              <a:gd name="T52" fmla="*/ 36 w 205"/>
              <a:gd name="T53" fmla="*/ 3 h 379"/>
              <a:gd name="T54" fmla="*/ 44 w 205"/>
              <a:gd name="T55" fmla="*/ 6 h 379"/>
              <a:gd name="T56" fmla="*/ 68 w 205"/>
              <a:gd name="T57" fmla="*/ 32 h 379"/>
              <a:gd name="T58" fmla="*/ 70 w 205"/>
              <a:gd name="T59" fmla="*/ 41 h 379"/>
              <a:gd name="T60" fmla="*/ 66 w 205"/>
              <a:gd name="T61" fmla="*/ 53 h 379"/>
              <a:gd name="T62" fmla="*/ 71 w 205"/>
              <a:gd name="T63" fmla="*/ 66 h 379"/>
              <a:gd name="T64" fmla="*/ 84 w 205"/>
              <a:gd name="T65" fmla="*/ 63 h 379"/>
              <a:gd name="T66" fmla="*/ 91 w 205"/>
              <a:gd name="T67" fmla="*/ 55 h 379"/>
              <a:gd name="T68" fmla="*/ 100 w 205"/>
              <a:gd name="T69" fmla="*/ 53 h 379"/>
              <a:gd name="T70" fmla="*/ 128 w 205"/>
              <a:gd name="T71" fmla="*/ 88 h 379"/>
              <a:gd name="T72" fmla="*/ 121 w 205"/>
              <a:gd name="T73" fmla="*/ 117 h 379"/>
              <a:gd name="T74" fmla="*/ 83 w 205"/>
              <a:gd name="T75" fmla="*/ 159 h 379"/>
              <a:gd name="T76" fmla="*/ 58 w 205"/>
              <a:gd name="T77" fmla="*/ 190 h 379"/>
              <a:gd name="T78" fmla="*/ 57 w 205"/>
              <a:gd name="T79" fmla="*/ 193 h 379"/>
              <a:gd name="T80" fmla="*/ 73 w 205"/>
              <a:gd name="T81" fmla="*/ 212 h 379"/>
              <a:gd name="T82" fmla="*/ 136 w 205"/>
              <a:gd name="T83" fmla="*/ 156 h 379"/>
              <a:gd name="T84" fmla="*/ 143 w 205"/>
              <a:gd name="T85" fmla="*/ 129 h 379"/>
              <a:gd name="T86" fmla="*/ 151 w 205"/>
              <a:gd name="T87" fmla="*/ 125 h 379"/>
              <a:gd name="T88" fmla="*/ 179 w 205"/>
              <a:gd name="T89" fmla="*/ 183 h 379"/>
              <a:gd name="T90" fmla="*/ 166 w 205"/>
              <a:gd name="T91" fmla="*/ 224 h 379"/>
              <a:gd name="T92" fmla="*/ 125 w 205"/>
              <a:gd name="T93" fmla="*/ 246 h 379"/>
              <a:gd name="T94" fmla="*/ 95 w 205"/>
              <a:gd name="T95" fmla="*/ 250 h 379"/>
              <a:gd name="T96" fmla="*/ 81 w 205"/>
              <a:gd name="T97" fmla="*/ 269 h 379"/>
              <a:gd name="T98" fmla="*/ 93 w 205"/>
              <a:gd name="T99" fmla="*/ 290 h 379"/>
              <a:gd name="T100" fmla="*/ 128 w 205"/>
              <a:gd name="T101" fmla="*/ 288 h 379"/>
              <a:gd name="T102" fmla="*/ 146 w 205"/>
              <a:gd name="T103" fmla="*/ 277 h 379"/>
              <a:gd name="T104" fmla="*/ 151 w 205"/>
              <a:gd name="T105" fmla="*/ 273 h 379"/>
              <a:gd name="T106" fmla="*/ 163 w 205"/>
              <a:gd name="T107" fmla="*/ 276 h 379"/>
              <a:gd name="T108" fmla="*/ 199 w 205"/>
              <a:gd name="T109" fmla="*/ 289 h 379"/>
              <a:gd name="T110" fmla="*/ 205 w 205"/>
              <a:gd name="T111" fmla="*/ 292 h 3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05" h="379">
                <a:moveTo>
                  <a:pt x="205" y="292"/>
                </a:moveTo>
                <a:cubicBezTo>
                  <a:pt x="201" y="306"/>
                  <a:pt x="196" y="320"/>
                  <a:pt x="188" y="332"/>
                </a:cubicBezTo>
                <a:cubicBezTo>
                  <a:pt x="183" y="333"/>
                  <a:pt x="180" y="330"/>
                  <a:pt x="177" y="329"/>
                </a:cubicBezTo>
                <a:cubicBezTo>
                  <a:pt x="169" y="325"/>
                  <a:pt x="161" y="321"/>
                  <a:pt x="152" y="321"/>
                </a:cubicBezTo>
                <a:cubicBezTo>
                  <a:pt x="149" y="321"/>
                  <a:pt x="146" y="322"/>
                  <a:pt x="144" y="323"/>
                </a:cubicBezTo>
                <a:cubicBezTo>
                  <a:pt x="138" y="325"/>
                  <a:pt x="135" y="330"/>
                  <a:pt x="137" y="337"/>
                </a:cubicBezTo>
                <a:cubicBezTo>
                  <a:pt x="140" y="346"/>
                  <a:pt x="145" y="353"/>
                  <a:pt x="150" y="360"/>
                </a:cubicBezTo>
                <a:cubicBezTo>
                  <a:pt x="151" y="362"/>
                  <a:pt x="153" y="364"/>
                  <a:pt x="152" y="367"/>
                </a:cubicBezTo>
                <a:cubicBezTo>
                  <a:pt x="143" y="374"/>
                  <a:pt x="133" y="376"/>
                  <a:pt x="123" y="377"/>
                </a:cubicBezTo>
                <a:cubicBezTo>
                  <a:pt x="112" y="378"/>
                  <a:pt x="101" y="379"/>
                  <a:pt x="90" y="376"/>
                </a:cubicBezTo>
                <a:cubicBezTo>
                  <a:pt x="88" y="372"/>
                  <a:pt x="90" y="369"/>
                  <a:pt x="90" y="365"/>
                </a:cubicBezTo>
                <a:cubicBezTo>
                  <a:pt x="91" y="361"/>
                  <a:pt x="92" y="357"/>
                  <a:pt x="92" y="353"/>
                </a:cubicBezTo>
                <a:cubicBezTo>
                  <a:pt x="92" y="342"/>
                  <a:pt x="89" y="337"/>
                  <a:pt x="81" y="334"/>
                </a:cubicBezTo>
                <a:cubicBezTo>
                  <a:pt x="71" y="331"/>
                  <a:pt x="62" y="334"/>
                  <a:pt x="56" y="342"/>
                </a:cubicBezTo>
                <a:cubicBezTo>
                  <a:pt x="54" y="345"/>
                  <a:pt x="52" y="348"/>
                  <a:pt x="50" y="352"/>
                </a:cubicBezTo>
                <a:cubicBezTo>
                  <a:pt x="48" y="354"/>
                  <a:pt x="47" y="356"/>
                  <a:pt x="44" y="356"/>
                </a:cubicBezTo>
                <a:cubicBezTo>
                  <a:pt x="36" y="350"/>
                  <a:pt x="32" y="341"/>
                  <a:pt x="28" y="331"/>
                </a:cubicBezTo>
                <a:cubicBezTo>
                  <a:pt x="22" y="318"/>
                  <a:pt x="17" y="305"/>
                  <a:pt x="11" y="292"/>
                </a:cubicBezTo>
                <a:cubicBezTo>
                  <a:pt x="7" y="285"/>
                  <a:pt x="6" y="277"/>
                  <a:pt x="5" y="269"/>
                </a:cubicBezTo>
                <a:cubicBezTo>
                  <a:pt x="0" y="238"/>
                  <a:pt x="3" y="206"/>
                  <a:pt x="7" y="175"/>
                </a:cubicBezTo>
                <a:cubicBezTo>
                  <a:pt x="9" y="156"/>
                  <a:pt x="10" y="136"/>
                  <a:pt x="10" y="116"/>
                </a:cubicBezTo>
                <a:cubicBezTo>
                  <a:pt x="10" y="112"/>
                  <a:pt x="11" y="110"/>
                  <a:pt x="15" y="108"/>
                </a:cubicBezTo>
                <a:cubicBezTo>
                  <a:pt x="23" y="105"/>
                  <a:pt x="27" y="97"/>
                  <a:pt x="30" y="89"/>
                </a:cubicBezTo>
                <a:cubicBezTo>
                  <a:pt x="33" y="79"/>
                  <a:pt x="34" y="70"/>
                  <a:pt x="34" y="60"/>
                </a:cubicBezTo>
                <a:cubicBezTo>
                  <a:pt x="33" y="58"/>
                  <a:pt x="32" y="57"/>
                  <a:pt x="32" y="55"/>
                </a:cubicBezTo>
                <a:cubicBezTo>
                  <a:pt x="31" y="40"/>
                  <a:pt x="32" y="25"/>
                  <a:pt x="34" y="10"/>
                </a:cubicBezTo>
                <a:cubicBezTo>
                  <a:pt x="34" y="7"/>
                  <a:pt x="34" y="5"/>
                  <a:pt x="36" y="3"/>
                </a:cubicBezTo>
                <a:cubicBezTo>
                  <a:pt x="40" y="0"/>
                  <a:pt x="42" y="3"/>
                  <a:pt x="44" y="6"/>
                </a:cubicBezTo>
                <a:cubicBezTo>
                  <a:pt x="51" y="15"/>
                  <a:pt x="59" y="24"/>
                  <a:pt x="68" y="32"/>
                </a:cubicBezTo>
                <a:cubicBezTo>
                  <a:pt x="71" y="34"/>
                  <a:pt x="71" y="38"/>
                  <a:pt x="70" y="41"/>
                </a:cubicBezTo>
                <a:cubicBezTo>
                  <a:pt x="68" y="45"/>
                  <a:pt x="67" y="49"/>
                  <a:pt x="66" y="53"/>
                </a:cubicBezTo>
                <a:cubicBezTo>
                  <a:pt x="64" y="58"/>
                  <a:pt x="67" y="63"/>
                  <a:pt x="71" y="66"/>
                </a:cubicBezTo>
                <a:cubicBezTo>
                  <a:pt x="76" y="69"/>
                  <a:pt x="80" y="66"/>
                  <a:pt x="84" y="63"/>
                </a:cubicBezTo>
                <a:cubicBezTo>
                  <a:pt x="87" y="61"/>
                  <a:pt x="88" y="58"/>
                  <a:pt x="91" y="55"/>
                </a:cubicBezTo>
                <a:cubicBezTo>
                  <a:pt x="93" y="52"/>
                  <a:pt x="96" y="51"/>
                  <a:pt x="100" y="53"/>
                </a:cubicBezTo>
                <a:cubicBezTo>
                  <a:pt x="112" y="62"/>
                  <a:pt x="124" y="72"/>
                  <a:pt x="128" y="88"/>
                </a:cubicBezTo>
                <a:cubicBezTo>
                  <a:pt x="130" y="99"/>
                  <a:pt x="127" y="108"/>
                  <a:pt x="121" y="117"/>
                </a:cubicBezTo>
                <a:cubicBezTo>
                  <a:pt x="111" y="134"/>
                  <a:pt x="97" y="147"/>
                  <a:pt x="83" y="159"/>
                </a:cubicBezTo>
                <a:cubicBezTo>
                  <a:pt x="73" y="168"/>
                  <a:pt x="64" y="178"/>
                  <a:pt x="58" y="190"/>
                </a:cubicBezTo>
                <a:cubicBezTo>
                  <a:pt x="58" y="191"/>
                  <a:pt x="57" y="192"/>
                  <a:pt x="57" y="193"/>
                </a:cubicBezTo>
                <a:cubicBezTo>
                  <a:pt x="53" y="205"/>
                  <a:pt x="61" y="214"/>
                  <a:pt x="73" y="212"/>
                </a:cubicBezTo>
                <a:cubicBezTo>
                  <a:pt x="105" y="206"/>
                  <a:pt x="127" y="188"/>
                  <a:pt x="136" y="156"/>
                </a:cubicBezTo>
                <a:cubicBezTo>
                  <a:pt x="139" y="147"/>
                  <a:pt x="141" y="138"/>
                  <a:pt x="143" y="129"/>
                </a:cubicBezTo>
                <a:cubicBezTo>
                  <a:pt x="144" y="123"/>
                  <a:pt x="146" y="122"/>
                  <a:pt x="151" y="125"/>
                </a:cubicBezTo>
                <a:cubicBezTo>
                  <a:pt x="171" y="139"/>
                  <a:pt x="181" y="158"/>
                  <a:pt x="179" y="183"/>
                </a:cubicBezTo>
                <a:cubicBezTo>
                  <a:pt x="178" y="198"/>
                  <a:pt x="175" y="212"/>
                  <a:pt x="166" y="224"/>
                </a:cubicBezTo>
                <a:cubicBezTo>
                  <a:pt x="156" y="238"/>
                  <a:pt x="143" y="247"/>
                  <a:pt x="125" y="246"/>
                </a:cubicBezTo>
                <a:cubicBezTo>
                  <a:pt x="115" y="246"/>
                  <a:pt x="104" y="246"/>
                  <a:pt x="95" y="250"/>
                </a:cubicBezTo>
                <a:cubicBezTo>
                  <a:pt x="86" y="253"/>
                  <a:pt x="81" y="260"/>
                  <a:pt x="81" y="269"/>
                </a:cubicBezTo>
                <a:cubicBezTo>
                  <a:pt x="80" y="278"/>
                  <a:pt x="85" y="285"/>
                  <a:pt x="93" y="290"/>
                </a:cubicBezTo>
                <a:cubicBezTo>
                  <a:pt x="105" y="297"/>
                  <a:pt x="116" y="293"/>
                  <a:pt x="128" y="288"/>
                </a:cubicBezTo>
                <a:cubicBezTo>
                  <a:pt x="134" y="286"/>
                  <a:pt x="140" y="282"/>
                  <a:pt x="146" y="277"/>
                </a:cubicBezTo>
                <a:cubicBezTo>
                  <a:pt x="147" y="275"/>
                  <a:pt x="149" y="274"/>
                  <a:pt x="151" y="273"/>
                </a:cubicBezTo>
                <a:cubicBezTo>
                  <a:pt x="155" y="273"/>
                  <a:pt x="159" y="274"/>
                  <a:pt x="163" y="276"/>
                </a:cubicBezTo>
                <a:cubicBezTo>
                  <a:pt x="174" y="283"/>
                  <a:pt x="186" y="289"/>
                  <a:pt x="199" y="289"/>
                </a:cubicBezTo>
                <a:cubicBezTo>
                  <a:pt x="202" y="289"/>
                  <a:pt x="204" y="290"/>
                  <a:pt x="205" y="292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8">
            <a:extLst>
              <a:ext uri="{FF2B5EF4-FFF2-40B4-BE49-F238E27FC236}">
                <a16:creationId xmlns:a16="http://schemas.microsoft.com/office/drawing/2014/main" id="{0BC7911E-8CF9-414A-B908-972E301F52A2}"/>
              </a:ext>
            </a:extLst>
          </p:cNvPr>
          <p:cNvSpPr>
            <a:spLocks/>
          </p:cNvSpPr>
          <p:nvPr/>
        </p:nvSpPr>
        <p:spPr bwMode="auto">
          <a:xfrm>
            <a:off x="6698943" y="2232485"/>
            <a:ext cx="733425" cy="1757362"/>
          </a:xfrm>
          <a:custGeom>
            <a:avLst/>
            <a:gdLst>
              <a:gd name="T0" fmla="*/ 177 w 194"/>
              <a:gd name="T1" fmla="*/ 465 h 465"/>
              <a:gd name="T2" fmla="*/ 136 w 194"/>
              <a:gd name="T3" fmla="*/ 425 h 465"/>
              <a:gd name="T4" fmla="*/ 129 w 194"/>
              <a:gd name="T5" fmla="*/ 413 h 465"/>
              <a:gd name="T6" fmla="*/ 138 w 194"/>
              <a:gd name="T7" fmla="*/ 409 h 465"/>
              <a:gd name="T8" fmla="*/ 170 w 194"/>
              <a:gd name="T9" fmla="*/ 383 h 465"/>
              <a:gd name="T10" fmla="*/ 169 w 194"/>
              <a:gd name="T11" fmla="*/ 359 h 465"/>
              <a:gd name="T12" fmla="*/ 139 w 194"/>
              <a:gd name="T13" fmla="*/ 409 h 465"/>
              <a:gd name="T14" fmla="*/ 126 w 194"/>
              <a:gd name="T15" fmla="*/ 409 h 465"/>
              <a:gd name="T16" fmla="*/ 118 w 194"/>
              <a:gd name="T17" fmla="*/ 383 h 465"/>
              <a:gd name="T18" fmla="*/ 118 w 194"/>
              <a:gd name="T19" fmla="*/ 370 h 465"/>
              <a:gd name="T20" fmla="*/ 113 w 194"/>
              <a:gd name="T21" fmla="*/ 366 h 465"/>
              <a:gd name="T22" fmla="*/ 90 w 194"/>
              <a:gd name="T23" fmla="*/ 369 h 465"/>
              <a:gd name="T24" fmla="*/ 22 w 194"/>
              <a:gd name="T25" fmla="*/ 357 h 465"/>
              <a:gd name="T26" fmla="*/ 16 w 194"/>
              <a:gd name="T27" fmla="*/ 348 h 465"/>
              <a:gd name="T28" fmla="*/ 2 w 194"/>
              <a:gd name="T29" fmla="*/ 282 h 465"/>
              <a:gd name="T30" fmla="*/ 1 w 194"/>
              <a:gd name="T31" fmla="*/ 242 h 465"/>
              <a:gd name="T32" fmla="*/ 15 w 194"/>
              <a:gd name="T33" fmla="*/ 181 h 465"/>
              <a:gd name="T34" fmla="*/ 17 w 194"/>
              <a:gd name="T35" fmla="*/ 179 h 465"/>
              <a:gd name="T36" fmla="*/ 24 w 194"/>
              <a:gd name="T37" fmla="*/ 183 h 465"/>
              <a:gd name="T38" fmla="*/ 28 w 194"/>
              <a:gd name="T39" fmla="*/ 191 h 465"/>
              <a:gd name="T40" fmla="*/ 37 w 194"/>
              <a:gd name="T41" fmla="*/ 212 h 465"/>
              <a:gd name="T42" fmla="*/ 68 w 194"/>
              <a:gd name="T43" fmla="*/ 237 h 465"/>
              <a:gd name="T44" fmla="*/ 83 w 194"/>
              <a:gd name="T45" fmla="*/ 233 h 465"/>
              <a:gd name="T46" fmla="*/ 80 w 194"/>
              <a:gd name="T47" fmla="*/ 217 h 465"/>
              <a:gd name="T48" fmla="*/ 74 w 194"/>
              <a:gd name="T49" fmla="*/ 211 h 465"/>
              <a:gd name="T50" fmla="*/ 70 w 194"/>
              <a:gd name="T51" fmla="*/ 205 h 465"/>
              <a:gd name="T52" fmla="*/ 72 w 194"/>
              <a:gd name="T53" fmla="*/ 197 h 465"/>
              <a:gd name="T54" fmla="*/ 65 w 194"/>
              <a:gd name="T55" fmla="*/ 156 h 465"/>
              <a:gd name="T56" fmla="*/ 58 w 194"/>
              <a:gd name="T57" fmla="*/ 135 h 465"/>
              <a:gd name="T58" fmla="*/ 48 w 194"/>
              <a:gd name="T59" fmla="*/ 116 h 465"/>
              <a:gd name="T60" fmla="*/ 42 w 194"/>
              <a:gd name="T61" fmla="*/ 103 h 465"/>
              <a:gd name="T62" fmla="*/ 60 w 194"/>
              <a:gd name="T63" fmla="*/ 61 h 465"/>
              <a:gd name="T64" fmla="*/ 64 w 194"/>
              <a:gd name="T65" fmla="*/ 59 h 465"/>
              <a:gd name="T66" fmla="*/ 71 w 194"/>
              <a:gd name="T67" fmla="*/ 71 h 465"/>
              <a:gd name="T68" fmla="*/ 82 w 194"/>
              <a:gd name="T69" fmla="*/ 74 h 465"/>
              <a:gd name="T70" fmla="*/ 92 w 194"/>
              <a:gd name="T71" fmla="*/ 46 h 465"/>
              <a:gd name="T72" fmla="*/ 99 w 194"/>
              <a:gd name="T73" fmla="*/ 32 h 465"/>
              <a:gd name="T74" fmla="*/ 137 w 194"/>
              <a:gd name="T75" fmla="*/ 4 h 465"/>
              <a:gd name="T76" fmla="*/ 142 w 194"/>
              <a:gd name="T77" fmla="*/ 2 h 465"/>
              <a:gd name="T78" fmla="*/ 149 w 194"/>
              <a:gd name="T79" fmla="*/ 7 h 465"/>
              <a:gd name="T80" fmla="*/ 148 w 194"/>
              <a:gd name="T81" fmla="*/ 15 h 465"/>
              <a:gd name="T82" fmla="*/ 134 w 194"/>
              <a:gd name="T83" fmla="*/ 76 h 465"/>
              <a:gd name="T84" fmla="*/ 133 w 194"/>
              <a:gd name="T85" fmla="*/ 107 h 465"/>
              <a:gd name="T86" fmla="*/ 133 w 194"/>
              <a:gd name="T87" fmla="*/ 111 h 465"/>
              <a:gd name="T88" fmla="*/ 135 w 194"/>
              <a:gd name="T89" fmla="*/ 113 h 465"/>
              <a:gd name="T90" fmla="*/ 140 w 194"/>
              <a:gd name="T91" fmla="*/ 129 h 465"/>
              <a:gd name="T92" fmla="*/ 131 w 194"/>
              <a:gd name="T93" fmla="*/ 237 h 465"/>
              <a:gd name="T94" fmla="*/ 145 w 194"/>
              <a:gd name="T95" fmla="*/ 315 h 465"/>
              <a:gd name="T96" fmla="*/ 157 w 194"/>
              <a:gd name="T97" fmla="*/ 334 h 465"/>
              <a:gd name="T98" fmla="*/ 186 w 194"/>
              <a:gd name="T99" fmla="*/ 380 h 465"/>
              <a:gd name="T100" fmla="*/ 193 w 194"/>
              <a:gd name="T101" fmla="*/ 409 h 465"/>
              <a:gd name="T102" fmla="*/ 177 w 194"/>
              <a:gd name="T103" fmla="*/ 465 h 4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94" h="465">
                <a:moveTo>
                  <a:pt x="177" y="465"/>
                </a:moveTo>
                <a:cubicBezTo>
                  <a:pt x="159" y="455"/>
                  <a:pt x="145" y="442"/>
                  <a:pt x="136" y="425"/>
                </a:cubicBezTo>
                <a:cubicBezTo>
                  <a:pt x="133" y="421"/>
                  <a:pt x="131" y="417"/>
                  <a:pt x="129" y="413"/>
                </a:cubicBezTo>
                <a:cubicBezTo>
                  <a:pt x="131" y="409"/>
                  <a:pt x="135" y="410"/>
                  <a:pt x="138" y="409"/>
                </a:cubicBezTo>
                <a:cubicBezTo>
                  <a:pt x="153" y="406"/>
                  <a:pt x="165" y="398"/>
                  <a:pt x="170" y="383"/>
                </a:cubicBezTo>
                <a:cubicBezTo>
                  <a:pt x="172" y="375"/>
                  <a:pt x="173" y="367"/>
                  <a:pt x="169" y="359"/>
                </a:cubicBezTo>
                <a:cubicBezTo>
                  <a:pt x="178" y="381"/>
                  <a:pt x="164" y="404"/>
                  <a:pt x="139" y="409"/>
                </a:cubicBezTo>
                <a:cubicBezTo>
                  <a:pt x="135" y="409"/>
                  <a:pt x="130" y="412"/>
                  <a:pt x="126" y="409"/>
                </a:cubicBezTo>
                <a:cubicBezTo>
                  <a:pt x="120" y="401"/>
                  <a:pt x="119" y="392"/>
                  <a:pt x="118" y="383"/>
                </a:cubicBezTo>
                <a:cubicBezTo>
                  <a:pt x="118" y="379"/>
                  <a:pt x="118" y="374"/>
                  <a:pt x="118" y="370"/>
                </a:cubicBezTo>
                <a:cubicBezTo>
                  <a:pt x="118" y="367"/>
                  <a:pt x="117" y="365"/>
                  <a:pt x="113" y="366"/>
                </a:cubicBezTo>
                <a:cubicBezTo>
                  <a:pt x="106" y="368"/>
                  <a:pt x="98" y="369"/>
                  <a:pt x="90" y="369"/>
                </a:cubicBezTo>
                <a:cubicBezTo>
                  <a:pt x="67" y="372"/>
                  <a:pt x="43" y="370"/>
                  <a:pt x="22" y="357"/>
                </a:cubicBezTo>
                <a:cubicBezTo>
                  <a:pt x="19" y="355"/>
                  <a:pt x="18" y="351"/>
                  <a:pt x="16" y="348"/>
                </a:cubicBezTo>
                <a:cubicBezTo>
                  <a:pt x="9" y="326"/>
                  <a:pt x="4" y="305"/>
                  <a:pt x="2" y="282"/>
                </a:cubicBezTo>
                <a:cubicBezTo>
                  <a:pt x="1" y="269"/>
                  <a:pt x="0" y="255"/>
                  <a:pt x="1" y="242"/>
                </a:cubicBezTo>
                <a:cubicBezTo>
                  <a:pt x="2" y="221"/>
                  <a:pt x="5" y="200"/>
                  <a:pt x="15" y="181"/>
                </a:cubicBezTo>
                <a:cubicBezTo>
                  <a:pt x="15" y="180"/>
                  <a:pt x="16" y="180"/>
                  <a:pt x="17" y="179"/>
                </a:cubicBezTo>
                <a:cubicBezTo>
                  <a:pt x="20" y="177"/>
                  <a:pt x="22" y="180"/>
                  <a:pt x="24" y="183"/>
                </a:cubicBezTo>
                <a:cubicBezTo>
                  <a:pt x="25" y="185"/>
                  <a:pt x="26" y="188"/>
                  <a:pt x="28" y="191"/>
                </a:cubicBezTo>
                <a:cubicBezTo>
                  <a:pt x="31" y="198"/>
                  <a:pt x="32" y="205"/>
                  <a:pt x="37" y="212"/>
                </a:cubicBezTo>
                <a:cubicBezTo>
                  <a:pt x="46" y="222"/>
                  <a:pt x="54" y="233"/>
                  <a:pt x="68" y="237"/>
                </a:cubicBezTo>
                <a:cubicBezTo>
                  <a:pt x="75" y="240"/>
                  <a:pt x="80" y="238"/>
                  <a:pt x="83" y="233"/>
                </a:cubicBezTo>
                <a:cubicBezTo>
                  <a:pt x="86" y="229"/>
                  <a:pt x="85" y="222"/>
                  <a:pt x="80" y="217"/>
                </a:cubicBezTo>
                <a:cubicBezTo>
                  <a:pt x="79" y="215"/>
                  <a:pt x="77" y="213"/>
                  <a:pt x="74" y="211"/>
                </a:cubicBezTo>
                <a:cubicBezTo>
                  <a:pt x="72" y="210"/>
                  <a:pt x="70" y="208"/>
                  <a:pt x="70" y="205"/>
                </a:cubicBezTo>
                <a:cubicBezTo>
                  <a:pt x="70" y="202"/>
                  <a:pt x="71" y="199"/>
                  <a:pt x="72" y="197"/>
                </a:cubicBezTo>
                <a:cubicBezTo>
                  <a:pt x="75" y="182"/>
                  <a:pt x="71" y="169"/>
                  <a:pt x="65" y="156"/>
                </a:cubicBezTo>
                <a:cubicBezTo>
                  <a:pt x="62" y="149"/>
                  <a:pt x="59" y="143"/>
                  <a:pt x="58" y="135"/>
                </a:cubicBezTo>
                <a:cubicBezTo>
                  <a:pt x="55" y="129"/>
                  <a:pt x="51" y="122"/>
                  <a:pt x="48" y="116"/>
                </a:cubicBezTo>
                <a:cubicBezTo>
                  <a:pt x="43" y="113"/>
                  <a:pt x="44" y="108"/>
                  <a:pt x="42" y="103"/>
                </a:cubicBezTo>
                <a:cubicBezTo>
                  <a:pt x="44" y="88"/>
                  <a:pt x="52" y="75"/>
                  <a:pt x="60" y="61"/>
                </a:cubicBezTo>
                <a:cubicBezTo>
                  <a:pt x="61" y="60"/>
                  <a:pt x="62" y="59"/>
                  <a:pt x="64" y="59"/>
                </a:cubicBezTo>
                <a:cubicBezTo>
                  <a:pt x="70" y="61"/>
                  <a:pt x="70" y="67"/>
                  <a:pt x="71" y="71"/>
                </a:cubicBezTo>
                <a:cubicBezTo>
                  <a:pt x="74" y="78"/>
                  <a:pt x="77" y="80"/>
                  <a:pt x="82" y="74"/>
                </a:cubicBezTo>
                <a:cubicBezTo>
                  <a:pt x="90" y="66"/>
                  <a:pt x="93" y="57"/>
                  <a:pt x="92" y="46"/>
                </a:cubicBezTo>
                <a:cubicBezTo>
                  <a:pt x="91" y="39"/>
                  <a:pt x="94" y="35"/>
                  <a:pt x="99" y="32"/>
                </a:cubicBezTo>
                <a:cubicBezTo>
                  <a:pt x="112" y="22"/>
                  <a:pt x="124" y="13"/>
                  <a:pt x="137" y="4"/>
                </a:cubicBezTo>
                <a:cubicBezTo>
                  <a:pt x="139" y="3"/>
                  <a:pt x="140" y="2"/>
                  <a:pt x="142" y="2"/>
                </a:cubicBezTo>
                <a:cubicBezTo>
                  <a:pt x="147" y="0"/>
                  <a:pt x="149" y="2"/>
                  <a:pt x="149" y="7"/>
                </a:cubicBezTo>
                <a:cubicBezTo>
                  <a:pt x="149" y="10"/>
                  <a:pt x="149" y="12"/>
                  <a:pt x="148" y="15"/>
                </a:cubicBezTo>
                <a:cubicBezTo>
                  <a:pt x="143" y="35"/>
                  <a:pt x="137" y="55"/>
                  <a:pt x="134" y="76"/>
                </a:cubicBezTo>
                <a:cubicBezTo>
                  <a:pt x="133" y="86"/>
                  <a:pt x="131" y="97"/>
                  <a:pt x="133" y="107"/>
                </a:cubicBezTo>
                <a:cubicBezTo>
                  <a:pt x="134" y="108"/>
                  <a:pt x="133" y="110"/>
                  <a:pt x="133" y="111"/>
                </a:cubicBezTo>
                <a:cubicBezTo>
                  <a:pt x="133" y="112"/>
                  <a:pt x="134" y="113"/>
                  <a:pt x="135" y="113"/>
                </a:cubicBezTo>
                <a:cubicBezTo>
                  <a:pt x="143" y="116"/>
                  <a:pt x="141" y="122"/>
                  <a:pt x="140" y="129"/>
                </a:cubicBezTo>
                <a:cubicBezTo>
                  <a:pt x="134" y="165"/>
                  <a:pt x="130" y="201"/>
                  <a:pt x="131" y="237"/>
                </a:cubicBezTo>
                <a:cubicBezTo>
                  <a:pt x="132" y="264"/>
                  <a:pt x="135" y="290"/>
                  <a:pt x="145" y="315"/>
                </a:cubicBezTo>
                <a:cubicBezTo>
                  <a:pt x="148" y="322"/>
                  <a:pt x="151" y="329"/>
                  <a:pt x="157" y="334"/>
                </a:cubicBezTo>
                <a:cubicBezTo>
                  <a:pt x="171" y="347"/>
                  <a:pt x="178" y="363"/>
                  <a:pt x="186" y="380"/>
                </a:cubicBezTo>
                <a:cubicBezTo>
                  <a:pt x="186" y="390"/>
                  <a:pt x="189" y="400"/>
                  <a:pt x="193" y="409"/>
                </a:cubicBezTo>
                <a:cubicBezTo>
                  <a:pt x="194" y="429"/>
                  <a:pt x="189" y="448"/>
                  <a:pt x="177" y="465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9">
            <a:extLst>
              <a:ext uri="{FF2B5EF4-FFF2-40B4-BE49-F238E27FC236}">
                <a16:creationId xmlns:a16="http://schemas.microsoft.com/office/drawing/2014/main" id="{1D66E280-97B6-4DAA-A2FE-80E640AB36FE}"/>
              </a:ext>
            </a:extLst>
          </p:cNvPr>
          <p:cNvSpPr>
            <a:spLocks/>
          </p:cNvSpPr>
          <p:nvPr/>
        </p:nvSpPr>
        <p:spPr bwMode="auto">
          <a:xfrm>
            <a:off x="5984568" y="2977022"/>
            <a:ext cx="1008062" cy="930275"/>
          </a:xfrm>
          <a:custGeom>
            <a:avLst/>
            <a:gdLst>
              <a:gd name="T0" fmla="*/ 267 w 267"/>
              <a:gd name="T1" fmla="*/ 211 h 246"/>
              <a:gd name="T2" fmla="*/ 260 w 267"/>
              <a:gd name="T3" fmla="*/ 217 h 246"/>
              <a:gd name="T4" fmla="*/ 252 w 267"/>
              <a:gd name="T5" fmla="*/ 246 h 246"/>
              <a:gd name="T6" fmla="*/ 250 w 267"/>
              <a:gd name="T7" fmla="*/ 241 h 246"/>
              <a:gd name="T8" fmla="*/ 227 w 267"/>
              <a:gd name="T9" fmla="*/ 226 h 246"/>
              <a:gd name="T10" fmla="*/ 154 w 267"/>
              <a:gd name="T11" fmla="*/ 226 h 246"/>
              <a:gd name="T12" fmla="*/ 81 w 267"/>
              <a:gd name="T13" fmla="*/ 218 h 246"/>
              <a:gd name="T14" fmla="*/ 33 w 267"/>
              <a:gd name="T15" fmla="*/ 185 h 246"/>
              <a:gd name="T16" fmla="*/ 2 w 267"/>
              <a:gd name="T17" fmla="*/ 117 h 246"/>
              <a:gd name="T18" fmla="*/ 30 w 267"/>
              <a:gd name="T19" fmla="*/ 73 h 246"/>
              <a:gd name="T20" fmla="*/ 81 w 267"/>
              <a:gd name="T21" fmla="*/ 36 h 246"/>
              <a:gd name="T22" fmla="*/ 132 w 267"/>
              <a:gd name="T23" fmla="*/ 2 h 246"/>
              <a:gd name="T24" fmla="*/ 139 w 267"/>
              <a:gd name="T25" fmla="*/ 1 h 246"/>
              <a:gd name="T26" fmla="*/ 140 w 267"/>
              <a:gd name="T27" fmla="*/ 10 h 246"/>
              <a:gd name="T28" fmla="*/ 135 w 267"/>
              <a:gd name="T29" fmla="*/ 46 h 246"/>
              <a:gd name="T30" fmla="*/ 142 w 267"/>
              <a:gd name="T31" fmla="*/ 83 h 246"/>
              <a:gd name="T32" fmla="*/ 183 w 267"/>
              <a:gd name="T33" fmla="*/ 140 h 246"/>
              <a:gd name="T34" fmla="*/ 205 w 267"/>
              <a:gd name="T35" fmla="*/ 152 h 246"/>
              <a:gd name="T36" fmla="*/ 210 w 267"/>
              <a:gd name="T37" fmla="*/ 160 h 246"/>
              <a:gd name="T38" fmla="*/ 263 w 267"/>
              <a:gd name="T39" fmla="*/ 208 h 246"/>
              <a:gd name="T40" fmla="*/ 267 w 267"/>
              <a:gd name="T41" fmla="*/ 211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67" h="246">
                <a:moveTo>
                  <a:pt x="267" y="211"/>
                </a:moveTo>
                <a:cubicBezTo>
                  <a:pt x="262" y="210"/>
                  <a:pt x="261" y="214"/>
                  <a:pt x="260" y="217"/>
                </a:cubicBezTo>
                <a:cubicBezTo>
                  <a:pt x="257" y="227"/>
                  <a:pt x="255" y="236"/>
                  <a:pt x="252" y="246"/>
                </a:cubicBezTo>
                <a:cubicBezTo>
                  <a:pt x="252" y="244"/>
                  <a:pt x="252" y="242"/>
                  <a:pt x="250" y="241"/>
                </a:cubicBezTo>
                <a:cubicBezTo>
                  <a:pt x="242" y="236"/>
                  <a:pt x="236" y="229"/>
                  <a:pt x="227" y="226"/>
                </a:cubicBezTo>
                <a:cubicBezTo>
                  <a:pt x="203" y="217"/>
                  <a:pt x="178" y="222"/>
                  <a:pt x="154" y="226"/>
                </a:cubicBezTo>
                <a:cubicBezTo>
                  <a:pt x="129" y="230"/>
                  <a:pt x="105" y="227"/>
                  <a:pt x="81" y="218"/>
                </a:cubicBezTo>
                <a:cubicBezTo>
                  <a:pt x="63" y="210"/>
                  <a:pt x="46" y="199"/>
                  <a:pt x="33" y="185"/>
                </a:cubicBezTo>
                <a:cubicBezTo>
                  <a:pt x="14" y="166"/>
                  <a:pt x="0" y="145"/>
                  <a:pt x="2" y="117"/>
                </a:cubicBezTo>
                <a:cubicBezTo>
                  <a:pt x="3" y="97"/>
                  <a:pt x="13" y="82"/>
                  <a:pt x="30" y="73"/>
                </a:cubicBezTo>
                <a:cubicBezTo>
                  <a:pt x="49" y="63"/>
                  <a:pt x="66" y="51"/>
                  <a:pt x="81" y="36"/>
                </a:cubicBezTo>
                <a:cubicBezTo>
                  <a:pt x="96" y="22"/>
                  <a:pt x="114" y="12"/>
                  <a:pt x="132" y="2"/>
                </a:cubicBezTo>
                <a:cubicBezTo>
                  <a:pt x="134" y="1"/>
                  <a:pt x="137" y="0"/>
                  <a:pt x="139" y="1"/>
                </a:cubicBezTo>
                <a:cubicBezTo>
                  <a:pt x="142" y="4"/>
                  <a:pt x="141" y="7"/>
                  <a:pt x="140" y="10"/>
                </a:cubicBezTo>
                <a:cubicBezTo>
                  <a:pt x="136" y="22"/>
                  <a:pt x="135" y="34"/>
                  <a:pt x="135" y="46"/>
                </a:cubicBezTo>
                <a:cubicBezTo>
                  <a:pt x="134" y="59"/>
                  <a:pt x="137" y="71"/>
                  <a:pt x="142" y="83"/>
                </a:cubicBezTo>
                <a:cubicBezTo>
                  <a:pt x="150" y="106"/>
                  <a:pt x="164" y="125"/>
                  <a:pt x="183" y="140"/>
                </a:cubicBezTo>
                <a:cubicBezTo>
                  <a:pt x="189" y="145"/>
                  <a:pt x="197" y="149"/>
                  <a:pt x="205" y="152"/>
                </a:cubicBezTo>
                <a:cubicBezTo>
                  <a:pt x="208" y="154"/>
                  <a:pt x="209" y="158"/>
                  <a:pt x="210" y="160"/>
                </a:cubicBezTo>
                <a:cubicBezTo>
                  <a:pt x="220" y="185"/>
                  <a:pt x="238" y="200"/>
                  <a:pt x="263" y="208"/>
                </a:cubicBezTo>
                <a:cubicBezTo>
                  <a:pt x="265" y="208"/>
                  <a:pt x="267" y="208"/>
                  <a:pt x="267" y="211"/>
                </a:cubicBezTo>
                <a:close/>
              </a:path>
            </a:pathLst>
          </a:custGeom>
          <a:solidFill>
            <a:srgbClr val="E4DC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Freeform 10">
            <a:extLst>
              <a:ext uri="{FF2B5EF4-FFF2-40B4-BE49-F238E27FC236}">
                <a16:creationId xmlns:a16="http://schemas.microsoft.com/office/drawing/2014/main" id="{DEAF0E08-5D1C-4813-A811-F583E550505E}"/>
              </a:ext>
            </a:extLst>
          </p:cNvPr>
          <p:cNvSpPr>
            <a:spLocks/>
          </p:cNvSpPr>
          <p:nvPr/>
        </p:nvSpPr>
        <p:spPr bwMode="auto">
          <a:xfrm>
            <a:off x="6611630" y="1892760"/>
            <a:ext cx="831850" cy="774700"/>
          </a:xfrm>
          <a:custGeom>
            <a:avLst/>
            <a:gdLst>
              <a:gd name="T0" fmla="*/ 220 w 220"/>
              <a:gd name="T1" fmla="*/ 63 h 205"/>
              <a:gd name="T2" fmla="*/ 207 w 220"/>
              <a:gd name="T3" fmla="*/ 94 h 205"/>
              <a:gd name="T4" fmla="*/ 202 w 220"/>
              <a:gd name="T5" fmla="*/ 89 h 205"/>
              <a:gd name="T6" fmla="*/ 190 w 220"/>
              <a:gd name="T7" fmla="*/ 61 h 205"/>
              <a:gd name="T8" fmla="*/ 182 w 220"/>
              <a:gd name="T9" fmla="*/ 43 h 205"/>
              <a:gd name="T10" fmla="*/ 171 w 220"/>
              <a:gd name="T11" fmla="*/ 43 h 205"/>
              <a:gd name="T12" fmla="*/ 167 w 220"/>
              <a:gd name="T13" fmla="*/ 52 h 205"/>
              <a:gd name="T14" fmla="*/ 131 w 220"/>
              <a:gd name="T15" fmla="*/ 99 h 205"/>
              <a:gd name="T16" fmla="*/ 87 w 220"/>
              <a:gd name="T17" fmla="*/ 144 h 205"/>
              <a:gd name="T18" fmla="*/ 76 w 220"/>
              <a:gd name="T19" fmla="*/ 162 h 205"/>
              <a:gd name="T20" fmla="*/ 66 w 220"/>
              <a:gd name="T21" fmla="*/ 186 h 205"/>
              <a:gd name="T22" fmla="*/ 63 w 220"/>
              <a:gd name="T23" fmla="*/ 199 h 205"/>
              <a:gd name="T24" fmla="*/ 53 w 220"/>
              <a:gd name="T25" fmla="*/ 202 h 205"/>
              <a:gd name="T26" fmla="*/ 26 w 220"/>
              <a:gd name="T27" fmla="*/ 187 h 205"/>
              <a:gd name="T28" fmla="*/ 8 w 220"/>
              <a:gd name="T29" fmla="*/ 158 h 205"/>
              <a:gd name="T30" fmla="*/ 18 w 220"/>
              <a:gd name="T31" fmla="*/ 44 h 205"/>
              <a:gd name="T32" fmla="*/ 65 w 220"/>
              <a:gd name="T33" fmla="*/ 8 h 205"/>
              <a:gd name="T34" fmla="*/ 187 w 220"/>
              <a:gd name="T35" fmla="*/ 25 h 205"/>
              <a:gd name="T36" fmla="*/ 205 w 220"/>
              <a:gd name="T37" fmla="*/ 36 h 205"/>
              <a:gd name="T38" fmla="*/ 202 w 220"/>
              <a:gd name="T39" fmla="*/ 41 h 205"/>
              <a:gd name="T40" fmla="*/ 196 w 220"/>
              <a:gd name="T41" fmla="*/ 43 h 205"/>
              <a:gd name="T42" fmla="*/ 203 w 220"/>
              <a:gd name="T43" fmla="*/ 53 h 205"/>
              <a:gd name="T44" fmla="*/ 207 w 220"/>
              <a:gd name="T45" fmla="*/ 51 h 205"/>
              <a:gd name="T46" fmla="*/ 214 w 220"/>
              <a:gd name="T47" fmla="*/ 48 h 205"/>
              <a:gd name="T48" fmla="*/ 220 w 220"/>
              <a:gd name="T49" fmla="*/ 63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20" h="205">
                <a:moveTo>
                  <a:pt x="220" y="63"/>
                </a:moveTo>
                <a:cubicBezTo>
                  <a:pt x="216" y="73"/>
                  <a:pt x="211" y="83"/>
                  <a:pt x="207" y="94"/>
                </a:cubicBezTo>
                <a:cubicBezTo>
                  <a:pt x="204" y="94"/>
                  <a:pt x="203" y="91"/>
                  <a:pt x="202" y="89"/>
                </a:cubicBezTo>
                <a:cubicBezTo>
                  <a:pt x="197" y="80"/>
                  <a:pt x="193" y="71"/>
                  <a:pt x="190" y="61"/>
                </a:cubicBezTo>
                <a:cubicBezTo>
                  <a:pt x="188" y="54"/>
                  <a:pt x="186" y="48"/>
                  <a:pt x="182" y="43"/>
                </a:cubicBezTo>
                <a:cubicBezTo>
                  <a:pt x="178" y="38"/>
                  <a:pt x="175" y="38"/>
                  <a:pt x="171" y="43"/>
                </a:cubicBezTo>
                <a:cubicBezTo>
                  <a:pt x="170" y="46"/>
                  <a:pt x="168" y="49"/>
                  <a:pt x="167" y="52"/>
                </a:cubicBezTo>
                <a:cubicBezTo>
                  <a:pt x="160" y="72"/>
                  <a:pt x="145" y="85"/>
                  <a:pt x="131" y="99"/>
                </a:cubicBezTo>
                <a:cubicBezTo>
                  <a:pt x="115" y="113"/>
                  <a:pt x="100" y="127"/>
                  <a:pt x="87" y="144"/>
                </a:cubicBezTo>
                <a:cubicBezTo>
                  <a:pt x="83" y="150"/>
                  <a:pt x="80" y="156"/>
                  <a:pt x="76" y="162"/>
                </a:cubicBezTo>
                <a:cubicBezTo>
                  <a:pt x="64" y="168"/>
                  <a:pt x="63" y="172"/>
                  <a:pt x="66" y="186"/>
                </a:cubicBezTo>
                <a:cubicBezTo>
                  <a:pt x="65" y="190"/>
                  <a:pt x="64" y="194"/>
                  <a:pt x="63" y="199"/>
                </a:cubicBezTo>
                <a:cubicBezTo>
                  <a:pt x="61" y="204"/>
                  <a:pt x="59" y="205"/>
                  <a:pt x="53" y="202"/>
                </a:cubicBezTo>
                <a:cubicBezTo>
                  <a:pt x="44" y="197"/>
                  <a:pt x="34" y="194"/>
                  <a:pt x="26" y="187"/>
                </a:cubicBezTo>
                <a:cubicBezTo>
                  <a:pt x="17" y="179"/>
                  <a:pt x="10" y="170"/>
                  <a:pt x="8" y="158"/>
                </a:cubicBezTo>
                <a:cubicBezTo>
                  <a:pt x="0" y="119"/>
                  <a:pt x="2" y="81"/>
                  <a:pt x="18" y="44"/>
                </a:cubicBezTo>
                <a:cubicBezTo>
                  <a:pt x="27" y="24"/>
                  <a:pt x="43" y="12"/>
                  <a:pt x="65" y="8"/>
                </a:cubicBezTo>
                <a:cubicBezTo>
                  <a:pt x="107" y="0"/>
                  <a:pt x="148" y="5"/>
                  <a:pt x="187" y="25"/>
                </a:cubicBezTo>
                <a:cubicBezTo>
                  <a:pt x="193" y="28"/>
                  <a:pt x="199" y="32"/>
                  <a:pt x="205" y="36"/>
                </a:cubicBezTo>
                <a:cubicBezTo>
                  <a:pt x="206" y="39"/>
                  <a:pt x="204" y="40"/>
                  <a:pt x="202" y="41"/>
                </a:cubicBezTo>
                <a:cubicBezTo>
                  <a:pt x="200" y="42"/>
                  <a:pt x="198" y="42"/>
                  <a:pt x="196" y="43"/>
                </a:cubicBezTo>
                <a:cubicBezTo>
                  <a:pt x="198" y="47"/>
                  <a:pt x="202" y="49"/>
                  <a:pt x="203" y="53"/>
                </a:cubicBezTo>
                <a:cubicBezTo>
                  <a:pt x="205" y="55"/>
                  <a:pt x="206" y="53"/>
                  <a:pt x="207" y="51"/>
                </a:cubicBezTo>
                <a:cubicBezTo>
                  <a:pt x="208" y="49"/>
                  <a:pt x="209" y="45"/>
                  <a:pt x="214" y="48"/>
                </a:cubicBezTo>
                <a:cubicBezTo>
                  <a:pt x="216" y="53"/>
                  <a:pt x="218" y="58"/>
                  <a:pt x="220" y="63"/>
                </a:cubicBezTo>
                <a:close/>
              </a:path>
            </a:pathLst>
          </a:custGeom>
          <a:solidFill>
            <a:srgbClr val="E9B1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" name="Freeform 11">
            <a:extLst>
              <a:ext uri="{FF2B5EF4-FFF2-40B4-BE49-F238E27FC236}">
                <a16:creationId xmlns:a16="http://schemas.microsoft.com/office/drawing/2014/main" id="{B08C39DD-E6FF-4EAB-A342-82C7AC2BC9CD}"/>
              </a:ext>
            </a:extLst>
          </p:cNvPr>
          <p:cNvSpPr>
            <a:spLocks/>
          </p:cNvSpPr>
          <p:nvPr/>
        </p:nvSpPr>
        <p:spPr bwMode="auto">
          <a:xfrm>
            <a:off x="7972118" y="2954797"/>
            <a:ext cx="479425" cy="703262"/>
          </a:xfrm>
          <a:custGeom>
            <a:avLst/>
            <a:gdLst>
              <a:gd name="T0" fmla="*/ 87 w 127"/>
              <a:gd name="T1" fmla="*/ 159 h 186"/>
              <a:gd name="T2" fmla="*/ 80 w 127"/>
              <a:gd name="T3" fmla="*/ 177 h 186"/>
              <a:gd name="T4" fmla="*/ 74 w 127"/>
              <a:gd name="T5" fmla="*/ 181 h 186"/>
              <a:gd name="T6" fmla="*/ 12 w 127"/>
              <a:gd name="T7" fmla="*/ 163 h 186"/>
              <a:gd name="T8" fmla="*/ 0 w 127"/>
              <a:gd name="T9" fmla="*/ 153 h 186"/>
              <a:gd name="T10" fmla="*/ 18 w 127"/>
              <a:gd name="T11" fmla="*/ 109 h 186"/>
              <a:gd name="T12" fmla="*/ 29 w 127"/>
              <a:gd name="T13" fmla="*/ 102 h 186"/>
              <a:gd name="T14" fmla="*/ 36 w 127"/>
              <a:gd name="T15" fmla="*/ 76 h 186"/>
              <a:gd name="T16" fmla="*/ 25 w 127"/>
              <a:gd name="T17" fmla="*/ 61 h 186"/>
              <a:gd name="T18" fmla="*/ 23 w 127"/>
              <a:gd name="T19" fmla="*/ 56 h 186"/>
              <a:gd name="T20" fmla="*/ 18 w 127"/>
              <a:gd name="T21" fmla="*/ 29 h 186"/>
              <a:gd name="T22" fmla="*/ 32 w 127"/>
              <a:gd name="T23" fmla="*/ 33 h 186"/>
              <a:gd name="T24" fmla="*/ 77 w 127"/>
              <a:gd name="T25" fmla="*/ 24 h 186"/>
              <a:gd name="T26" fmla="*/ 121 w 127"/>
              <a:gd name="T27" fmla="*/ 2 h 186"/>
              <a:gd name="T28" fmla="*/ 127 w 127"/>
              <a:gd name="T29" fmla="*/ 6 h 186"/>
              <a:gd name="T30" fmla="*/ 107 w 127"/>
              <a:gd name="T31" fmla="*/ 103 h 186"/>
              <a:gd name="T32" fmla="*/ 87 w 127"/>
              <a:gd name="T33" fmla="*/ 159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7" h="186">
                <a:moveTo>
                  <a:pt x="87" y="159"/>
                </a:moveTo>
                <a:cubicBezTo>
                  <a:pt x="83" y="164"/>
                  <a:pt x="82" y="171"/>
                  <a:pt x="80" y="177"/>
                </a:cubicBezTo>
                <a:cubicBezTo>
                  <a:pt x="79" y="180"/>
                  <a:pt x="77" y="181"/>
                  <a:pt x="74" y="181"/>
                </a:cubicBezTo>
                <a:cubicBezTo>
                  <a:pt x="50" y="186"/>
                  <a:pt x="30" y="177"/>
                  <a:pt x="12" y="163"/>
                </a:cubicBezTo>
                <a:cubicBezTo>
                  <a:pt x="8" y="160"/>
                  <a:pt x="3" y="158"/>
                  <a:pt x="0" y="153"/>
                </a:cubicBezTo>
                <a:cubicBezTo>
                  <a:pt x="8" y="139"/>
                  <a:pt x="13" y="125"/>
                  <a:pt x="18" y="109"/>
                </a:cubicBezTo>
                <a:cubicBezTo>
                  <a:pt x="21" y="106"/>
                  <a:pt x="23" y="102"/>
                  <a:pt x="29" y="102"/>
                </a:cubicBezTo>
                <a:cubicBezTo>
                  <a:pt x="39" y="96"/>
                  <a:pt x="42" y="86"/>
                  <a:pt x="36" y="76"/>
                </a:cubicBezTo>
                <a:cubicBezTo>
                  <a:pt x="33" y="71"/>
                  <a:pt x="30" y="65"/>
                  <a:pt x="25" y="61"/>
                </a:cubicBezTo>
                <a:cubicBezTo>
                  <a:pt x="23" y="60"/>
                  <a:pt x="23" y="58"/>
                  <a:pt x="23" y="56"/>
                </a:cubicBezTo>
                <a:cubicBezTo>
                  <a:pt x="22" y="47"/>
                  <a:pt x="21" y="38"/>
                  <a:pt x="18" y="29"/>
                </a:cubicBezTo>
                <a:cubicBezTo>
                  <a:pt x="23" y="30"/>
                  <a:pt x="28" y="32"/>
                  <a:pt x="32" y="33"/>
                </a:cubicBezTo>
                <a:cubicBezTo>
                  <a:pt x="48" y="36"/>
                  <a:pt x="63" y="31"/>
                  <a:pt x="77" y="24"/>
                </a:cubicBezTo>
                <a:cubicBezTo>
                  <a:pt x="92" y="17"/>
                  <a:pt x="107" y="10"/>
                  <a:pt x="121" y="2"/>
                </a:cubicBezTo>
                <a:cubicBezTo>
                  <a:pt x="126" y="0"/>
                  <a:pt x="127" y="1"/>
                  <a:pt x="127" y="6"/>
                </a:cubicBezTo>
                <a:cubicBezTo>
                  <a:pt x="126" y="40"/>
                  <a:pt x="118" y="72"/>
                  <a:pt x="107" y="103"/>
                </a:cubicBezTo>
                <a:cubicBezTo>
                  <a:pt x="101" y="122"/>
                  <a:pt x="94" y="140"/>
                  <a:pt x="87" y="159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" name="Freeform 12">
            <a:extLst>
              <a:ext uri="{FF2B5EF4-FFF2-40B4-BE49-F238E27FC236}">
                <a16:creationId xmlns:a16="http://schemas.microsoft.com/office/drawing/2014/main" id="{285B8CA1-91BF-4C80-B998-06C63C6722AF}"/>
              </a:ext>
            </a:extLst>
          </p:cNvPr>
          <p:cNvSpPr>
            <a:spLocks/>
          </p:cNvSpPr>
          <p:nvPr/>
        </p:nvSpPr>
        <p:spPr bwMode="auto">
          <a:xfrm>
            <a:off x="7378393" y="3669172"/>
            <a:ext cx="722312" cy="419100"/>
          </a:xfrm>
          <a:custGeom>
            <a:avLst/>
            <a:gdLst>
              <a:gd name="T0" fmla="*/ 12 w 191"/>
              <a:gd name="T1" fmla="*/ 93 h 111"/>
              <a:gd name="T2" fmla="*/ 0 w 191"/>
              <a:gd name="T3" fmla="*/ 87 h 111"/>
              <a:gd name="T4" fmla="*/ 18 w 191"/>
              <a:gd name="T5" fmla="*/ 34 h 111"/>
              <a:gd name="T6" fmla="*/ 30 w 191"/>
              <a:gd name="T7" fmla="*/ 36 h 111"/>
              <a:gd name="T8" fmla="*/ 44 w 191"/>
              <a:gd name="T9" fmla="*/ 30 h 111"/>
              <a:gd name="T10" fmla="*/ 49 w 191"/>
              <a:gd name="T11" fmla="*/ 19 h 111"/>
              <a:gd name="T12" fmla="*/ 62 w 191"/>
              <a:gd name="T13" fmla="*/ 11 h 111"/>
              <a:gd name="T14" fmla="*/ 114 w 191"/>
              <a:gd name="T15" fmla="*/ 4 h 111"/>
              <a:gd name="T16" fmla="*/ 119 w 191"/>
              <a:gd name="T17" fmla="*/ 1 h 111"/>
              <a:gd name="T18" fmla="*/ 120 w 191"/>
              <a:gd name="T19" fmla="*/ 1 h 111"/>
              <a:gd name="T20" fmla="*/ 157 w 191"/>
              <a:gd name="T21" fmla="*/ 30 h 111"/>
              <a:gd name="T22" fmla="*/ 187 w 191"/>
              <a:gd name="T23" fmla="*/ 52 h 111"/>
              <a:gd name="T24" fmla="*/ 187 w 191"/>
              <a:gd name="T25" fmla="*/ 61 h 111"/>
              <a:gd name="T26" fmla="*/ 177 w 191"/>
              <a:gd name="T27" fmla="*/ 70 h 111"/>
              <a:gd name="T28" fmla="*/ 171 w 191"/>
              <a:gd name="T29" fmla="*/ 77 h 111"/>
              <a:gd name="T30" fmla="*/ 96 w 191"/>
              <a:gd name="T31" fmla="*/ 110 h 111"/>
              <a:gd name="T32" fmla="*/ 88 w 191"/>
              <a:gd name="T33" fmla="*/ 110 h 111"/>
              <a:gd name="T34" fmla="*/ 75 w 191"/>
              <a:gd name="T35" fmla="*/ 110 h 111"/>
              <a:gd name="T36" fmla="*/ 17 w 191"/>
              <a:gd name="T37" fmla="*/ 98 h 111"/>
              <a:gd name="T38" fmla="*/ 12 w 191"/>
              <a:gd name="T39" fmla="*/ 93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91" h="111">
                <a:moveTo>
                  <a:pt x="12" y="93"/>
                </a:moveTo>
                <a:cubicBezTo>
                  <a:pt x="8" y="91"/>
                  <a:pt x="4" y="90"/>
                  <a:pt x="0" y="87"/>
                </a:cubicBezTo>
                <a:cubicBezTo>
                  <a:pt x="13" y="71"/>
                  <a:pt x="17" y="53"/>
                  <a:pt x="18" y="34"/>
                </a:cubicBezTo>
                <a:cubicBezTo>
                  <a:pt x="22" y="32"/>
                  <a:pt x="26" y="35"/>
                  <a:pt x="30" y="36"/>
                </a:cubicBezTo>
                <a:cubicBezTo>
                  <a:pt x="39" y="37"/>
                  <a:pt x="39" y="37"/>
                  <a:pt x="44" y="30"/>
                </a:cubicBezTo>
                <a:cubicBezTo>
                  <a:pt x="46" y="26"/>
                  <a:pt x="47" y="23"/>
                  <a:pt x="49" y="19"/>
                </a:cubicBezTo>
                <a:cubicBezTo>
                  <a:pt x="52" y="10"/>
                  <a:pt x="52" y="10"/>
                  <a:pt x="62" y="11"/>
                </a:cubicBezTo>
                <a:cubicBezTo>
                  <a:pt x="80" y="13"/>
                  <a:pt x="98" y="12"/>
                  <a:pt x="114" y="4"/>
                </a:cubicBezTo>
                <a:cubicBezTo>
                  <a:pt x="116" y="3"/>
                  <a:pt x="117" y="2"/>
                  <a:pt x="119" y="1"/>
                </a:cubicBezTo>
                <a:cubicBezTo>
                  <a:pt x="119" y="1"/>
                  <a:pt x="120" y="0"/>
                  <a:pt x="120" y="1"/>
                </a:cubicBezTo>
                <a:cubicBezTo>
                  <a:pt x="134" y="9"/>
                  <a:pt x="147" y="18"/>
                  <a:pt x="157" y="30"/>
                </a:cubicBezTo>
                <a:cubicBezTo>
                  <a:pt x="167" y="37"/>
                  <a:pt x="178" y="44"/>
                  <a:pt x="187" y="52"/>
                </a:cubicBezTo>
                <a:cubicBezTo>
                  <a:pt x="191" y="55"/>
                  <a:pt x="191" y="58"/>
                  <a:pt x="187" y="61"/>
                </a:cubicBezTo>
                <a:cubicBezTo>
                  <a:pt x="184" y="64"/>
                  <a:pt x="180" y="67"/>
                  <a:pt x="177" y="70"/>
                </a:cubicBezTo>
                <a:cubicBezTo>
                  <a:pt x="176" y="73"/>
                  <a:pt x="174" y="75"/>
                  <a:pt x="171" y="77"/>
                </a:cubicBezTo>
                <a:cubicBezTo>
                  <a:pt x="149" y="94"/>
                  <a:pt x="124" y="106"/>
                  <a:pt x="96" y="110"/>
                </a:cubicBezTo>
                <a:cubicBezTo>
                  <a:pt x="93" y="110"/>
                  <a:pt x="91" y="110"/>
                  <a:pt x="88" y="110"/>
                </a:cubicBezTo>
                <a:cubicBezTo>
                  <a:pt x="84" y="109"/>
                  <a:pt x="80" y="109"/>
                  <a:pt x="75" y="110"/>
                </a:cubicBezTo>
                <a:cubicBezTo>
                  <a:pt x="55" y="111"/>
                  <a:pt x="36" y="105"/>
                  <a:pt x="17" y="98"/>
                </a:cubicBezTo>
                <a:cubicBezTo>
                  <a:pt x="15" y="97"/>
                  <a:pt x="12" y="96"/>
                  <a:pt x="12" y="93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" name="Freeform 13">
            <a:extLst>
              <a:ext uri="{FF2B5EF4-FFF2-40B4-BE49-F238E27FC236}">
                <a16:creationId xmlns:a16="http://schemas.microsoft.com/office/drawing/2014/main" id="{54D2C517-7489-4FF6-A670-303F046AE103}"/>
              </a:ext>
            </a:extLst>
          </p:cNvPr>
          <p:cNvSpPr>
            <a:spLocks/>
          </p:cNvSpPr>
          <p:nvPr/>
        </p:nvSpPr>
        <p:spPr bwMode="auto">
          <a:xfrm>
            <a:off x="6471930" y="2716672"/>
            <a:ext cx="295275" cy="846137"/>
          </a:xfrm>
          <a:custGeom>
            <a:avLst/>
            <a:gdLst>
              <a:gd name="T0" fmla="*/ 76 w 78"/>
              <a:gd name="T1" fmla="*/ 223 h 224"/>
              <a:gd name="T2" fmla="*/ 66 w 78"/>
              <a:gd name="T3" fmla="*/ 220 h 224"/>
              <a:gd name="T4" fmla="*/ 13 w 78"/>
              <a:gd name="T5" fmla="*/ 161 h 224"/>
              <a:gd name="T6" fmla="*/ 8 w 78"/>
              <a:gd name="T7" fmla="*/ 79 h 224"/>
              <a:gd name="T8" fmla="*/ 10 w 78"/>
              <a:gd name="T9" fmla="*/ 70 h 224"/>
              <a:gd name="T10" fmla="*/ 54 w 78"/>
              <a:gd name="T11" fmla="*/ 0 h 224"/>
              <a:gd name="T12" fmla="*/ 71 w 78"/>
              <a:gd name="T13" fmla="*/ 32 h 224"/>
              <a:gd name="T14" fmla="*/ 78 w 78"/>
              <a:gd name="T15" fmla="*/ 46 h 224"/>
              <a:gd name="T16" fmla="*/ 65 w 78"/>
              <a:gd name="T17" fmla="*/ 81 h 224"/>
              <a:gd name="T18" fmla="*/ 62 w 78"/>
              <a:gd name="T19" fmla="*/ 151 h 224"/>
              <a:gd name="T20" fmla="*/ 76 w 78"/>
              <a:gd name="T21" fmla="*/ 218 h 224"/>
              <a:gd name="T22" fmla="*/ 76 w 78"/>
              <a:gd name="T23" fmla="*/ 223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8" h="224">
                <a:moveTo>
                  <a:pt x="76" y="223"/>
                </a:moveTo>
                <a:cubicBezTo>
                  <a:pt x="72" y="224"/>
                  <a:pt x="69" y="221"/>
                  <a:pt x="66" y="220"/>
                </a:cubicBezTo>
                <a:cubicBezTo>
                  <a:pt x="41" y="207"/>
                  <a:pt x="24" y="186"/>
                  <a:pt x="13" y="161"/>
                </a:cubicBezTo>
                <a:cubicBezTo>
                  <a:pt x="1" y="134"/>
                  <a:pt x="0" y="107"/>
                  <a:pt x="8" y="79"/>
                </a:cubicBezTo>
                <a:cubicBezTo>
                  <a:pt x="9" y="76"/>
                  <a:pt x="11" y="73"/>
                  <a:pt x="10" y="70"/>
                </a:cubicBezTo>
                <a:cubicBezTo>
                  <a:pt x="21" y="44"/>
                  <a:pt x="36" y="21"/>
                  <a:pt x="54" y="0"/>
                </a:cubicBezTo>
                <a:cubicBezTo>
                  <a:pt x="60" y="11"/>
                  <a:pt x="65" y="21"/>
                  <a:pt x="71" y="32"/>
                </a:cubicBezTo>
                <a:cubicBezTo>
                  <a:pt x="74" y="36"/>
                  <a:pt x="78" y="40"/>
                  <a:pt x="78" y="46"/>
                </a:cubicBezTo>
                <a:cubicBezTo>
                  <a:pt x="73" y="57"/>
                  <a:pt x="68" y="69"/>
                  <a:pt x="65" y="81"/>
                </a:cubicBezTo>
                <a:cubicBezTo>
                  <a:pt x="60" y="105"/>
                  <a:pt x="60" y="128"/>
                  <a:pt x="62" y="151"/>
                </a:cubicBezTo>
                <a:cubicBezTo>
                  <a:pt x="64" y="174"/>
                  <a:pt x="68" y="196"/>
                  <a:pt x="76" y="218"/>
                </a:cubicBezTo>
                <a:cubicBezTo>
                  <a:pt x="76" y="219"/>
                  <a:pt x="77" y="221"/>
                  <a:pt x="76" y="223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Freeform 14">
            <a:extLst>
              <a:ext uri="{FF2B5EF4-FFF2-40B4-BE49-F238E27FC236}">
                <a16:creationId xmlns:a16="http://schemas.microsoft.com/office/drawing/2014/main" id="{635DE091-A769-4CEB-8EFA-0601888EDED4}"/>
              </a:ext>
            </a:extLst>
          </p:cNvPr>
          <p:cNvSpPr>
            <a:spLocks/>
          </p:cNvSpPr>
          <p:nvPr/>
        </p:nvSpPr>
        <p:spPr bwMode="auto">
          <a:xfrm>
            <a:off x="6932305" y="2037222"/>
            <a:ext cx="465137" cy="615950"/>
          </a:xfrm>
          <a:custGeom>
            <a:avLst/>
            <a:gdLst>
              <a:gd name="T0" fmla="*/ 71 w 123"/>
              <a:gd name="T1" fmla="*/ 163 h 163"/>
              <a:gd name="T2" fmla="*/ 68 w 123"/>
              <a:gd name="T3" fmla="*/ 149 h 163"/>
              <a:gd name="T4" fmla="*/ 76 w 123"/>
              <a:gd name="T5" fmla="*/ 96 h 163"/>
              <a:gd name="T6" fmla="*/ 85 w 123"/>
              <a:gd name="T7" fmla="*/ 60 h 163"/>
              <a:gd name="T8" fmla="*/ 85 w 123"/>
              <a:gd name="T9" fmla="*/ 55 h 163"/>
              <a:gd name="T10" fmla="*/ 80 w 123"/>
              <a:gd name="T11" fmla="*/ 57 h 163"/>
              <a:gd name="T12" fmla="*/ 37 w 123"/>
              <a:gd name="T13" fmla="*/ 87 h 163"/>
              <a:gd name="T14" fmla="*/ 33 w 123"/>
              <a:gd name="T15" fmla="*/ 97 h 163"/>
              <a:gd name="T16" fmla="*/ 20 w 123"/>
              <a:gd name="T17" fmla="*/ 130 h 163"/>
              <a:gd name="T18" fmla="*/ 7 w 123"/>
              <a:gd name="T19" fmla="*/ 125 h 163"/>
              <a:gd name="T20" fmla="*/ 2 w 123"/>
              <a:gd name="T21" fmla="*/ 111 h 163"/>
              <a:gd name="T22" fmla="*/ 3 w 123"/>
              <a:gd name="T23" fmla="*/ 105 h 163"/>
              <a:gd name="T24" fmla="*/ 38 w 123"/>
              <a:gd name="T25" fmla="*/ 68 h 163"/>
              <a:gd name="T26" fmla="*/ 74 w 123"/>
              <a:gd name="T27" fmla="*/ 30 h 163"/>
              <a:gd name="T28" fmla="*/ 84 w 123"/>
              <a:gd name="T29" fmla="*/ 11 h 163"/>
              <a:gd name="T30" fmla="*/ 86 w 123"/>
              <a:gd name="T31" fmla="*/ 6 h 163"/>
              <a:gd name="T32" fmla="*/ 98 w 123"/>
              <a:gd name="T33" fmla="*/ 5 h 163"/>
              <a:gd name="T34" fmla="*/ 107 w 123"/>
              <a:gd name="T35" fmla="*/ 28 h 163"/>
              <a:gd name="T36" fmla="*/ 120 w 123"/>
              <a:gd name="T37" fmla="*/ 57 h 163"/>
              <a:gd name="T38" fmla="*/ 121 w 123"/>
              <a:gd name="T39" fmla="*/ 64 h 163"/>
              <a:gd name="T40" fmla="*/ 117 w 123"/>
              <a:gd name="T41" fmla="*/ 110 h 163"/>
              <a:gd name="T42" fmla="*/ 117 w 123"/>
              <a:gd name="T43" fmla="*/ 122 h 163"/>
              <a:gd name="T44" fmla="*/ 98 w 123"/>
              <a:gd name="T45" fmla="*/ 145 h 163"/>
              <a:gd name="T46" fmla="*/ 91 w 123"/>
              <a:gd name="T47" fmla="*/ 149 h 163"/>
              <a:gd name="T48" fmla="*/ 91 w 123"/>
              <a:gd name="T49" fmla="*/ 117 h 163"/>
              <a:gd name="T50" fmla="*/ 91 w 123"/>
              <a:gd name="T51" fmla="*/ 106 h 163"/>
              <a:gd name="T52" fmla="*/ 89 w 123"/>
              <a:gd name="T53" fmla="*/ 103 h 163"/>
              <a:gd name="T54" fmla="*/ 86 w 123"/>
              <a:gd name="T55" fmla="*/ 105 h 163"/>
              <a:gd name="T56" fmla="*/ 85 w 123"/>
              <a:gd name="T57" fmla="*/ 119 h 163"/>
              <a:gd name="T58" fmla="*/ 82 w 123"/>
              <a:gd name="T59" fmla="*/ 154 h 163"/>
              <a:gd name="T60" fmla="*/ 71 w 123"/>
              <a:gd name="T61" fmla="*/ 163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23" h="163">
                <a:moveTo>
                  <a:pt x="71" y="163"/>
                </a:moveTo>
                <a:cubicBezTo>
                  <a:pt x="67" y="159"/>
                  <a:pt x="68" y="154"/>
                  <a:pt x="68" y="149"/>
                </a:cubicBezTo>
                <a:cubicBezTo>
                  <a:pt x="68" y="131"/>
                  <a:pt x="72" y="113"/>
                  <a:pt x="76" y="96"/>
                </a:cubicBezTo>
                <a:cubicBezTo>
                  <a:pt x="79" y="84"/>
                  <a:pt x="82" y="72"/>
                  <a:pt x="85" y="60"/>
                </a:cubicBezTo>
                <a:cubicBezTo>
                  <a:pt x="85" y="58"/>
                  <a:pt x="86" y="56"/>
                  <a:pt x="85" y="55"/>
                </a:cubicBezTo>
                <a:cubicBezTo>
                  <a:pt x="83" y="53"/>
                  <a:pt x="81" y="56"/>
                  <a:pt x="80" y="57"/>
                </a:cubicBezTo>
                <a:cubicBezTo>
                  <a:pt x="66" y="67"/>
                  <a:pt x="51" y="77"/>
                  <a:pt x="37" y="87"/>
                </a:cubicBezTo>
                <a:cubicBezTo>
                  <a:pt x="34" y="89"/>
                  <a:pt x="32" y="92"/>
                  <a:pt x="33" y="97"/>
                </a:cubicBezTo>
                <a:cubicBezTo>
                  <a:pt x="35" y="110"/>
                  <a:pt x="30" y="122"/>
                  <a:pt x="20" y="130"/>
                </a:cubicBezTo>
                <a:cubicBezTo>
                  <a:pt x="14" y="135"/>
                  <a:pt x="8" y="133"/>
                  <a:pt x="7" y="125"/>
                </a:cubicBezTo>
                <a:cubicBezTo>
                  <a:pt x="6" y="120"/>
                  <a:pt x="5" y="115"/>
                  <a:pt x="2" y="111"/>
                </a:cubicBezTo>
                <a:cubicBezTo>
                  <a:pt x="0" y="109"/>
                  <a:pt x="2" y="107"/>
                  <a:pt x="3" y="105"/>
                </a:cubicBezTo>
                <a:cubicBezTo>
                  <a:pt x="13" y="91"/>
                  <a:pt x="26" y="79"/>
                  <a:pt x="38" y="68"/>
                </a:cubicBezTo>
                <a:cubicBezTo>
                  <a:pt x="51" y="56"/>
                  <a:pt x="64" y="44"/>
                  <a:pt x="74" y="30"/>
                </a:cubicBezTo>
                <a:cubicBezTo>
                  <a:pt x="79" y="24"/>
                  <a:pt x="80" y="17"/>
                  <a:pt x="84" y="11"/>
                </a:cubicBezTo>
                <a:cubicBezTo>
                  <a:pt x="84" y="9"/>
                  <a:pt x="85" y="8"/>
                  <a:pt x="86" y="6"/>
                </a:cubicBezTo>
                <a:cubicBezTo>
                  <a:pt x="89" y="0"/>
                  <a:pt x="94" y="0"/>
                  <a:pt x="98" y="5"/>
                </a:cubicBezTo>
                <a:cubicBezTo>
                  <a:pt x="103" y="12"/>
                  <a:pt x="104" y="20"/>
                  <a:pt x="107" y="28"/>
                </a:cubicBezTo>
                <a:cubicBezTo>
                  <a:pt x="111" y="38"/>
                  <a:pt x="115" y="48"/>
                  <a:pt x="120" y="57"/>
                </a:cubicBezTo>
                <a:cubicBezTo>
                  <a:pt x="121" y="59"/>
                  <a:pt x="123" y="61"/>
                  <a:pt x="121" y="64"/>
                </a:cubicBezTo>
                <a:cubicBezTo>
                  <a:pt x="117" y="79"/>
                  <a:pt x="118" y="95"/>
                  <a:pt x="117" y="110"/>
                </a:cubicBezTo>
                <a:cubicBezTo>
                  <a:pt x="117" y="114"/>
                  <a:pt x="117" y="118"/>
                  <a:pt x="117" y="122"/>
                </a:cubicBezTo>
                <a:cubicBezTo>
                  <a:pt x="110" y="129"/>
                  <a:pt x="105" y="138"/>
                  <a:pt x="98" y="145"/>
                </a:cubicBezTo>
                <a:cubicBezTo>
                  <a:pt x="96" y="147"/>
                  <a:pt x="94" y="149"/>
                  <a:pt x="91" y="149"/>
                </a:cubicBezTo>
                <a:cubicBezTo>
                  <a:pt x="90" y="139"/>
                  <a:pt x="90" y="128"/>
                  <a:pt x="91" y="117"/>
                </a:cubicBezTo>
                <a:cubicBezTo>
                  <a:pt x="91" y="114"/>
                  <a:pt x="91" y="110"/>
                  <a:pt x="91" y="106"/>
                </a:cubicBezTo>
                <a:cubicBezTo>
                  <a:pt x="91" y="105"/>
                  <a:pt x="91" y="103"/>
                  <a:pt x="89" y="103"/>
                </a:cubicBezTo>
                <a:cubicBezTo>
                  <a:pt x="88" y="103"/>
                  <a:pt x="87" y="104"/>
                  <a:pt x="86" y="105"/>
                </a:cubicBezTo>
                <a:cubicBezTo>
                  <a:pt x="85" y="110"/>
                  <a:pt x="85" y="115"/>
                  <a:pt x="85" y="119"/>
                </a:cubicBezTo>
                <a:cubicBezTo>
                  <a:pt x="86" y="131"/>
                  <a:pt x="84" y="143"/>
                  <a:pt x="82" y="154"/>
                </a:cubicBezTo>
                <a:cubicBezTo>
                  <a:pt x="81" y="161"/>
                  <a:pt x="75" y="160"/>
                  <a:pt x="71" y="163"/>
                </a:cubicBezTo>
                <a:close/>
              </a:path>
            </a:pathLst>
          </a:custGeom>
          <a:solidFill>
            <a:srgbClr val="E9B1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" name="Freeform 15">
            <a:extLst>
              <a:ext uri="{FF2B5EF4-FFF2-40B4-BE49-F238E27FC236}">
                <a16:creationId xmlns:a16="http://schemas.microsoft.com/office/drawing/2014/main" id="{98ECDB55-6B76-4177-B5C0-683A4ADD77F9}"/>
              </a:ext>
            </a:extLst>
          </p:cNvPr>
          <p:cNvSpPr>
            <a:spLocks/>
          </p:cNvSpPr>
          <p:nvPr/>
        </p:nvSpPr>
        <p:spPr bwMode="auto">
          <a:xfrm>
            <a:off x="6803718" y="2032460"/>
            <a:ext cx="1182687" cy="1363662"/>
          </a:xfrm>
          <a:custGeom>
            <a:avLst/>
            <a:gdLst>
              <a:gd name="T0" fmla="*/ 134 w 313"/>
              <a:gd name="T1" fmla="*/ 15 h 361"/>
              <a:gd name="T2" fmla="*/ 119 w 313"/>
              <a:gd name="T3" fmla="*/ 14 h 361"/>
              <a:gd name="T4" fmla="*/ 40 w 313"/>
              <a:gd name="T5" fmla="*/ 105 h 361"/>
              <a:gd name="T6" fmla="*/ 16 w 313"/>
              <a:gd name="T7" fmla="*/ 156 h 361"/>
              <a:gd name="T8" fmla="*/ 3 w 313"/>
              <a:gd name="T9" fmla="*/ 168 h 361"/>
              <a:gd name="T10" fmla="*/ 10 w 313"/>
              <a:gd name="T11" fmla="*/ 159 h 361"/>
              <a:gd name="T12" fmla="*/ 24 w 313"/>
              <a:gd name="T13" fmla="*/ 124 h 361"/>
              <a:gd name="T14" fmla="*/ 117 w 313"/>
              <a:gd name="T15" fmla="*/ 10 h 361"/>
              <a:gd name="T16" fmla="*/ 136 w 313"/>
              <a:gd name="T17" fmla="*/ 9 h 361"/>
              <a:gd name="T18" fmla="*/ 156 w 313"/>
              <a:gd name="T19" fmla="*/ 57 h 361"/>
              <a:gd name="T20" fmla="*/ 190 w 313"/>
              <a:gd name="T21" fmla="*/ 90 h 361"/>
              <a:gd name="T22" fmla="*/ 209 w 313"/>
              <a:gd name="T23" fmla="*/ 79 h 361"/>
              <a:gd name="T24" fmla="*/ 225 w 313"/>
              <a:gd name="T25" fmla="*/ 120 h 361"/>
              <a:gd name="T26" fmla="*/ 244 w 313"/>
              <a:gd name="T27" fmla="*/ 173 h 361"/>
              <a:gd name="T28" fmla="*/ 183 w 313"/>
              <a:gd name="T29" fmla="*/ 244 h 361"/>
              <a:gd name="T30" fmla="*/ 188 w 313"/>
              <a:gd name="T31" fmla="*/ 273 h 361"/>
              <a:gd name="T32" fmla="*/ 256 w 313"/>
              <a:gd name="T33" fmla="*/ 197 h 361"/>
              <a:gd name="T34" fmla="*/ 265 w 313"/>
              <a:gd name="T35" fmla="*/ 184 h 361"/>
              <a:gd name="T36" fmla="*/ 268 w 313"/>
              <a:gd name="T37" fmla="*/ 304 h 361"/>
              <a:gd name="T38" fmla="*/ 219 w 313"/>
              <a:gd name="T39" fmla="*/ 313 h 361"/>
              <a:gd name="T40" fmla="*/ 226 w 313"/>
              <a:gd name="T41" fmla="*/ 355 h 361"/>
              <a:gd name="T42" fmla="*/ 270 w 313"/>
              <a:gd name="T43" fmla="*/ 326 h 361"/>
              <a:gd name="T44" fmla="*/ 283 w 313"/>
              <a:gd name="T45" fmla="*/ 310 h 361"/>
              <a:gd name="T46" fmla="*/ 309 w 313"/>
              <a:gd name="T47" fmla="*/ 269 h 361"/>
              <a:gd name="T48" fmla="*/ 311 w 313"/>
              <a:gd name="T49" fmla="*/ 276 h 361"/>
              <a:gd name="T50" fmla="*/ 284 w 313"/>
              <a:gd name="T51" fmla="*/ 324 h 361"/>
              <a:gd name="T52" fmla="*/ 230 w 313"/>
              <a:gd name="T53" fmla="*/ 358 h 361"/>
              <a:gd name="T54" fmla="*/ 210 w 313"/>
              <a:gd name="T55" fmla="*/ 311 h 361"/>
              <a:gd name="T56" fmla="*/ 294 w 313"/>
              <a:gd name="T57" fmla="*/ 250 h 361"/>
              <a:gd name="T58" fmla="*/ 262 w 313"/>
              <a:gd name="T59" fmla="*/ 187 h 361"/>
              <a:gd name="T60" fmla="*/ 196 w 313"/>
              <a:gd name="T61" fmla="*/ 276 h 361"/>
              <a:gd name="T62" fmla="*/ 174 w 313"/>
              <a:gd name="T63" fmla="*/ 272 h 361"/>
              <a:gd name="T64" fmla="*/ 197 w 313"/>
              <a:gd name="T65" fmla="*/ 222 h 361"/>
              <a:gd name="T66" fmla="*/ 242 w 313"/>
              <a:gd name="T67" fmla="*/ 149 h 361"/>
              <a:gd name="T68" fmla="*/ 207 w 313"/>
              <a:gd name="T69" fmla="*/ 124 h 361"/>
              <a:gd name="T70" fmla="*/ 180 w 313"/>
              <a:gd name="T71" fmla="*/ 115 h 361"/>
              <a:gd name="T72" fmla="*/ 179 w 313"/>
              <a:gd name="T73" fmla="*/ 92 h 3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13" h="361">
                <a:moveTo>
                  <a:pt x="155" y="65"/>
                </a:moveTo>
                <a:cubicBezTo>
                  <a:pt x="146" y="49"/>
                  <a:pt x="140" y="32"/>
                  <a:pt x="134" y="15"/>
                </a:cubicBezTo>
                <a:cubicBezTo>
                  <a:pt x="133" y="11"/>
                  <a:pt x="131" y="5"/>
                  <a:pt x="126" y="5"/>
                </a:cubicBezTo>
                <a:cubicBezTo>
                  <a:pt x="121" y="4"/>
                  <a:pt x="120" y="10"/>
                  <a:pt x="119" y="14"/>
                </a:cubicBezTo>
                <a:cubicBezTo>
                  <a:pt x="110" y="39"/>
                  <a:pt x="90" y="55"/>
                  <a:pt x="72" y="72"/>
                </a:cubicBezTo>
                <a:cubicBezTo>
                  <a:pt x="61" y="82"/>
                  <a:pt x="50" y="92"/>
                  <a:pt x="40" y="105"/>
                </a:cubicBezTo>
                <a:cubicBezTo>
                  <a:pt x="39" y="107"/>
                  <a:pt x="37" y="110"/>
                  <a:pt x="36" y="112"/>
                </a:cubicBezTo>
                <a:cubicBezTo>
                  <a:pt x="26" y="126"/>
                  <a:pt x="20" y="141"/>
                  <a:pt x="16" y="156"/>
                </a:cubicBezTo>
                <a:cubicBezTo>
                  <a:pt x="15" y="160"/>
                  <a:pt x="17" y="165"/>
                  <a:pt x="14" y="168"/>
                </a:cubicBezTo>
                <a:cubicBezTo>
                  <a:pt x="10" y="168"/>
                  <a:pt x="7" y="167"/>
                  <a:pt x="3" y="168"/>
                </a:cubicBezTo>
                <a:cubicBezTo>
                  <a:pt x="0" y="170"/>
                  <a:pt x="2" y="166"/>
                  <a:pt x="2" y="165"/>
                </a:cubicBezTo>
                <a:cubicBezTo>
                  <a:pt x="7" y="166"/>
                  <a:pt x="10" y="165"/>
                  <a:pt x="10" y="159"/>
                </a:cubicBezTo>
                <a:cubicBezTo>
                  <a:pt x="10" y="155"/>
                  <a:pt x="12" y="152"/>
                  <a:pt x="13" y="148"/>
                </a:cubicBezTo>
                <a:cubicBezTo>
                  <a:pt x="13" y="138"/>
                  <a:pt x="16" y="130"/>
                  <a:pt x="24" y="124"/>
                </a:cubicBezTo>
                <a:cubicBezTo>
                  <a:pt x="38" y="97"/>
                  <a:pt x="60" y="77"/>
                  <a:pt x="82" y="57"/>
                </a:cubicBezTo>
                <a:cubicBezTo>
                  <a:pt x="97" y="43"/>
                  <a:pt x="110" y="29"/>
                  <a:pt x="117" y="10"/>
                </a:cubicBezTo>
                <a:cubicBezTo>
                  <a:pt x="118" y="5"/>
                  <a:pt x="120" y="0"/>
                  <a:pt x="125" y="0"/>
                </a:cubicBezTo>
                <a:cubicBezTo>
                  <a:pt x="131" y="0"/>
                  <a:pt x="133" y="5"/>
                  <a:pt x="136" y="9"/>
                </a:cubicBezTo>
                <a:cubicBezTo>
                  <a:pt x="142" y="21"/>
                  <a:pt x="144" y="34"/>
                  <a:pt x="150" y="46"/>
                </a:cubicBezTo>
                <a:cubicBezTo>
                  <a:pt x="152" y="50"/>
                  <a:pt x="154" y="54"/>
                  <a:pt x="156" y="57"/>
                </a:cubicBezTo>
                <a:cubicBezTo>
                  <a:pt x="163" y="70"/>
                  <a:pt x="173" y="82"/>
                  <a:pt x="185" y="92"/>
                </a:cubicBezTo>
                <a:cubicBezTo>
                  <a:pt x="187" y="94"/>
                  <a:pt x="189" y="94"/>
                  <a:pt x="190" y="90"/>
                </a:cubicBezTo>
                <a:cubicBezTo>
                  <a:pt x="191" y="89"/>
                  <a:pt x="192" y="87"/>
                  <a:pt x="192" y="86"/>
                </a:cubicBezTo>
                <a:cubicBezTo>
                  <a:pt x="196" y="79"/>
                  <a:pt x="202" y="76"/>
                  <a:pt x="209" y="79"/>
                </a:cubicBezTo>
                <a:cubicBezTo>
                  <a:pt x="216" y="82"/>
                  <a:pt x="221" y="89"/>
                  <a:pt x="218" y="97"/>
                </a:cubicBezTo>
                <a:cubicBezTo>
                  <a:pt x="214" y="107"/>
                  <a:pt x="214" y="114"/>
                  <a:pt x="225" y="120"/>
                </a:cubicBezTo>
                <a:cubicBezTo>
                  <a:pt x="232" y="124"/>
                  <a:pt x="238" y="132"/>
                  <a:pt x="242" y="140"/>
                </a:cubicBezTo>
                <a:cubicBezTo>
                  <a:pt x="249" y="151"/>
                  <a:pt x="250" y="162"/>
                  <a:pt x="244" y="173"/>
                </a:cubicBezTo>
                <a:cubicBezTo>
                  <a:pt x="238" y="188"/>
                  <a:pt x="226" y="200"/>
                  <a:pt x="215" y="211"/>
                </a:cubicBezTo>
                <a:cubicBezTo>
                  <a:pt x="203" y="222"/>
                  <a:pt x="192" y="232"/>
                  <a:pt x="183" y="244"/>
                </a:cubicBezTo>
                <a:cubicBezTo>
                  <a:pt x="180" y="249"/>
                  <a:pt x="177" y="253"/>
                  <a:pt x="176" y="258"/>
                </a:cubicBezTo>
                <a:cubicBezTo>
                  <a:pt x="173" y="268"/>
                  <a:pt x="178" y="274"/>
                  <a:pt x="188" y="273"/>
                </a:cubicBezTo>
                <a:cubicBezTo>
                  <a:pt x="204" y="271"/>
                  <a:pt x="217" y="265"/>
                  <a:pt x="229" y="254"/>
                </a:cubicBezTo>
                <a:cubicBezTo>
                  <a:pt x="246" y="239"/>
                  <a:pt x="253" y="219"/>
                  <a:pt x="256" y="197"/>
                </a:cubicBezTo>
                <a:cubicBezTo>
                  <a:pt x="257" y="194"/>
                  <a:pt x="257" y="191"/>
                  <a:pt x="258" y="187"/>
                </a:cubicBezTo>
                <a:cubicBezTo>
                  <a:pt x="259" y="181"/>
                  <a:pt x="260" y="181"/>
                  <a:pt x="265" y="184"/>
                </a:cubicBezTo>
                <a:cubicBezTo>
                  <a:pt x="293" y="200"/>
                  <a:pt x="305" y="231"/>
                  <a:pt x="296" y="264"/>
                </a:cubicBezTo>
                <a:cubicBezTo>
                  <a:pt x="291" y="281"/>
                  <a:pt x="283" y="295"/>
                  <a:pt x="268" y="304"/>
                </a:cubicBezTo>
                <a:cubicBezTo>
                  <a:pt x="260" y="310"/>
                  <a:pt x="251" y="312"/>
                  <a:pt x="241" y="312"/>
                </a:cubicBezTo>
                <a:cubicBezTo>
                  <a:pt x="234" y="311"/>
                  <a:pt x="227" y="312"/>
                  <a:pt x="219" y="313"/>
                </a:cubicBezTo>
                <a:cubicBezTo>
                  <a:pt x="205" y="315"/>
                  <a:pt x="198" y="323"/>
                  <a:pt x="200" y="336"/>
                </a:cubicBezTo>
                <a:cubicBezTo>
                  <a:pt x="202" y="348"/>
                  <a:pt x="213" y="356"/>
                  <a:pt x="226" y="355"/>
                </a:cubicBezTo>
                <a:cubicBezTo>
                  <a:pt x="240" y="353"/>
                  <a:pt x="252" y="347"/>
                  <a:pt x="262" y="338"/>
                </a:cubicBezTo>
                <a:cubicBezTo>
                  <a:pt x="263" y="332"/>
                  <a:pt x="267" y="330"/>
                  <a:pt x="270" y="326"/>
                </a:cubicBezTo>
                <a:cubicBezTo>
                  <a:pt x="272" y="324"/>
                  <a:pt x="275" y="322"/>
                  <a:pt x="277" y="319"/>
                </a:cubicBezTo>
                <a:cubicBezTo>
                  <a:pt x="278" y="315"/>
                  <a:pt x="280" y="312"/>
                  <a:pt x="283" y="310"/>
                </a:cubicBezTo>
                <a:cubicBezTo>
                  <a:pt x="292" y="304"/>
                  <a:pt x="294" y="294"/>
                  <a:pt x="298" y="286"/>
                </a:cubicBezTo>
                <a:cubicBezTo>
                  <a:pt x="302" y="280"/>
                  <a:pt x="304" y="274"/>
                  <a:pt x="309" y="269"/>
                </a:cubicBezTo>
                <a:cubicBezTo>
                  <a:pt x="309" y="270"/>
                  <a:pt x="310" y="271"/>
                  <a:pt x="311" y="272"/>
                </a:cubicBezTo>
                <a:cubicBezTo>
                  <a:pt x="313" y="273"/>
                  <a:pt x="312" y="275"/>
                  <a:pt x="311" y="276"/>
                </a:cubicBezTo>
                <a:cubicBezTo>
                  <a:pt x="305" y="285"/>
                  <a:pt x="302" y="296"/>
                  <a:pt x="296" y="305"/>
                </a:cubicBezTo>
                <a:cubicBezTo>
                  <a:pt x="293" y="312"/>
                  <a:pt x="289" y="318"/>
                  <a:pt x="284" y="324"/>
                </a:cubicBezTo>
                <a:cubicBezTo>
                  <a:pt x="280" y="330"/>
                  <a:pt x="276" y="336"/>
                  <a:pt x="268" y="338"/>
                </a:cubicBezTo>
                <a:cubicBezTo>
                  <a:pt x="257" y="348"/>
                  <a:pt x="245" y="355"/>
                  <a:pt x="230" y="358"/>
                </a:cubicBezTo>
                <a:cubicBezTo>
                  <a:pt x="214" y="361"/>
                  <a:pt x="200" y="354"/>
                  <a:pt x="196" y="339"/>
                </a:cubicBezTo>
                <a:cubicBezTo>
                  <a:pt x="193" y="327"/>
                  <a:pt x="199" y="316"/>
                  <a:pt x="210" y="311"/>
                </a:cubicBezTo>
                <a:cubicBezTo>
                  <a:pt x="217" y="308"/>
                  <a:pt x="226" y="307"/>
                  <a:pt x="234" y="308"/>
                </a:cubicBezTo>
                <a:cubicBezTo>
                  <a:pt x="274" y="311"/>
                  <a:pt x="292" y="278"/>
                  <a:pt x="294" y="250"/>
                </a:cubicBezTo>
                <a:cubicBezTo>
                  <a:pt x="294" y="243"/>
                  <a:pt x="294" y="236"/>
                  <a:pt x="293" y="229"/>
                </a:cubicBezTo>
                <a:cubicBezTo>
                  <a:pt x="291" y="210"/>
                  <a:pt x="277" y="198"/>
                  <a:pt x="262" y="187"/>
                </a:cubicBezTo>
                <a:cubicBezTo>
                  <a:pt x="260" y="198"/>
                  <a:pt x="259" y="209"/>
                  <a:pt x="255" y="220"/>
                </a:cubicBezTo>
                <a:cubicBezTo>
                  <a:pt x="246" y="249"/>
                  <a:pt x="227" y="268"/>
                  <a:pt x="196" y="276"/>
                </a:cubicBezTo>
                <a:cubicBezTo>
                  <a:pt x="195" y="276"/>
                  <a:pt x="194" y="276"/>
                  <a:pt x="193" y="276"/>
                </a:cubicBezTo>
                <a:cubicBezTo>
                  <a:pt x="186" y="277"/>
                  <a:pt x="179" y="278"/>
                  <a:pt x="174" y="272"/>
                </a:cubicBezTo>
                <a:cubicBezTo>
                  <a:pt x="169" y="265"/>
                  <a:pt x="171" y="257"/>
                  <a:pt x="174" y="250"/>
                </a:cubicBezTo>
                <a:cubicBezTo>
                  <a:pt x="179" y="239"/>
                  <a:pt x="188" y="231"/>
                  <a:pt x="197" y="222"/>
                </a:cubicBezTo>
                <a:cubicBezTo>
                  <a:pt x="210" y="210"/>
                  <a:pt x="224" y="198"/>
                  <a:pt x="234" y="183"/>
                </a:cubicBezTo>
                <a:cubicBezTo>
                  <a:pt x="241" y="173"/>
                  <a:pt x="246" y="162"/>
                  <a:pt x="242" y="149"/>
                </a:cubicBezTo>
                <a:cubicBezTo>
                  <a:pt x="238" y="137"/>
                  <a:pt x="230" y="129"/>
                  <a:pt x="221" y="122"/>
                </a:cubicBezTo>
                <a:cubicBezTo>
                  <a:pt x="213" y="115"/>
                  <a:pt x="213" y="115"/>
                  <a:pt x="207" y="124"/>
                </a:cubicBezTo>
                <a:cubicBezTo>
                  <a:pt x="201" y="133"/>
                  <a:pt x="195" y="135"/>
                  <a:pt x="188" y="132"/>
                </a:cubicBezTo>
                <a:cubicBezTo>
                  <a:pt x="181" y="128"/>
                  <a:pt x="178" y="122"/>
                  <a:pt x="180" y="115"/>
                </a:cubicBezTo>
                <a:cubicBezTo>
                  <a:pt x="181" y="112"/>
                  <a:pt x="181" y="110"/>
                  <a:pt x="183" y="107"/>
                </a:cubicBezTo>
                <a:cubicBezTo>
                  <a:pt x="187" y="101"/>
                  <a:pt x="186" y="97"/>
                  <a:pt x="179" y="92"/>
                </a:cubicBezTo>
                <a:cubicBezTo>
                  <a:pt x="169" y="85"/>
                  <a:pt x="163" y="74"/>
                  <a:pt x="155" y="65"/>
                </a:cubicBezTo>
                <a:close/>
              </a:path>
            </a:pathLst>
          </a:custGeom>
          <a:solidFill>
            <a:srgbClr val="F9FA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" name="Freeform 16">
            <a:extLst>
              <a:ext uri="{FF2B5EF4-FFF2-40B4-BE49-F238E27FC236}">
                <a16:creationId xmlns:a16="http://schemas.microsoft.com/office/drawing/2014/main" id="{FAB58AF4-E348-41E5-89F1-758A2EB1DAA6}"/>
              </a:ext>
            </a:extLst>
          </p:cNvPr>
          <p:cNvSpPr>
            <a:spLocks/>
          </p:cNvSpPr>
          <p:nvPr/>
        </p:nvSpPr>
        <p:spPr bwMode="auto">
          <a:xfrm>
            <a:off x="6691005" y="2799222"/>
            <a:ext cx="692150" cy="998537"/>
          </a:xfrm>
          <a:custGeom>
            <a:avLst/>
            <a:gdLst>
              <a:gd name="T0" fmla="*/ 18 w 183"/>
              <a:gd name="T1" fmla="*/ 201 h 264"/>
              <a:gd name="T2" fmla="*/ 1 w 183"/>
              <a:gd name="T3" fmla="*/ 99 h 264"/>
              <a:gd name="T4" fmla="*/ 19 w 183"/>
              <a:gd name="T5" fmla="*/ 23 h 264"/>
              <a:gd name="T6" fmla="*/ 20 w 183"/>
              <a:gd name="T7" fmla="*/ 18 h 264"/>
              <a:gd name="T8" fmla="*/ 27 w 183"/>
              <a:gd name="T9" fmla="*/ 14 h 264"/>
              <a:gd name="T10" fmla="*/ 33 w 183"/>
              <a:gd name="T11" fmla="*/ 20 h 264"/>
              <a:gd name="T12" fmla="*/ 38 w 183"/>
              <a:gd name="T13" fmla="*/ 53 h 264"/>
              <a:gd name="T14" fmla="*/ 66 w 183"/>
              <a:gd name="T15" fmla="*/ 81 h 264"/>
              <a:gd name="T16" fmla="*/ 69 w 183"/>
              <a:gd name="T17" fmla="*/ 82 h 264"/>
              <a:gd name="T18" fmla="*/ 80 w 183"/>
              <a:gd name="T19" fmla="*/ 81 h 264"/>
              <a:gd name="T20" fmla="*/ 78 w 183"/>
              <a:gd name="T21" fmla="*/ 69 h 264"/>
              <a:gd name="T22" fmla="*/ 71 w 183"/>
              <a:gd name="T23" fmla="*/ 63 h 264"/>
              <a:gd name="T24" fmla="*/ 37 w 183"/>
              <a:gd name="T25" fmla="*/ 9 h 264"/>
              <a:gd name="T26" fmla="*/ 34 w 183"/>
              <a:gd name="T27" fmla="*/ 2 h 264"/>
              <a:gd name="T28" fmla="*/ 42 w 183"/>
              <a:gd name="T29" fmla="*/ 1 h 264"/>
              <a:gd name="T30" fmla="*/ 46 w 183"/>
              <a:gd name="T31" fmla="*/ 7 h 264"/>
              <a:gd name="T32" fmla="*/ 69 w 183"/>
              <a:gd name="T33" fmla="*/ 47 h 264"/>
              <a:gd name="T34" fmla="*/ 74 w 183"/>
              <a:gd name="T35" fmla="*/ 56 h 264"/>
              <a:gd name="T36" fmla="*/ 82 w 183"/>
              <a:gd name="T37" fmla="*/ 63 h 264"/>
              <a:gd name="T38" fmla="*/ 87 w 183"/>
              <a:gd name="T39" fmla="*/ 85 h 264"/>
              <a:gd name="T40" fmla="*/ 66 w 183"/>
              <a:gd name="T41" fmla="*/ 88 h 264"/>
              <a:gd name="T42" fmla="*/ 30 w 183"/>
              <a:gd name="T43" fmla="*/ 46 h 264"/>
              <a:gd name="T44" fmla="*/ 29 w 183"/>
              <a:gd name="T45" fmla="*/ 42 h 264"/>
              <a:gd name="T46" fmla="*/ 26 w 183"/>
              <a:gd name="T47" fmla="*/ 33 h 264"/>
              <a:gd name="T48" fmla="*/ 20 w 183"/>
              <a:gd name="T49" fmla="*/ 29 h 264"/>
              <a:gd name="T50" fmla="*/ 5 w 183"/>
              <a:gd name="T51" fmla="*/ 90 h 264"/>
              <a:gd name="T52" fmla="*/ 20 w 183"/>
              <a:gd name="T53" fmla="*/ 196 h 264"/>
              <a:gd name="T54" fmla="*/ 25 w 183"/>
              <a:gd name="T55" fmla="*/ 206 h 264"/>
              <a:gd name="T56" fmla="*/ 41 w 183"/>
              <a:gd name="T57" fmla="*/ 228 h 264"/>
              <a:gd name="T58" fmla="*/ 60 w 183"/>
              <a:gd name="T59" fmla="*/ 243 h 264"/>
              <a:gd name="T60" fmla="*/ 82 w 183"/>
              <a:gd name="T61" fmla="*/ 252 h 264"/>
              <a:gd name="T62" fmla="*/ 123 w 183"/>
              <a:gd name="T63" fmla="*/ 256 h 264"/>
              <a:gd name="T64" fmla="*/ 129 w 183"/>
              <a:gd name="T65" fmla="*/ 258 h 264"/>
              <a:gd name="T66" fmla="*/ 171 w 183"/>
              <a:gd name="T67" fmla="*/ 230 h 264"/>
              <a:gd name="T68" fmla="*/ 168 w 183"/>
              <a:gd name="T69" fmla="*/ 205 h 264"/>
              <a:gd name="T70" fmla="*/ 167 w 183"/>
              <a:gd name="T71" fmla="*/ 201 h 264"/>
              <a:gd name="T72" fmla="*/ 171 w 183"/>
              <a:gd name="T73" fmla="*/ 203 h 264"/>
              <a:gd name="T74" fmla="*/ 153 w 183"/>
              <a:gd name="T75" fmla="*/ 257 h 264"/>
              <a:gd name="T76" fmla="*/ 131 w 183"/>
              <a:gd name="T77" fmla="*/ 263 h 264"/>
              <a:gd name="T78" fmla="*/ 80 w 183"/>
              <a:gd name="T79" fmla="*/ 258 h 264"/>
              <a:gd name="T80" fmla="*/ 52 w 183"/>
              <a:gd name="T81" fmla="*/ 247 h 264"/>
              <a:gd name="T82" fmla="*/ 19 w 183"/>
              <a:gd name="T83" fmla="*/ 203 h 264"/>
              <a:gd name="T84" fmla="*/ 18 w 183"/>
              <a:gd name="T85" fmla="*/ 201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83" h="264">
                <a:moveTo>
                  <a:pt x="18" y="201"/>
                </a:moveTo>
                <a:cubicBezTo>
                  <a:pt x="4" y="168"/>
                  <a:pt x="0" y="134"/>
                  <a:pt x="1" y="99"/>
                </a:cubicBezTo>
                <a:cubicBezTo>
                  <a:pt x="1" y="73"/>
                  <a:pt x="6" y="47"/>
                  <a:pt x="19" y="23"/>
                </a:cubicBezTo>
                <a:cubicBezTo>
                  <a:pt x="18" y="21"/>
                  <a:pt x="19" y="19"/>
                  <a:pt x="20" y="18"/>
                </a:cubicBezTo>
                <a:cubicBezTo>
                  <a:pt x="22" y="15"/>
                  <a:pt x="24" y="13"/>
                  <a:pt x="27" y="14"/>
                </a:cubicBezTo>
                <a:cubicBezTo>
                  <a:pt x="31" y="14"/>
                  <a:pt x="32" y="17"/>
                  <a:pt x="33" y="20"/>
                </a:cubicBezTo>
                <a:cubicBezTo>
                  <a:pt x="34" y="31"/>
                  <a:pt x="37" y="42"/>
                  <a:pt x="38" y="53"/>
                </a:cubicBezTo>
                <a:cubicBezTo>
                  <a:pt x="45" y="64"/>
                  <a:pt x="55" y="73"/>
                  <a:pt x="66" y="81"/>
                </a:cubicBezTo>
                <a:cubicBezTo>
                  <a:pt x="67" y="82"/>
                  <a:pt x="68" y="82"/>
                  <a:pt x="69" y="82"/>
                </a:cubicBezTo>
                <a:cubicBezTo>
                  <a:pt x="73" y="83"/>
                  <a:pt x="77" y="85"/>
                  <a:pt x="80" y="81"/>
                </a:cubicBezTo>
                <a:cubicBezTo>
                  <a:pt x="83" y="76"/>
                  <a:pt x="81" y="73"/>
                  <a:pt x="78" y="69"/>
                </a:cubicBezTo>
                <a:cubicBezTo>
                  <a:pt x="76" y="67"/>
                  <a:pt x="73" y="65"/>
                  <a:pt x="71" y="63"/>
                </a:cubicBezTo>
                <a:cubicBezTo>
                  <a:pt x="53" y="49"/>
                  <a:pt x="43" y="30"/>
                  <a:pt x="37" y="9"/>
                </a:cubicBezTo>
                <a:cubicBezTo>
                  <a:pt x="36" y="7"/>
                  <a:pt x="36" y="4"/>
                  <a:pt x="34" y="2"/>
                </a:cubicBezTo>
                <a:cubicBezTo>
                  <a:pt x="36" y="0"/>
                  <a:pt x="39" y="1"/>
                  <a:pt x="42" y="1"/>
                </a:cubicBezTo>
                <a:cubicBezTo>
                  <a:pt x="45" y="2"/>
                  <a:pt x="45" y="4"/>
                  <a:pt x="46" y="7"/>
                </a:cubicBezTo>
                <a:cubicBezTo>
                  <a:pt x="50" y="22"/>
                  <a:pt x="58" y="35"/>
                  <a:pt x="69" y="47"/>
                </a:cubicBezTo>
                <a:cubicBezTo>
                  <a:pt x="71" y="50"/>
                  <a:pt x="73" y="52"/>
                  <a:pt x="74" y="56"/>
                </a:cubicBezTo>
                <a:cubicBezTo>
                  <a:pt x="76" y="59"/>
                  <a:pt x="79" y="61"/>
                  <a:pt x="82" y="63"/>
                </a:cubicBezTo>
                <a:cubicBezTo>
                  <a:pt x="89" y="69"/>
                  <a:pt x="91" y="78"/>
                  <a:pt x="87" y="85"/>
                </a:cubicBezTo>
                <a:cubicBezTo>
                  <a:pt x="83" y="91"/>
                  <a:pt x="74" y="93"/>
                  <a:pt x="66" y="88"/>
                </a:cubicBezTo>
                <a:cubicBezTo>
                  <a:pt x="49" y="78"/>
                  <a:pt x="35" y="66"/>
                  <a:pt x="30" y="46"/>
                </a:cubicBezTo>
                <a:cubicBezTo>
                  <a:pt x="30" y="44"/>
                  <a:pt x="29" y="43"/>
                  <a:pt x="29" y="42"/>
                </a:cubicBezTo>
                <a:cubicBezTo>
                  <a:pt x="27" y="39"/>
                  <a:pt x="26" y="36"/>
                  <a:pt x="26" y="33"/>
                </a:cubicBezTo>
                <a:cubicBezTo>
                  <a:pt x="25" y="29"/>
                  <a:pt x="24" y="29"/>
                  <a:pt x="20" y="29"/>
                </a:cubicBezTo>
                <a:cubicBezTo>
                  <a:pt x="10" y="48"/>
                  <a:pt x="6" y="69"/>
                  <a:pt x="5" y="90"/>
                </a:cubicBezTo>
                <a:cubicBezTo>
                  <a:pt x="3" y="126"/>
                  <a:pt x="7" y="162"/>
                  <a:pt x="20" y="196"/>
                </a:cubicBezTo>
                <a:cubicBezTo>
                  <a:pt x="22" y="200"/>
                  <a:pt x="23" y="203"/>
                  <a:pt x="25" y="206"/>
                </a:cubicBezTo>
                <a:cubicBezTo>
                  <a:pt x="32" y="212"/>
                  <a:pt x="35" y="221"/>
                  <a:pt x="41" y="228"/>
                </a:cubicBezTo>
                <a:cubicBezTo>
                  <a:pt x="47" y="234"/>
                  <a:pt x="53" y="240"/>
                  <a:pt x="60" y="243"/>
                </a:cubicBezTo>
                <a:cubicBezTo>
                  <a:pt x="68" y="246"/>
                  <a:pt x="74" y="251"/>
                  <a:pt x="82" y="252"/>
                </a:cubicBezTo>
                <a:cubicBezTo>
                  <a:pt x="96" y="254"/>
                  <a:pt x="109" y="258"/>
                  <a:pt x="123" y="256"/>
                </a:cubicBezTo>
                <a:cubicBezTo>
                  <a:pt x="126" y="256"/>
                  <a:pt x="127" y="257"/>
                  <a:pt x="129" y="258"/>
                </a:cubicBezTo>
                <a:cubicBezTo>
                  <a:pt x="153" y="257"/>
                  <a:pt x="166" y="247"/>
                  <a:pt x="171" y="230"/>
                </a:cubicBezTo>
                <a:cubicBezTo>
                  <a:pt x="173" y="221"/>
                  <a:pt x="172" y="213"/>
                  <a:pt x="168" y="205"/>
                </a:cubicBezTo>
                <a:cubicBezTo>
                  <a:pt x="167" y="204"/>
                  <a:pt x="165" y="202"/>
                  <a:pt x="167" y="201"/>
                </a:cubicBezTo>
                <a:cubicBezTo>
                  <a:pt x="169" y="199"/>
                  <a:pt x="170" y="202"/>
                  <a:pt x="171" y="203"/>
                </a:cubicBezTo>
                <a:cubicBezTo>
                  <a:pt x="183" y="221"/>
                  <a:pt x="173" y="249"/>
                  <a:pt x="153" y="257"/>
                </a:cubicBezTo>
                <a:cubicBezTo>
                  <a:pt x="146" y="260"/>
                  <a:pt x="139" y="261"/>
                  <a:pt x="131" y="263"/>
                </a:cubicBezTo>
                <a:cubicBezTo>
                  <a:pt x="114" y="264"/>
                  <a:pt x="97" y="263"/>
                  <a:pt x="80" y="258"/>
                </a:cubicBezTo>
                <a:cubicBezTo>
                  <a:pt x="70" y="256"/>
                  <a:pt x="61" y="252"/>
                  <a:pt x="52" y="247"/>
                </a:cubicBezTo>
                <a:cubicBezTo>
                  <a:pt x="36" y="236"/>
                  <a:pt x="25" y="221"/>
                  <a:pt x="19" y="203"/>
                </a:cubicBezTo>
                <a:cubicBezTo>
                  <a:pt x="18" y="202"/>
                  <a:pt x="18" y="201"/>
                  <a:pt x="18" y="201"/>
                </a:cubicBezTo>
                <a:close/>
              </a:path>
            </a:pathLst>
          </a:custGeom>
          <a:solidFill>
            <a:srgbClr val="F9F9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" name="Freeform 17">
            <a:extLst>
              <a:ext uri="{FF2B5EF4-FFF2-40B4-BE49-F238E27FC236}">
                <a16:creationId xmlns:a16="http://schemas.microsoft.com/office/drawing/2014/main" id="{F7873937-A75E-4B64-A49B-8230A313C1C2}"/>
              </a:ext>
            </a:extLst>
          </p:cNvPr>
          <p:cNvSpPr>
            <a:spLocks/>
          </p:cNvSpPr>
          <p:nvPr/>
        </p:nvSpPr>
        <p:spPr bwMode="auto">
          <a:xfrm>
            <a:off x="7200593" y="2683335"/>
            <a:ext cx="128587" cy="830262"/>
          </a:xfrm>
          <a:custGeom>
            <a:avLst/>
            <a:gdLst>
              <a:gd name="T0" fmla="*/ 34 w 34"/>
              <a:gd name="T1" fmla="*/ 220 h 220"/>
              <a:gd name="T2" fmla="*/ 8 w 34"/>
              <a:gd name="T3" fmla="*/ 166 h 220"/>
              <a:gd name="T4" fmla="*/ 6 w 34"/>
              <a:gd name="T5" fmla="*/ 46 h 220"/>
              <a:gd name="T6" fmla="*/ 12 w 34"/>
              <a:gd name="T7" fmla="*/ 5 h 220"/>
              <a:gd name="T8" fmla="*/ 15 w 34"/>
              <a:gd name="T9" fmla="*/ 1 h 220"/>
              <a:gd name="T10" fmla="*/ 18 w 34"/>
              <a:gd name="T11" fmla="*/ 6 h 220"/>
              <a:gd name="T12" fmla="*/ 15 w 34"/>
              <a:gd name="T13" fmla="*/ 64 h 220"/>
              <a:gd name="T14" fmla="*/ 13 w 34"/>
              <a:gd name="T15" fmla="*/ 160 h 220"/>
              <a:gd name="T16" fmla="*/ 22 w 34"/>
              <a:gd name="T17" fmla="*/ 190 h 220"/>
              <a:gd name="T18" fmla="*/ 34 w 34"/>
              <a:gd name="T19" fmla="*/ 220 h 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4" h="220">
                <a:moveTo>
                  <a:pt x="34" y="220"/>
                </a:moveTo>
                <a:cubicBezTo>
                  <a:pt x="16" y="205"/>
                  <a:pt x="12" y="186"/>
                  <a:pt x="8" y="166"/>
                </a:cubicBezTo>
                <a:cubicBezTo>
                  <a:pt x="0" y="126"/>
                  <a:pt x="2" y="86"/>
                  <a:pt x="6" y="46"/>
                </a:cubicBezTo>
                <a:cubicBezTo>
                  <a:pt x="8" y="32"/>
                  <a:pt x="10" y="19"/>
                  <a:pt x="12" y="5"/>
                </a:cubicBezTo>
                <a:cubicBezTo>
                  <a:pt x="12" y="3"/>
                  <a:pt x="12" y="0"/>
                  <a:pt x="15" y="1"/>
                </a:cubicBezTo>
                <a:cubicBezTo>
                  <a:pt x="18" y="1"/>
                  <a:pt x="18" y="4"/>
                  <a:pt x="18" y="6"/>
                </a:cubicBezTo>
                <a:cubicBezTo>
                  <a:pt x="18" y="25"/>
                  <a:pt x="17" y="44"/>
                  <a:pt x="15" y="64"/>
                </a:cubicBezTo>
                <a:cubicBezTo>
                  <a:pt x="11" y="96"/>
                  <a:pt x="8" y="128"/>
                  <a:pt x="13" y="160"/>
                </a:cubicBezTo>
                <a:cubicBezTo>
                  <a:pt x="14" y="171"/>
                  <a:pt x="17" y="181"/>
                  <a:pt x="22" y="190"/>
                </a:cubicBezTo>
                <a:cubicBezTo>
                  <a:pt x="27" y="199"/>
                  <a:pt x="30" y="209"/>
                  <a:pt x="34" y="22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" name="Freeform 18">
            <a:extLst>
              <a:ext uri="{FF2B5EF4-FFF2-40B4-BE49-F238E27FC236}">
                <a16:creationId xmlns:a16="http://schemas.microsoft.com/office/drawing/2014/main" id="{D9054BCA-00D2-477E-BBD9-5D68AF28A384}"/>
              </a:ext>
            </a:extLst>
          </p:cNvPr>
          <p:cNvSpPr>
            <a:spLocks/>
          </p:cNvSpPr>
          <p:nvPr/>
        </p:nvSpPr>
        <p:spPr bwMode="auto">
          <a:xfrm>
            <a:off x="7413318" y="3505660"/>
            <a:ext cx="195262" cy="185737"/>
          </a:xfrm>
          <a:custGeom>
            <a:avLst/>
            <a:gdLst>
              <a:gd name="T0" fmla="*/ 0 w 52"/>
              <a:gd name="T1" fmla="*/ 29 h 49"/>
              <a:gd name="T2" fmla="*/ 12 w 52"/>
              <a:gd name="T3" fmla="*/ 11 h 49"/>
              <a:gd name="T4" fmla="*/ 45 w 52"/>
              <a:gd name="T5" fmla="*/ 9 h 49"/>
              <a:gd name="T6" fmla="*/ 51 w 52"/>
              <a:gd name="T7" fmla="*/ 19 h 49"/>
              <a:gd name="T8" fmla="*/ 46 w 52"/>
              <a:gd name="T9" fmla="*/ 49 h 49"/>
              <a:gd name="T10" fmla="*/ 0 w 52"/>
              <a:gd name="T11" fmla="*/ 29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2" h="49">
                <a:moveTo>
                  <a:pt x="0" y="29"/>
                </a:moveTo>
                <a:cubicBezTo>
                  <a:pt x="4" y="23"/>
                  <a:pt x="7" y="17"/>
                  <a:pt x="12" y="11"/>
                </a:cubicBezTo>
                <a:cubicBezTo>
                  <a:pt x="20" y="0"/>
                  <a:pt x="37" y="1"/>
                  <a:pt x="45" y="9"/>
                </a:cubicBezTo>
                <a:cubicBezTo>
                  <a:pt x="48" y="11"/>
                  <a:pt x="50" y="14"/>
                  <a:pt x="51" y="19"/>
                </a:cubicBezTo>
                <a:cubicBezTo>
                  <a:pt x="52" y="29"/>
                  <a:pt x="49" y="39"/>
                  <a:pt x="46" y="49"/>
                </a:cubicBezTo>
                <a:cubicBezTo>
                  <a:pt x="29" y="47"/>
                  <a:pt x="13" y="42"/>
                  <a:pt x="0" y="29"/>
                </a:cubicBezTo>
                <a:close/>
              </a:path>
            </a:pathLst>
          </a:custGeom>
          <a:solidFill>
            <a:srgbClr val="D282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" name="Freeform 19">
            <a:extLst>
              <a:ext uri="{FF2B5EF4-FFF2-40B4-BE49-F238E27FC236}">
                <a16:creationId xmlns:a16="http://schemas.microsoft.com/office/drawing/2014/main" id="{CF9A7D3E-E537-4CE2-AF80-C743F18E3577}"/>
              </a:ext>
            </a:extLst>
          </p:cNvPr>
          <p:cNvSpPr>
            <a:spLocks/>
          </p:cNvSpPr>
          <p:nvPr/>
        </p:nvSpPr>
        <p:spPr bwMode="auto">
          <a:xfrm>
            <a:off x="7737168" y="3469147"/>
            <a:ext cx="219075" cy="188912"/>
          </a:xfrm>
          <a:custGeom>
            <a:avLst/>
            <a:gdLst>
              <a:gd name="T0" fmla="*/ 22 w 58"/>
              <a:gd name="T1" fmla="*/ 50 h 50"/>
              <a:gd name="T2" fmla="*/ 6 w 58"/>
              <a:gd name="T3" fmla="*/ 24 h 50"/>
              <a:gd name="T4" fmla="*/ 19 w 58"/>
              <a:gd name="T5" fmla="*/ 2 h 50"/>
              <a:gd name="T6" fmla="*/ 53 w 58"/>
              <a:gd name="T7" fmla="*/ 12 h 50"/>
              <a:gd name="T8" fmla="*/ 58 w 58"/>
              <a:gd name="T9" fmla="*/ 15 h 50"/>
              <a:gd name="T10" fmla="*/ 22 w 58"/>
              <a:gd name="T11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8" h="50">
                <a:moveTo>
                  <a:pt x="22" y="50"/>
                </a:moveTo>
                <a:cubicBezTo>
                  <a:pt x="16" y="42"/>
                  <a:pt x="10" y="34"/>
                  <a:pt x="6" y="24"/>
                </a:cubicBezTo>
                <a:cubicBezTo>
                  <a:pt x="0" y="12"/>
                  <a:pt x="5" y="3"/>
                  <a:pt x="19" y="2"/>
                </a:cubicBezTo>
                <a:cubicBezTo>
                  <a:pt x="32" y="0"/>
                  <a:pt x="42" y="6"/>
                  <a:pt x="53" y="12"/>
                </a:cubicBezTo>
                <a:cubicBezTo>
                  <a:pt x="54" y="13"/>
                  <a:pt x="56" y="14"/>
                  <a:pt x="58" y="15"/>
                </a:cubicBezTo>
                <a:cubicBezTo>
                  <a:pt x="49" y="30"/>
                  <a:pt x="38" y="43"/>
                  <a:pt x="22" y="50"/>
                </a:cubicBezTo>
                <a:close/>
              </a:path>
            </a:pathLst>
          </a:custGeom>
          <a:solidFill>
            <a:srgbClr val="D282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Freeform 20">
            <a:extLst>
              <a:ext uri="{FF2B5EF4-FFF2-40B4-BE49-F238E27FC236}">
                <a16:creationId xmlns:a16="http://schemas.microsoft.com/office/drawing/2014/main" id="{869D9928-28A6-4A0F-B2A9-324771BC2D80}"/>
              </a:ext>
            </a:extLst>
          </p:cNvPr>
          <p:cNvSpPr>
            <a:spLocks/>
          </p:cNvSpPr>
          <p:nvPr/>
        </p:nvSpPr>
        <p:spPr bwMode="auto">
          <a:xfrm>
            <a:off x="6849755" y="2743660"/>
            <a:ext cx="139700" cy="268287"/>
          </a:xfrm>
          <a:custGeom>
            <a:avLst/>
            <a:gdLst>
              <a:gd name="T0" fmla="*/ 32 w 37"/>
              <a:gd name="T1" fmla="*/ 71 h 71"/>
              <a:gd name="T2" fmla="*/ 0 w 37"/>
              <a:gd name="T3" fmla="*/ 16 h 71"/>
              <a:gd name="T4" fmla="*/ 13 w 37"/>
              <a:gd name="T5" fmla="*/ 8 h 71"/>
              <a:gd name="T6" fmla="*/ 18 w 37"/>
              <a:gd name="T7" fmla="*/ 0 h 71"/>
              <a:gd name="T8" fmla="*/ 33 w 37"/>
              <a:gd name="T9" fmla="*/ 33 h 71"/>
              <a:gd name="T10" fmla="*/ 32 w 37"/>
              <a:gd name="T11" fmla="*/ 71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7" h="71">
                <a:moveTo>
                  <a:pt x="32" y="71"/>
                </a:moveTo>
                <a:cubicBezTo>
                  <a:pt x="15" y="56"/>
                  <a:pt x="5" y="38"/>
                  <a:pt x="0" y="16"/>
                </a:cubicBezTo>
                <a:cubicBezTo>
                  <a:pt x="2" y="10"/>
                  <a:pt x="9" y="11"/>
                  <a:pt x="13" y="8"/>
                </a:cubicBezTo>
                <a:cubicBezTo>
                  <a:pt x="16" y="6"/>
                  <a:pt x="19" y="5"/>
                  <a:pt x="18" y="0"/>
                </a:cubicBezTo>
                <a:cubicBezTo>
                  <a:pt x="24" y="11"/>
                  <a:pt x="29" y="22"/>
                  <a:pt x="33" y="33"/>
                </a:cubicBezTo>
                <a:cubicBezTo>
                  <a:pt x="37" y="46"/>
                  <a:pt x="37" y="58"/>
                  <a:pt x="32" y="71"/>
                </a:cubicBezTo>
                <a:close/>
              </a:path>
            </a:pathLst>
          </a:custGeom>
          <a:solidFill>
            <a:srgbClr val="E4DC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" name="Freeform 21">
            <a:extLst>
              <a:ext uri="{FF2B5EF4-FFF2-40B4-BE49-F238E27FC236}">
                <a16:creationId xmlns:a16="http://schemas.microsoft.com/office/drawing/2014/main" id="{60999500-6156-42B6-9F19-FD868E62B913}"/>
              </a:ext>
            </a:extLst>
          </p:cNvPr>
          <p:cNvSpPr>
            <a:spLocks/>
          </p:cNvSpPr>
          <p:nvPr/>
        </p:nvSpPr>
        <p:spPr bwMode="auto">
          <a:xfrm>
            <a:off x="6740218" y="2807160"/>
            <a:ext cx="227012" cy="246062"/>
          </a:xfrm>
          <a:custGeom>
            <a:avLst/>
            <a:gdLst>
              <a:gd name="T0" fmla="*/ 24 w 60"/>
              <a:gd name="T1" fmla="*/ 52 h 65"/>
              <a:gd name="T2" fmla="*/ 17 w 60"/>
              <a:gd name="T3" fmla="*/ 22 h 65"/>
              <a:gd name="T4" fmla="*/ 15 w 60"/>
              <a:gd name="T5" fmla="*/ 14 h 65"/>
              <a:gd name="T6" fmla="*/ 8 w 60"/>
              <a:gd name="T7" fmla="*/ 19 h 65"/>
              <a:gd name="T8" fmla="*/ 6 w 60"/>
              <a:gd name="T9" fmla="*/ 21 h 65"/>
              <a:gd name="T10" fmla="*/ 0 w 60"/>
              <a:gd name="T11" fmla="*/ 8 h 65"/>
              <a:gd name="T12" fmla="*/ 5 w 60"/>
              <a:gd name="T13" fmla="*/ 9 h 65"/>
              <a:gd name="T14" fmla="*/ 21 w 60"/>
              <a:gd name="T15" fmla="*/ 0 h 65"/>
              <a:gd name="T16" fmla="*/ 26 w 60"/>
              <a:gd name="T17" fmla="*/ 5 h 65"/>
              <a:gd name="T18" fmla="*/ 53 w 60"/>
              <a:gd name="T19" fmla="*/ 53 h 65"/>
              <a:gd name="T20" fmla="*/ 60 w 60"/>
              <a:gd name="T21" fmla="*/ 59 h 65"/>
              <a:gd name="T22" fmla="*/ 51 w 60"/>
              <a:gd name="T23" fmla="*/ 64 h 65"/>
              <a:gd name="T24" fmla="*/ 29 w 60"/>
              <a:gd name="T25" fmla="*/ 56 h 65"/>
              <a:gd name="T26" fmla="*/ 24 w 60"/>
              <a:gd name="T27" fmla="*/ 52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" h="65">
                <a:moveTo>
                  <a:pt x="24" y="52"/>
                </a:moveTo>
                <a:cubicBezTo>
                  <a:pt x="21" y="42"/>
                  <a:pt x="19" y="32"/>
                  <a:pt x="17" y="22"/>
                </a:cubicBezTo>
                <a:cubicBezTo>
                  <a:pt x="17" y="19"/>
                  <a:pt x="18" y="15"/>
                  <a:pt x="15" y="14"/>
                </a:cubicBezTo>
                <a:cubicBezTo>
                  <a:pt x="11" y="12"/>
                  <a:pt x="10" y="17"/>
                  <a:pt x="8" y="19"/>
                </a:cubicBezTo>
                <a:cubicBezTo>
                  <a:pt x="7" y="19"/>
                  <a:pt x="6" y="20"/>
                  <a:pt x="6" y="21"/>
                </a:cubicBezTo>
                <a:cubicBezTo>
                  <a:pt x="3" y="17"/>
                  <a:pt x="1" y="12"/>
                  <a:pt x="0" y="8"/>
                </a:cubicBezTo>
                <a:cubicBezTo>
                  <a:pt x="1" y="9"/>
                  <a:pt x="3" y="10"/>
                  <a:pt x="5" y="9"/>
                </a:cubicBezTo>
                <a:cubicBezTo>
                  <a:pt x="10" y="5"/>
                  <a:pt x="17" y="5"/>
                  <a:pt x="21" y="0"/>
                </a:cubicBezTo>
                <a:cubicBezTo>
                  <a:pt x="25" y="0"/>
                  <a:pt x="26" y="2"/>
                  <a:pt x="26" y="5"/>
                </a:cubicBezTo>
                <a:cubicBezTo>
                  <a:pt x="31" y="23"/>
                  <a:pt x="39" y="39"/>
                  <a:pt x="53" y="53"/>
                </a:cubicBezTo>
                <a:cubicBezTo>
                  <a:pt x="55" y="55"/>
                  <a:pt x="57" y="57"/>
                  <a:pt x="60" y="59"/>
                </a:cubicBezTo>
                <a:cubicBezTo>
                  <a:pt x="58" y="63"/>
                  <a:pt x="55" y="64"/>
                  <a:pt x="51" y="64"/>
                </a:cubicBezTo>
                <a:cubicBezTo>
                  <a:pt x="42" y="65"/>
                  <a:pt x="35" y="62"/>
                  <a:pt x="29" y="56"/>
                </a:cubicBezTo>
                <a:cubicBezTo>
                  <a:pt x="27" y="55"/>
                  <a:pt x="26" y="53"/>
                  <a:pt x="24" y="52"/>
                </a:cubicBezTo>
                <a:close/>
              </a:path>
            </a:pathLst>
          </a:custGeom>
          <a:solidFill>
            <a:srgbClr val="E3DB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22">
            <a:extLst>
              <a:ext uri="{FF2B5EF4-FFF2-40B4-BE49-F238E27FC236}">
                <a16:creationId xmlns:a16="http://schemas.microsoft.com/office/drawing/2014/main" id="{C56D9211-2FED-4E3C-8A35-2A7C4CE1BFDC}"/>
              </a:ext>
            </a:extLst>
          </p:cNvPr>
          <p:cNvSpPr>
            <a:spLocks/>
          </p:cNvSpPr>
          <p:nvPr/>
        </p:nvSpPr>
        <p:spPr bwMode="auto">
          <a:xfrm>
            <a:off x="7816543" y="3237372"/>
            <a:ext cx="223837" cy="139700"/>
          </a:xfrm>
          <a:custGeom>
            <a:avLst/>
            <a:gdLst>
              <a:gd name="T0" fmla="*/ 0 w 59"/>
              <a:gd name="T1" fmla="*/ 19 h 37"/>
              <a:gd name="T2" fmla="*/ 14 w 59"/>
              <a:gd name="T3" fmla="*/ 4 h 37"/>
              <a:gd name="T4" fmla="*/ 21 w 59"/>
              <a:gd name="T5" fmla="*/ 1 h 37"/>
              <a:gd name="T6" fmla="*/ 43 w 59"/>
              <a:gd name="T7" fmla="*/ 10 h 37"/>
              <a:gd name="T8" fmla="*/ 49 w 59"/>
              <a:gd name="T9" fmla="*/ 14 h 37"/>
              <a:gd name="T10" fmla="*/ 54 w 59"/>
              <a:gd name="T11" fmla="*/ 36 h 37"/>
              <a:gd name="T12" fmla="*/ 10 w 59"/>
              <a:gd name="T13" fmla="*/ 23 h 37"/>
              <a:gd name="T14" fmla="*/ 0 w 59"/>
              <a:gd name="T15" fmla="*/ 19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9" h="37">
                <a:moveTo>
                  <a:pt x="0" y="19"/>
                </a:moveTo>
                <a:cubicBezTo>
                  <a:pt x="5" y="14"/>
                  <a:pt x="10" y="9"/>
                  <a:pt x="14" y="4"/>
                </a:cubicBezTo>
                <a:cubicBezTo>
                  <a:pt x="16" y="1"/>
                  <a:pt x="19" y="0"/>
                  <a:pt x="21" y="1"/>
                </a:cubicBezTo>
                <a:cubicBezTo>
                  <a:pt x="29" y="3"/>
                  <a:pt x="37" y="4"/>
                  <a:pt x="43" y="10"/>
                </a:cubicBezTo>
                <a:cubicBezTo>
                  <a:pt x="44" y="12"/>
                  <a:pt x="47" y="13"/>
                  <a:pt x="49" y="14"/>
                </a:cubicBezTo>
                <a:cubicBezTo>
                  <a:pt x="59" y="21"/>
                  <a:pt x="59" y="21"/>
                  <a:pt x="54" y="36"/>
                </a:cubicBezTo>
                <a:cubicBezTo>
                  <a:pt x="37" y="37"/>
                  <a:pt x="23" y="31"/>
                  <a:pt x="10" y="23"/>
                </a:cubicBezTo>
                <a:cubicBezTo>
                  <a:pt x="7" y="21"/>
                  <a:pt x="4" y="19"/>
                  <a:pt x="0" y="19"/>
                </a:cubicBezTo>
                <a:close/>
              </a:path>
            </a:pathLst>
          </a:custGeom>
          <a:solidFill>
            <a:srgbClr val="D282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" name="Freeform 23">
            <a:extLst>
              <a:ext uri="{FF2B5EF4-FFF2-40B4-BE49-F238E27FC236}">
                <a16:creationId xmlns:a16="http://schemas.microsoft.com/office/drawing/2014/main" id="{256BFCC2-2E95-4A9F-9B47-97457FDDEE24}"/>
              </a:ext>
            </a:extLst>
          </p:cNvPr>
          <p:cNvSpPr>
            <a:spLocks/>
          </p:cNvSpPr>
          <p:nvPr/>
        </p:nvSpPr>
        <p:spPr bwMode="auto">
          <a:xfrm>
            <a:off x="7408555" y="3639010"/>
            <a:ext cx="169862" cy="173037"/>
          </a:xfrm>
          <a:custGeom>
            <a:avLst/>
            <a:gdLst>
              <a:gd name="T0" fmla="*/ 21 w 45"/>
              <a:gd name="T1" fmla="*/ 46 h 46"/>
              <a:gd name="T2" fmla="*/ 10 w 45"/>
              <a:gd name="T3" fmla="*/ 42 h 46"/>
              <a:gd name="T4" fmla="*/ 0 w 45"/>
              <a:gd name="T5" fmla="*/ 0 h 46"/>
              <a:gd name="T6" fmla="*/ 38 w 45"/>
              <a:gd name="T7" fmla="*/ 17 h 46"/>
              <a:gd name="T8" fmla="*/ 40 w 45"/>
              <a:gd name="T9" fmla="*/ 25 h 46"/>
              <a:gd name="T10" fmla="*/ 26 w 45"/>
              <a:gd name="T11" fmla="*/ 42 h 46"/>
              <a:gd name="T12" fmla="*/ 21 w 45"/>
              <a:gd name="T13" fmla="*/ 4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5" h="46">
                <a:moveTo>
                  <a:pt x="21" y="46"/>
                </a:moveTo>
                <a:cubicBezTo>
                  <a:pt x="17" y="45"/>
                  <a:pt x="13" y="43"/>
                  <a:pt x="10" y="42"/>
                </a:cubicBezTo>
                <a:cubicBezTo>
                  <a:pt x="10" y="27"/>
                  <a:pt x="6" y="14"/>
                  <a:pt x="0" y="0"/>
                </a:cubicBezTo>
                <a:cubicBezTo>
                  <a:pt x="12" y="8"/>
                  <a:pt x="24" y="14"/>
                  <a:pt x="38" y="17"/>
                </a:cubicBezTo>
                <a:cubicBezTo>
                  <a:pt x="44" y="18"/>
                  <a:pt x="45" y="20"/>
                  <a:pt x="40" y="25"/>
                </a:cubicBezTo>
                <a:cubicBezTo>
                  <a:pt x="35" y="30"/>
                  <a:pt x="30" y="36"/>
                  <a:pt x="26" y="42"/>
                </a:cubicBezTo>
                <a:cubicBezTo>
                  <a:pt x="25" y="44"/>
                  <a:pt x="23" y="45"/>
                  <a:pt x="21" y="46"/>
                </a:cubicBezTo>
                <a:close/>
              </a:path>
            </a:pathLst>
          </a:custGeom>
          <a:solidFill>
            <a:srgbClr val="D282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" name="Freeform 24">
            <a:extLst>
              <a:ext uri="{FF2B5EF4-FFF2-40B4-BE49-F238E27FC236}">
                <a16:creationId xmlns:a16="http://schemas.microsoft.com/office/drawing/2014/main" id="{132C9505-E1EA-4140-91FB-F74587483625}"/>
              </a:ext>
            </a:extLst>
          </p:cNvPr>
          <p:cNvSpPr>
            <a:spLocks/>
          </p:cNvSpPr>
          <p:nvPr/>
        </p:nvSpPr>
        <p:spPr bwMode="auto">
          <a:xfrm>
            <a:off x="7907030" y="3037347"/>
            <a:ext cx="133350" cy="155575"/>
          </a:xfrm>
          <a:custGeom>
            <a:avLst/>
            <a:gdLst>
              <a:gd name="T0" fmla="*/ 2 w 35"/>
              <a:gd name="T1" fmla="*/ 38 h 41"/>
              <a:gd name="T2" fmla="*/ 19 w 35"/>
              <a:gd name="T3" fmla="*/ 6 h 41"/>
              <a:gd name="T4" fmla="*/ 24 w 35"/>
              <a:gd name="T5" fmla="*/ 1 h 41"/>
              <a:gd name="T6" fmla="*/ 31 w 35"/>
              <a:gd name="T7" fmla="*/ 8 h 41"/>
              <a:gd name="T8" fmla="*/ 35 w 35"/>
              <a:gd name="T9" fmla="*/ 32 h 41"/>
              <a:gd name="T10" fmla="*/ 31 w 35"/>
              <a:gd name="T11" fmla="*/ 35 h 41"/>
              <a:gd name="T12" fmla="*/ 12 w 35"/>
              <a:gd name="T13" fmla="*/ 38 h 41"/>
              <a:gd name="T14" fmla="*/ 4 w 35"/>
              <a:gd name="T15" fmla="*/ 41 h 41"/>
              <a:gd name="T16" fmla="*/ 2 w 35"/>
              <a:gd name="T17" fmla="*/ 38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5" h="41">
                <a:moveTo>
                  <a:pt x="2" y="38"/>
                </a:moveTo>
                <a:cubicBezTo>
                  <a:pt x="8" y="28"/>
                  <a:pt x="12" y="16"/>
                  <a:pt x="19" y="6"/>
                </a:cubicBezTo>
                <a:cubicBezTo>
                  <a:pt x="22" y="4"/>
                  <a:pt x="21" y="0"/>
                  <a:pt x="24" y="1"/>
                </a:cubicBezTo>
                <a:cubicBezTo>
                  <a:pt x="28" y="1"/>
                  <a:pt x="30" y="4"/>
                  <a:pt x="31" y="8"/>
                </a:cubicBezTo>
                <a:cubicBezTo>
                  <a:pt x="33" y="16"/>
                  <a:pt x="35" y="24"/>
                  <a:pt x="35" y="32"/>
                </a:cubicBezTo>
                <a:cubicBezTo>
                  <a:pt x="35" y="35"/>
                  <a:pt x="35" y="36"/>
                  <a:pt x="31" y="35"/>
                </a:cubicBezTo>
                <a:cubicBezTo>
                  <a:pt x="25" y="35"/>
                  <a:pt x="18" y="36"/>
                  <a:pt x="12" y="38"/>
                </a:cubicBezTo>
                <a:cubicBezTo>
                  <a:pt x="9" y="39"/>
                  <a:pt x="7" y="40"/>
                  <a:pt x="4" y="41"/>
                </a:cubicBezTo>
                <a:cubicBezTo>
                  <a:pt x="2" y="41"/>
                  <a:pt x="0" y="41"/>
                  <a:pt x="2" y="38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" name="Freeform 25">
            <a:extLst>
              <a:ext uri="{FF2B5EF4-FFF2-40B4-BE49-F238E27FC236}">
                <a16:creationId xmlns:a16="http://schemas.microsoft.com/office/drawing/2014/main" id="{721BE0EE-1FD4-4F73-BE79-9A5C505EC850}"/>
              </a:ext>
            </a:extLst>
          </p:cNvPr>
          <p:cNvSpPr>
            <a:spLocks/>
          </p:cNvSpPr>
          <p:nvPr/>
        </p:nvSpPr>
        <p:spPr bwMode="auto">
          <a:xfrm>
            <a:off x="7556193" y="1810210"/>
            <a:ext cx="101600" cy="128587"/>
          </a:xfrm>
          <a:custGeom>
            <a:avLst/>
            <a:gdLst>
              <a:gd name="T0" fmla="*/ 8 w 27"/>
              <a:gd name="T1" fmla="*/ 13 h 34"/>
              <a:gd name="T2" fmla="*/ 16 w 27"/>
              <a:gd name="T3" fmla="*/ 8 h 34"/>
              <a:gd name="T4" fmla="*/ 17 w 27"/>
              <a:gd name="T5" fmla="*/ 3 h 34"/>
              <a:gd name="T6" fmla="*/ 20 w 27"/>
              <a:gd name="T7" fmla="*/ 0 h 34"/>
              <a:gd name="T8" fmla="*/ 22 w 27"/>
              <a:gd name="T9" fmla="*/ 4 h 34"/>
              <a:gd name="T10" fmla="*/ 27 w 27"/>
              <a:gd name="T11" fmla="*/ 17 h 34"/>
              <a:gd name="T12" fmla="*/ 19 w 27"/>
              <a:gd name="T13" fmla="*/ 34 h 34"/>
              <a:gd name="T14" fmla="*/ 14 w 27"/>
              <a:gd name="T15" fmla="*/ 29 h 34"/>
              <a:gd name="T16" fmla="*/ 8 w 27"/>
              <a:gd name="T17" fmla="*/ 23 h 34"/>
              <a:gd name="T18" fmla="*/ 0 w 27"/>
              <a:gd name="T19" fmla="*/ 17 h 34"/>
              <a:gd name="T20" fmla="*/ 8 w 27"/>
              <a:gd name="T21" fmla="*/ 13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7" h="34">
                <a:moveTo>
                  <a:pt x="8" y="13"/>
                </a:moveTo>
                <a:cubicBezTo>
                  <a:pt x="13" y="14"/>
                  <a:pt x="15" y="12"/>
                  <a:pt x="16" y="8"/>
                </a:cubicBezTo>
                <a:cubicBezTo>
                  <a:pt x="16" y="6"/>
                  <a:pt x="16" y="4"/>
                  <a:pt x="17" y="3"/>
                </a:cubicBezTo>
                <a:cubicBezTo>
                  <a:pt x="17" y="2"/>
                  <a:pt x="18" y="0"/>
                  <a:pt x="20" y="0"/>
                </a:cubicBezTo>
                <a:cubicBezTo>
                  <a:pt x="22" y="1"/>
                  <a:pt x="22" y="2"/>
                  <a:pt x="22" y="4"/>
                </a:cubicBezTo>
                <a:cubicBezTo>
                  <a:pt x="23" y="8"/>
                  <a:pt x="21" y="14"/>
                  <a:pt x="27" y="17"/>
                </a:cubicBezTo>
                <a:cubicBezTo>
                  <a:pt x="27" y="18"/>
                  <a:pt x="20" y="34"/>
                  <a:pt x="19" y="34"/>
                </a:cubicBezTo>
                <a:cubicBezTo>
                  <a:pt x="15" y="34"/>
                  <a:pt x="14" y="32"/>
                  <a:pt x="14" y="29"/>
                </a:cubicBezTo>
                <a:cubicBezTo>
                  <a:pt x="14" y="25"/>
                  <a:pt x="12" y="23"/>
                  <a:pt x="8" y="23"/>
                </a:cubicBezTo>
                <a:cubicBezTo>
                  <a:pt x="4" y="23"/>
                  <a:pt x="0" y="21"/>
                  <a:pt x="0" y="17"/>
                </a:cubicBezTo>
                <a:cubicBezTo>
                  <a:pt x="1" y="12"/>
                  <a:pt x="5" y="14"/>
                  <a:pt x="8" y="13"/>
                </a:cubicBezTo>
                <a:close/>
              </a:path>
            </a:pathLst>
          </a:custGeom>
          <a:solidFill>
            <a:srgbClr val="8E57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" name="Freeform 26">
            <a:extLst>
              <a:ext uri="{FF2B5EF4-FFF2-40B4-BE49-F238E27FC236}">
                <a16:creationId xmlns:a16="http://schemas.microsoft.com/office/drawing/2014/main" id="{7301BA64-7AE1-484F-92C0-A3137E464AA5}"/>
              </a:ext>
            </a:extLst>
          </p:cNvPr>
          <p:cNvSpPr>
            <a:spLocks/>
          </p:cNvSpPr>
          <p:nvPr/>
        </p:nvSpPr>
        <p:spPr bwMode="auto">
          <a:xfrm>
            <a:off x="7189480" y="1787985"/>
            <a:ext cx="120650" cy="109537"/>
          </a:xfrm>
          <a:custGeom>
            <a:avLst/>
            <a:gdLst>
              <a:gd name="T0" fmla="*/ 9 w 32"/>
              <a:gd name="T1" fmla="*/ 11 h 29"/>
              <a:gd name="T2" fmla="*/ 15 w 32"/>
              <a:gd name="T3" fmla="*/ 5 h 29"/>
              <a:gd name="T4" fmla="*/ 19 w 32"/>
              <a:gd name="T5" fmla="*/ 0 h 29"/>
              <a:gd name="T6" fmla="*/ 23 w 32"/>
              <a:gd name="T7" fmla="*/ 6 h 29"/>
              <a:gd name="T8" fmla="*/ 28 w 32"/>
              <a:gd name="T9" fmla="*/ 14 h 29"/>
              <a:gd name="T10" fmla="*/ 32 w 32"/>
              <a:gd name="T11" fmla="*/ 17 h 29"/>
              <a:gd name="T12" fmla="*/ 28 w 32"/>
              <a:gd name="T13" fmla="*/ 20 h 29"/>
              <a:gd name="T14" fmla="*/ 23 w 32"/>
              <a:gd name="T15" fmla="*/ 25 h 29"/>
              <a:gd name="T16" fmla="*/ 18 w 32"/>
              <a:gd name="T17" fmla="*/ 29 h 29"/>
              <a:gd name="T18" fmla="*/ 13 w 32"/>
              <a:gd name="T19" fmla="*/ 24 h 29"/>
              <a:gd name="T20" fmla="*/ 8 w 32"/>
              <a:gd name="T21" fmla="*/ 19 h 29"/>
              <a:gd name="T22" fmla="*/ 1 w 32"/>
              <a:gd name="T23" fmla="*/ 14 h 29"/>
              <a:gd name="T24" fmla="*/ 9 w 32"/>
              <a:gd name="T25" fmla="*/ 11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2" h="29">
                <a:moveTo>
                  <a:pt x="9" y="11"/>
                </a:moveTo>
                <a:cubicBezTo>
                  <a:pt x="13" y="12"/>
                  <a:pt x="15" y="10"/>
                  <a:pt x="15" y="5"/>
                </a:cubicBezTo>
                <a:cubicBezTo>
                  <a:pt x="16" y="3"/>
                  <a:pt x="17" y="0"/>
                  <a:pt x="19" y="0"/>
                </a:cubicBezTo>
                <a:cubicBezTo>
                  <a:pt x="22" y="0"/>
                  <a:pt x="23" y="3"/>
                  <a:pt x="23" y="6"/>
                </a:cubicBezTo>
                <a:cubicBezTo>
                  <a:pt x="22" y="10"/>
                  <a:pt x="24" y="13"/>
                  <a:pt x="28" y="14"/>
                </a:cubicBezTo>
                <a:cubicBezTo>
                  <a:pt x="30" y="14"/>
                  <a:pt x="32" y="15"/>
                  <a:pt x="32" y="17"/>
                </a:cubicBezTo>
                <a:cubicBezTo>
                  <a:pt x="32" y="19"/>
                  <a:pt x="30" y="20"/>
                  <a:pt x="28" y="20"/>
                </a:cubicBezTo>
                <a:cubicBezTo>
                  <a:pt x="25" y="20"/>
                  <a:pt x="24" y="22"/>
                  <a:pt x="23" y="25"/>
                </a:cubicBezTo>
                <a:cubicBezTo>
                  <a:pt x="23" y="27"/>
                  <a:pt x="21" y="29"/>
                  <a:pt x="18" y="29"/>
                </a:cubicBezTo>
                <a:cubicBezTo>
                  <a:pt x="14" y="29"/>
                  <a:pt x="13" y="27"/>
                  <a:pt x="13" y="24"/>
                </a:cubicBezTo>
                <a:cubicBezTo>
                  <a:pt x="13" y="21"/>
                  <a:pt x="10" y="20"/>
                  <a:pt x="8" y="19"/>
                </a:cubicBezTo>
                <a:cubicBezTo>
                  <a:pt x="4" y="19"/>
                  <a:pt x="0" y="18"/>
                  <a:pt x="1" y="14"/>
                </a:cubicBezTo>
                <a:cubicBezTo>
                  <a:pt x="1" y="10"/>
                  <a:pt x="6" y="11"/>
                  <a:pt x="9" y="11"/>
                </a:cubicBezTo>
                <a:close/>
              </a:path>
            </a:pathLst>
          </a:custGeom>
          <a:solidFill>
            <a:srgbClr val="8C54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" name="Freeform 27">
            <a:extLst>
              <a:ext uri="{FF2B5EF4-FFF2-40B4-BE49-F238E27FC236}">
                <a16:creationId xmlns:a16="http://schemas.microsoft.com/office/drawing/2014/main" id="{3ABF8CDB-0DC8-49B4-A701-E7DB44DAF0B9}"/>
              </a:ext>
            </a:extLst>
          </p:cNvPr>
          <p:cNvSpPr>
            <a:spLocks/>
          </p:cNvSpPr>
          <p:nvPr/>
        </p:nvSpPr>
        <p:spPr bwMode="auto">
          <a:xfrm>
            <a:off x="7870518" y="3177047"/>
            <a:ext cx="131762" cy="114300"/>
          </a:xfrm>
          <a:custGeom>
            <a:avLst/>
            <a:gdLst>
              <a:gd name="T0" fmla="*/ 12 w 35"/>
              <a:gd name="T1" fmla="*/ 1 h 30"/>
              <a:gd name="T2" fmla="*/ 15 w 35"/>
              <a:gd name="T3" fmla="*/ 3 h 30"/>
              <a:gd name="T4" fmla="*/ 22 w 35"/>
              <a:gd name="T5" fmla="*/ 1 h 30"/>
              <a:gd name="T6" fmla="*/ 17 w 35"/>
              <a:gd name="T7" fmla="*/ 4 h 30"/>
              <a:gd name="T8" fmla="*/ 27 w 35"/>
              <a:gd name="T9" fmla="*/ 17 h 30"/>
              <a:gd name="T10" fmla="*/ 35 w 35"/>
              <a:gd name="T11" fmla="*/ 30 h 30"/>
              <a:gd name="T12" fmla="*/ 6 w 35"/>
              <a:gd name="T13" fmla="*/ 19 h 30"/>
              <a:gd name="T14" fmla="*/ 0 w 35"/>
              <a:gd name="T15" fmla="*/ 20 h 30"/>
              <a:gd name="T16" fmla="*/ 12 w 35"/>
              <a:gd name="T17" fmla="*/ 1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5" h="30">
                <a:moveTo>
                  <a:pt x="12" y="1"/>
                </a:moveTo>
                <a:cubicBezTo>
                  <a:pt x="12" y="3"/>
                  <a:pt x="13" y="3"/>
                  <a:pt x="15" y="3"/>
                </a:cubicBezTo>
                <a:cubicBezTo>
                  <a:pt x="17" y="2"/>
                  <a:pt x="19" y="0"/>
                  <a:pt x="22" y="1"/>
                </a:cubicBezTo>
                <a:cubicBezTo>
                  <a:pt x="20" y="2"/>
                  <a:pt x="19" y="3"/>
                  <a:pt x="17" y="4"/>
                </a:cubicBezTo>
                <a:cubicBezTo>
                  <a:pt x="23" y="6"/>
                  <a:pt x="25" y="12"/>
                  <a:pt x="27" y="17"/>
                </a:cubicBezTo>
                <a:cubicBezTo>
                  <a:pt x="29" y="22"/>
                  <a:pt x="30" y="27"/>
                  <a:pt x="35" y="30"/>
                </a:cubicBezTo>
                <a:cubicBezTo>
                  <a:pt x="25" y="26"/>
                  <a:pt x="16" y="22"/>
                  <a:pt x="6" y="19"/>
                </a:cubicBezTo>
                <a:cubicBezTo>
                  <a:pt x="4" y="18"/>
                  <a:pt x="2" y="18"/>
                  <a:pt x="0" y="20"/>
                </a:cubicBezTo>
                <a:cubicBezTo>
                  <a:pt x="4" y="14"/>
                  <a:pt x="9" y="8"/>
                  <a:pt x="12" y="1"/>
                </a:cubicBezTo>
                <a:close/>
              </a:path>
            </a:pathLst>
          </a:custGeom>
          <a:solidFill>
            <a:srgbClr val="E3DAD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" name="Freeform 28">
            <a:extLst>
              <a:ext uri="{FF2B5EF4-FFF2-40B4-BE49-F238E27FC236}">
                <a16:creationId xmlns:a16="http://schemas.microsoft.com/office/drawing/2014/main" id="{BAA9F74C-28D8-44FB-9114-3AC4E6DA5B6A}"/>
              </a:ext>
            </a:extLst>
          </p:cNvPr>
          <p:cNvSpPr>
            <a:spLocks/>
          </p:cNvSpPr>
          <p:nvPr/>
        </p:nvSpPr>
        <p:spPr bwMode="auto">
          <a:xfrm>
            <a:off x="7314893" y="1692735"/>
            <a:ext cx="123825" cy="101600"/>
          </a:xfrm>
          <a:custGeom>
            <a:avLst/>
            <a:gdLst>
              <a:gd name="T0" fmla="*/ 19 w 33"/>
              <a:gd name="T1" fmla="*/ 0 h 27"/>
              <a:gd name="T2" fmla="*/ 21 w 33"/>
              <a:gd name="T3" fmla="*/ 2 h 27"/>
              <a:gd name="T4" fmla="*/ 30 w 33"/>
              <a:gd name="T5" fmla="*/ 11 h 27"/>
              <a:gd name="T6" fmla="*/ 32 w 33"/>
              <a:gd name="T7" fmla="*/ 15 h 27"/>
              <a:gd name="T8" fmla="*/ 29 w 33"/>
              <a:gd name="T9" fmla="*/ 17 h 27"/>
              <a:gd name="T10" fmla="*/ 22 w 33"/>
              <a:gd name="T11" fmla="*/ 22 h 27"/>
              <a:gd name="T12" fmla="*/ 16 w 33"/>
              <a:gd name="T13" fmla="*/ 26 h 27"/>
              <a:gd name="T14" fmla="*/ 14 w 33"/>
              <a:gd name="T15" fmla="*/ 20 h 27"/>
              <a:gd name="T16" fmla="*/ 11 w 33"/>
              <a:gd name="T17" fmla="*/ 17 h 27"/>
              <a:gd name="T18" fmla="*/ 9 w 33"/>
              <a:gd name="T19" fmla="*/ 17 h 27"/>
              <a:gd name="T20" fmla="*/ 0 w 33"/>
              <a:gd name="T21" fmla="*/ 11 h 27"/>
              <a:gd name="T22" fmla="*/ 9 w 33"/>
              <a:gd name="T23" fmla="*/ 8 h 27"/>
              <a:gd name="T24" fmla="*/ 16 w 33"/>
              <a:gd name="T25" fmla="*/ 2 h 27"/>
              <a:gd name="T26" fmla="*/ 19 w 33"/>
              <a:gd name="T27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3" h="27">
                <a:moveTo>
                  <a:pt x="19" y="0"/>
                </a:moveTo>
                <a:cubicBezTo>
                  <a:pt x="21" y="0"/>
                  <a:pt x="21" y="1"/>
                  <a:pt x="21" y="2"/>
                </a:cubicBezTo>
                <a:cubicBezTo>
                  <a:pt x="22" y="8"/>
                  <a:pt x="24" y="10"/>
                  <a:pt x="30" y="11"/>
                </a:cubicBezTo>
                <a:cubicBezTo>
                  <a:pt x="31" y="11"/>
                  <a:pt x="33" y="13"/>
                  <a:pt x="32" y="15"/>
                </a:cubicBezTo>
                <a:cubicBezTo>
                  <a:pt x="32" y="17"/>
                  <a:pt x="30" y="17"/>
                  <a:pt x="29" y="17"/>
                </a:cubicBezTo>
                <a:cubicBezTo>
                  <a:pt x="25" y="17"/>
                  <a:pt x="24" y="19"/>
                  <a:pt x="22" y="22"/>
                </a:cubicBezTo>
                <a:cubicBezTo>
                  <a:pt x="21" y="24"/>
                  <a:pt x="19" y="27"/>
                  <a:pt x="16" y="26"/>
                </a:cubicBezTo>
                <a:cubicBezTo>
                  <a:pt x="12" y="25"/>
                  <a:pt x="13" y="22"/>
                  <a:pt x="14" y="20"/>
                </a:cubicBezTo>
                <a:cubicBezTo>
                  <a:pt x="14" y="18"/>
                  <a:pt x="13" y="17"/>
                  <a:pt x="11" y="17"/>
                </a:cubicBezTo>
                <a:cubicBezTo>
                  <a:pt x="10" y="17"/>
                  <a:pt x="10" y="17"/>
                  <a:pt x="9" y="17"/>
                </a:cubicBezTo>
                <a:cubicBezTo>
                  <a:pt x="5" y="16"/>
                  <a:pt x="0" y="16"/>
                  <a:pt x="0" y="11"/>
                </a:cubicBezTo>
                <a:cubicBezTo>
                  <a:pt x="1" y="7"/>
                  <a:pt x="6" y="8"/>
                  <a:pt x="9" y="8"/>
                </a:cubicBezTo>
                <a:cubicBezTo>
                  <a:pt x="13" y="8"/>
                  <a:pt x="16" y="8"/>
                  <a:pt x="16" y="2"/>
                </a:cubicBezTo>
                <a:cubicBezTo>
                  <a:pt x="16" y="1"/>
                  <a:pt x="17" y="0"/>
                  <a:pt x="19" y="0"/>
                </a:cubicBezTo>
                <a:close/>
              </a:path>
            </a:pathLst>
          </a:custGeom>
          <a:solidFill>
            <a:srgbClr val="8F57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" name="Freeform 29">
            <a:extLst>
              <a:ext uri="{FF2B5EF4-FFF2-40B4-BE49-F238E27FC236}">
                <a16:creationId xmlns:a16="http://schemas.microsoft.com/office/drawing/2014/main" id="{6A70B698-D878-4B8F-88E2-D6CD6D2419F3}"/>
              </a:ext>
            </a:extLst>
          </p:cNvPr>
          <p:cNvSpPr>
            <a:spLocks/>
          </p:cNvSpPr>
          <p:nvPr/>
        </p:nvSpPr>
        <p:spPr bwMode="auto">
          <a:xfrm>
            <a:off x="7333943" y="2007060"/>
            <a:ext cx="101600" cy="104775"/>
          </a:xfrm>
          <a:custGeom>
            <a:avLst/>
            <a:gdLst>
              <a:gd name="T0" fmla="*/ 23 w 27"/>
              <a:gd name="T1" fmla="*/ 18 h 28"/>
              <a:gd name="T2" fmla="*/ 18 w 27"/>
              <a:gd name="T3" fmla="*/ 23 h 28"/>
              <a:gd name="T4" fmla="*/ 14 w 27"/>
              <a:gd name="T5" fmla="*/ 28 h 28"/>
              <a:gd name="T6" fmla="*/ 9 w 27"/>
              <a:gd name="T7" fmla="*/ 24 h 28"/>
              <a:gd name="T8" fmla="*/ 4 w 27"/>
              <a:gd name="T9" fmla="*/ 17 h 28"/>
              <a:gd name="T10" fmla="*/ 0 w 27"/>
              <a:gd name="T11" fmla="*/ 13 h 28"/>
              <a:gd name="T12" fmla="*/ 5 w 27"/>
              <a:gd name="T13" fmla="*/ 10 h 28"/>
              <a:gd name="T14" fmla="*/ 14 w 27"/>
              <a:gd name="T15" fmla="*/ 6 h 28"/>
              <a:gd name="T16" fmla="*/ 17 w 27"/>
              <a:gd name="T17" fmla="*/ 1 h 28"/>
              <a:gd name="T18" fmla="*/ 19 w 27"/>
              <a:gd name="T19" fmla="*/ 6 h 28"/>
              <a:gd name="T20" fmla="*/ 23 w 27"/>
              <a:gd name="T21" fmla="*/ 11 h 28"/>
              <a:gd name="T22" fmla="*/ 27 w 27"/>
              <a:gd name="T23" fmla="*/ 14 h 28"/>
              <a:gd name="T24" fmla="*/ 23 w 27"/>
              <a:gd name="T25" fmla="*/ 18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7" h="28">
                <a:moveTo>
                  <a:pt x="23" y="18"/>
                </a:moveTo>
                <a:cubicBezTo>
                  <a:pt x="19" y="17"/>
                  <a:pt x="18" y="20"/>
                  <a:pt x="18" y="23"/>
                </a:cubicBezTo>
                <a:cubicBezTo>
                  <a:pt x="17" y="26"/>
                  <a:pt x="17" y="28"/>
                  <a:pt x="14" y="28"/>
                </a:cubicBezTo>
                <a:cubicBezTo>
                  <a:pt x="11" y="28"/>
                  <a:pt x="10" y="26"/>
                  <a:pt x="9" y="24"/>
                </a:cubicBezTo>
                <a:cubicBezTo>
                  <a:pt x="9" y="20"/>
                  <a:pt x="7" y="18"/>
                  <a:pt x="4" y="17"/>
                </a:cubicBezTo>
                <a:cubicBezTo>
                  <a:pt x="2" y="17"/>
                  <a:pt x="0" y="15"/>
                  <a:pt x="0" y="13"/>
                </a:cubicBezTo>
                <a:cubicBezTo>
                  <a:pt x="1" y="11"/>
                  <a:pt x="3" y="10"/>
                  <a:pt x="5" y="10"/>
                </a:cubicBezTo>
                <a:cubicBezTo>
                  <a:pt x="9" y="10"/>
                  <a:pt x="12" y="10"/>
                  <a:pt x="14" y="6"/>
                </a:cubicBezTo>
                <a:cubicBezTo>
                  <a:pt x="14" y="4"/>
                  <a:pt x="14" y="0"/>
                  <a:pt x="17" y="1"/>
                </a:cubicBezTo>
                <a:cubicBezTo>
                  <a:pt x="20" y="1"/>
                  <a:pt x="19" y="4"/>
                  <a:pt x="19" y="6"/>
                </a:cubicBezTo>
                <a:cubicBezTo>
                  <a:pt x="19" y="9"/>
                  <a:pt x="19" y="11"/>
                  <a:pt x="23" y="11"/>
                </a:cubicBezTo>
                <a:cubicBezTo>
                  <a:pt x="24" y="12"/>
                  <a:pt x="27" y="12"/>
                  <a:pt x="27" y="14"/>
                </a:cubicBezTo>
                <a:cubicBezTo>
                  <a:pt x="27" y="16"/>
                  <a:pt x="25" y="17"/>
                  <a:pt x="23" y="18"/>
                </a:cubicBezTo>
                <a:close/>
              </a:path>
            </a:pathLst>
          </a:custGeom>
          <a:solidFill>
            <a:srgbClr val="8E54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" name="Freeform 30">
            <a:extLst>
              <a:ext uri="{FF2B5EF4-FFF2-40B4-BE49-F238E27FC236}">
                <a16:creationId xmlns:a16="http://schemas.microsoft.com/office/drawing/2014/main" id="{5AD29620-6D7F-4D97-8FEC-CF22A5AAAB76}"/>
              </a:ext>
            </a:extLst>
          </p:cNvPr>
          <p:cNvSpPr>
            <a:spLocks/>
          </p:cNvSpPr>
          <p:nvPr/>
        </p:nvSpPr>
        <p:spPr bwMode="auto">
          <a:xfrm>
            <a:off x="7487930" y="3702510"/>
            <a:ext cx="125412" cy="120650"/>
          </a:xfrm>
          <a:custGeom>
            <a:avLst/>
            <a:gdLst>
              <a:gd name="T0" fmla="*/ 0 w 33"/>
              <a:gd name="T1" fmla="*/ 29 h 32"/>
              <a:gd name="T2" fmla="*/ 18 w 33"/>
              <a:gd name="T3" fmla="*/ 6 h 32"/>
              <a:gd name="T4" fmla="*/ 17 w 33"/>
              <a:gd name="T5" fmla="*/ 0 h 32"/>
              <a:gd name="T6" fmla="*/ 33 w 33"/>
              <a:gd name="T7" fmla="*/ 2 h 32"/>
              <a:gd name="T8" fmla="*/ 22 w 33"/>
              <a:gd name="T9" fmla="*/ 10 h 32"/>
              <a:gd name="T10" fmla="*/ 16 w 33"/>
              <a:gd name="T11" fmla="*/ 24 h 32"/>
              <a:gd name="T12" fmla="*/ 0 w 33"/>
              <a:gd name="T13" fmla="*/ 29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" h="32">
                <a:moveTo>
                  <a:pt x="0" y="29"/>
                </a:moveTo>
                <a:cubicBezTo>
                  <a:pt x="5" y="20"/>
                  <a:pt x="11" y="13"/>
                  <a:pt x="18" y="6"/>
                </a:cubicBezTo>
                <a:cubicBezTo>
                  <a:pt x="22" y="3"/>
                  <a:pt x="21" y="1"/>
                  <a:pt x="17" y="0"/>
                </a:cubicBezTo>
                <a:cubicBezTo>
                  <a:pt x="22" y="0"/>
                  <a:pt x="28" y="0"/>
                  <a:pt x="33" y="2"/>
                </a:cubicBezTo>
                <a:cubicBezTo>
                  <a:pt x="27" y="1"/>
                  <a:pt x="24" y="3"/>
                  <a:pt x="22" y="10"/>
                </a:cubicBezTo>
                <a:cubicBezTo>
                  <a:pt x="22" y="15"/>
                  <a:pt x="19" y="19"/>
                  <a:pt x="16" y="24"/>
                </a:cubicBezTo>
                <a:cubicBezTo>
                  <a:pt x="12" y="31"/>
                  <a:pt x="8" y="32"/>
                  <a:pt x="0" y="29"/>
                </a:cubicBezTo>
                <a:close/>
              </a:path>
            </a:pathLst>
          </a:custGeom>
          <a:solidFill>
            <a:srgbClr val="E3D8C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" name="Freeform 31">
            <a:extLst>
              <a:ext uri="{FF2B5EF4-FFF2-40B4-BE49-F238E27FC236}">
                <a16:creationId xmlns:a16="http://schemas.microsoft.com/office/drawing/2014/main" id="{DAED019D-6345-4B76-BF4B-A4A466173DC2}"/>
              </a:ext>
            </a:extLst>
          </p:cNvPr>
          <p:cNvSpPr>
            <a:spLocks/>
          </p:cNvSpPr>
          <p:nvPr/>
        </p:nvSpPr>
        <p:spPr bwMode="auto">
          <a:xfrm>
            <a:off x="7364105" y="1870535"/>
            <a:ext cx="109537" cy="98425"/>
          </a:xfrm>
          <a:custGeom>
            <a:avLst/>
            <a:gdLst>
              <a:gd name="T0" fmla="*/ 7 w 29"/>
              <a:gd name="T1" fmla="*/ 6 h 26"/>
              <a:gd name="T2" fmla="*/ 16 w 29"/>
              <a:gd name="T3" fmla="*/ 2 h 26"/>
              <a:gd name="T4" fmla="*/ 19 w 29"/>
              <a:gd name="T5" fmla="*/ 0 h 26"/>
              <a:gd name="T6" fmla="*/ 21 w 29"/>
              <a:gd name="T7" fmla="*/ 3 h 26"/>
              <a:gd name="T8" fmla="*/ 26 w 29"/>
              <a:gd name="T9" fmla="*/ 9 h 26"/>
              <a:gd name="T10" fmla="*/ 26 w 29"/>
              <a:gd name="T11" fmla="*/ 14 h 26"/>
              <a:gd name="T12" fmla="*/ 20 w 29"/>
              <a:gd name="T13" fmla="*/ 21 h 26"/>
              <a:gd name="T14" fmla="*/ 14 w 29"/>
              <a:gd name="T15" fmla="*/ 25 h 26"/>
              <a:gd name="T16" fmla="*/ 11 w 29"/>
              <a:gd name="T17" fmla="*/ 19 h 26"/>
              <a:gd name="T18" fmla="*/ 6 w 29"/>
              <a:gd name="T19" fmla="*/ 13 h 26"/>
              <a:gd name="T20" fmla="*/ 1 w 29"/>
              <a:gd name="T21" fmla="*/ 9 h 26"/>
              <a:gd name="T22" fmla="*/ 7 w 29"/>
              <a:gd name="T23" fmla="*/ 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9" h="26">
                <a:moveTo>
                  <a:pt x="7" y="6"/>
                </a:moveTo>
                <a:cubicBezTo>
                  <a:pt x="11" y="8"/>
                  <a:pt x="15" y="7"/>
                  <a:pt x="16" y="2"/>
                </a:cubicBezTo>
                <a:cubicBezTo>
                  <a:pt x="17" y="1"/>
                  <a:pt x="18" y="0"/>
                  <a:pt x="19" y="0"/>
                </a:cubicBezTo>
                <a:cubicBezTo>
                  <a:pt x="20" y="0"/>
                  <a:pt x="21" y="2"/>
                  <a:pt x="21" y="3"/>
                </a:cubicBezTo>
                <a:cubicBezTo>
                  <a:pt x="21" y="6"/>
                  <a:pt x="23" y="8"/>
                  <a:pt x="26" y="9"/>
                </a:cubicBezTo>
                <a:cubicBezTo>
                  <a:pt x="29" y="10"/>
                  <a:pt x="29" y="13"/>
                  <a:pt x="26" y="14"/>
                </a:cubicBezTo>
                <a:cubicBezTo>
                  <a:pt x="22" y="15"/>
                  <a:pt x="21" y="18"/>
                  <a:pt x="20" y="21"/>
                </a:cubicBezTo>
                <a:cubicBezTo>
                  <a:pt x="19" y="23"/>
                  <a:pt x="18" y="26"/>
                  <a:pt x="14" y="25"/>
                </a:cubicBezTo>
                <a:cubicBezTo>
                  <a:pt x="11" y="25"/>
                  <a:pt x="11" y="22"/>
                  <a:pt x="11" y="19"/>
                </a:cubicBezTo>
                <a:cubicBezTo>
                  <a:pt x="12" y="15"/>
                  <a:pt x="9" y="14"/>
                  <a:pt x="6" y="13"/>
                </a:cubicBezTo>
                <a:cubicBezTo>
                  <a:pt x="3" y="13"/>
                  <a:pt x="0" y="12"/>
                  <a:pt x="1" y="9"/>
                </a:cubicBezTo>
                <a:cubicBezTo>
                  <a:pt x="1" y="6"/>
                  <a:pt x="4" y="6"/>
                  <a:pt x="7" y="6"/>
                </a:cubicBezTo>
                <a:close/>
              </a:path>
            </a:pathLst>
          </a:custGeom>
          <a:solidFill>
            <a:srgbClr val="8F57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" name="Freeform 32">
            <a:extLst>
              <a:ext uri="{FF2B5EF4-FFF2-40B4-BE49-F238E27FC236}">
                <a16:creationId xmlns:a16="http://schemas.microsoft.com/office/drawing/2014/main" id="{3FE3AEEB-D66B-4122-AAFF-A8AAB0041A74}"/>
              </a:ext>
            </a:extLst>
          </p:cNvPr>
          <p:cNvSpPr>
            <a:spLocks/>
          </p:cNvSpPr>
          <p:nvPr/>
        </p:nvSpPr>
        <p:spPr bwMode="auto">
          <a:xfrm>
            <a:off x="7537143" y="1972135"/>
            <a:ext cx="101600" cy="114300"/>
          </a:xfrm>
          <a:custGeom>
            <a:avLst/>
            <a:gdLst>
              <a:gd name="T0" fmla="*/ 20 w 27"/>
              <a:gd name="T1" fmla="*/ 21 h 30"/>
              <a:gd name="T2" fmla="*/ 19 w 27"/>
              <a:gd name="T3" fmla="*/ 25 h 30"/>
              <a:gd name="T4" fmla="*/ 11 w 27"/>
              <a:gd name="T5" fmla="*/ 25 h 30"/>
              <a:gd name="T6" fmla="*/ 7 w 27"/>
              <a:gd name="T7" fmla="*/ 19 h 30"/>
              <a:gd name="T8" fmla="*/ 3 w 27"/>
              <a:gd name="T9" fmla="*/ 18 h 30"/>
              <a:gd name="T10" fmla="*/ 1 w 27"/>
              <a:gd name="T11" fmla="*/ 14 h 30"/>
              <a:gd name="T12" fmla="*/ 4 w 27"/>
              <a:gd name="T13" fmla="*/ 11 h 30"/>
              <a:gd name="T14" fmla="*/ 13 w 27"/>
              <a:gd name="T15" fmla="*/ 4 h 30"/>
              <a:gd name="T16" fmla="*/ 16 w 27"/>
              <a:gd name="T17" fmla="*/ 0 h 30"/>
              <a:gd name="T18" fmla="*/ 19 w 27"/>
              <a:gd name="T19" fmla="*/ 5 h 30"/>
              <a:gd name="T20" fmla="*/ 25 w 27"/>
              <a:gd name="T21" fmla="*/ 15 h 30"/>
              <a:gd name="T22" fmla="*/ 24 w 27"/>
              <a:gd name="T23" fmla="*/ 19 h 30"/>
              <a:gd name="T24" fmla="*/ 20 w 27"/>
              <a:gd name="T25" fmla="*/ 21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7" h="30">
                <a:moveTo>
                  <a:pt x="20" y="21"/>
                </a:moveTo>
                <a:cubicBezTo>
                  <a:pt x="20" y="23"/>
                  <a:pt x="19" y="24"/>
                  <a:pt x="19" y="25"/>
                </a:cubicBezTo>
                <a:cubicBezTo>
                  <a:pt x="16" y="30"/>
                  <a:pt x="15" y="29"/>
                  <a:pt x="11" y="25"/>
                </a:cubicBezTo>
                <a:cubicBezTo>
                  <a:pt x="12" y="21"/>
                  <a:pt x="11" y="19"/>
                  <a:pt x="7" y="19"/>
                </a:cubicBezTo>
                <a:cubicBezTo>
                  <a:pt x="6" y="19"/>
                  <a:pt x="4" y="18"/>
                  <a:pt x="3" y="18"/>
                </a:cubicBezTo>
                <a:cubicBezTo>
                  <a:pt x="2" y="17"/>
                  <a:pt x="0" y="16"/>
                  <a:pt x="1" y="14"/>
                </a:cubicBezTo>
                <a:cubicBezTo>
                  <a:pt x="1" y="12"/>
                  <a:pt x="3" y="11"/>
                  <a:pt x="4" y="11"/>
                </a:cubicBezTo>
                <a:cubicBezTo>
                  <a:pt x="10" y="13"/>
                  <a:pt x="14" y="11"/>
                  <a:pt x="13" y="4"/>
                </a:cubicBezTo>
                <a:cubicBezTo>
                  <a:pt x="13" y="2"/>
                  <a:pt x="14" y="0"/>
                  <a:pt x="16" y="0"/>
                </a:cubicBezTo>
                <a:cubicBezTo>
                  <a:pt x="19" y="1"/>
                  <a:pt x="19" y="3"/>
                  <a:pt x="19" y="5"/>
                </a:cubicBezTo>
                <a:cubicBezTo>
                  <a:pt x="20" y="9"/>
                  <a:pt x="19" y="14"/>
                  <a:pt x="25" y="15"/>
                </a:cubicBezTo>
                <a:cubicBezTo>
                  <a:pt x="27" y="16"/>
                  <a:pt x="26" y="18"/>
                  <a:pt x="24" y="19"/>
                </a:cubicBezTo>
                <a:cubicBezTo>
                  <a:pt x="23" y="20"/>
                  <a:pt x="20" y="19"/>
                  <a:pt x="20" y="21"/>
                </a:cubicBezTo>
                <a:close/>
              </a:path>
            </a:pathLst>
          </a:custGeom>
          <a:solidFill>
            <a:srgbClr val="8C55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2" name="Freeform 33">
            <a:extLst>
              <a:ext uri="{FF2B5EF4-FFF2-40B4-BE49-F238E27FC236}">
                <a16:creationId xmlns:a16="http://schemas.microsoft.com/office/drawing/2014/main" id="{5AE480B1-15A9-409B-A466-A7B9D0B56C5C}"/>
              </a:ext>
            </a:extLst>
          </p:cNvPr>
          <p:cNvSpPr>
            <a:spLocks/>
          </p:cNvSpPr>
          <p:nvPr/>
        </p:nvSpPr>
        <p:spPr bwMode="auto">
          <a:xfrm>
            <a:off x="7499043" y="1629235"/>
            <a:ext cx="95250" cy="101600"/>
          </a:xfrm>
          <a:custGeom>
            <a:avLst/>
            <a:gdLst>
              <a:gd name="T0" fmla="*/ 25 w 25"/>
              <a:gd name="T1" fmla="*/ 17 h 27"/>
              <a:gd name="T2" fmla="*/ 22 w 25"/>
              <a:gd name="T3" fmla="*/ 18 h 27"/>
              <a:gd name="T4" fmla="*/ 18 w 25"/>
              <a:gd name="T5" fmla="*/ 23 h 27"/>
              <a:gd name="T6" fmla="*/ 15 w 25"/>
              <a:gd name="T7" fmla="*/ 27 h 27"/>
              <a:gd name="T8" fmla="*/ 12 w 25"/>
              <a:gd name="T9" fmla="*/ 24 h 27"/>
              <a:gd name="T10" fmla="*/ 5 w 25"/>
              <a:gd name="T11" fmla="*/ 19 h 27"/>
              <a:gd name="T12" fmla="*/ 0 w 25"/>
              <a:gd name="T13" fmla="*/ 14 h 27"/>
              <a:gd name="T14" fmla="*/ 5 w 25"/>
              <a:gd name="T15" fmla="*/ 10 h 27"/>
              <a:gd name="T16" fmla="*/ 13 w 25"/>
              <a:gd name="T17" fmla="*/ 2 h 27"/>
              <a:gd name="T18" fmla="*/ 14 w 25"/>
              <a:gd name="T19" fmla="*/ 0 h 27"/>
              <a:gd name="T20" fmla="*/ 16 w 25"/>
              <a:gd name="T21" fmla="*/ 2 h 27"/>
              <a:gd name="T22" fmla="*/ 23 w 25"/>
              <a:gd name="T23" fmla="*/ 13 h 27"/>
              <a:gd name="T24" fmla="*/ 25 w 25"/>
              <a:gd name="T25" fmla="*/ 1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5" h="27">
                <a:moveTo>
                  <a:pt x="25" y="17"/>
                </a:moveTo>
                <a:cubicBezTo>
                  <a:pt x="24" y="17"/>
                  <a:pt x="23" y="18"/>
                  <a:pt x="22" y="18"/>
                </a:cubicBezTo>
                <a:cubicBezTo>
                  <a:pt x="19" y="19"/>
                  <a:pt x="19" y="21"/>
                  <a:pt x="18" y="23"/>
                </a:cubicBezTo>
                <a:cubicBezTo>
                  <a:pt x="18" y="25"/>
                  <a:pt x="17" y="27"/>
                  <a:pt x="15" y="27"/>
                </a:cubicBezTo>
                <a:cubicBezTo>
                  <a:pt x="13" y="27"/>
                  <a:pt x="12" y="25"/>
                  <a:pt x="12" y="24"/>
                </a:cubicBezTo>
                <a:cubicBezTo>
                  <a:pt x="11" y="19"/>
                  <a:pt x="9" y="19"/>
                  <a:pt x="5" y="19"/>
                </a:cubicBezTo>
                <a:cubicBezTo>
                  <a:pt x="2" y="19"/>
                  <a:pt x="0" y="17"/>
                  <a:pt x="0" y="14"/>
                </a:cubicBezTo>
                <a:cubicBezTo>
                  <a:pt x="0" y="11"/>
                  <a:pt x="3" y="10"/>
                  <a:pt x="5" y="10"/>
                </a:cubicBezTo>
                <a:cubicBezTo>
                  <a:pt x="11" y="11"/>
                  <a:pt x="13" y="8"/>
                  <a:pt x="13" y="2"/>
                </a:cubicBezTo>
                <a:cubicBezTo>
                  <a:pt x="12" y="1"/>
                  <a:pt x="13" y="0"/>
                  <a:pt x="14" y="0"/>
                </a:cubicBezTo>
                <a:cubicBezTo>
                  <a:pt x="16" y="0"/>
                  <a:pt x="16" y="1"/>
                  <a:pt x="16" y="2"/>
                </a:cubicBezTo>
                <a:cubicBezTo>
                  <a:pt x="16" y="7"/>
                  <a:pt x="17" y="12"/>
                  <a:pt x="23" y="13"/>
                </a:cubicBezTo>
                <a:cubicBezTo>
                  <a:pt x="24" y="13"/>
                  <a:pt x="25" y="14"/>
                  <a:pt x="25" y="17"/>
                </a:cubicBezTo>
                <a:close/>
              </a:path>
            </a:pathLst>
          </a:custGeom>
          <a:solidFill>
            <a:srgbClr val="8F56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3" name="Freeform 34">
            <a:extLst>
              <a:ext uri="{FF2B5EF4-FFF2-40B4-BE49-F238E27FC236}">
                <a16:creationId xmlns:a16="http://schemas.microsoft.com/office/drawing/2014/main" id="{9D249197-96C8-46C8-8AED-38024532F7FA}"/>
              </a:ext>
            </a:extLst>
          </p:cNvPr>
          <p:cNvSpPr>
            <a:spLocks/>
          </p:cNvSpPr>
          <p:nvPr/>
        </p:nvSpPr>
        <p:spPr bwMode="auto">
          <a:xfrm>
            <a:off x="7827655" y="3664410"/>
            <a:ext cx="147637" cy="117475"/>
          </a:xfrm>
          <a:custGeom>
            <a:avLst/>
            <a:gdLst>
              <a:gd name="T0" fmla="*/ 38 w 39"/>
              <a:gd name="T1" fmla="*/ 31 h 31"/>
              <a:gd name="T2" fmla="*/ 25 w 39"/>
              <a:gd name="T3" fmla="*/ 20 h 31"/>
              <a:gd name="T4" fmla="*/ 0 w 39"/>
              <a:gd name="T5" fmla="*/ 2 h 31"/>
              <a:gd name="T6" fmla="*/ 5 w 39"/>
              <a:gd name="T7" fmla="*/ 0 h 31"/>
              <a:gd name="T8" fmla="*/ 8 w 39"/>
              <a:gd name="T9" fmla="*/ 4 h 31"/>
              <a:gd name="T10" fmla="*/ 35 w 39"/>
              <a:gd name="T11" fmla="*/ 26 h 31"/>
              <a:gd name="T12" fmla="*/ 38 w 39"/>
              <a:gd name="T13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9" h="31">
                <a:moveTo>
                  <a:pt x="38" y="31"/>
                </a:moveTo>
                <a:cubicBezTo>
                  <a:pt x="33" y="28"/>
                  <a:pt x="29" y="24"/>
                  <a:pt x="25" y="20"/>
                </a:cubicBezTo>
                <a:cubicBezTo>
                  <a:pt x="17" y="13"/>
                  <a:pt x="8" y="8"/>
                  <a:pt x="0" y="2"/>
                </a:cubicBezTo>
                <a:cubicBezTo>
                  <a:pt x="1" y="1"/>
                  <a:pt x="2" y="0"/>
                  <a:pt x="5" y="0"/>
                </a:cubicBezTo>
                <a:cubicBezTo>
                  <a:pt x="3" y="3"/>
                  <a:pt x="6" y="3"/>
                  <a:pt x="8" y="4"/>
                </a:cubicBezTo>
                <a:cubicBezTo>
                  <a:pt x="18" y="10"/>
                  <a:pt x="28" y="16"/>
                  <a:pt x="35" y="26"/>
                </a:cubicBezTo>
                <a:cubicBezTo>
                  <a:pt x="37" y="27"/>
                  <a:pt x="39" y="29"/>
                  <a:pt x="38" y="31"/>
                </a:cubicBezTo>
                <a:close/>
              </a:path>
            </a:pathLst>
          </a:custGeom>
          <a:solidFill>
            <a:srgbClr val="E3D6C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4" name="Freeform 35">
            <a:extLst>
              <a:ext uri="{FF2B5EF4-FFF2-40B4-BE49-F238E27FC236}">
                <a16:creationId xmlns:a16="http://schemas.microsoft.com/office/drawing/2014/main" id="{A490A910-DA22-4A4A-9B6A-815A6D31C037}"/>
              </a:ext>
            </a:extLst>
          </p:cNvPr>
          <p:cNvSpPr>
            <a:spLocks/>
          </p:cNvSpPr>
          <p:nvPr/>
        </p:nvSpPr>
        <p:spPr bwMode="auto">
          <a:xfrm>
            <a:off x="7389505" y="3669172"/>
            <a:ext cx="38100" cy="109537"/>
          </a:xfrm>
          <a:custGeom>
            <a:avLst/>
            <a:gdLst>
              <a:gd name="T0" fmla="*/ 10 w 10"/>
              <a:gd name="T1" fmla="*/ 29 h 29"/>
              <a:gd name="T2" fmla="*/ 3 w 10"/>
              <a:gd name="T3" fmla="*/ 0 h 29"/>
              <a:gd name="T4" fmla="*/ 10 w 10"/>
              <a:gd name="T5" fmla="*/ 29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29">
                <a:moveTo>
                  <a:pt x="10" y="29"/>
                </a:moveTo>
                <a:cubicBezTo>
                  <a:pt x="1" y="21"/>
                  <a:pt x="0" y="11"/>
                  <a:pt x="3" y="0"/>
                </a:cubicBezTo>
                <a:cubicBezTo>
                  <a:pt x="7" y="9"/>
                  <a:pt x="10" y="19"/>
                  <a:pt x="10" y="29"/>
                </a:cubicBezTo>
                <a:close/>
              </a:path>
            </a:pathLst>
          </a:custGeom>
          <a:solidFill>
            <a:srgbClr val="C583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5" name="Freeform 36">
            <a:extLst>
              <a:ext uri="{FF2B5EF4-FFF2-40B4-BE49-F238E27FC236}">
                <a16:creationId xmlns:a16="http://schemas.microsoft.com/office/drawing/2014/main" id="{3091ED06-FC8F-46F7-87DE-18442241B9F5}"/>
              </a:ext>
            </a:extLst>
          </p:cNvPr>
          <p:cNvSpPr>
            <a:spLocks/>
          </p:cNvSpPr>
          <p:nvPr/>
        </p:nvSpPr>
        <p:spPr bwMode="auto">
          <a:xfrm>
            <a:off x="8040380" y="3313572"/>
            <a:ext cx="41275" cy="52387"/>
          </a:xfrm>
          <a:custGeom>
            <a:avLst/>
            <a:gdLst>
              <a:gd name="T0" fmla="*/ 11 w 11"/>
              <a:gd name="T1" fmla="*/ 7 h 14"/>
              <a:gd name="T2" fmla="*/ 0 w 11"/>
              <a:gd name="T3" fmla="*/ 14 h 14"/>
              <a:gd name="T4" fmla="*/ 1 w 11"/>
              <a:gd name="T5" fmla="*/ 11 h 14"/>
              <a:gd name="T6" fmla="*/ 11 w 11"/>
              <a:gd name="T7" fmla="*/ 7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" h="14">
                <a:moveTo>
                  <a:pt x="11" y="7"/>
                </a:moveTo>
                <a:cubicBezTo>
                  <a:pt x="8" y="11"/>
                  <a:pt x="4" y="12"/>
                  <a:pt x="0" y="14"/>
                </a:cubicBezTo>
                <a:cubicBezTo>
                  <a:pt x="0" y="13"/>
                  <a:pt x="0" y="12"/>
                  <a:pt x="1" y="11"/>
                </a:cubicBezTo>
                <a:cubicBezTo>
                  <a:pt x="3" y="1"/>
                  <a:pt x="3" y="0"/>
                  <a:pt x="11" y="7"/>
                </a:cubicBezTo>
                <a:close/>
              </a:path>
            </a:pathLst>
          </a:custGeom>
          <a:solidFill>
            <a:srgbClr val="C4825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" name="Freeform 37">
            <a:extLst>
              <a:ext uri="{FF2B5EF4-FFF2-40B4-BE49-F238E27FC236}">
                <a16:creationId xmlns:a16="http://schemas.microsoft.com/office/drawing/2014/main" id="{4FE68DFC-7054-4222-869E-95F471781834}"/>
              </a:ext>
            </a:extLst>
          </p:cNvPr>
          <p:cNvSpPr>
            <a:spLocks/>
          </p:cNvSpPr>
          <p:nvPr/>
        </p:nvSpPr>
        <p:spPr bwMode="auto">
          <a:xfrm>
            <a:off x="6852930" y="2623010"/>
            <a:ext cx="26987" cy="47625"/>
          </a:xfrm>
          <a:custGeom>
            <a:avLst/>
            <a:gdLst>
              <a:gd name="T0" fmla="*/ 1 w 7"/>
              <a:gd name="T1" fmla="*/ 12 h 13"/>
              <a:gd name="T2" fmla="*/ 3 w 7"/>
              <a:gd name="T3" fmla="*/ 0 h 13"/>
              <a:gd name="T4" fmla="*/ 7 w 7"/>
              <a:gd name="T5" fmla="*/ 13 h 13"/>
              <a:gd name="T6" fmla="*/ 1 w 7"/>
              <a:gd name="T7" fmla="*/ 12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" h="13">
                <a:moveTo>
                  <a:pt x="1" y="12"/>
                </a:moveTo>
                <a:cubicBezTo>
                  <a:pt x="0" y="8"/>
                  <a:pt x="1" y="4"/>
                  <a:pt x="3" y="0"/>
                </a:cubicBezTo>
                <a:cubicBezTo>
                  <a:pt x="4" y="4"/>
                  <a:pt x="6" y="8"/>
                  <a:pt x="7" y="13"/>
                </a:cubicBezTo>
                <a:cubicBezTo>
                  <a:pt x="5" y="12"/>
                  <a:pt x="3" y="12"/>
                  <a:pt x="1" y="12"/>
                </a:cubicBezTo>
                <a:close/>
              </a:path>
            </a:pathLst>
          </a:custGeom>
          <a:solidFill>
            <a:srgbClr val="ECB5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" name="Freeform 38">
            <a:extLst>
              <a:ext uri="{FF2B5EF4-FFF2-40B4-BE49-F238E27FC236}">
                <a16:creationId xmlns:a16="http://schemas.microsoft.com/office/drawing/2014/main" id="{669271BD-968D-44BE-840C-5E6452FCF6EA}"/>
              </a:ext>
            </a:extLst>
          </p:cNvPr>
          <p:cNvSpPr>
            <a:spLocks/>
          </p:cNvSpPr>
          <p:nvPr/>
        </p:nvSpPr>
        <p:spPr bwMode="auto">
          <a:xfrm>
            <a:off x="7352993" y="3997785"/>
            <a:ext cx="22225" cy="25400"/>
          </a:xfrm>
          <a:custGeom>
            <a:avLst/>
            <a:gdLst>
              <a:gd name="T0" fmla="*/ 6 w 6"/>
              <a:gd name="T1" fmla="*/ 0 h 7"/>
              <a:gd name="T2" fmla="*/ 0 w 6"/>
              <a:gd name="T3" fmla="*/ 7 h 7"/>
              <a:gd name="T4" fmla="*/ 6 w 6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7">
                <a:moveTo>
                  <a:pt x="6" y="0"/>
                </a:moveTo>
                <a:cubicBezTo>
                  <a:pt x="5" y="4"/>
                  <a:pt x="3" y="6"/>
                  <a:pt x="0" y="7"/>
                </a:cubicBezTo>
                <a:cubicBezTo>
                  <a:pt x="1" y="4"/>
                  <a:pt x="4" y="2"/>
                  <a:pt x="6" y="0"/>
                </a:cubicBezTo>
                <a:close/>
              </a:path>
            </a:pathLst>
          </a:custGeom>
          <a:solidFill>
            <a:srgbClr val="F6EBD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" name="Freeform 39">
            <a:extLst>
              <a:ext uri="{FF2B5EF4-FFF2-40B4-BE49-F238E27FC236}">
                <a16:creationId xmlns:a16="http://schemas.microsoft.com/office/drawing/2014/main" id="{F96EBFA0-DB1B-41AA-8D49-734E02321CBC}"/>
              </a:ext>
            </a:extLst>
          </p:cNvPr>
          <p:cNvSpPr>
            <a:spLocks/>
          </p:cNvSpPr>
          <p:nvPr/>
        </p:nvSpPr>
        <p:spPr bwMode="auto">
          <a:xfrm>
            <a:off x="7413318" y="4020010"/>
            <a:ext cx="301625" cy="192087"/>
          </a:xfrm>
          <a:custGeom>
            <a:avLst/>
            <a:gdLst>
              <a:gd name="T0" fmla="*/ 80 w 80"/>
              <a:gd name="T1" fmla="*/ 15 h 51"/>
              <a:gd name="T2" fmla="*/ 78 w 80"/>
              <a:gd name="T3" fmla="*/ 16 h 51"/>
              <a:gd name="T4" fmla="*/ 57 w 80"/>
              <a:gd name="T5" fmla="*/ 27 h 51"/>
              <a:gd name="T6" fmla="*/ 17 w 80"/>
              <a:gd name="T7" fmla="*/ 49 h 51"/>
              <a:gd name="T8" fmla="*/ 15 w 80"/>
              <a:gd name="T9" fmla="*/ 51 h 51"/>
              <a:gd name="T10" fmla="*/ 0 w 80"/>
              <a:gd name="T11" fmla="*/ 3 h 51"/>
              <a:gd name="T12" fmla="*/ 3 w 80"/>
              <a:gd name="T13" fmla="*/ 0 h 51"/>
              <a:gd name="T14" fmla="*/ 80 w 80"/>
              <a:gd name="T15" fmla="*/ 15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0" h="51">
                <a:moveTo>
                  <a:pt x="80" y="15"/>
                </a:moveTo>
                <a:cubicBezTo>
                  <a:pt x="79" y="15"/>
                  <a:pt x="79" y="16"/>
                  <a:pt x="78" y="16"/>
                </a:cubicBezTo>
                <a:cubicBezTo>
                  <a:pt x="68" y="14"/>
                  <a:pt x="63" y="20"/>
                  <a:pt x="57" y="27"/>
                </a:cubicBezTo>
                <a:cubicBezTo>
                  <a:pt x="46" y="38"/>
                  <a:pt x="32" y="45"/>
                  <a:pt x="17" y="49"/>
                </a:cubicBezTo>
                <a:cubicBezTo>
                  <a:pt x="16" y="50"/>
                  <a:pt x="15" y="50"/>
                  <a:pt x="15" y="51"/>
                </a:cubicBezTo>
                <a:cubicBezTo>
                  <a:pt x="1" y="37"/>
                  <a:pt x="0" y="20"/>
                  <a:pt x="0" y="3"/>
                </a:cubicBezTo>
                <a:cubicBezTo>
                  <a:pt x="0" y="1"/>
                  <a:pt x="1" y="0"/>
                  <a:pt x="3" y="0"/>
                </a:cubicBezTo>
                <a:cubicBezTo>
                  <a:pt x="27" y="11"/>
                  <a:pt x="53" y="16"/>
                  <a:pt x="80" y="15"/>
                </a:cubicBezTo>
                <a:close/>
              </a:path>
            </a:pathLst>
          </a:custGeom>
          <a:solidFill>
            <a:srgbClr val="E4DC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" name="Freeform 40">
            <a:extLst>
              <a:ext uri="{FF2B5EF4-FFF2-40B4-BE49-F238E27FC236}">
                <a16:creationId xmlns:a16="http://schemas.microsoft.com/office/drawing/2014/main" id="{17BA68FF-B2F2-4AED-8327-4C8D7557B639}"/>
              </a:ext>
            </a:extLst>
          </p:cNvPr>
          <p:cNvSpPr>
            <a:spLocks/>
          </p:cNvSpPr>
          <p:nvPr/>
        </p:nvSpPr>
        <p:spPr bwMode="auto">
          <a:xfrm>
            <a:off x="7941955" y="2026110"/>
            <a:ext cx="158750" cy="188912"/>
          </a:xfrm>
          <a:custGeom>
            <a:avLst/>
            <a:gdLst>
              <a:gd name="T0" fmla="*/ 26 w 42"/>
              <a:gd name="T1" fmla="*/ 1 h 50"/>
              <a:gd name="T2" fmla="*/ 42 w 42"/>
              <a:gd name="T3" fmla="*/ 17 h 50"/>
              <a:gd name="T4" fmla="*/ 6 w 42"/>
              <a:gd name="T5" fmla="*/ 48 h 50"/>
              <a:gd name="T6" fmla="*/ 1 w 42"/>
              <a:gd name="T7" fmla="*/ 43 h 50"/>
              <a:gd name="T8" fmla="*/ 5 w 42"/>
              <a:gd name="T9" fmla="*/ 14 h 50"/>
              <a:gd name="T10" fmla="*/ 26 w 42"/>
              <a:gd name="T11" fmla="*/ 1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2" h="50">
                <a:moveTo>
                  <a:pt x="26" y="1"/>
                </a:moveTo>
                <a:cubicBezTo>
                  <a:pt x="37" y="1"/>
                  <a:pt x="42" y="6"/>
                  <a:pt x="42" y="17"/>
                </a:cubicBezTo>
                <a:cubicBezTo>
                  <a:pt x="42" y="36"/>
                  <a:pt x="25" y="50"/>
                  <a:pt x="6" y="48"/>
                </a:cubicBezTo>
                <a:cubicBezTo>
                  <a:pt x="3" y="48"/>
                  <a:pt x="1" y="47"/>
                  <a:pt x="1" y="43"/>
                </a:cubicBezTo>
                <a:cubicBezTo>
                  <a:pt x="0" y="33"/>
                  <a:pt x="1" y="23"/>
                  <a:pt x="5" y="14"/>
                </a:cubicBezTo>
                <a:cubicBezTo>
                  <a:pt x="9" y="3"/>
                  <a:pt x="17" y="0"/>
                  <a:pt x="2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" name="Freeform 41">
            <a:extLst>
              <a:ext uri="{FF2B5EF4-FFF2-40B4-BE49-F238E27FC236}">
                <a16:creationId xmlns:a16="http://schemas.microsoft.com/office/drawing/2014/main" id="{F0752A80-3DB5-49FC-8ECC-6A38AB205B17}"/>
              </a:ext>
            </a:extLst>
          </p:cNvPr>
          <p:cNvSpPr>
            <a:spLocks/>
          </p:cNvSpPr>
          <p:nvPr/>
        </p:nvSpPr>
        <p:spPr bwMode="auto">
          <a:xfrm>
            <a:off x="7741930" y="3223085"/>
            <a:ext cx="112712" cy="87312"/>
          </a:xfrm>
          <a:custGeom>
            <a:avLst/>
            <a:gdLst>
              <a:gd name="T0" fmla="*/ 30 w 30"/>
              <a:gd name="T1" fmla="*/ 5 h 23"/>
              <a:gd name="T2" fmla="*/ 14 w 30"/>
              <a:gd name="T3" fmla="*/ 23 h 23"/>
              <a:gd name="T4" fmla="*/ 10 w 30"/>
              <a:gd name="T5" fmla="*/ 22 h 23"/>
              <a:gd name="T6" fmla="*/ 1 w 30"/>
              <a:gd name="T7" fmla="*/ 14 h 23"/>
              <a:gd name="T8" fmla="*/ 8 w 30"/>
              <a:gd name="T9" fmla="*/ 2 h 23"/>
              <a:gd name="T10" fmla="*/ 12 w 30"/>
              <a:gd name="T11" fmla="*/ 0 h 23"/>
              <a:gd name="T12" fmla="*/ 23 w 30"/>
              <a:gd name="T13" fmla="*/ 0 h 23"/>
              <a:gd name="T14" fmla="*/ 30 w 30"/>
              <a:gd name="T15" fmla="*/ 5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0" h="23">
                <a:moveTo>
                  <a:pt x="30" y="5"/>
                </a:moveTo>
                <a:cubicBezTo>
                  <a:pt x="26" y="12"/>
                  <a:pt x="20" y="18"/>
                  <a:pt x="14" y="23"/>
                </a:cubicBezTo>
                <a:cubicBezTo>
                  <a:pt x="13" y="22"/>
                  <a:pt x="11" y="22"/>
                  <a:pt x="10" y="22"/>
                </a:cubicBezTo>
                <a:cubicBezTo>
                  <a:pt x="6" y="20"/>
                  <a:pt x="1" y="19"/>
                  <a:pt x="1" y="14"/>
                </a:cubicBezTo>
                <a:cubicBezTo>
                  <a:pt x="0" y="8"/>
                  <a:pt x="3" y="4"/>
                  <a:pt x="8" y="2"/>
                </a:cubicBezTo>
                <a:cubicBezTo>
                  <a:pt x="9" y="1"/>
                  <a:pt x="11" y="1"/>
                  <a:pt x="12" y="0"/>
                </a:cubicBezTo>
                <a:cubicBezTo>
                  <a:pt x="16" y="0"/>
                  <a:pt x="19" y="0"/>
                  <a:pt x="23" y="0"/>
                </a:cubicBezTo>
                <a:cubicBezTo>
                  <a:pt x="26" y="1"/>
                  <a:pt x="30" y="1"/>
                  <a:pt x="30" y="5"/>
                </a:cubicBezTo>
                <a:close/>
              </a:path>
            </a:pathLst>
          </a:custGeom>
          <a:solidFill>
            <a:srgbClr val="D2824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1" name="Freeform 42">
            <a:extLst>
              <a:ext uri="{FF2B5EF4-FFF2-40B4-BE49-F238E27FC236}">
                <a16:creationId xmlns:a16="http://schemas.microsoft.com/office/drawing/2014/main" id="{BDC8BB33-46C6-4F0F-A6B2-764A73E7907D}"/>
              </a:ext>
            </a:extLst>
          </p:cNvPr>
          <p:cNvSpPr>
            <a:spLocks/>
          </p:cNvSpPr>
          <p:nvPr/>
        </p:nvSpPr>
        <p:spPr bwMode="auto">
          <a:xfrm>
            <a:off x="7529205" y="2127710"/>
            <a:ext cx="109537" cy="109537"/>
          </a:xfrm>
          <a:custGeom>
            <a:avLst/>
            <a:gdLst>
              <a:gd name="T0" fmla="*/ 22 w 29"/>
              <a:gd name="T1" fmla="*/ 6 h 29"/>
              <a:gd name="T2" fmla="*/ 25 w 29"/>
              <a:gd name="T3" fmla="*/ 16 h 29"/>
              <a:gd name="T4" fmla="*/ 25 w 29"/>
              <a:gd name="T5" fmla="*/ 21 h 29"/>
              <a:gd name="T6" fmla="*/ 21 w 29"/>
              <a:gd name="T7" fmla="*/ 25 h 29"/>
              <a:gd name="T8" fmla="*/ 18 w 29"/>
              <a:gd name="T9" fmla="*/ 29 h 29"/>
              <a:gd name="T10" fmla="*/ 13 w 29"/>
              <a:gd name="T11" fmla="*/ 26 h 29"/>
              <a:gd name="T12" fmla="*/ 4 w 29"/>
              <a:gd name="T13" fmla="*/ 18 h 29"/>
              <a:gd name="T14" fmla="*/ 1 w 29"/>
              <a:gd name="T15" fmla="*/ 12 h 29"/>
              <a:gd name="T16" fmla="*/ 7 w 29"/>
              <a:gd name="T17" fmla="*/ 11 h 29"/>
              <a:gd name="T18" fmla="*/ 15 w 29"/>
              <a:gd name="T19" fmla="*/ 4 h 29"/>
              <a:gd name="T20" fmla="*/ 20 w 29"/>
              <a:gd name="T21" fmla="*/ 1 h 29"/>
              <a:gd name="T22" fmla="*/ 22 w 29"/>
              <a:gd name="T23" fmla="*/ 6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9" h="29">
                <a:moveTo>
                  <a:pt x="22" y="6"/>
                </a:moveTo>
                <a:cubicBezTo>
                  <a:pt x="20" y="10"/>
                  <a:pt x="22" y="13"/>
                  <a:pt x="25" y="16"/>
                </a:cubicBezTo>
                <a:cubicBezTo>
                  <a:pt x="28" y="18"/>
                  <a:pt x="29" y="20"/>
                  <a:pt x="25" y="21"/>
                </a:cubicBezTo>
                <a:cubicBezTo>
                  <a:pt x="22" y="22"/>
                  <a:pt x="21" y="23"/>
                  <a:pt x="21" y="25"/>
                </a:cubicBezTo>
                <a:cubicBezTo>
                  <a:pt x="21" y="27"/>
                  <a:pt x="20" y="29"/>
                  <a:pt x="18" y="29"/>
                </a:cubicBezTo>
                <a:cubicBezTo>
                  <a:pt x="15" y="29"/>
                  <a:pt x="13" y="28"/>
                  <a:pt x="13" y="26"/>
                </a:cubicBezTo>
                <a:cubicBezTo>
                  <a:pt x="11" y="22"/>
                  <a:pt x="8" y="19"/>
                  <a:pt x="4" y="18"/>
                </a:cubicBezTo>
                <a:cubicBezTo>
                  <a:pt x="2" y="17"/>
                  <a:pt x="0" y="15"/>
                  <a:pt x="1" y="12"/>
                </a:cubicBezTo>
                <a:cubicBezTo>
                  <a:pt x="2" y="10"/>
                  <a:pt x="4" y="10"/>
                  <a:pt x="7" y="11"/>
                </a:cubicBezTo>
                <a:cubicBezTo>
                  <a:pt x="12" y="12"/>
                  <a:pt x="13" y="8"/>
                  <a:pt x="15" y="4"/>
                </a:cubicBezTo>
                <a:cubicBezTo>
                  <a:pt x="16" y="2"/>
                  <a:pt x="18" y="0"/>
                  <a:pt x="20" y="1"/>
                </a:cubicBezTo>
                <a:cubicBezTo>
                  <a:pt x="22" y="2"/>
                  <a:pt x="22" y="4"/>
                  <a:pt x="22" y="6"/>
                </a:cubicBezTo>
                <a:close/>
              </a:path>
            </a:pathLst>
          </a:custGeom>
          <a:solidFill>
            <a:srgbClr val="8B53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" name="Freeform 43">
            <a:extLst>
              <a:ext uri="{FF2B5EF4-FFF2-40B4-BE49-F238E27FC236}">
                <a16:creationId xmlns:a16="http://schemas.microsoft.com/office/drawing/2014/main" id="{1E0D6AE6-7738-4E5C-81F0-9A0FBD9D370E}"/>
              </a:ext>
            </a:extLst>
          </p:cNvPr>
          <p:cNvSpPr>
            <a:spLocks/>
          </p:cNvSpPr>
          <p:nvPr/>
        </p:nvSpPr>
        <p:spPr bwMode="auto">
          <a:xfrm>
            <a:off x="7786380" y="3204035"/>
            <a:ext cx="87312" cy="38100"/>
          </a:xfrm>
          <a:custGeom>
            <a:avLst/>
            <a:gdLst>
              <a:gd name="T0" fmla="*/ 18 w 23"/>
              <a:gd name="T1" fmla="*/ 10 h 10"/>
              <a:gd name="T2" fmla="*/ 0 w 23"/>
              <a:gd name="T3" fmla="*/ 5 h 10"/>
              <a:gd name="T4" fmla="*/ 23 w 23"/>
              <a:gd name="T5" fmla="*/ 0 h 10"/>
              <a:gd name="T6" fmla="*/ 18 w 23"/>
              <a:gd name="T7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" h="10">
                <a:moveTo>
                  <a:pt x="18" y="10"/>
                </a:moveTo>
                <a:cubicBezTo>
                  <a:pt x="13" y="6"/>
                  <a:pt x="6" y="8"/>
                  <a:pt x="0" y="5"/>
                </a:cubicBezTo>
                <a:cubicBezTo>
                  <a:pt x="8" y="3"/>
                  <a:pt x="16" y="2"/>
                  <a:pt x="23" y="0"/>
                </a:cubicBezTo>
                <a:cubicBezTo>
                  <a:pt x="23" y="4"/>
                  <a:pt x="20" y="7"/>
                  <a:pt x="18" y="10"/>
                </a:cubicBezTo>
                <a:close/>
              </a:path>
            </a:pathLst>
          </a:custGeom>
          <a:solidFill>
            <a:srgbClr val="DED1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3" name="Freeform 44">
            <a:extLst>
              <a:ext uri="{FF2B5EF4-FFF2-40B4-BE49-F238E27FC236}">
                <a16:creationId xmlns:a16="http://schemas.microsoft.com/office/drawing/2014/main" id="{F373EC27-A0FA-4513-91C8-5078526568A3}"/>
              </a:ext>
            </a:extLst>
          </p:cNvPr>
          <p:cNvSpPr>
            <a:spLocks/>
          </p:cNvSpPr>
          <p:nvPr/>
        </p:nvSpPr>
        <p:spPr bwMode="auto">
          <a:xfrm>
            <a:off x="6846580" y="3127835"/>
            <a:ext cx="334962" cy="325437"/>
          </a:xfrm>
          <a:custGeom>
            <a:avLst/>
            <a:gdLst>
              <a:gd name="T0" fmla="*/ 45 w 89"/>
              <a:gd name="T1" fmla="*/ 17 h 86"/>
              <a:gd name="T2" fmla="*/ 51 w 89"/>
              <a:gd name="T3" fmla="*/ 17 h 86"/>
              <a:gd name="T4" fmla="*/ 73 w 89"/>
              <a:gd name="T5" fmla="*/ 5 h 86"/>
              <a:gd name="T6" fmla="*/ 80 w 89"/>
              <a:gd name="T7" fmla="*/ 0 h 86"/>
              <a:gd name="T8" fmla="*/ 87 w 89"/>
              <a:gd name="T9" fmla="*/ 7 h 86"/>
              <a:gd name="T10" fmla="*/ 85 w 89"/>
              <a:gd name="T11" fmla="*/ 26 h 86"/>
              <a:gd name="T12" fmla="*/ 51 w 89"/>
              <a:gd name="T13" fmla="*/ 73 h 86"/>
              <a:gd name="T14" fmla="*/ 8 w 89"/>
              <a:gd name="T15" fmla="*/ 69 h 86"/>
              <a:gd name="T16" fmla="*/ 6 w 89"/>
              <a:gd name="T17" fmla="*/ 42 h 86"/>
              <a:gd name="T18" fmla="*/ 45 w 89"/>
              <a:gd name="T19" fmla="*/ 17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9" h="86">
                <a:moveTo>
                  <a:pt x="45" y="17"/>
                </a:moveTo>
                <a:cubicBezTo>
                  <a:pt x="47" y="17"/>
                  <a:pt x="49" y="17"/>
                  <a:pt x="51" y="17"/>
                </a:cubicBezTo>
                <a:cubicBezTo>
                  <a:pt x="61" y="17"/>
                  <a:pt x="69" y="15"/>
                  <a:pt x="73" y="5"/>
                </a:cubicBezTo>
                <a:cubicBezTo>
                  <a:pt x="74" y="2"/>
                  <a:pt x="76" y="0"/>
                  <a:pt x="80" y="0"/>
                </a:cubicBezTo>
                <a:cubicBezTo>
                  <a:pt x="84" y="1"/>
                  <a:pt x="86" y="4"/>
                  <a:pt x="87" y="7"/>
                </a:cubicBezTo>
                <a:cubicBezTo>
                  <a:pt x="89" y="14"/>
                  <a:pt x="87" y="20"/>
                  <a:pt x="85" y="26"/>
                </a:cubicBezTo>
                <a:cubicBezTo>
                  <a:pt x="77" y="44"/>
                  <a:pt x="66" y="60"/>
                  <a:pt x="51" y="73"/>
                </a:cubicBezTo>
                <a:cubicBezTo>
                  <a:pt x="37" y="86"/>
                  <a:pt x="20" y="84"/>
                  <a:pt x="8" y="69"/>
                </a:cubicBezTo>
                <a:cubicBezTo>
                  <a:pt x="0" y="61"/>
                  <a:pt x="3" y="51"/>
                  <a:pt x="6" y="42"/>
                </a:cubicBezTo>
                <a:cubicBezTo>
                  <a:pt x="11" y="26"/>
                  <a:pt x="26" y="14"/>
                  <a:pt x="45" y="17"/>
                </a:cubicBezTo>
                <a:close/>
              </a:path>
            </a:pathLst>
          </a:custGeom>
          <a:solidFill>
            <a:srgbClr val="E4DC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4" name="Freeform 45">
            <a:extLst>
              <a:ext uri="{FF2B5EF4-FFF2-40B4-BE49-F238E27FC236}">
                <a16:creationId xmlns:a16="http://schemas.microsoft.com/office/drawing/2014/main" id="{800E29FD-32C8-4A6A-847C-A0FFE8CCA2EF}"/>
              </a:ext>
            </a:extLst>
          </p:cNvPr>
          <p:cNvSpPr>
            <a:spLocks/>
          </p:cNvSpPr>
          <p:nvPr/>
        </p:nvSpPr>
        <p:spPr bwMode="auto">
          <a:xfrm>
            <a:off x="6978343" y="3596147"/>
            <a:ext cx="200025" cy="188912"/>
          </a:xfrm>
          <a:custGeom>
            <a:avLst/>
            <a:gdLst>
              <a:gd name="T0" fmla="*/ 53 w 53"/>
              <a:gd name="T1" fmla="*/ 47 h 50"/>
              <a:gd name="T2" fmla="*/ 4 w 53"/>
              <a:gd name="T3" fmla="*/ 43 h 50"/>
              <a:gd name="T4" fmla="*/ 1 w 53"/>
              <a:gd name="T5" fmla="*/ 36 h 50"/>
              <a:gd name="T6" fmla="*/ 17 w 53"/>
              <a:gd name="T7" fmla="*/ 6 h 50"/>
              <a:gd name="T8" fmla="*/ 44 w 53"/>
              <a:gd name="T9" fmla="*/ 1 h 50"/>
              <a:gd name="T10" fmla="*/ 47 w 53"/>
              <a:gd name="T11" fmla="*/ 4 h 50"/>
              <a:gd name="T12" fmla="*/ 53 w 53"/>
              <a:gd name="T13" fmla="*/ 47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" h="50">
                <a:moveTo>
                  <a:pt x="53" y="47"/>
                </a:moveTo>
                <a:cubicBezTo>
                  <a:pt x="37" y="50"/>
                  <a:pt x="20" y="47"/>
                  <a:pt x="4" y="43"/>
                </a:cubicBezTo>
                <a:cubicBezTo>
                  <a:pt x="0" y="42"/>
                  <a:pt x="0" y="39"/>
                  <a:pt x="1" y="36"/>
                </a:cubicBezTo>
                <a:cubicBezTo>
                  <a:pt x="6" y="25"/>
                  <a:pt x="10" y="15"/>
                  <a:pt x="17" y="6"/>
                </a:cubicBezTo>
                <a:cubicBezTo>
                  <a:pt x="26" y="4"/>
                  <a:pt x="35" y="5"/>
                  <a:pt x="44" y="1"/>
                </a:cubicBezTo>
                <a:cubicBezTo>
                  <a:pt x="46" y="0"/>
                  <a:pt x="48" y="0"/>
                  <a:pt x="47" y="4"/>
                </a:cubicBezTo>
                <a:cubicBezTo>
                  <a:pt x="44" y="19"/>
                  <a:pt x="47" y="33"/>
                  <a:pt x="53" y="47"/>
                </a:cubicBezTo>
                <a:close/>
              </a:path>
            </a:pathLst>
          </a:custGeom>
          <a:solidFill>
            <a:srgbClr val="D282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5" name="Freeform 46">
            <a:extLst>
              <a:ext uri="{FF2B5EF4-FFF2-40B4-BE49-F238E27FC236}">
                <a16:creationId xmlns:a16="http://schemas.microsoft.com/office/drawing/2014/main" id="{D802663D-1B52-4ED3-B25B-2A2A258D0E8C}"/>
              </a:ext>
            </a:extLst>
          </p:cNvPr>
          <p:cNvSpPr>
            <a:spLocks/>
          </p:cNvSpPr>
          <p:nvPr/>
        </p:nvSpPr>
        <p:spPr bwMode="auto">
          <a:xfrm>
            <a:off x="6784668" y="3578685"/>
            <a:ext cx="261937" cy="180975"/>
          </a:xfrm>
          <a:custGeom>
            <a:avLst/>
            <a:gdLst>
              <a:gd name="T0" fmla="*/ 68 w 69"/>
              <a:gd name="T1" fmla="*/ 11 h 48"/>
              <a:gd name="T2" fmla="*/ 67 w 69"/>
              <a:gd name="T3" fmla="*/ 17 h 48"/>
              <a:gd name="T4" fmla="*/ 54 w 69"/>
              <a:gd name="T5" fmla="*/ 42 h 48"/>
              <a:gd name="T6" fmla="*/ 55 w 69"/>
              <a:gd name="T7" fmla="*/ 48 h 48"/>
              <a:gd name="T8" fmla="*/ 6 w 69"/>
              <a:gd name="T9" fmla="*/ 11 h 48"/>
              <a:gd name="T10" fmla="*/ 0 w 69"/>
              <a:gd name="T11" fmla="*/ 0 h 48"/>
              <a:gd name="T12" fmla="*/ 68 w 69"/>
              <a:gd name="T13" fmla="*/ 11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9" h="48">
                <a:moveTo>
                  <a:pt x="68" y="11"/>
                </a:moveTo>
                <a:cubicBezTo>
                  <a:pt x="69" y="13"/>
                  <a:pt x="68" y="15"/>
                  <a:pt x="67" y="17"/>
                </a:cubicBezTo>
                <a:cubicBezTo>
                  <a:pt x="62" y="25"/>
                  <a:pt x="58" y="34"/>
                  <a:pt x="54" y="42"/>
                </a:cubicBezTo>
                <a:cubicBezTo>
                  <a:pt x="53" y="45"/>
                  <a:pt x="53" y="47"/>
                  <a:pt x="55" y="48"/>
                </a:cubicBezTo>
                <a:cubicBezTo>
                  <a:pt x="35" y="41"/>
                  <a:pt x="16" y="32"/>
                  <a:pt x="6" y="11"/>
                </a:cubicBezTo>
                <a:cubicBezTo>
                  <a:pt x="4" y="7"/>
                  <a:pt x="0" y="4"/>
                  <a:pt x="0" y="0"/>
                </a:cubicBezTo>
                <a:cubicBezTo>
                  <a:pt x="22" y="10"/>
                  <a:pt x="45" y="14"/>
                  <a:pt x="68" y="11"/>
                </a:cubicBezTo>
                <a:close/>
              </a:path>
            </a:pathLst>
          </a:custGeom>
          <a:solidFill>
            <a:srgbClr val="E4DC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6" name="Freeform 47">
            <a:extLst>
              <a:ext uri="{FF2B5EF4-FFF2-40B4-BE49-F238E27FC236}">
                <a16:creationId xmlns:a16="http://schemas.microsoft.com/office/drawing/2014/main" id="{79CAFAEF-AEB7-4824-9D6D-634406CDC242}"/>
              </a:ext>
            </a:extLst>
          </p:cNvPr>
          <p:cNvSpPr>
            <a:spLocks/>
          </p:cNvSpPr>
          <p:nvPr/>
        </p:nvSpPr>
        <p:spPr bwMode="auto">
          <a:xfrm>
            <a:off x="6767205" y="2889710"/>
            <a:ext cx="33337" cy="68262"/>
          </a:xfrm>
          <a:custGeom>
            <a:avLst/>
            <a:gdLst>
              <a:gd name="T0" fmla="*/ 0 w 9"/>
              <a:gd name="T1" fmla="*/ 5 h 18"/>
              <a:gd name="T2" fmla="*/ 3 w 9"/>
              <a:gd name="T3" fmla="*/ 2 h 18"/>
              <a:gd name="T4" fmla="*/ 6 w 9"/>
              <a:gd name="T5" fmla="*/ 3 h 18"/>
              <a:gd name="T6" fmla="*/ 9 w 9"/>
              <a:gd name="T7" fmla="*/ 18 h 18"/>
              <a:gd name="T8" fmla="*/ 0 w 9"/>
              <a:gd name="T9" fmla="*/ 5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18">
                <a:moveTo>
                  <a:pt x="0" y="5"/>
                </a:moveTo>
                <a:cubicBezTo>
                  <a:pt x="1" y="4"/>
                  <a:pt x="2" y="3"/>
                  <a:pt x="3" y="2"/>
                </a:cubicBezTo>
                <a:cubicBezTo>
                  <a:pt x="5" y="0"/>
                  <a:pt x="6" y="0"/>
                  <a:pt x="6" y="3"/>
                </a:cubicBezTo>
                <a:cubicBezTo>
                  <a:pt x="7" y="8"/>
                  <a:pt x="8" y="13"/>
                  <a:pt x="9" y="18"/>
                </a:cubicBezTo>
                <a:cubicBezTo>
                  <a:pt x="5" y="14"/>
                  <a:pt x="4" y="9"/>
                  <a:pt x="0" y="5"/>
                </a:cubicBezTo>
                <a:close/>
              </a:path>
            </a:pathLst>
          </a:custGeom>
          <a:solidFill>
            <a:srgbClr val="DDD6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7" name="Freeform 48">
            <a:extLst>
              <a:ext uri="{FF2B5EF4-FFF2-40B4-BE49-F238E27FC236}">
                <a16:creationId xmlns:a16="http://schemas.microsoft.com/office/drawing/2014/main" id="{E204F8E5-70D5-469E-A211-5F01E5387231}"/>
              </a:ext>
            </a:extLst>
          </p:cNvPr>
          <p:cNvSpPr>
            <a:spLocks/>
          </p:cNvSpPr>
          <p:nvPr/>
        </p:nvSpPr>
        <p:spPr bwMode="auto">
          <a:xfrm>
            <a:off x="6833880" y="2500772"/>
            <a:ext cx="60325" cy="92075"/>
          </a:xfrm>
          <a:custGeom>
            <a:avLst/>
            <a:gdLst>
              <a:gd name="T0" fmla="*/ 16 w 16"/>
              <a:gd name="T1" fmla="*/ 0 h 24"/>
              <a:gd name="T2" fmla="*/ 5 w 16"/>
              <a:gd name="T3" fmla="*/ 24 h 24"/>
              <a:gd name="T4" fmla="*/ 16 w 16"/>
              <a:gd name="T5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" h="24">
                <a:moveTo>
                  <a:pt x="16" y="0"/>
                </a:moveTo>
                <a:cubicBezTo>
                  <a:pt x="12" y="8"/>
                  <a:pt x="8" y="16"/>
                  <a:pt x="5" y="24"/>
                </a:cubicBezTo>
                <a:cubicBezTo>
                  <a:pt x="0" y="10"/>
                  <a:pt x="3" y="5"/>
                  <a:pt x="16" y="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8" name="Freeform 49">
            <a:extLst>
              <a:ext uri="{FF2B5EF4-FFF2-40B4-BE49-F238E27FC236}">
                <a16:creationId xmlns:a16="http://schemas.microsoft.com/office/drawing/2014/main" id="{DB3DD2F2-D368-4068-BF46-A37610E48285}"/>
              </a:ext>
            </a:extLst>
          </p:cNvPr>
          <p:cNvSpPr>
            <a:spLocks/>
          </p:cNvSpPr>
          <p:nvPr/>
        </p:nvSpPr>
        <p:spPr bwMode="auto">
          <a:xfrm>
            <a:off x="6830705" y="2992897"/>
            <a:ext cx="185737" cy="134937"/>
          </a:xfrm>
          <a:custGeom>
            <a:avLst/>
            <a:gdLst>
              <a:gd name="T0" fmla="*/ 0 w 49"/>
              <a:gd name="T1" fmla="*/ 3 h 36"/>
              <a:gd name="T2" fmla="*/ 3 w 49"/>
              <a:gd name="T3" fmla="*/ 3 h 36"/>
              <a:gd name="T4" fmla="*/ 15 w 49"/>
              <a:gd name="T5" fmla="*/ 11 h 36"/>
              <a:gd name="T6" fmla="*/ 36 w 49"/>
              <a:gd name="T7" fmla="*/ 10 h 36"/>
              <a:gd name="T8" fmla="*/ 44 w 49"/>
              <a:gd name="T9" fmla="*/ 17 h 36"/>
              <a:gd name="T10" fmla="*/ 46 w 49"/>
              <a:gd name="T11" fmla="*/ 31 h 36"/>
              <a:gd name="T12" fmla="*/ 33 w 49"/>
              <a:gd name="T13" fmla="*/ 35 h 36"/>
              <a:gd name="T14" fmla="*/ 10 w 49"/>
              <a:gd name="T15" fmla="*/ 17 h 36"/>
              <a:gd name="T16" fmla="*/ 0 w 49"/>
              <a:gd name="T17" fmla="*/ 3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9" h="36">
                <a:moveTo>
                  <a:pt x="0" y="3"/>
                </a:moveTo>
                <a:cubicBezTo>
                  <a:pt x="1" y="0"/>
                  <a:pt x="2" y="3"/>
                  <a:pt x="3" y="3"/>
                </a:cubicBezTo>
                <a:cubicBezTo>
                  <a:pt x="7" y="6"/>
                  <a:pt x="11" y="9"/>
                  <a:pt x="15" y="11"/>
                </a:cubicBezTo>
                <a:cubicBezTo>
                  <a:pt x="22" y="14"/>
                  <a:pt x="29" y="13"/>
                  <a:pt x="36" y="10"/>
                </a:cubicBezTo>
                <a:cubicBezTo>
                  <a:pt x="38" y="12"/>
                  <a:pt x="41" y="15"/>
                  <a:pt x="44" y="17"/>
                </a:cubicBezTo>
                <a:cubicBezTo>
                  <a:pt x="48" y="21"/>
                  <a:pt x="49" y="26"/>
                  <a:pt x="46" y="31"/>
                </a:cubicBezTo>
                <a:cubicBezTo>
                  <a:pt x="43" y="36"/>
                  <a:pt x="38" y="36"/>
                  <a:pt x="33" y="35"/>
                </a:cubicBezTo>
                <a:cubicBezTo>
                  <a:pt x="23" y="32"/>
                  <a:pt x="17" y="24"/>
                  <a:pt x="10" y="17"/>
                </a:cubicBezTo>
                <a:cubicBezTo>
                  <a:pt x="6" y="13"/>
                  <a:pt x="2" y="9"/>
                  <a:pt x="0" y="3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69" name="Grupo 68">
            <a:extLst>
              <a:ext uri="{FF2B5EF4-FFF2-40B4-BE49-F238E27FC236}">
                <a16:creationId xmlns:a16="http://schemas.microsoft.com/office/drawing/2014/main" id="{1252704D-8F42-2DED-C633-032B0D325A2D}"/>
              </a:ext>
            </a:extLst>
          </p:cNvPr>
          <p:cNvGrpSpPr/>
          <p:nvPr/>
        </p:nvGrpSpPr>
        <p:grpSpPr>
          <a:xfrm rot="8294799">
            <a:off x="-317685" y="-93856"/>
            <a:ext cx="2227562" cy="1702084"/>
            <a:chOff x="-1146176" y="1508125"/>
            <a:chExt cx="1609726" cy="2154238"/>
          </a:xfrm>
        </p:grpSpPr>
        <p:sp>
          <p:nvSpPr>
            <p:cNvPr id="70" name="Freeform 22">
              <a:extLst>
                <a:ext uri="{FF2B5EF4-FFF2-40B4-BE49-F238E27FC236}">
                  <a16:creationId xmlns:a16="http://schemas.microsoft.com/office/drawing/2014/main" id="{D6AEF789-84B3-E0D7-1473-73B95080B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1725" y="1798638"/>
              <a:ext cx="871538" cy="1863725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23">
              <a:extLst>
                <a:ext uri="{FF2B5EF4-FFF2-40B4-BE49-F238E27FC236}">
                  <a16:creationId xmlns:a16="http://schemas.microsoft.com/office/drawing/2014/main" id="{35197DD7-DF52-7455-8381-61A632277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6163" y="2360613"/>
              <a:ext cx="355600" cy="592138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24">
              <a:extLst>
                <a:ext uri="{FF2B5EF4-FFF2-40B4-BE49-F238E27FC236}">
                  <a16:creationId xmlns:a16="http://schemas.microsoft.com/office/drawing/2014/main" id="{E337CC77-79DF-5F82-4E84-07B993AAF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913" y="2925763"/>
              <a:ext cx="327025" cy="56832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25">
              <a:extLst>
                <a:ext uri="{FF2B5EF4-FFF2-40B4-BE49-F238E27FC236}">
                  <a16:creationId xmlns:a16="http://schemas.microsoft.com/office/drawing/2014/main" id="{1D256B1B-2ADF-2E4D-998A-D16E6933DB21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0400" y="2252663"/>
              <a:ext cx="180975" cy="574675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26">
              <a:extLst>
                <a:ext uri="{FF2B5EF4-FFF2-40B4-BE49-F238E27FC236}">
                  <a16:creationId xmlns:a16="http://schemas.microsoft.com/office/drawing/2014/main" id="{8CB80CFD-46C0-AC0C-B1F6-601C645B7C2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3625" y="1508125"/>
              <a:ext cx="149225" cy="501650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27">
              <a:extLst>
                <a:ext uri="{FF2B5EF4-FFF2-40B4-BE49-F238E27FC236}">
                  <a16:creationId xmlns:a16="http://schemas.microsoft.com/office/drawing/2014/main" id="{2ABA5BD2-275A-D230-3EC7-25C7983331E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6176" y="1700213"/>
              <a:ext cx="363538" cy="77787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28">
              <a:extLst>
                <a:ext uri="{FF2B5EF4-FFF2-40B4-BE49-F238E27FC236}">
                  <a16:creationId xmlns:a16="http://schemas.microsoft.com/office/drawing/2014/main" id="{E2F9A324-014E-F992-D514-09061A114C92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7413" y="1557338"/>
              <a:ext cx="141288" cy="919163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29">
              <a:extLst>
                <a:ext uri="{FF2B5EF4-FFF2-40B4-BE49-F238E27FC236}">
                  <a16:creationId xmlns:a16="http://schemas.microsoft.com/office/drawing/2014/main" id="{9D24CF40-C631-69EE-1EDB-E6B25D4C201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025" y="1798638"/>
              <a:ext cx="871538" cy="1863725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30">
              <a:extLst>
                <a:ext uri="{FF2B5EF4-FFF2-40B4-BE49-F238E27FC236}">
                  <a16:creationId xmlns:a16="http://schemas.microsoft.com/office/drawing/2014/main" id="{F9894E1D-B476-34A6-ACAA-F39509F516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8" y="2360613"/>
              <a:ext cx="354013" cy="592138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31">
              <a:extLst>
                <a:ext uri="{FF2B5EF4-FFF2-40B4-BE49-F238E27FC236}">
                  <a16:creationId xmlns:a16="http://schemas.microsoft.com/office/drawing/2014/main" id="{21F9B477-AE0E-1A95-C66E-C5B92499586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325" y="2925763"/>
              <a:ext cx="327025" cy="56832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32">
              <a:extLst>
                <a:ext uri="{FF2B5EF4-FFF2-40B4-BE49-F238E27FC236}">
                  <a16:creationId xmlns:a16="http://schemas.microsoft.com/office/drawing/2014/main" id="{415320EF-241D-56DE-BE22-1B92776D5534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4787" y="2252663"/>
              <a:ext cx="180975" cy="574675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33">
              <a:extLst>
                <a:ext uri="{FF2B5EF4-FFF2-40B4-BE49-F238E27FC236}">
                  <a16:creationId xmlns:a16="http://schemas.microsoft.com/office/drawing/2014/main" id="{8D6B83D7-190C-D40E-AE8B-F00A9023E2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8" y="1508125"/>
              <a:ext cx="149225" cy="501650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34">
              <a:extLst>
                <a:ext uri="{FF2B5EF4-FFF2-40B4-BE49-F238E27FC236}">
                  <a16:creationId xmlns:a16="http://schemas.microsoft.com/office/drawing/2014/main" id="{65BFF9D9-BE5D-9329-75F0-53D68A29043D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" y="1700213"/>
              <a:ext cx="365125" cy="77787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35">
              <a:extLst>
                <a:ext uri="{FF2B5EF4-FFF2-40B4-BE49-F238E27FC236}">
                  <a16:creationId xmlns:a16="http://schemas.microsoft.com/office/drawing/2014/main" id="{CD40B6C0-CC57-3845-B9A4-83667E36D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3" y="1557338"/>
              <a:ext cx="141288" cy="919163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84" name="Grupo 83">
            <a:extLst>
              <a:ext uri="{FF2B5EF4-FFF2-40B4-BE49-F238E27FC236}">
                <a16:creationId xmlns:a16="http://schemas.microsoft.com/office/drawing/2014/main" id="{F0EBF61C-CAD9-EA9B-DAC8-1AF7BB7E2F07}"/>
              </a:ext>
            </a:extLst>
          </p:cNvPr>
          <p:cNvGrpSpPr/>
          <p:nvPr/>
        </p:nvGrpSpPr>
        <p:grpSpPr>
          <a:xfrm rot="13694799">
            <a:off x="7290301" y="-57395"/>
            <a:ext cx="2227562" cy="1702084"/>
            <a:chOff x="-1146176" y="1508125"/>
            <a:chExt cx="1609726" cy="2154238"/>
          </a:xfrm>
        </p:grpSpPr>
        <p:sp>
          <p:nvSpPr>
            <p:cNvPr id="85" name="Freeform 22">
              <a:extLst>
                <a:ext uri="{FF2B5EF4-FFF2-40B4-BE49-F238E27FC236}">
                  <a16:creationId xmlns:a16="http://schemas.microsoft.com/office/drawing/2014/main" id="{1756B1A1-600E-6022-25BD-F2F6CFA7D82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1725" y="1798638"/>
              <a:ext cx="871538" cy="1863725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23">
              <a:extLst>
                <a:ext uri="{FF2B5EF4-FFF2-40B4-BE49-F238E27FC236}">
                  <a16:creationId xmlns:a16="http://schemas.microsoft.com/office/drawing/2014/main" id="{3F2519A4-6B68-15C1-DEA7-F116114C77F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6163" y="2360613"/>
              <a:ext cx="355600" cy="592138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24">
              <a:extLst>
                <a:ext uri="{FF2B5EF4-FFF2-40B4-BE49-F238E27FC236}">
                  <a16:creationId xmlns:a16="http://schemas.microsoft.com/office/drawing/2014/main" id="{C3FF6349-C2A7-EC75-6986-2762CF8BA123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913" y="2925763"/>
              <a:ext cx="327025" cy="56832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25">
              <a:extLst>
                <a:ext uri="{FF2B5EF4-FFF2-40B4-BE49-F238E27FC236}">
                  <a16:creationId xmlns:a16="http://schemas.microsoft.com/office/drawing/2014/main" id="{C17794E9-3ED2-0BEB-1A57-AA6284AE3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0400" y="2252663"/>
              <a:ext cx="180975" cy="574675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26">
              <a:extLst>
                <a:ext uri="{FF2B5EF4-FFF2-40B4-BE49-F238E27FC236}">
                  <a16:creationId xmlns:a16="http://schemas.microsoft.com/office/drawing/2014/main" id="{FB47FD86-6007-59FC-3560-204468D54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3625" y="1508125"/>
              <a:ext cx="149225" cy="501650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27">
              <a:extLst>
                <a:ext uri="{FF2B5EF4-FFF2-40B4-BE49-F238E27FC236}">
                  <a16:creationId xmlns:a16="http://schemas.microsoft.com/office/drawing/2014/main" id="{E3354305-D5A2-E41D-02B2-FEFB70C3660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6176" y="1700213"/>
              <a:ext cx="363538" cy="77787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28">
              <a:extLst>
                <a:ext uri="{FF2B5EF4-FFF2-40B4-BE49-F238E27FC236}">
                  <a16:creationId xmlns:a16="http://schemas.microsoft.com/office/drawing/2014/main" id="{C063917E-1D81-1D87-736F-29ADBF366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7413" y="1557338"/>
              <a:ext cx="141288" cy="919163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29">
              <a:extLst>
                <a:ext uri="{FF2B5EF4-FFF2-40B4-BE49-F238E27FC236}">
                  <a16:creationId xmlns:a16="http://schemas.microsoft.com/office/drawing/2014/main" id="{B2758AB7-7A1A-5DCB-1928-177394B071BA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025" y="1798638"/>
              <a:ext cx="871538" cy="1863725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30">
              <a:extLst>
                <a:ext uri="{FF2B5EF4-FFF2-40B4-BE49-F238E27FC236}">
                  <a16:creationId xmlns:a16="http://schemas.microsoft.com/office/drawing/2014/main" id="{F2AA38E4-7483-512C-7491-EE4778E556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8" y="2360613"/>
              <a:ext cx="354013" cy="592138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31">
              <a:extLst>
                <a:ext uri="{FF2B5EF4-FFF2-40B4-BE49-F238E27FC236}">
                  <a16:creationId xmlns:a16="http://schemas.microsoft.com/office/drawing/2014/main" id="{EECEB443-4500-7497-D405-85BCB85B6C3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325" y="2925763"/>
              <a:ext cx="327025" cy="56832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32">
              <a:extLst>
                <a:ext uri="{FF2B5EF4-FFF2-40B4-BE49-F238E27FC236}">
                  <a16:creationId xmlns:a16="http://schemas.microsoft.com/office/drawing/2014/main" id="{F5FBB50D-52DD-537E-1A94-8B1E614F5380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4787" y="2252663"/>
              <a:ext cx="180975" cy="574675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33">
              <a:extLst>
                <a:ext uri="{FF2B5EF4-FFF2-40B4-BE49-F238E27FC236}">
                  <a16:creationId xmlns:a16="http://schemas.microsoft.com/office/drawing/2014/main" id="{A8520C37-EE3D-7071-D136-1340504CD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8" y="1508125"/>
              <a:ext cx="149225" cy="501650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34">
              <a:extLst>
                <a:ext uri="{FF2B5EF4-FFF2-40B4-BE49-F238E27FC236}">
                  <a16:creationId xmlns:a16="http://schemas.microsoft.com/office/drawing/2014/main" id="{27BA96E1-43F8-CC2D-3105-6AB6827FD4A8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" y="1700213"/>
              <a:ext cx="365125" cy="77787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35">
              <a:extLst>
                <a:ext uri="{FF2B5EF4-FFF2-40B4-BE49-F238E27FC236}">
                  <a16:creationId xmlns:a16="http://schemas.microsoft.com/office/drawing/2014/main" id="{A5E9BC64-D641-7FF5-A1AC-498F83FF7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3" y="1557338"/>
              <a:ext cx="141288" cy="919163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0481988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ntura abstracta verde azulado y blanco">
            <a:extLst>
              <a:ext uri="{FF2B5EF4-FFF2-40B4-BE49-F238E27FC236}">
                <a16:creationId xmlns:a16="http://schemas.microsoft.com/office/drawing/2014/main" id="{726A2C52-89DA-4168-830A-DAD13793DD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60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30" name="Google Shape;2630;p60"/>
          <p:cNvSpPr txBox="1">
            <a:spLocks noGrp="1"/>
          </p:cNvSpPr>
          <p:nvPr>
            <p:ph type="ctrTitle"/>
          </p:nvPr>
        </p:nvSpPr>
        <p:spPr>
          <a:xfrm flipH="1">
            <a:off x="998930" y="1307618"/>
            <a:ext cx="702945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solidFill>
                  <a:schemeClr val="bg1"/>
                </a:solidFill>
              </a:rPr>
              <a:t>A PICTURE ALWAYS REINFORCE THE CONCEPT</a:t>
            </a:r>
            <a:endParaRPr sz="3200" b="1" dirty="0">
              <a:solidFill>
                <a:schemeClr val="bg1"/>
              </a:solidFill>
            </a:endParaRPr>
          </a:p>
        </p:txBody>
      </p:sp>
      <p:sp>
        <p:nvSpPr>
          <p:cNvPr id="2631" name="Google Shape;2631;p60"/>
          <p:cNvSpPr txBox="1">
            <a:spLocks noGrp="1"/>
          </p:cNvSpPr>
          <p:nvPr>
            <p:ph type="subTitle" idx="1"/>
          </p:nvPr>
        </p:nvSpPr>
        <p:spPr>
          <a:xfrm flipH="1">
            <a:off x="998930" y="2550590"/>
            <a:ext cx="2185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Images reveal large amounts of data, so remember: use an image instead of a long text</a:t>
            </a:r>
            <a:endParaRPr dirty="0"/>
          </a:p>
        </p:txBody>
      </p:sp>
      <p:pic>
        <p:nvPicPr>
          <p:cNvPr id="56" name="Imagen 55">
            <a:extLst>
              <a:ext uri="{FF2B5EF4-FFF2-40B4-BE49-F238E27FC236}">
                <a16:creationId xmlns:a16="http://schemas.microsoft.com/office/drawing/2014/main" id="{B6B38219-D58F-4C11-9D5B-59347F87A9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913422">
            <a:off x="-364586" y="-17769"/>
            <a:ext cx="2154732" cy="1606515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A3FD7DD0-A818-4BD5-B033-FCD6AB243A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3502599">
            <a:off x="7322226" y="-96551"/>
            <a:ext cx="2154732" cy="1606515"/>
          </a:xfrm>
          <a:prstGeom prst="rect">
            <a:avLst/>
          </a:prstGeom>
        </p:spPr>
      </p:pic>
      <p:sp>
        <p:nvSpPr>
          <p:cNvPr id="58" name="Google Shape;2631;p60">
            <a:extLst>
              <a:ext uri="{FF2B5EF4-FFF2-40B4-BE49-F238E27FC236}">
                <a16:creationId xmlns:a16="http://schemas.microsoft.com/office/drawing/2014/main" id="{20C08C89-0A75-4CA6-BEBA-BC4784B0D55D}"/>
              </a:ext>
            </a:extLst>
          </p:cNvPr>
          <p:cNvSpPr txBox="1">
            <a:spLocks/>
          </p:cNvSpPr>
          <p:nvPr/>
        </p:nvSpPr>
        <p:spPr>
          <a:xfrm flipH="1">
            <a:off x="1003693" y="3561156"/>
            <a:ext cx="2185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lvl="0" indent="-34290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 pitchFamily="34" charset="0"/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/>
              <a:t>Images reveal large amounts of data, so remember: use an image instead of a long text</a:t>
            </a:r>
            <a:endParaRPr lang="en-US" dirty="0"/>
          </a:p>
        </p:txBody>
      </p:sp>
      <p:sp>
        <p:nvSpPr>
          <p:cNvPr id="59" name="Google Shape;2631;p60">
            <a:extLst>
              <a:ext uri="{FF2B5EF4-FFF2-40B4-BE49-F238E27FC236}">
                <a16:creationId xmlns:a16="http://schemas.microsoft.com/office/drawing/2014/main" id="{8631B0D1-22FD-4FD7-AD86-5EC5D4E34794}"/>
              </a:ext>
            </a:extLst>
          </p:cNvPr>
          <p:cNvSpPr txBox="1">
            <a:spLocks/>
          </p:cNvSpPr>
          <p:nvPr/>
        </p:nvSpPr>
        <p:spPr>
          <a:xfrm flipH="1">
            <a:off x="3275856" y="2550590"/>
            <a:ext cx="2185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lvl="0" indent="-34290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 pitchFamily="34" charset="0"/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/>
              <a:t>Images reveal large amounts of data, so remember: use an image instead of a long text</a:t>
            </a:r>
            <a:endParaRPr lang="en-US" dirty="0"/>
          </a:p>
        </p:txBody>
      </p:sp>
      <p:sp>
        <p:nvSpPr>
          <p:cNvPr id="60" name="Google Shape;2631;p60">
            <a:extLst>
              <a:ext uri="{FF2B5EF4-FFF2-40B4-BE49-F238E27FC236}">
                <a16:creationId xmlns:a16="http://schemas.microsoft.com/office/drawing/2014/main" id="{152314E2-84DD-400B-967F-2464D1322CA2}"/>
              </a:ext>
            </a:extLst>
          </p:cNvPr>
          <p:cNvSpPr txBox="1">
            <a:spLocks/>
          </p:cNvSpPr>
          <p:nvPr/>
        </p:nvSpPr>
        <p:spPr>
          <a:xfrm flipH="1">
            <a:off x="3280619" y="3561156"/>
            <a:ext cx="21855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lvl="0" indent="-34290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 pitchFamily="34" charset="0"/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/>
              <a:t>Images reveal large amounts of data, so remember: use an image instead of a long text</a:t>
            </a:r>
            <a:endParaRPr lang="en-US" dirty="0"/>
          </a:p>
        </p:txBody>
      </p:sp>
      <p:grpSp>
        <p:nvGrpSpPr>
          <p:cNvPr id="1073" name="Grupo 1072">
            <a:extLst>
              <a:ext uri="{FF2B5EF4-FFF2-40B4-BE49-F238E27FC236}">
                <a16:creationId xmlns:a16="http://schemas.microsoft.com/office/drawing/2014/main" id="{3D6FD860-667C-41C8-86C2-8838FCB380CD}"/>
              </a:ext>
            </a:extLst>
          </p:cNvPr>
          <p:cNvGrpSpPr/>
          <p:nvPr/>
        </p:nvGrpSpPr>
        <p:grpSpPr>
          <a:xfrm>
            <a:off x="5813426" y="2074863"/>
            <a:ext cx="2514599" cy="2538412"/>
            <a:chOff x="5813426" y="2074863"/>
            <a:chExt cx="2514599" cy="2538412"/>
          </a:xfrm>
          <a:solidFill>
            <a:srgbClr val="A4B4EA"/>
          </a:solidFill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C3AB7946-0B6E-4C18-81F6-B64C4C8403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7450" y="2479675"/>
              <a:ext cx="919162" cy="1092200"/>
            </a:xfrm>
            <a:custGeom>
              <a:avLst/>
              <a:gdLst>
                <a:gd name="T0" fmla="*/ 623 w 733"/>
                <a:gd name="T1" fmla="*/ 641 h 871"/>
                <a:gd name="T2" fmla="*/ 703 w 733"/>
                <a:gd name="T3" fmla="*/ 767 h 871"/>
                <a:gd name="T4" fmla="*/ 731 w 733"/>
                <a:gd name="T5" fmla="*/ 852 h 871"/>
                <a:gd name="T6" fmla="*/ 729 w 733"/>
                <a:gd name="T7" fmla="*/ 871 h 871"/>
                <a:gd name="T8" fmla="*/ 672 w 733"/>
                <a:gd name="T9" fmla="*/ 756 h 871"/>
                <a:gd name="T10" fmla="*/ 601 w 733"/>
                <a:gd name="T11" fmla="*/ 649 h 871"/>
                <a:gd name="T12" fmla="*/ 575 w 733"/>
                <a:gd name="T13" fmla="*/ 613 h 871"/>
                <a:gd name="T14" fmla="*/ 509 w 733"/>
                <a:gd name="T15" fmla="*/ 543 h 871"/>
                <a:gd name="T16" fmla="*/ 495 w 733"/>
                <a:gd name="T17" fmla="*/ 538 h 871"/>
                <a:gd name="T18" fmla="*/ 394 w 733"/>
                <a:gd name="T19" fmla="*/ 515 h 871"/>
                <a:gd name="T20" fmla="*/ 376 w 733"/>
                <a:gd name="T21" fmla="*/ 499 h 871"/>
                <a:gd name="T22" fmla="*/ 398 w 733"/>
                <a:gd name="T23" fmla="*/ 490 h 871"/>
                <a:gd name="T24" fmla="*/ 445 w 733"/>
                <a:gd name="T25" fmla="*/ 495 h 871"/>
                <a:gd name="T26" fmla="*/ 458 w 733"/>
                <a:gd name="T27" fmla="*/ 496 h 871"/>
                <a:gd name="T28" fmla="*/ 424 w 733"/>
                <a:gd name="T29" fmla="*/ 462 h 871"/>
                <a:gd name="T30" fmla="*/ 330 w 733"/>
                <a:gd name="T31" fmla="*/ 394 h 871"/>
                <a:gd name="T32" fmla="*/ 253 w 733"/>
                <a:gd name="T33" fmla="*/ 341 h 871"/>
                <a:gd name="T34" fmla="*/ 124 w 733"/>
                <a:gd name="T35" fmla="*/ 229 h 871"/>
                <a:gd name="T36" fmla="*/ 78 w 733"/>
                <a:gd name="T37" fmla="*/ 173 h 871"/>
                <a:gd name="T38" fmla="*/ 11 w 733"/>
                <a:gd name="T39" fmla="*/ 58 h 871"/>
                <a:gd name="T40" fmla="*/ 0 w 733"/>
                <a:gd name="T41" fmla="*/ 28 h 871"/>
                <a:gd name="T42" fmla="*/ 12 w 733"/>
                <a:gd name="T43" fmla="*/ 35 h 871"/>
                <a:gd name="T44" fmla="*/ 68 w 733"/>
                <a:gd name="T45" fmla="*/ 116 h 871"/>
                <a:gd name="T46" fmla="*/ 135 w 733"/>
                <a:gd name="T47" fmla="*/ 195 h 871"/>
                <a:gd name="T48" fmla="*/ 155 w 733"/>
                <a:gd name="T49" fmla="*/ 216 h 871"/>
                <a:gd name="T50" fmla="*/ 241 w 733"/>
                <a:gd name="T51" fmla="*/ 297 h 871"/>
                <a:gd name="T52" fmla="*/ 123 w 733"/>
                <a:gd name="T53" fmla="*/ 179 h 871"/>
                <a:gd name="T54" fmla="*/ 17 w 733"/>
                <a:gd name="T55" fmla="*/ 34 h 871"/>
                <a:gd name="T56" fmla="*/ 14 w 733"/>
                <a:gd name="T57" fmla="*/ 15 h 871"/>
                <a:gd name="T58" fmla="*/ 50 w 733"/>
                <a:gd name="T59" fmla="*/ 42 h 871"/>
                <a:gd name="T60" fmla="*/ 93 w 733"/>
                <a:gd name="T61" fmla="*/ 82 h 871"/>
                <a:gd name="T62" fmla="*/ 161 w 733"/>
                <a:gd name="T63" fmla="*/ 160 h 871"/>
                <a:gd name="T64" fmla="*/ 222 w 733"/>
                <a:gd name="T65" fmla="*/ 238 h 871"/>
                <a:gd name="T66" fmla="*/ 234 w 733"/>
                <a:gd name="T67" fmla="*/ 252 h 871"/>
                <a:gd name="T68" fmla="*/ 234 w 733"/>
                <a:gd name="T69" fmla="*/ 245 h 871"/>
                <a:gd name="T70" fmla="*/ 196 w 733"/>
                <a:gd name="T71" fmla="*/ 128 h 871"/>
                <a:gd name="T72" fmla="*/ 191 w 733"/>
                <a:gd name="T73" fmla="*/ 57 h 871"/>
                <a:gd name="T74" fmla="*/ 204 w 733"/>
                <a:gd name="T75" fmla="*/ 0 h 871"/>
                <a:gd name="T76" fmla="*/ 212 w 733"/>
                <a:gd name="T77" fmla="*/ 10 h 871"/>
                <a:gd name="T78" fmla="*/ 242 w 733"/>
                <a:gd name="T79" fmla="*/ 149 h 871"/>
                <a:gd name="T80" fmla="*/ 287 w 733"/>
                <a:gd name="T81" fmla="*/ 295 h 871"/>
                <a:gd name="T82" fmla="*/ 250 w 733"/>
                <a:gd name="T83" fmla="*/ 183 h 871"/>
                <a:gd name="T84" fmla="*/ 217 w 733"/>
                <a:gd name="T85" fmla="*/ 31 h 871"/>
                <a:gd name="T86" fmla="*/ 220 w 733"/>
                <a:gd name="T87" fmla="*/ 9 h 871"/>
                <a:gd name="T88" fmla="*/ 241 w 733"/>
                <a:gd name="T89" fmla="*/ 33 h 871"/>
                <a:gd name="T90" fmla="*/ 285 w 733"/>
                <a:gd name="T91" fmla="*/ 125 h 871"/>
                <a:gd name="T92" fmla="*/ 306 w 733"/>
                <a:gd name="T93" fmla="*/ 193 h 871"/>
                <a:gd name="T94" fmla="*/ 324 w 733"/>
                <a:gd name="T95" fmla="*/ 267 h 871"/>
                <a:gd name="T96" fmla="*/ 333 w 733"/>
                <a:gd name="T97" fmla="*/ 328 h 871"/>
                <a:gd name="T98" fmla="*/ 334 w 733"/>
                <a:gd name="T99" fmla="*/ 338 h 871"/>
                <a:gd name="T100" fmla="*/ 361 w 733"/>
                <a:gd name="T101" fmla="*/ 391 h 871"/>
                <a:gd name="T102" fmla="*/ 485 w 733"/>
                <a:gd name="T103" fmla="*/ 493 h 871"/>
                <a:gd name="T104" fmla="*/ 581 w 733"/>
                <a:gd name="T105" fmla="*/ 589 h 871"/>
                <a:gd name="T106" fmla="*/ 623 w 733"/>
                <a:gd name="T107" fmla="*/ 64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1">
                  <a:moveTo>
                    <a:pt x="623" y="641"/>
                  </a:moveTo>
                  <a:cubicBezTo>
                    <a:pt x="650" y="682"/>
                    <a:pt x="681" y="722"/>
                    <a:pt x="703" y="767"/>
                  </a:cubicBezTo>
                  <a:cubicBezTo>
                    <a:pt x="716" y="793"/>
                    <a:pt x="725" y="822"/>
                    <a:pt x="731" y="852"/>
                  </a:cubicBezTo>
                  <a:cubicBezTo>
                    <a:pt x="732" y="857"/>
                    <a:pt x="733" y="863"/>
                    <a:pt x="729" y="871"/>
                  </a:cubicBezTo>
                  <a:cubicBezTo>
                    <a:pt x="706" y="833"/>
                    <a:pt x="697" y="790"/>
                    <a:pt x="672" y="756"/>
                  </a:cubicBezTo>
                  <a:cubicBezTo>
                    <a:pt x="648" y="721"/>
                    <a:pt x="627" y="683"/>
                    <a:pt x="601" y="649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4" y="589"/>
                    <a:pt x="533" y="564"/>
                    <a:pt x="509" y="543"/>
                  </a:cubicBezTo>
                  <a:cubicBezTo>
                    <a:pt x="505" y="539"/>
                    <a:pt x="500" y="538"/>
                    <a:pt x="495" y="538"/>
                  </a:cubicBezTo>
                  <a:cubicBezTo>
                    <a:pt x="461" y="533"/>
                    <a:pt x="427" y="529"/>
                    <a:pt x="394" y="515"/>
                  </a:cubicBezTo>
                  <a:cubicBezTo>
                    <a:pt x="387" y="512"/>
                    <a:pt x="374" y="511"/>
                    <a:pt x="376" y="499"/>
                  </a:cubicBezTo>
                  <a:cubicBezTo>
                    <a:pt x="378" y="489"/>
                    <a:pt x="390" y="491"/>
                    <a:pt x="398" y="490"/>
                  </a:cubicBezTo>
                  <a:cubicBezTo>
                    <a:pt x="414" y="488"/>
                    <a:pt x="429" y="492"/>
                    <a:pt x="445" y="495"/>
                  </a:cubicBezTo>
                  <a:cubicBezTo>
                    <a:pt x="449" y="496"/>
                    <a:pt x="453" y="499"/>
                    <a:pt x="458" y="496"/>
                  </a:cubicBezTo>
                  <a:cubicBezTo>
                    <a:pt x="451" y="480"/>
                    <a:pt x="435" y="473"/>
                    <a:pt x="424" y="462"/>
                  </a:cubicBezTo>
                  <a:cubicBezTo>
                    <a:pt x="395" y="436"/>
                    <a:pt x="363" y="414"/>
                    <a:pt x="330" y="394"/>
                  </a:cubicBezTo>
                  <a:cubicBezTo>
                    <a:pt x="303" y="378"/>
                    <a:pt x="277" y="361"/>
                    <a:pt x="253" y="341"/>
                  </a:cubicBezTo>
                  <a:cubicBezTo>
                    <a:pt x="209" y="304"/>
                    <a:pt x="166" y="267"/>
                    <a:pt x="124" y="229"/>
                  </a:cubicBezTo>
                  <a:cubicBezTo>
                    <a:pt x="106" y="212"/>
                    <a:pt x="93" y="192"/>
                    <a:pt x="78" y="173"/>
                  </a:cubicBezTo>
                  <a:cubicBezTo>
                    <a:pt x="51" y="137"/>
                    <a:pt x="32" y="96"/>
                    <a:pt x="11" y="58"/>
                  </a:cubicBezTo>
                  <a:cubicBezTo>
                    <a:pt x="5" y="49"/>
                    <a:pt x="4" y="38"/>
                    <a:pt x="0" y="28"/>
                  </a:cubicBezTo>
                  <a:cubicBezTo>
                    <a:pt x="6" y="26"/>
                    <a:pt x="9" y="31"/>
                    <a:pt x="12" y="35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89" y="143"/>
                    <a:pt x="109" y="171"/>
                    <a:pt x="135" y="195"/>
                  </a:cubicBezTo>
                  <a:cubicBezTo>
                    <a:pt x="142" y="201"/>
                    <a:pt x="149" y="209"/>
                    <a:pt x="155" y="216"/>
                  </a:cubicBezTo>
                  <a:cubicBezTo>
                    <a:pt x="184" y="246"/>
                    <a:pt x="214" y="276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3" y="133"/>
                    <a:pt x="46" y="86"/>
                    <a:pt x="17" y="34"/>
                  </a:cubicBezTo>
                  <a:cubicBezTo>
                    <a:pt x="13" y="28"/>
                    <a:pt x="8" y="22"/>
                    <a:pt x="14" y="15"/>
                  </a:cubicBezTo>
                  <a:cubicBezTo>
                    <a:pt x="23" y="27"/>
                    <a:pt x="38" y="32"/>
                    <a:pt x="50" y="42"/>
                  </a:cubicBezTo>
                  <a:cubicBezTo>
                    <a:pt x="64" y="56"/>
                    <a:pt x="79" y="68"/>
                    <a:pt x="93" y="82"/>
                  </a:cubicBezTo>
                  <a:cubicBezTo>
                    <a:pt x="116" y="107"/>
                    <a:pt x="141" y="131"/>
                    <a:pt x="161" y="160"/>
                  </a:cubicBezTo>
                  <a:cubicBezTo>
                    <a:pt x="180" y="186"/>
                    <a:pt x="201" y="212"/>
                    <a:pt x="222" y="238"/>
                  </a:cubicBezTo>
                  <a:cubicBezTo>
                    <a:pt x="226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5"/>
                  </a:cubicBezTo>
                  <a:cubicBezTo>
                    <a:pt x="210" y="210"/>
                    <a:pt x="202" y="169"/>
                    <a:pt x="196" y="128"/>
                  </a:cubicBezTo>
                  <a:cubicBezTo>
                    <a:pt x="192" y="104"/>
                    <a:pt x="191" y="81"/>
                    <a:pt x="191" y="57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0" y="0"/>
                    <a:pt x="211" y="5"/>
                    <a:pt x="212" y="10"/>
                  </a:cubicBezTo>
                  <a:cubicBezTo>
                    <a:pt x="221" y="56"/>
                    <a:pt x="233" y="102"/>
                    <a:pt x="242" y="149"/>
                  </a:cubicBezTo>
                  <a:cubicBezTo>
                    <a:pt x="252" y="202"/>
                    <a:pt x="267" y="255"/>
                    <a:pt x="287" y="295"/>
                  </a:cubicBezTo>
                  <a:cubicBezTo>
                    <a:pt x="272" y="265"/>
                    <a:pt x="260" y="224"/>
                    <a:pt x="250" y="183"/>
                  </a:cubicBezTo>
                  <a:cubicBezTo>
                    <a:pt x="238" y="133"/>
                    <a:pt x="230" y="81"/>
                    <a:pt x="217" y="31"/>
                  </a:cubicBezTo>
                  <a:cubicBezTo>
                    <a:pt x="215" y="24"/>
                    <a:pt x="212" y="16"/>
                    <a:pt x="220" y="9"/>
                  </a:cubicBezTo>
                  <a:cubicBezTo>
                    <a:pt x="231" y="14"/>
                    <a:pt x="235" y="25"/>
                    <a:pt x="241" y="33"/>
                  </a:cubicBezTo>
                  <a:cubicBezTo>
                    <a:pt x="261" y="61"/>
                    <a:pt x="275" y="92"/>
                    <a:pt x="285" y="125"/>
                  </a:cubicBezTo>
                  <a:cubicBezTo>
                    <a:pt x="291" y="148"/>
                    <a:pt x="298" y="170"/>
                    <a:pt x="306" y="193"/>
                  </a:cubicBezTo>
                  <a:cubicBezTo>
                    <a:pt x="315" y="216"/>
                    <a:pt x="320" y="241"/>
                    <a:pt x="324" y="267"/>
                  </a:cubicBezTo>
                  <a:cubicBezTo>
                    <a:pt x="326" y="287"/>
                    <a:pt x="332" y="307"/>
                    <a:pt x="333" y="328"/>
                  </a:cubicBezTo>
                  <a:cubicBezTo>
                    <a:pt x="333" y="331"/>
                    <a:pt x="334" y="335"/>
                    <a:pt x="334" y="338"/>
                  </a:cubicBezTo>
                  <a:cubicBezTo>
                    <a:pt x="328" y="364"/>
                    <a:pt x="341" y="379"/>
                    <a:pt x="361" y="391"/>
                  </a:cubicBezTo>
                  <a:cubicBezTo>
                    <a:pt x="408" y="418"/>
                    <a:pt x="446" y="456"/>
                    <a:pt x="485" y="493"/>
                  </a:cubicBezTo>
                  <a:cubicBezTo>
                    <a:pt x="517" y="524"/>
                    <a:pt x="550" y="556"/>
                    <a:pt x="581" y="589"/>
                  </a:cubicBezTo>
                  <a:cubicBezTo>
                    <a:pt x="597" y="605"/>
                    <a:pt x="609" y="623"/>
                    <a:pt x="623" y="6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7">
              <a:extLst>
                <a:ext uri="{FF2B5EF4-FFF2-40B4-BE49-F238E27FC236}">
                  <a16:creationId xmlns:a16="http://schemas.microsoft.com/office/drawing/2014/main" id="{BAA5563D-3D91-42B6-B88C-D903EB2DA1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6188" y="2808288"/>
              <a:ext cx="374650" cy="347662"/>
            </a:xfrm>
            <a:custGeom>
              <a:avLst/>
              <a:gdLst>
                <a:gd name="T0" fmla="*/ 281 w 298"/>
                <a:gd name="T1" fmla="*/ 231 h 277"/>
                <a:gd name="T2" fmla="*/ 228 w 298"/>
                <a:gd name="T3" fmla="*/ 256 h 277"/>
                <a:gd name="T4" fmla="*/ 113 w 298"/>
                <a:gd name="T5" fmla="*/ 269 h 277"/>
                <a:gd name="T6" fmla="*/ 16 w 298"/>
                <a:gd name="T7" fmla="*/ 188 h 277"/>
                <a:gd name="T8" fmla="*/ 1 w 298"/>
                <a:gd name="T9" fmla="*/ 116 h 277"/>
                <a:gd name="T10" fmla="*/ 30 w 298"/>
                <a:gd name="T11" fmla="*/ 23 h 277"/>
                <a:gd name="T12" fmla="*/ 79 w 298"/>
                <a:gd name="T13" fmla="*/ 8 h 277"/>
                <a:gd name="T14" fmla="*/ 102 w 298"/>
                <a:gd name="T15" fmla="*/ 29 h 277"/>
                <a:gd name="T16" fmla="*/ 136 w 298"/>
                <a:gd name="T17" fmla="*/ 82 h 277"/>
                <a:gd name="T18" fmla="*/ 189 w 298"/>
                <a:gd name="T19" fmla="*/ 134 h 277"/>
                <a:gd name="T20" fmla="*/ 271 w 298"/>
                <a:gd name="T21" fmla="*/ 186 h 277"/>
                <a:gd name="T22" fmla="*/ 292 w 298"/>
                <a:gd name="T23" fmla="*/ 203 h 277"/>
                <a:gd name="T24" fmla="*/ 291 w 298"/>
                <a:gd name="T25" fmla="*/ 222 h 277"/>
                <a:gd name="T26" fmla="*/ 281 w 298"/>
                <a:gd name="T27" fmla="*/ 231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7">
                  <a:moveTo>
                    <a:pt x="281" y="231"/>
                  </a:moveTo>
                  <a:cubicBezTo>
                    <a:pt x="266" y="245"/>
                    <a:pt x="247" y="250"/>
                    <a:pt x="228" y="256"/>
                  </a:cubicBezTo>
                  <a:cubicBezTo>
                    <a:pt x="191" y="267"/>
                    <a:pt x="153" y="277"/>
                    <a:pt x="113" y="269"/>
                  </a:cubicBezTo>
                  <a:cubicBezTo>
                    <a:pt x="66" y="260"/>
                    <a:pt x="33" y="232"/>
                    <a:pt x="16" y="188"/>
                  </a:cubicBezTo>
                  <a:cubicBezTo>
                    <a:pt x="7" y="165"/>
                    <a:pt x="0" y="141"/>
                    <a:pt x="1" y="116"/>
                  </a:cubicBezTo>
                  <a:cubicBezTo>
                    <a:pt x="2" y="83"/>
                    <a:pt x="13" y="52"/>
                    <a:pt x="30" y="23"/>
                  </a:cubicBezTo>
                  <a:cubicBezTo>
                    <a:pt x="41" y="3"/>
                    <a:pt x="65" y="0"/>
                    <a:pt x="79" y="8"/>
                  </a:cubicBezTo>
                  <a:cubicBezTo>
                    <a:pt x="88" y="13"/>
                    <a:pt x="96" y="21"/>
                    <a:pt x="102" y="29"/>
                  </a:cubicBezTo>
                  <a:cubicBezTo>
                    <a:pt x="116" y="45"/>
                    <a:pt x="125" y="64"/>
                    <a:pt x="136" y="82"/>
                  </a:cubicBezTo>
                  <a:cubicBezTo>
                    <a:pt x="150" y="103"/>
                    <a:pt x="168" y="120"/>
                    <a:pt x="189" y="134"/>
                  </a:cubicBezTo>
                  <a:cubicBezTo>
                    <a:pt x="216" y="152"/>
                    <a:pt x="243" y="169"/>
                    <a:pt x="271" y="186"/>
                  </a:cubicBezTo>
                  <a:cubicBezTo>
                    <a:pt x="279" y="190"/>
                    <a:pt x="285" y="197"/>
                    <a:pt x="292" y="203"/>
                  </a:cubicBezTo>
                  <a:cubicBezTo>
                    <a:pt x="298" y="208"/>
                    <a:pt x="295" y="216"/>
                    <a:pt x="291" y="222"/>
                  </a:cubicBezTo>
                  <a:cubicBezTo>
                    <a:pt x="288" y="225"/>
                    <a:pt x="284" y="228"/>
                    <a:pt x="281" y="2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8">
              <a:extLst>
                <a:ext uri="{FF2B5EF4-FFF2-40B4-BE49-F238E27FC236}">
                  <a16:creationId xmlns:a16="http://schemas.microsoft.com/office/drawing/2014/main" id="{1356964E-18F8-46F4-A05A-9E5A2E8BB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1138" y="3140075"/>
              <a:ext cx="344487" cy="333375"/>
            </a:xfrm>
            <a:custGeom>
              <a:avLst/>
              <a:gdLst>
                <a:gd name="T0" fmla="*/ 192 w 275"/>
                <a:gd name="T1" fmla="*/ 243 h 266"/>
                <a:gd name="T2" fmla="*/ 121 w 275"/>
                <a:gd name="T3" fmla="*/ 166 h 266"/>
                <a:gd name="T4" fmla="*/ 37 w 275"/>
                <a:gd name="T5" fmla="*/ 101 h 266"/>
                <a:gd name="T6" fmla="*/ 13 w 275"/>
                <a:gd name="T7" fmla="*/ 79 h 266"/>
                <a:gd name="T8" fmla="*/ 29 w 275"/>
                <a:gd name="T9" fmla="*/ 31 h 266"/>
                <a:gd name="T10" fmla="*/ 179 w 275"/>
                <a:gd name="T11" fmla="*/ 17 h 266"/>
                <a:gd name="T12" fmla="*/ 274 w 275"/>
                <a:gd name="T13" fmla="*/ 152 h 266"/>
                <a:gd name="T14" fmla="*/ 256 w 275"/>
                <a:gd name="T15" fmla="*/ 238 h 266"/>
                <a:gd name="T16" fmla="*/ 232 w 275"/>
                <a:gd name="T17" fmla="*/ 260 h 266"/>
                <a:gd name="T18" fmla="*/ 192 w 275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5" h="266">
                  <a:moveTo>
                    <a:pt x="192" y="243"/>
                  </a:moveTo>
                  <a:cubicBezTo>
                    <a:pt x="176" y="214"/>
                    <a:pt x="148" y="191"/>
                    <a:pt x="121" y="166"/>
                  </a:cubicBezTo>
                  <a:cubicBezTo>
                    <a:pt x="95" y="143"/>
                    <a:pt x="68" y="120"/>
                    <a:pt x="37" y="101"/>
                  </a:cubicBezTo>
                  <a:cubicBezTo>
                    <a:pt x="28" y="95"/>
                    <a:pt x="20" y="88"/>
                    <a:pt x="13" y="79"/>
                  </a:cubicBezTo>
                  <a:cubicBezTo>
                    <a:pt x="0" y="62"/>
                    <a:pt x="6" y="45"/>
                    <a:pt x="29" y="31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4" y="152"/>
                  </a:cubicBezTo>
                  <a:cubicBezTo>
                    <a:pt x="275" y="183"/>
                    <a:pt x="271" y="211"/>
                    <a:pt x="256" y="238"/>
                  </a:cubicBezTo>
                  <a:cubicBezTo>
                    <a:pt x="250" y="249"/>
                    <a:pt x="242" y="255"/>
                    <a:pt x="232" y="260"/>
                  </a:cubicBezTo>
                  <a:cubicBezTo>
                    <a:pt x="219" y="266"/>
                    <a:pt x="206" y="260"/>
                    <a:pt x="192" y="2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9">
              <a:extLst>
                <a:ext uri="{FF2B5EF4-FFF2-40B4-BE49-F238E27FC236}">
                  <a16:creationId xmlns:a16="http://schemas.microsoft.com/office/drawing/2014/main" id="{E3F443CB-77EE-40D5-8AA3-AC4BE8BA6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2588" y="2744788"/>
              <a:ext cx="190500" cy="336550"/>
            </a:xfrm>
            <a:custGeom>
              <a:avLst/>
              <a:gdLst>
                <a:gd name="T0" fmla="*/ 151 w 152"/>
                <a:gd name="T1" fmla="*/ 268 h 268"/>
                <a:gd name="T2" fmla="*/ 125 w 152"/>
                <a:gd name="T3" fmla="*/ 252 h 268"/>
                <a:gd name="T4" fmla="*/ 56 w 152"/>
                <a:gd name="T5" fmla="*/ 186 h 268"/>
                <a:gd name="T6" fmla="*/ 13 w 152"/>
                <a:gd name="T7" fmla="*/ 92 h 268"/>
                <a:gd name="T8" fmla="*/ 2 w 152"/>
                <a:gd name="T9" fmla="*/ 30 h 268"/>
                <a:gd name="T10" fmla="*/ 5 w 152"/>
                <a:gd name="T11" fmla="*/ 8 h 268"/>
                <a:gd name="T12" fmla="*/ 25 w 152"/>
                <a:gd name="T13" fmla="*/ 6 h 268"/>
                <a:gd name="T14" fmla="*/ 132 w 152"/>
                <a:gd name="T15" fmla="*/ 169 h 268"/>
                <a:gd name="T16" fmla="*/ 150 w 152"/>
                <a:gd name="T17" fmla="*/ 240 h 268"/>
                <a:gd name="T18" fmla="*/ 151 w 152"/>
                <a:gd name="T19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8">
                  <a:moveTo>
                    <a:pt x="151" y="268"/>
                  </a:moveTo>
                  <a:cubicBezTo>
                    <a:pt x="138" y="268"/>
                    <a:pt x="132" y="259"/>
                    <a:pt x="125" y="252"/>
                  </a:cubicBezTo>
                  <a:cubicBezTo>
                    <a:pt x="101" y="232"/>
                    <a:pt x="76" y="212"/>
                    <a:pt x="56" y="186"/>
                  </a:cubicBezTo>
                  <a:cubicBezTo>
                    <a:pt x="35" y="157"/>
                    <a:pt x="23" y="126"/>
                    <a:pt x="13" y="92"/>
                  </a:cubicBezTo>
                  <a:cubicBezTo>
                    <a:pt x="8" y="72"/>
                    <a:pt x="6" y="50"/>
                    <a:pt x="2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2" y="0"/>
                    <a:pt x="19" y="1"/>
                    <a:pt x="25" y="6"/>
                  </a:cubicBezTo>
                  <a:cubicBezTo>
                    <a:pt x="79" y="48"/>
                    <a:pt x="112" y="104"/>
                    <a:pt x="132" y="169"/>
                  </a:cubicBezTo>
                  <a:cubicBezTo>
                    <a:pt x="139" y="192"/>
                    <a:pt x="145" y="216"/>
                    <a:pt x="150" y="240"/>
                  </a:cubicBezTo>
                  <a:cubicBezTo>
                    <a:pt x="152" y="249"/>
                    <a:pt x="148" y="258"/>
                    <a:pt x="151" y="2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10">
              <a:extLst>
                <a:ext uri="{FF2B5EF4-FFF2-40B4-BE49-F238E27FC236}">
                  <a16:creationId xmlns:a16="http://schemas.microsoft.com/office/drawing/2014/main" id="{EF70B908-2B00-427E-BD22-89137A46C8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7138" y="2308225"/>
              <a:ext cx="157162" cy="295275"/>
            </a:xfrm>
            <a:custGeom>
              <a:avLst/>
              <a:gdLst>
                <a:gd name="T0" fmla="*/ 80 w 126"/>
                <a:gd name="T1" fmla="*/ 205 h 236"/>
                <a:gd name="T2" fmla="*/ 34 w 126"/>
                <a:gd name="T3" fmla="*/ 146 h 236"/>
                <a:gd name="T4" fmla="*/ 4 w 126"/>
                <a:gd name="T5" fmla="*/ 39 h 236"/>
                <a:gd name="T6" fmla="*/ 2 w 126"/>
                <a:gd name="T7" fmla="*/ 15 h 236"/>
                <a:gd name="T8" fmla="*/ 8 w 126"/>
                <a:gd name="T9" fmla="*/ 3 h 236"/>
                <a:gd name="T10" fmla="*/ 23 w 126"/>
                <a:gd name="T11" fmla="*/ 7 h 236"/>
                <a:gd name="T12" fmla="*/ 79 w 126"/>
                <a:gd name="T13" fmla="*/ 80 h 236"/>
                <a:gd name="T14" fmla="*/ 107 w 126"/>
                <a:gd name="T15" fmla="*/ 133 h 236"/>
                <a:gd name="T16" fmla="*/ 125 w 126"/>
                <a:gd name="T17" fmla="*/ 211 h 236"/>
                <a:gd name="T18" fmla="*/ 125 w 126"/>
                <a:gd name="T19" fmla="*/ 225 h 236"/>
                <a:gd name="T20" fmla="*/ 111 w 126"/>
                <a:gd name="T21" fmla="*/ 231 h 236"/>
                <a:gd name="T22" fmla="*/ 80 w 126"/>
                <a:gd name="T23" fmla="*/ 20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6">
                  <a:moveTo>
                    <a:pt x="80" y="205"/>
                  </a:moveTo>
                  <a:cubicBezTo>
                    <a:pt x="63" y="190"/>
                    <a:pt x="48" y="168"/>
                    <a:pt x="34" y="146"/>
                  </a:cubicBezTo>
                  <a:cubicBezTo>
                    <a:pt x="14" y="114"/>
                    <a:pt x="7" y="77"/>
                    <a:pt x="4" y="39"/>
                  </a:cubicBezTo>
                  <a:cubicBezTo>
                    <a:pt x="3" y="31"/>
                    <a:pt x="0" y="23"/>
                    <a:pt x="2" y="15"/>
                  </a:cubicBezTo>
                  <a:cubicBezTo>
                    <a:pt x="3" y="10"/>
                    <a:pt x="3" y="5"/>
                    <a:pt x="8" y="3"/>
                  </a:cubicBezTo>
                  <a:cubicBezTo>
                    <a:pt x="14" y="0"/>
                    <a:pt x="19" y="3"/>
                    <a:pt x="23" y="7"/>
                  </a:cubicBezTo>
                  <a:cubicBezTo>
                    <a:pt x="44" y="30"/>
                    <a:pt x="64" y="53"/>
                    <a:pt x="79" y="80"/>
                  </a:cubicBezTo>
                  <a:cubicBezTo>
                    <a:pt x="89" y="98"/>
                    <a:pt x="98" y="115"/>
                    <a:pt x="107" y="133"/>
                  </a:cubicBezTo>
                  <a:cubicBezTo>
                    <a:pt x="117" y="158"/>
                    <a:pt x="121" y="185"/>
                    <a:pt x="125" y="211"/>
                  </a:cubicBezTo>
                  <a:cubicBezTo>
                    <a:pt x="126" y="215"/>
                    <a:pt x="126" y="221"/>
                    <a:pt x="125" y="225"/>
                  </a:cubicBezTo>
                  <a:cubicBezTo>
                    <a:pt x="122" y="231"/>
                    <a:pt x="117" y="236"/>
                    <a:pt x="111" y="231"/>
                  </a:cubicBezTo>
                  <a:cubicBezTo>
                    <a:pt x="100" y="224"/>
                    <a:pt x="90" y="218"/>
                    <a:pt x="80" y="2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11">
              <a:extLst>
                <a:ext uri="{FF2B5EF4-FFF2-40B4-BE49-F238E27FC236}">
                  <a16:creationId xmlns:a16="http://schemas.microsoft.com/office/drawing/2014/main" id="{353140D4-D253-4070-B929-77B7BDFBD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8238" y="2420938"/>
              <a:ext cx="387350" cy="457200"/>
            </a:xfrm>
            <a:custGeom>
              <a:avLst/>
              <a:gdLst>
                <a:gd name="T0" fmla="*/ 53 w 308"/>
                <a:gd name="T1" fmla="*/ 61 h 364"/>
                <a:gd name="T2" fmla="*/ 91 w 308"/>
                <a:gd name="T3" fmla="*/ 125 h 364"/>
                <a:gd name="T4" fmla="*/ 144 w 308"/>
                <a:gd name="T5" fmla="*/ 195 h 364"/>
                <a:gd name="T6" fmla="*/ 205 w 308"/>
                <a:gd name="T7" fmla="*/ 264 h 364"/>
                <a:gd name="T8" fmla="*/ 308 w 308"/>
                <a:gd name="T9" fmla="*/ 364 h 364"/>
                <a:gd name="T10" fmla="*/ 280 w 308"/>
                <a:gd name="T11" fmla="*/ 348 h 364"/>
                <a:gd name="T12" fmla="*/ 198 w 308"/>
                <a:gd name="T13" fmla="*/ 275 h 364"/>
                <a:gd name="T14" fmla="*/ 140 w 308"/>
                <a:gd name="T15" fmla="*/ 213 h 364"/>
                <a:gd name="T16" fmla="*/ 45 w 308"/>
                <a:gd name="T17" fmla="*/ 81 h 364"/>
                <a:gd name="T18" fmla="*/ 39 w 308"/>
                <a:gd name="T19" fmla="*/ 74 h 364"/>
                <a:gd name="T20" fmla="*/ 12 w 308"/>
                <a:gd name="T21" fmla="*/ 34 h 364"/>
                <a:gd name="T22" fmla="*/ 1 w 308"/>
                <a:gd name="T23" fmla="*/ 12 h 364"/>
                <a:gd name="T24" fmla="*/ 6 w 308"/>
                <a:gd name="T25" fmla="*/ 1 h 364"/>
                <a:gd name="T26" fmla="*/ 16 w 308"/>
                <a:gd name="T27" fmla="*/ 6 h 364"/>
                <a:gd name="T28" fmla="*/ 53 w 308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8" h="364">
                  <a:moveTo>
                    <a:pt x="53" y="61"/>
                  </a:moveTo>
                  <a:cubicBezTo>
                    <a:pt x="62" y="84"/>
                    <a:pt x="76" y="105"/>
                    <a:pt x="91" y="125"/>
                  </a:cubicBezTo>
                  <a:cubicBezTo>
                    <a:pt x="108" y="149"/>
                    <a:pt x="124" y="173"/>
                    <a:pt x="144" y="195"/>
                  </a:cubicBezTo>
                  <a:cubicBezTo>
                    <a:pt x="163" y="219"/>
                    <a:pt x="184" y="241"/>
                    <a:pt x="205" y="264"/>
                  </a:cubicBezTo>
                  <a:cubicBezTo>
                    <a:pt x="237" y="298"/>
                    <a:pt x="271" y="331"/>
                    <a:pt x="308" y="364"/>
                  </a:cubicBezTo>
                  <a:cubicBezTo>
                    <a:pt x="294" y="362"/>
                    <a:pt x="288" y="354"/>
                    <a:pt x="280" y="348"/>
                  </a:cubicBezTo>
                  <a:cubicBezTo>
                    <a:pt x="251" y="326"/>
                    <a:pt x="224" y="302"/>
                    <a:pt x="198" y="275"/>
                  </a:cubicBezTo>
                  <a:cubicBezTo>
                    <a:pt x="179" y="254"/>
                    <a:pt x="158" y="235"/>
                    <a:pt x="140" y="213"/>
                  </a:cubicBezTo>
                  <a:cubicBezTo>
                    <a:pt x="105" y="171"/>
                    <a:pt x="71" y="128"/>
                    <a:pt x="45" y="81"/>
                  </a:cubicBezTo>
                  <a:cubicBezTo>
                    <a:pt x="43" y="78"/>
                    <a:pt x="41" y="76"/>
                    <a:pt x="39" y="74"/>
                  </a:cubicBezTo>
                  <a:cubicBezTo>
                    <a:pt x="33" y="59"/>
                    <a:pt x="22" y="46"/>
                    <a:pt x="12" y="34"/>
                  </a:cubicBezTo>
                  <a:cubicBezTo>
                    <a:pt x="8" y="27"/>
                    <a:pt x="2" y="20"/>
                    <a:pt x="1" y="12"/>
                  </a:cubicBezTo>
                  <a:cubicBezTo>
                    <a:pt x="0" y="7"/>
                    <a:pt x="2" y="3"/>
                    <a:pt x="6" y="1"/>
                  </a:cubicBezTo>
                  <a:cubicBezTo>
                    <a:pt x="10" y="0"/>
                    <a:pt x="13" y="2"/>
                    <a:pt x="16" y="6"/>
                  </a:cubicBezTo>
                  <a:cubicBezTo>
                    <a:pt x="28" y="24"/>
                    <a:pt x="41" y="43"/>
                    <a:pt x="53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2">
              <a:extLst>
                <a:ext uri="{FF2B5EF4-FFF2-40B4-BE49-F238E27FC236}">
                  <a16:creationId xmlns:a16="http://schemas.microsoft.com/office/drawing/2014/main" id="{7E595695-2F13-4A61-8BA3-7E49620B358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2875" y="2338388"/>
              <a:ext cx="150812" cy="536575"/>
            </a:xfrm>
            <a:custGeom>
              <a:avLst/>
              <a:gdLst>
                <a:gd name="T0" fmla="*/ 40 w 120"/>
                <a:gd name="T1" fmla="*/ 122 h 429"/>
                <a:gd name="T2" fmla="*/ 53 w 120"/>
                <a:gd name="T3" fmla="*/ 187 h 429"/>
                <a:gd name="T4" fmla="*/ 83 w 120"/>
                <a:gd name="T5" fmla="*/ 328 h 429"/>
                <a:gd name="T6" fmla="*/ 113 w 120"/>
                <a:gd name="T7" fmla="*/ 414 h 429"/>
                <a:gd name="T8" fmla="*/ 120 w 120"/>
                <a:gd name="T9" fmla="*/ 429 h 429"/>
                <a:gd name="T10" fmla="*/ 110 w 120"/>
                <a:gd name="T11" fmla="*/ 421 h 429"/>
                <a:gd name="T12" fmla="*/ 63 w 120"/>
                <a:gd name="T13" fmla="*/ 287 h 429"/>
                <a:gd name="T14" fmla="*/ 26 w 120"/>
                <a:gd name="T15" fmla="*/ 120 h 429"/>
                <a:gd name="T16" fmla="*/ 23 w 120"/>
                <a:gd name="T17" fmla="*/ 112 h 429"/>
                <a:gd name="T18" fmla="*/ 5 w 120"/>
                <a:gd name="T19" fmla="*/ 19 h 429"/>
                <a:gd name="T20" fmla="*/ 8 w 120"/>
                <a:gd name="T21" fmla="*/ 2 h 429"/>
                <a:gd name="T22" fmla="*/ 20 w 120"/>
                <a:gd name="T23" fmla="*/ 16 h 429"/>
                <a:gd name="T24" fmla="*/ 40 w 120"/>
                <a:gd name="T25" fmla="*/ 122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40" y="122"/>
                  </a:moveTo>
                  <a:cubicBezTo>
                    <a:pt x="40" y="145"/>
                    <a:pt x="48" y="166"/>
                    <a:pt x="53" y="187"/>
                  </a:cubicBezTo>
                  <a:cubicBezTo>
                    <a:pt x="64" y="233"/>
                    <a:pt x="70" y="281"/>
                    <a:pt x="83" y="328"/>
                  </a:cubicBezTo>
                  <a:cubicBezTo>
                    <a:pt x="91" y="357"/>
                    <a:pt x="102" y="386"/>
                    <a:pt x="113" y="414"/>
                  </a:cubicBezTo>
                  <a:cubicBezTo>
                    <a:pt x="115" y="419"/>
                    <a:pt x="117" y="423"/>
                    <a:pt x="120" y="429"/>
                  </a:cubicBezTo>
                  <a:cubicBezTo>
                    <a:pt x="114" y="427"/>
                    <a:pt x="112" y="424"/>
                    <a:pt x="110" y="421"/>
                  </a:cubicBezTo>
                  <a:cubicBezTo>
                    <a:pt x="88" y="378"/>
                    <a:pt x="73" y="334"/>
                    <a:pt x="63" y="287"/>
                  </a:cubicBezTo>
                  <a:cubicBezTo>
                    <a:pt x="50" y="231"/>
                    <a:pt x="39" y="176"/>
                    <a:pt x="26" y="120"/>
                  </a:cubicBezTo>
                  <a:cubicBezTo>
                    <a:pt x="26" y="117"/>
                    <a:pt x="25" y="115"/>
                    <a:pt x="23" y="112"/>
                  </a:cubicBezTo>
                  <a:cubicBezTo>
                    <a:pt x="17" y="82"/>
                    <a:pt x="13" y="50"/>
                    <a:pt x="5" y="19"/>
                  </a:cubicBezTo>
                  <a:cubicBezTo>
                    <a:pt x="4" y="13"/>
                    <a:pt x="0" y="4"/>
                    <a:pt x="8" y="2"/>
                  </a:cubicBezTo>
                  <a:cubicBezTo>
                    <a:pt x="15" y="0"/>
                    <a:pt x="19" y="9"/>
                    <a:pt x="20" y="16"/>
                  </a:cubicBezTo>
                  <a:cubicBezTo>
                    <a:pt x="27" y="51"/>
                    <a:pt x="33" y="87"/>
                    <a:pt x="40" y="1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13">
              <a:extLst>
                <a:ext uri="{FF2B5EF4-FFF2-40B4-BE49-F238E27FC236}">
                  <a16:creationId xmlns:a16="http://schemas.microsoft.com/office/drawing/2014/main" id="{5FBB8333-1AAB-472E-8ED4-6F3D43B2A2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1663" y="2479675"/>
              <a:ext cx="920750" cy="1092200"/>
            </a:xfrm>
            <a:custGeom>
              <a:avLst/>
              <a:gdLst>
                <a:gd name="T0" fmla="*/ 111 w 734"/>
                <a:gd name="T1" fmla="*/ 641 h 871"/>
                <a:gd name="T2" fmla="*/ 31 w 734"/>
                <a:gd name="T3" fmla="*/ 767 h 871"/>
                <a:gd name="T4" fmla="*/ 3 w 734"/>
                <a:gd name="T5" fmla="*/ 852 h 871"/>
                <a:gd name="T6" fmla="*/ 5 w 734"/>
                <a:gd name="T7" fmla="*/ 871 h 871"/>
                <a:gd name="T8" fmla="*/ 62 w 734"/>
                <a:gd name="T9" fmla="*/ 756 h 871"/>
                <a:gd name="T10" fmla="*/ 133 w 734"/>
                <a:gd name="T11" fmla="*/ 649 h 871"/>
                <a:gd name="T12" fmla="*/ 159 w 734"/>
                <a:gd name="T13" fmla="*/ 613 h 871"/>
                <a:gd name="T14" fmla="*/ 224 w 734"/>
                <a:gd name="T15" fmla="*/ 543 h 871"/>
                <a:gd name="T16" fmla="*/ 239 w 734"/>
                <a:gd name="T17" fmla="*/ 538 h 871"/>
                <a:gd name="T18" fmla="*/ 339 w 734"/>
                <a:gd name="T19" fmla="*/ 515 h 871"/>
                <a:gd name="T20" fmla="*/ 358 w 734"/>
                <a:gd name="T21" fmla="*/ 499 h 871"/>
                <a:gd name="T22" fmla="*/ 336 w 734"/>
                <a:gd name="T23" fmla="*/ 490 h 871"/>
                <a:gd name="T24" fmla="*/ 288 w 734"/>
                <a:gd name="T25" fmla="*/ 495 h 871"/>
                <a:gd name="T26" fmla="*/ 276 w 734"/>
                <a:gd name="T27" fmla="*/ 496 h 871"/>
                <a:gd name="T28" fmla="*/ 310 w 734"/>
                <a:gd name="T29" fmla="*/ 462 h 871"/>
                <a:gd name="T30" fmla="*/ 404 w 734"/>
                <a:gd name="T31" fmla="*/ 394 h 871"/>
                <a:gd name="T32" fmla="*/ 480 w 734"/>
                <a:gd name="T33" fmla="*/ 341 h 871"/>
                <a:gd name="T34" fmla="*/ 610 w 734"/>
                <a:gd name="T35" fmla="*/ 229 h 871"/>
                <a:gd name="T36" fmla="*/ 656 w 734"/>
                <a:gd name="T37" fmla="*/ 173 h 871"/>
                <a:gd name="T38" fmla="*/ 723 w 734"/>
                <a:gd name="T39" fmla="*/ 58 h 871"/>
                <a:gd name="T40" fmla="*/ 734 w 734"/>
                <a:gd name="T41" fmla="*/ 28 h 871"/>
                <a:gd name="T42" fmla="*/ 721 w 734"/>
                <a:gd name="T43" fmla="*/ 35 h 871"/>
                <a:gd name="T44" fmla="*/ 666 w 734"/>
                <a:gd name="T45" fmla="*/ 116 h 871"/>
                <a:gd name="T46" fmla="*/ 599 w 734"/>
                <a:gd name="T47" fmla="*/ 195 h 871"/>
                <a:gd name="T48" fmla="*/ 579 w 734"/>
                <a:gd name="T49" fmla="*/ 216 h 871"/>
                <a:gd name="T50" fmla="*/ 493 w 734"/>
                <a:gd name="T51" fmla="*/ 297 h 871"/>
                <a:gd name="T52" fmla="*/ 611 w 734"/>
                <a:gd name="T53" fmla="*/ 179 h 871"/>
                <a:gd name="T54" fmla="*/ 717 w 734"/>
                <a:gd name="T55" fmla="*/ 34 h 871"/>
                <a:gd name="T56" fmla="*/ 720 w 734"/>
                <a:gd name="T57" fmla="*/ 15 h 871"/>
                <a:gd name="T58" fmla="*/ 684 w 734"/>
                <a:gd name="T59" fmla="*/ 42 h 871"/>
                <a:gd name="T60" fmla="*/ 641 w 734"/>
                <a:gd name="T61" fmla="*/ 82 h 871"/>
                <a:gd name="T62" fmla="*/ 573 w 734"/>
                <a:gd name="T63" fmla="*/ 160 h 871"/>
                <a:gd name="T64" fmla="*/ 512 w 734"/>
                <a:gd name="T65" fmla="*/ 238 h 871"/>
                <a:gd name="T66" fmla="*/ 500 w 734"/>
                <a:gd name="T67" fmla="*/ 252 h 871"/>
                <a:gd name="T68" fmla="*/ 500 w 734"/>
                <a:gd name="T69" fmla="*/ 245 h 871"/>
                <a:gd name="T70" fmla="*/ 538 w 734"/>
                <a:gd name="T71" fmla="*/ 128 h 871"/>
                <a:gd name="T72" fmla="*/ 543 w 734"/>
                <a:gd name="T73" fmla="*/ 57 h 871"/>
                <a:gd name="T74" fmla="*/ 530 w 734"/>
                <a:gd name="T75" fmla="*/ 0 h 871"/>
                <a:gd name="T76" fmla="*/ 522 w 734"/>
                <a:gd name="T77" fmla="*/ 10 h 871"/>
                <a:gd name="T78" fmla="*/ 492 w 734"/>
                <a:gd name="T79" fmla="*/ 149 h 871"/>
                <a:gd name="T80" fmla="*/ 446 w 734"/>
                <a:gd name="T81" fmla="*/ 295 h 871"/>
                <a:gd name="T82" fmla="*/ 484 w 734"/>
                <a:gd name="T83" fmla="*/ 183 h 871"/>
                <a:gd name="T84" fmla="*/ 516 w 734"/>
                <a:gd name="T85" fmla="*/ 31 h 871"/>
                <a:gd name="T86" fmla="*/ 514 w 734"/>
                <a:gd name="T87" fmla="*/ 9 h 871"/>
                <a:gd name="T88" fmla="*/ 493 w 734"/>
                <a:gd name="T89" fmla="*/ 33 h 871"/>
                <a:gd name="T90" fmla="*/ 449 w 734"/>
                <a:gd name="T91" fmla="*/ 125 h 871"/>
                <a:gd name="T92" fmla="*/ 428 w 734"/>
                <a:gd name="T93" fmla="*/ 193 h 871"/>
                <a:gd name="T94" fmla="*/ 410 w 734"/>
                <a:gd name="T95" fmla="*/ 267 h 871"/>
                <a:gd name="T96" fmla="*/ 401 w 734"/>
                <a:gd name="T97" fmla="*/ 328 h 871"/>
                <a:gd name="T98" fmla="*/ 400 w 734"/>
                <a:gd name="T99" fmla="*/ 338 h 871"/>
                <a:gd name="T100" fmla="*/ 373 w 734"/>
                <a:gd name="T101" fmla="*/ 391 h 871"/>
                <a:gd name="T102" fmla="*/ 249 w 734"/>
                <a:gd name="T103" fmla="*/ 493 h 871"/>
                <a:gd name="T104" fmla="*/ 152 w 734"/>
                <a:gd name="T105" fmla="*/ 589 h 871"/>
                <a:gd name="T106" fmla="*/ 111 w 734"/>
                <a:gd name="T107" fmla="*/ 64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1">
                  <a:moveTo>
                    <a:pt x="111" y="641"/>
                  </a:moveTo>
                  <a:cubicBezTo>
                    <a:pt x="83" y="682"/>
                    <a:pt x="53" y="722"/>
                    <a:pt x="31" y="767"/>
                  </a:cubicBezTo>
                  <a:cubicBezTo>
                    <a:pt x="18" y="793"/>
                    <a:pt x="9" y="822"/>
                    <a:pt x="3" y="852"/>
                  </a:cubicBezTo>
                  <a:cubicBezTo>
                    <a:pt x="2" y="857"/>
                    <a:pt x="0" y="863"/>
                    <a:pt x="5" y="871"/>
                  </a:cubicBezTo>
                  <a:cubicBezTo>
                    <a:pt x="27" y="833"/>
                    <a:pt x="37" y="790"/>
                    <a:pt x="62" y="756"/>
                  </a:cubicBezTo>
                  <a:cubicBezTo>
                    <a:pt x="86" y="721"/>
                    <a:pt x="106" y="683"/>
                    <a:pt x="133" y="649"/>
                  </a:cubicBezTo>
                  <a:cubicBezTo>
                    <a:pt x="139" y="636"/>
                    <a:pt x="149" y="624"/>
                    <a:pt x="159" y="613"/>
                  </a:cubicBezTo>
                  <a:cubicBezTo>
                    <a:pt x="180" y="589"/>
                    <a:pt x="201" y="564"/>
                    <a:pt x="224" y="543"/>
                  </a:cubicBezTo>
                  <a:cubicBezTo>
                    <a:pt x="229" y="539"/>
                    <a:pt x="233" y="538"/>
                    <a:pt x="239" y="538"/>
                  </a:cubicBezTo>
                  <a:cubicBezTo>
                    <a:pt x="273" y="533"/>
                    <a:pt x="307" y="529"/>
                    <a:pt x="339" y="515"/>
                  </a:cubicBezTo>
                  <a:cubicBezTo>
                    <a:pt x="347" y="512"/>
                    <a:pt x="360" y="511"/>
                    <a:pt x="358" y="499"/>
                  </a:cubicBezTo>
                  <a:cubicBezTo>
                    <a:pt x="356" y="489"/>
                    <a:pt x="344" y="491"/>
                    <a:pt x="336" y="490"/>
                  </a:cubicBezTo>
                  <a:cubicBezTo>
                    <a:pt x="320" y="488"/>
                    <a:pt x="304" y="492"/>
                    <a:pt x="288" y="495"/>
                  </a:cubicBezTo>
                  <a:cubicBezTo>
                    <a:pt x="284" y="496"/>
                    <a:pt x="281" y="499"/>
                    <a:pt x="276" y="496"/>
                  </a:cubicBezTo>
                  <a:cubicBezTo>
                    <a:pt x="283" y="480"/>
                    <a:pt x="298" y="473"/>
                    <a:pt x="310" y="462"/>
                  </a:cubicBezTo>
                  <a:cubicBezTo>
                    <a:pt x="339" y="436"/>
                    <a:pt x="371" y="414"/>
                    <a:pt x="404" y="394"/>
                  </a:cubicBezTo>
                  <a:cubicBezTo>
                    <a:pt x="430" y="378"/>
                    <a:pt x="457" y="361"/>
                    <a:pt x="480" y="341"/>
                  </a:cubicBezTo>
                  <a:cubicBezTo>
                    <a:pt x="524" y="304"/>
                    <a:pt x="568" y="267"/>
                    <a:pt x="610" y="229"/>
                  </a:cubicBezTo>
                  <a:cubicBezTo>
                    <a:pt x="627" y="212"/>
                    <a:pt x="640" y="192"/>
                    <a:pt x="656" y="173"/>
                  </a:cubicBezTo>
                  <a:cubicBezTo>
                    <a:pt x="683" y="137"/>
                    <a:pt x="702" y="96"/>
                    <a:pt x="723" y="58"/>
                  </a:cubicBezTo>
                  <a:cubicBezTo>
                    <a:pt x="728" y="49"/>
                    <a:pt x="730" y="38"/>
                    <a:pt x="734" y="28"/>
                  </a:cubicBezTo>
                  <a:cubicBezTo>
                    <a:pt x="728" y="26"/>
                    <a:pt x="725" y="31"/>
                    <a:pt x="721" y="35"/>
                  </a:cubicBezTo>
                  <a:cubicBezTo>
                    <a:pt x="704" y="63"/>
                    <a:pt x="686" y="91"/>
                    <a:pt x="666" y="116"/>
                  </a:cubicBezTo>
                  <a:cubicBezTo>
                    <a:pt x="645" y="143"/>
                    <a:pt x="625" y="171"/>
                    <a:pt x="599" y="195"/>
                  </a:cubicBezTo>
                  <a:cubicBezTo>
                    <a:pt x="592" y="201"/>
                    <a:pt x="585" y="209"/>
                    <a:pt x="579" y="216"/>
                  </a:cubicBezTo>
                  <a:cubicBezTo>
                    <a:pt x="549" y="246"/>
                    <a:pt x="519" y="276"/>
                    <a:pt x="493" y="297"/>
                  </a:cubicBezTo>
                  <a:cubicBezTo>
                    <a:pt x="532" y="266"/>
                    <a:pt x="573" y="223"/>
                    <a:pt x="611" y="179"/>
                  </a:cubicBezTo>
                  <a:cubicBezTo>
                    <a:pt x="650" y="133"/>
                    <a:pt x="687" y="86"/>
                    <a:pt x="717" y="34"/>
                  </a:cubicBezTo>
                  <a:cubicBezTo>
                    <a:pt x="721" y="28"/>
                    <a:pt x="726" y="22"/>
                    <a:pt x="720" y="15"/>
                  </a:cubicBezTo>
                  <a:cubicBezTo>
                    <a:pt x="710" y="27"/>
                    <a:pt x="695" y="32"/>
                    <a:pt x="684" y="42"/>
                  </a:cubicBezTo>
                  <a:cubicBezTo>
                    <a:pt x="670" y="56"/>
                    <a:pt x="654" y="68"/>
                    <a:pt x="641" y="82"/>
                  </a:cubicBezTo>
                  <a:cubicBezTo>
                    <a:pt x="617" y="107"/>
                    <a:pt x="593" y="131"/>
                    <a:pt x="573" y="160"/>
                  </a:cubicBezTo>
                  <a:cubicBezTo>
                    <a:pt x="553" y="186"/>
                    <a:pt x="532" y="212"/>
                    <a:pt x="512" y="238"/>
                  </a:cubicBezTo>
                  <a:cubicBezTo>
                    <a:pt x="508" y="242"/>
                    <a:pt x="504" y="247"/>
                    <a:pt x="500" y="252"/>
                  </a:cubicBezTo>
                  <a:cubicBezTo>
                    <a:pt x="497" y="249"/>
                    <a:pt x="499" y="247"/>
                    <a:pt x="500" y="245"/>
                  </a:cubicBezTo>
                  <a:cubicBezTo>
                    <a:pt x="524" y="210"/>
                    <a:pt x="531" y="169"/>
                    <a:pt x="538" y="128"/>
                  </a:cubicBezTo>
                  <a:cubicBezTo>
                    <a:pt x="542" y="104"/>
                    <a:pt x="543" y="81"/>
                    <a:pt x="543" y="57"/>
                  </a:cubicBezTo>
                  <a:cubicBezTo>
                    <a:pt x="543" y="38"/>
                    <a:pt x="544" y="17"/>
                    <a:pt x="530" y="0"/>
                  </a:cubicBezTo>
                  <a:cubicBezTo>
                    <a:pt x="523" y="0"/>
                    <a:pt x="522" y="5"/>
                    <a:pt x="522" y="10"/>
                  </a:cubicBezTo>
                  <a:cubicBezTo>
                    <a:pt x="513" y="56"/>
                    <a:pt x="500" y="102"/>
                    <a:pt x="492" y="149"/>
                  </a:cubicBezTo>
                  <a:cubicBezTo>
                    <a:pt x="482" y="202"/>
                    <a:pt x="467" y="255"/>
                    <a:pt x="446" y="295"/>
                  </a:cubicBezTo>
                  <a:cubicBezTo>
                    <a:pt x="462" y="265"/>
                    <a:pt x="474" y="224"/>
                    <a:pt x="484" y="183"/>
                  </a:cubicBezTo>
                  <a:cubicBezTo>
                    <a:pt x="496" y="133"/>
                    <a:pt x="504" y="81"/>
                    <a:pt x="516" y="31"/>
                  </a:cubicBezTo>
                  <a:cubicBezTo>
                    <a:pt x="519" y="24"/>
                    <a:pt x="522" y="16"/>
                    <a:pt x="514" y="9"/>
                  </a:cubicBezTo>
                  <a:cubicBezTo>
                    <a:pt x="503" y="14"/>
                    <a:pt x="499" y="25"/>
                    <a:pt x="493" y="33"/>
                  </a:cubicBezTo>
                  <a:cubicBezTo>
                    <a:pt x="473" y="61"/>
                    <a:pt x="459" y="92"/>
                    <a:pt x="449" y="125"/>
                  </a:cubicBezTo>
                  <a:cubicBezTo>
                    <a:pt x="443" y="148"/>
                    <a:pt x="436" y="170"/>
                    <a:pt x="428" y="193"/>
                  </a:cubicBezTo>
                  <a:cubicBezTo>
                    <a:pt x="419" y="216"/>
                    <a:pt x="414" y="241"/>
                    <a:pt x="410" y="267"/>
                  </a:cubicBezTo>
                  <a:cubicBezTo>
                    <a:pt x="408" y="287"/>
                    <a:pt x="402" y="307"/>
                    <a:pt x="401" y="328"/>
                  </a:cubicBezTo>
                  <a:cubicBezTo>
                    <a:pt x="400" y="331"/>
                    <a:pt x="399" y="335"/>
                    <a:pt x="400" y="338"/>
                  </a:cubicBezTo>
                  <a:cubicBezTo>
                    <a:pt x="405" y="364"/>
                    <a:pt x="393" y="379"/>
                    <a:pt x="373" y="391"/>
                  </a:cubicBezTo>
                  <a:cubicBezTo>
                    <a:pt x="326" y="418"/>
                    <a:pt x="288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5" y="623"/>
                    <a:pt x="111" y="6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4" name="Freeform 14">
              <a:extLst>
                <a:ext uri="{FF2B5EF4-FFF2-40B4-BE49-F238E27FC236}">
                  <a16:creationId xmlns:a16="http://schemas.microsoft.com/office/drawing/2014/main" id="{0493CF94-F555-41C4-9F30-BC76061C7FA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9025" y="2808288"/>
              <a:ext cx="374650" cy="347662"/>
            </a:xfrm>
            <a:custGeom>
              <a:avLst/>
              <a:gdLst>
                <a:gd name="T0" fmla="*/ 17 w 298"/>
                <a:gd name="T1" fmla="*/ 231 h 277"/>
                <a:gd name="T2" fmla="*/ 69 w 298"/>
                <a:gd name="T3" fmla="*/ 256 h 277"/>
                <a:gd name="T4" fmla="*/ 185 w 298"/>
                <a:gd name="T5" fmla="*/ 269 h 277"/>
                <a:gd name="T6" fmla="*/ 281 w 298"/>
                <a:gd name="T7" fmla="*/ 188 h 277"/>
                <a:gd name="T8" fmla="*/ 297 w 298"/>
                <a:gd name="T9" fmla="*/ 116 h 277"/>
                <a:gd name="T10" fmla="*/ 268 w 298"/>
                <a:gd name="T11" fmla="*/ 23 h 277"/>
                <a:gd name="T12" fmla="*/ 219 w 298"/>
                <a:gd name="T13" fmla="*/ 8 h 277"/>
                <a:gd name="T14" fmla="*/ 196 w 298"/>
                <a:gd name="T15" fmla="*/ 29 h 277"/>
                <a:gd name="T16" fmla="*/ 161 w 298"/>
                <a:gd name="T17" fmla="*/ 82 h 277"/>
                <a:gd name="T18" fmla="*/ 109 w 298"/>
                <a:gd name="T19" fmla="*/ 134 h 277"/>
                <a:gd name="T20" fmla="*/ 27 w 298"/>
                <a:gd name="T21" fmla="*/ 186 h 277"/>
                <a:gd name="T22" fmla="*/ 6 w 298"/>
                <a:gd name="T23" fmla="*/ 203 h 277"/>
                <a:gd name="T24" fmla="*/ 7 w 298"/>
                <a:gd name="T25" fmla="*/ 222 h 277"/>
                <a:gd name="T26" fmla="*/ 17 w 298"/>
                <a:gd name="T27" fmla="*/ 231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7">
                  <a:moveTo>
                    <a:pt x="17" y="231"/>
                  </a:moveTo>
                  <a:cubicBezTo>
                    <a:pt x="32" y="245"/>
                    <a:pt x="51" y="250"/>
                    <a:pt x="69" y="256"/>
                  </a:cubicBezTo>
                  <a:cubicBezTo>
                    <a:pt x="107" y="267"/>
                    <a:pt x="145" y="277"/>
                    <a:pt x="185" y="269"/>
                  </a:cubicBezTo>
                  <a:cubicBezTo>
                    <a:pt x="232" y="260"/>
                    <a:pt x="265" y="232"/>
                    <a:pt x="281" y="188"/>
                  </a:cubicBezTo>
                  <a:cubicBezTo>
                    <a:pt x="291" y="165"/>
                    <a:pt x="298" y="141"/>
                    <a:pt x="297" y="116"/>
                  </a:cubicBezTo>
                  <a:cubicBezTo>
                    <a:pt x="296" y="83"/>
                    <a:pt x="285" y="52"/>
                    <a:pt x="268" y="23"/>
                  </a:cubicBezTo>
                  <a:cubicBezTo>
                    <a:pt x="256" y="3"/>
                    <a:pt x="232" y="0"/>
                    <a:pt x="219" y="8"/>
                  </a:cubicBezTo>
                  <a:cubicBezTo>
                    <a:pt x="210" y="13"/>
                    <a:pt x="202" y="21"/>
                    <a:pt x="196" y="29"/>
                  </a:cubicBezTo>
                  <a:cubicBezTo>
                    <a:pt x="182" y="45"/>
                    <a:pt x="173" y="64"/>
                    <a:pt x="161" y="82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2" y="152"/>
                    <a:pt x="55" y="169"/>
                    <a:pt x="27" y="186"/>
                  </a:cubicBezTo>
                  <a:cubicBezTo>
                    <a:pt x="19" y="190"/>
                    <a:pt x="13" y="197"/>
                    <a:pt x="6" y="203"/>
                  </a:cubicBezTo>
                  <a:cubicBezTo>
                    <a:pt x="0" y="208"/>
                    <a:pt x="2" y="216"/>
                    <a:pt x="7" y="222"/>
                  </a:cubicBezTo>
                  <a:cubicBezTo>
                    <a:pt x="10" y="225"/>
                    <a:pt x="14" y="228"/>
                    <a:pt x="17" y="2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5" name="Freeform 15">
              <a:extLst>
                <a:ext uri="{FF2B5EF4-FFF2-40B4-BE49-F238E27FC236}">
                  <a16:creationId xmlns:a16="http://schemas.microsoft.com/office/drawing/2014/main" id="{ADF94C57-651B-484D-9A65-CAC54E7D77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2650" y="3140075"/>
              <a:ext cx="346075" cy="33337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6 h 266"/>
                <a:gd name="T4" fmla="*/ 239 w 276"/>
                <a:gd name="T5" fmla="*/ 101 h 266"/>
                <a:gd name="T6" fmla="*/ 263 w 276"/>
                <a:gd name="T7" fmla="*/ 79 h 266"/>
                <a:gd name="T8" fmla="*/ 247 w 276"/>
                <a:gd name="T9" fmla="*/ 31 h 266"/>
                <a:gd name="T10" fmla="*/ 97 w 276"/>
                <a:gd name="T11" fmla="*/ 17 h 266"/>
                <a:gd name="T12" fmla="*/ 1 w 276"/>
                <a:gd name="T13" fmla="*/ 152 h 266"/>
                <a:gd name="T14" fmla="*/ 20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8" y="191"/>
                    <a:pt x="154" y="166"/>
                  </a:cubicBezTo>
                  <a:cubicBezTo>
                    <a:pt x="181" y="143"/>
                    <a:pt x="208" y="120"/>
                    <a:pt x="239" y="101"/>
                  </a:cubicBezTo>
                  <a:cubicBezTo>
                    <a:pt x="248" y="95"/>
                    <a:pt x="256" y="88"/>
                    <a:pt x="263" y="79"/>
                  </a:cubicBezTo>
                  <a:cubicBezTo>
                    <a:pt x="276" y="62"/>
                    <a:pt x="269" y="45"/>
                    <a:pt x="247" y="31"/>
                  </a:cubicBezTo>
                  <a:cubicBezTo>
                    <a:pt x="199" y="3"/>
                    <a:pt x="147" y="0"/>
                    <a:pt x="97" y="17"/>
                  </a:cubicBezTo>
                  <a:cubicBezTo>
                    <a:pt x="35" y="39"/>
                    <a:pt x="3" y="79"/>
                    <a:pt x="1" y="152"/>
                  </a:cubicBezTo>
                  <a:cubicBezTo>
                    <a:pt x="0" y="183"/>
                    <a:pt x="5" y="211"/>
                    <a:pt x="20" y="238"/>
                  </a:cubicBezTo>
                  <a:cubicBezTo>
                    <a:pt x="25" y="249"/>
                    <a:pt x="34" y="255"/>
                    <a:pt x="44" y="260"/>
                  </a:cubicBezTo>
                  <a:cubicBezTo>
                    <a:pt x="56" y="266"/>
                    <a:pt x="69" y="260"/>
                    <a:pt x="83" y="2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7" name="Freeform 16">
              <a:extLst>
                <a:ext uri="{FF2B5EF4-FFF2-40B4-BE49-F238E27FC236}">
                  <a16:creationId xmlns:a16="http://schemas.microsoft.com/office/drawing/2014/main" id="{C1602E43-E0F7-4D5C-AD75-185EEC76CAD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5188" y="2744788"/>
              <a:ext cx="192087" cy="336550"/>
            </a:xfrm>
            <a:custGeom>
              <a:avLst/>
              <a:gdLst>
                <a:gd name="T0" fmla="*/ 1 w 153"/>
                <a:gd name="T1" fmla="*/ 268 h 268"/>
                <a:gd name="T2" fmla="*/ 28 w 153"/>
                <a:gd name="T3" fmla="*/ 252 h 268"/>
                <a:gd name="T4" fmla="*/ 96 w 153"/>
                <a:gd name="T5" fmla="*/ 186 h 268"/>
                <a:gd name="T6" fmla="*/ 140 w 153"/>
                <a:gd name="T7" fmla="*/ 92 h 268"/>
                <a:gd name="T8" fmla="*/ 151 w 153"/>
                <a:gd name="T9" fmla="*/ 30 h 268"/>
                <a:gd name="T10" fmla="*/ 147 w 153"/>
                <a:gd name="T11" fmla="*/ 8 h 268"/>
                <a:gd name="T12" fmla="*/ 127 w 153"/>
                <a:gd name="T13" fmla="*/ 6 h 268"/>
                <a:gd name="T14" fmla="*/ 21 w 153"/>
                <a:gd name="T15" fmla="*/ 169 h 268"/>
                <a:gd name="T16" fmla="*/ 2 w 153"/>
                <a:gd name="T17" fmla="*/ 240 h 268"/>
                <a:gd name="T18" fmla="*/ 1 w 153"/>
                <a:gd name="T19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268">
                  <a:moveTo>
                    <a:pt x="1" y="268"/>
                  </a:moveTo>
                  <a:cubicBezTo>
                    <a:pt x="14" y="268"/>
                    <a:pt x="21" y="259"/>
                    <a:pt x="28" y="252"/>
                  </a:cubicBezTo>
                  <a:cubicBezTo>
                    <a:pt x="52" y="232"/>
                    <a:pt x="77" y="212"/>
                    <a:pt x="96" y="186"/>
                  </a:cubicBezTo>
                  <a:cubicBezTo>
                    <a:pt x="118" y="157"/>
                    <a:pt x="130" y="126"/>
                    <a:pt x="140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3" y="22"/>
                    <a:pt x="153" y="15"/>
                    <a:pt x="147" y="8"/>
                  </a:cubicBezTo>
                  <a:cubicBezTo>
                    <a:pt x="141" y="0"/>
                    <a:pt x="134" y="1"/>
                    <a:pt x="127" y="6"/>
                  </a:cubicBezTo>
                  <a:cubicBezTo>
                    <a:pt x="74" y="48"/>
                    <a:pt x="41" y="104"/>
                    <a:pt x="21" y="169"/>
                  </a:cubicBezTo>
                  <a:cubicBezTo>
                    <a:pt x="14" y="192"/>
                    <a:pt x="8" y="216"/>
                    <a:pt x="2" y="240"/>
                  </a:cubicBezTo>
                  <a:cubicBezTo>
                    <a:pt x="0" y="249"/>
                    <a:pt x="5" y="258"/>
                    <a:pt x="1" y="2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8" name="Freeform 17">
              <a:extLst>
                <a:ext uri="{FF2B5EF4-FFF2-40B4-BE49-F238E27FC236}">
                  <a16:creationId xmlns:a16="http://schemas.microsoft.com/office/drawing/2014/main" id="{B2796BB0-9B12-4447-A3DE-FFD15E47F3C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3975" y="2308225"/>
              <a:ext cx="158750" cy="295275"/>
            </a:xfrm>
            <a:custGeom>
              <a:avLst/>
              <a:gdLst>
                <a:gd name="T0" fmla="*/ 47 w 127"/>
                <a:gd name="T1" fmla="*/ 205 h 236"/>
                <a:gd name="T2" fmla="*/ 93 w 127"/>
                <a:gd name="T3" fmla="*/ 146 h 236"/>
                <a:gd name="T4" fmla="*/ 122 w 127"/>
                <a:gd name="T5" fmla="*/ 39 h 236"/>
                <a:gd name="T6" fmla="*/ 125 w 127"/>
                <a:gd name="T7" fmla="*/ 15 h 236"/>
                <a:gd name="T8" fmla="*/ 119 w 127"/>
                <a:gd name="T9" fmla="*/ 3 h 236"/>
                <a:gd name="T10" fmla="*/ 104 w 127"/>
                <a:gd name="T11" fmla="*/ 7 h 236"/>
                <a:gd name="T12" fmla="*/ 47 w 127"/>
                <a:gd name="T13" fmla="*/ 80 h 236"/>
                <a:gd name="T14" fmla="*/ 20 w 127"/>
                <a:gd name="T15" fmla="*/ 133 h 236"/>
                <a:gd name="T16" fmla="*/ 1 w 127"/>
                <a:gd name="T17" fmla="*/ 211 h 236"/>
                <a:gd name="T18" fmla="*/ 2 w 127"/>
                <a:gd name="T19" fmla="*/ 225 h 236"/>
                <a:gd name="T20" fmla="*/ 16 w 127"/>
                <a:gd name="T21" fmla="*/ 231 h 236"/>
                <a:gd name="T22" fmla="*/ 47 w 127"/>
                <a:gd name="T23" fmla="*/ 20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236">
                  <a:moveTo>
                    <a:pt x="47" y="205"/>
                  </a:moveTo>
                  <a:cubicBezTo>
                    <a:pt x="64" y="190"/>
                    <a:pt x="79" y="168"/>
                    <a:pt x="93" y="146"/>
                  </a:cubicBezTo>
                  <a:cubicBezTo>
                    <a:pt x="113" y="114"/>
                    <a:pt x="120" y="77"/>
                    <a:pt x="122" y="39"/>
                  </a:cubicBezTo>
                  <a:cubicBezTo>
                    <a:pt x="123" y="31"/>
                    <a:pt x="127" y="23"/>
                    <a:pt x="125" y="15"/>
                  </a:cubicBezTo>
                  <a:cubicBezTo>
                    <a:pt x="124" y="10"/>
                    <a:pt x="124" y="5"/>
                    <a:pt x="119" y="3"/>
                  </a:cubicBezTo>
                  <a:cubicBezTo>
                    <a:pt x="113" y="0"/>
                    <a:pt x="108" y="3"/>
                    <a:pt x="104" y="7"/>
                  </a:cubicBezTo>
                  <a:cubicBezTo>
                    <a:pt x="83" y="30"/>
                    <a:pt x="62" y="53"/>
                    <a:pt x="47" y="80"/>
                  </a:cubicBezTo>
                  <a:cubicBezTo>
                    <a:pt x="38" y="98"/>
                    <a:pt x="29" y="115"/>
                    <a:pt x="20" y="133"/>
                  </a:cubicBezTo>
                  <a:cubicBezTo>
                    <a:pt x="9" y="158"/>
                    <a:pt x="6" y="185"/>
                    <a:pt x="1" y="211"/>
                  </a:cubicBezTo>
                  <a:cubicBezTo>
                    <a:pt x="1" y="215"/>
                    <a:pt x="0" y="221"/>
                    <a:pt x="2" y="225"/>
                  </a:cubicBezTo>
                  <a:cubicBezTo>
                    <a:pt x="4" y="231"/>
                    <a:pt x="9" y="236"/>
                    <a:pt x="16" y="231"/>
                  </a:cubicBezTo>
                  <a:cubicBezTo>
                    <a:pt x="26" y="224"/>
                    <a:pt x="37" y="218"/>
                    <a:pt x="47" y="2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9" name="Freeform 18">
              <a:extLst>
                <a:ext uri="{FF2B5EF4-FFF2-40B4-BE49-F238E27FC236}">
                  <a16:creationId xmlns:a16="http://schemas.microsoft.com/office/drawing/2014/main" id="{5AC26CF1-2B0C-4245-98EE-586773244D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4275" y="2420938"/>
              <a:ext cx="385762" cy="457200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5 h 364"/>
                <a:gd name="T4" fmla="*/ 164 w 307"/>
                <a:gd name="T5" fmla="*/ 195 h 364"/>
                <a:gd name="T6" fmla="*/ 103 w 307"/>
                <a:gd name="T7" fmla="*/ 264 h 364"/>
                <a:gd name="T8" fmla="*/ 0 w 307"/>
                <a:gd name="T9" fmla="*/ 364 h 364"/>
                <a:gd name="T10" fmla="*/ 28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3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2 w 307"/>
                <a:gd name="T25" fmla="*/ 1 h 364"/>
                <a:gd name="T26" fmla="*/ 292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2" y="105"/>
                    <a:pt x="217" y="125"/>
                  </a:cubicBezTo>
                  <a:cubicBezTo>
                    <a:pt x="200" y="149"/>
                    <a:pt x="183" y="173"/>
                    <a:pt x="164" y="195"/>
                  </a:cubicBezTo>
                  <a:cubicBezTo>
                    <a:pt x="145" y="219"/>
                    <a:pt x="123" y="241"/>
                    <a:pt x="103" y="264"/>
                  </a:cubicBezTo>
                  <a:cubicBezTo>
                    <a:pt x="71" y="298"/>
                    <a:pt x="37" y="331"/>
                    <a:pt x="0" y="364"/>
                  </a:cubicBezTo>
                  <a:cubicBezTo>
                    <a:pt x="13" y="362"/>
                    <a:pt x="20" y="354"/>
                    <a:pt x="28" y="348"/>
                  </a:cubicBezTo>
                  <a:cubicBezTo>
                    <a:pt x="57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3" y="81"/>
                  </a:cubicBezTo>
                  <a:cubicBezTo>
                    <a:pt x="265" y="78"/>
                    <a:pt x="267" y="76"/>
                    <a:pt x="269" y="74"/>
                  </a:cubicBezTo>
                  <a:cubicBezTo>
                    <a:pt x="275" y="59"/>
                    <a:pt x="285" y="46"/>
                    <a:pt x="295" y="34"/>
                  </a:cubicBezTo>
                  <a:cubicBezTo>
                    <a:pt x="300" y="27"/>
                    <a:pt x="305" y="20"/>
                    <a:pt x="306" y="12"/>
                  </a:cubicBezTo>
                  <a:cubicBezTo>
                    <a:pt x="307" y="7"/>
                    <a:pt x="306" y="3"/>
                    <a:pt x="302" y="1"/>
                  </a:cubicBezTo>
                  <a:cubicBezTo>
                    <a:pt x="297" y="0"/>
                    <a:pt x="295" y="2"/>
                    <a:pt x="292" y="6"/>
                  </a:cubicBezTo>
                  <a:cubicBezTo>
                    <a:pt x="280" y="24"/>
                    <a:pt x="267" y="43"/>
                    <a:pt x="255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0" name="Freeform 19">
              <a:extLst>
                <a:ext uri="{FF2B5EF4-FFF2-40B4-BE49-F238E27FC236}">
                  <a16:creationId xmlns:a16="http://schemas.microsoft.com/office/drawing/2014/main" id="{C117DC12-FBAA-4851-947A-DE50AC0205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6175" y="2338388"/>
              <a:ext cx="150812" cy="536575"/>
            </a:xfrm>
            <a:custGeom>
              <a:avLst/>
              <a:gdLst>
                <a:gd name="T0" fmla="*/ 80 w 120"/>
                <a:gd name="T1" fmla="*/ 122 h 429"/>
                <a:gd name="T2" fmla="*/ 67 w 120"/>
                <a:gd name="T3" fmla="*/ 187 h 429"/>
                <a:gd name="T4" fmla="*/ 37 w 120"/>
                <a:gd name="T5" fmla="*/ 328 h 429"/>
                <a:gd name="T6" fmla="*/ 7 w 120"/>
                <a:gd name="T7" fmla="*/ 414 h 429"/>
                <a:gd name="T8" fmla="*/ 0 w 120"/>
                <a:gd name="T9" fmla="*/ 429 h 429"/>
                <a:gd name="T10" fmla="*/ 10 w 120"/>
                <a:gd name="T11" fmla="*/ 421 h 429"/>
                <a:gd name="T12" fmla="*/ 57 w 120"/>
                <a:gd name="T13" fmla="*/ 287 h 429"/>
                <a:gd name="T14" fmla="*/ 93 w 120"/>
                <a:gd name="T15" fmla="*/ 120 h 429"/>
                <a:gd name="T16" fmla="*/ 96 w 120"/>
                <a:gd name="T17" fmla="*/ 112 h 429"/>
                <a:gd name="T18" fmla="*/ 115 w 120"/>
                <a:gd name="T19" fmla="*/ 19 h 429"/>
                <a:gd name="T20" fmla="*/ 112 w 120"/>
                <a:gd name="T21" fmla="*/ 2 h 429"/>
                <a:gd name="T22" fmla="*/ 99 w 120"/>
                <a:gd name="T23" fmla="*/ 16 h 429"/>
                <a:gd name="T24" fmla="*/ 80 w 120"/>
                <a:gd name="T25" fmla="*/ 122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80" y="122"/>
                  </a:moveTo>
                  <a:cubicBezTo>
                    <a:pt x="80" y="145"/>
                    <a:pt x="72" y="166"/>
                    <a:pt x="67" y="187"/>
                  </a:cubicBezTo>
                  <a:cubicBezTo>
                    <a:pt x="55" y="233"/>
                    <a:pt x="49" y="281"/>
                    <a:pt x="37" y="328"/>
                  </a:cubicBezTo>
                  <a:cubicBezTo>
                    <a:pt x="29" y="357"/>
                    <a:pt x="18" y="386"/>
                    <a:pt x="7" y="414"/>
                  </a:cubicBezTo>
                  <a:cubicBezTo>
                    <a:pt x="5" y="419"/>
                    <a:pt x="3" y="423"/>
                    <a:pt x="0" y="429"/>
                  </a:cubicBezTo>
                  <a:cubicBezTo>
                    <a:pt x="6" y="427"/>
                    <a:pt x="8" y="424"/>
                    <a:pt x="10" y="421"/>
                  </a:cubicBezTo>
                  <a:cubicBezTo>
                    <a:pt x="32" y="378"/>
                    <a:pt x="47" y="334"/>
                    <a:pt x="57" y="287"/>
                  </a:cubicBezTo>
                  <a:cubicBezTo>
                    <a:pt x="69" y="231"/>
                    <a:pt x="81" y="176"/>
                    <a:pt x="93" y="120"/>
                  </a:cubicBezTo>
                  <a:cubicBezTo>
                    <a:pt x="94" y="117"/>
                    <a:pt x="95" y="115"/>
                    <a:pt x="96" y="112"/>
                  </a:cubicBezTo>
                  <a:cubicBezTo>
                    <a:pt x="102" y="82"/>
                    <a:pt x="106" y="50"/>
                    <a:pt x="115" y="19"/>
                  </a:cubicBezTo>
                  <a:cubicBezTo>
                    <a:pt x="116" y="13"/>
                    <a:pt x="120" y="4"/>
                    <a:pt x="112" y="2"/>
                  </a:cubicBezTo>
                  <a:cubicBezTo>
                    <a:pt x="104" y="0"/>
                    <a:pt x="100" y="9"/>
                    <a:pt x="99" y="16"/>
                  </a:cubicBezTo>
                  <a:cubicBezTo>
                    <a:pt x="93" y="51"/>
                    <a:pt x="86" y="87"/>
                    <a:pt x="80" y="1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1" name="Freeform 20">
              <a:extLst>
                <a:ext uri="{FF2B5EF4-FFF2-40B4-BE49-F238E27FC236}">
                  <a16:creationId xmlns:a16="http://schemas.microsoft.com/office/drawing/2014/main" id="{513FC0AD-AC07-497D-AB73-0148468C487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1663" y="3128963"/>
              <a:ext cx="920750" cy="1092200"/>
            </a:xfrm>
            <a:custGeom>
              <a:avLst/>
              <a:gdLst>
                <a:gd name="T0" fmla="*/ 111 w 734"/>
                <a:gd name="T1" fmla="*/ 230 h 871"/>
                <a:gd name="T2" fmla="*/ 31 w 734"/>
                <a:gd name="T3" fmla="*/ 104 h 871"/>
                <a:gd name="T4" fmla="*/ 3 w 734"/>
                <a:gd name="T5" fmla="*/ 19 h 871"/>
                <a:gd name="T6" fmla="*/ 5 w 734"/>
                <a:gd name="T7" fmla="*/ 0 h 871"/>
                <a:gd name="T8" fmla="*/ 62 w 734"/>
                <a:gd name="T9" fmla="*/ 115 h 871"/>
                <a:gd name="T10" fmla="*/ 133 w 734"/>
                <a:gd name="T11" fmla="*/ 222 h 871"/>
                <a:gd name="T12" fmla="*/ 159 w 734"/>
                <a:gd name="T13" fmla="*/ 258 h 871"/>
                <a:gd name="T14" fmla="*/ 224 w 734"/>
                <a:gd name="T15" fmla="*/ 328 h 871"/>
                <a:gd name="T16" fmla="*/ 239 w 734"/>
                <a:gd name="T17" fmla="*/ 333 h 871"/>
                <a:gd name="T18" fmla="*/ 339 w 734"/>
                <a:gd name="T19" fmla="*/ 355 h 871"/>
                <a:gd name="T20" fmla="*/ 358 w 734"/>
                <a:gd name="T21" fmla="*/ 372 h 871"/>
                <a:gd name="T22" fmla="*/ 336 w 734"/>
                <a:gd name="T23" fmla="*/ 381 h 871"/>
                <a:gd name="T24" fmla="*/ 288 w 734"/>
                <a:gd name="T25" fmla="*/ 375 h 871"/>
                <a:gd name="T26" fmla="*/ 276 w 734"/>
                <a:gd name="T27" fmla="*/ 375 h 871"/>
                <a:gd name="T28" fmla="*/ 310 w 734"/>
                <a:gd name="T29" fmla="*/ 408 h 871"/>
                <a:gd name="T30" fmla="*/ 404 w 734"/>
                <a:gd name="T31" fmla="*/ 477 h 871"/>
                <a:gd name="T32" fmla="*/ 480 w 734"/>
                <a:gd name="T33" fmla="*/ 530 h 871"/>
                <a:gd name="T34" fmla="*/ 610 w 734"/>
                <a:gd name="T35" fmla="*/ 642 h 871"/>
                <a:gd name="T36" fmla="*/ 656 w 734"/>
                <a:gd name="T37" fmla="*/ 698 h 871"/>
                <a:gd name="T38" fmla="*/ 723 w 734"/>
                <a:gd name="T39" fmla="*/ 813 h 871"/>
                <a:gd name="T40" fmla="*/ 734 w 734"/>
                <a:gd name="T41" fmla="*/ 843 h 871"/>
                <a:gd name="T42" fmla="*/ 721 w 734"/>
                <a:gd name="T43" fmla="*/ 835 h 871"/>
                <a:gd name="T44" fmla="*/ 666 w 734"/>
                <a:gd name="T45" fmla="*/ 755 h 871"/>
                <a:gd name="T46" fmla="*/ 599 w 734"/>
                <a:gd name="T47" fmla="*/ 676 h 871"/>
                <a:gd name="T48" fmla="*/ 579 w 734"/>
                <a:gd name="T49" fmla="*/ 655 h 871"/>
                <a:gd name="T50" fmla="*/ 493 w 734"/>
                <a:gd name="T51" fmla="*/ 574 h 871"/>
                <a:gd name="T52" fmla="*/ 611 w 734"/>
                <a:gd name="T53" fmla="*/ 692 h 871"/>
                <a:gd name="T54" fmla="*/ 717 w 734"/>
                <a:gd name="T55" fmla="*/ 837 h 871"/>
                <a:gd name="T56" fmla="*/ 720 w 734"/>
                <a:gd name="T57" fmla="*/ 856 h 871"/>
                <a:gd name="T58" fmla="*/ 684 w 734"/>
                <a:gd name="T59" fmla="*/ 828 h 871"/>
                <a:gd name="T60" fmla="*/ 641 w 734"/>
                <a:gd name="T61" fmla="*/ 788 h 871"/>
                <a:gd name="T62" fmla="*/ 573 w 734"/>
                <a:gd name="T63" fmla="*/ 711 h 871"/>
                <a:gd name="T64" fmla="*/ 512 w 734"/>
                <a:gd name="T65" fmla="*/ 633 h 871"/>
                <a:gd name="T66" fmla="*/ 500 w 734"/>
                <a:gd name="T67" fmla="*/ 619 h 871"/>
                <a:gd name="T68" fmla="*/ 500 w 734"/>
                <a:gd name="T69" fmla="*/ 625 h 871"/>
                <a:gd name="T70" fmla="*/ 538 w 734"/>
                <a:gd name="T71" fmla="*/ 743 h 871"/>
                <a:gd name="T72" fmla="*/ 543 w 734"/>
                <a:gd name="T73" fmla="*/ 814 h 871"/>
                <a:gd name="T74" fmla="*/ 530 w 734"/>
                <a:gd name="T75" fmla="*/ 871 h 871"/>
                <a:gd name="T76" fmla="*/ 522 w 734"/>
                <a:gd name="T77" fmla="*/ 861 h 871"/>
                <a:gd name="T78" fmla="*/ 492 w 734"/>
                <a:gd name="T79" fmla="*/ 722 h 871"/>
                <a:gd name="T80" fmla="*/ 446 w 734"/>
                <a:gd name="T81" fmla="*/ 576 h 871"/>
                <a:gd name="T82" fmla="*/ 484 w 734"/>
                <a:gd name="T83" fmla="*/ 688 h 871"/>
                <a:gd name="T84" fmla="*/ 516 w 734"/>
                <a:gd name="T85" fmla="*/ 840 h 871"/>
                <a:gd name="T86" fmla="*/ 514 w 734"/>
                <a:gd name="T87" fmla="*/ 861 h 871"/>
                <a:gd name="T88" fmla="*/ 493 w 734"/>
                <a:gd name="T89" fmla="*/ 838 h 871"/>
                <a:gd name="T90" fmla="*/ 449 w 734"/>
                <a:gd name="T91" fmla="*/ 746 h 871"/>
                <a:gd name="T92" fmla="*/ 428 w 734"/>
                <a:gd name="T93" fmla="*/ 678 h 871"/>
                <a:gd name="T94" fmla="*/ 410 w 734"/>
                <a:gd name="T95" fmla="*/ 604 h 871"/>
                <a:gd name="T96" fmla="*/ 401 w 734"/>
                <a:gd name="T97" fmla="*/ 543 h 871"/>
                <a:gd name="T98" fmla="*/ 400 w 734"/>
                <a:gd name="T99" fmla="*/ 533 h 871"/>
                <a:gd name="T100" fmla="*/ 373 w 734"/>
                <a:gd name="T101" fmla="*/ 480 h 871"/>
                <a:gd name="T102" fmla="*/ 249 w 734"/>
                <a:gd name="T103" fmla="*/ 378 h 871"/>
                <a:gd name="T104" fmla="*/ 152 w 734"/>
                <a:gd name="T105" fmla="*/ 282 h 871"/>
                <a:gd name="T106" fmla="*/ 111 w 734"/>
                <a:gd name="T107" fmla="*/ 23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1">
                  <a:moveTo>
                    <a:pt x="111" y="230"/>
                  </a:moveTo>
                  <a:cubicBezTo>
                    <a:pt x="83" y="189"/>
                    <a:pt x="53" y="149"/>
                    <a:pt x="31" y="104"/>
                  </a:cubicBezTo>
                  <a:cubicBezTo>
                    <a:pt x="18" y="77"/>
                    <a:pt x="9" y="48"/>
                    <a:pt x="3" y="19"/>
                  </a:cubicBezTo>
                  <a:cubicBezTo>
                    <a:pt x="2" y="14"/>
                    <a:pt x="0" y="8"/>
                    <a:pt x="5" y="0"/>
                  </a:cubicBezTo>
                  <a:cubicBezTo>
                    <a:pt x="27" y="38"/>
                    <a:pt x="37" y="80"/>
                    <a:pt x="62" y="115"/>
                  </a:cubicBezTo>
                  <a:cubicBezTo>
                    <a:pt x="86" y="150"/>
                    <a:pt x="106" y="188"/>
                    <a:pt x="133" y="222"/>
                  </a:cubicBezTo>
                  <a:cubicBezTo>
                    <a:pt x="139" y="235"/>
                    <a:pt x="149" y="247"/>
                    <a:pt x="159" y="258"/>
                  </a:cubicBezTo>
                  <a:cubicBezTo>
                    <a:pt x="180" y="282"/>
                    <a:pt x="201" y="307"/>
                    <a:pt x="224" y="328"/>
                  </a:cubicBezTo>
                  <a:cubicBezTo>
                    <a:pt x="229" y="331"/>
                    <a:pt x="233" y="332"/>
                    <a:pt x="239" y="333"/>
                  </a:cubicBezTo>
                  <a:cubicBezTo>
                    <a:pt x="273" y="338"/>
                    <a:pt x="307" y="342"/>
                    <a:pt x="339" y="355"/>
                  </a:cubicBezTo>
                  <a:cubicBezTo>
                    <a:pt x="347" y="359"/>
                    <a:pt x="360" y="360"/>
                    <a:pt x="358" y="372"/>
                  </a:cubicBezTo>
                  <a:cubicBezTo>
                    <a:pt x="356" y="382"/>
                    <a:pt x="344" y="380"/>
                    <a:pt x="336" y="381"/>
                  </a:cubicBezTo>
                  <a:cubicBezTo>
                    <a:pt x="320" y="383"/>
                    <a:pt x="304" y="379"/>
                    <a:pt x="288" y="375"/>
                  </a:cubicBezTo>
                  <a:cubicBezTo>
                    <a:pt x="284" y="375"/>
                    <a:pt x="281" y="372"/>
                    <a:pt x="276" y="375"/>
                  </a:cubicBezTo>
                  <a:cubicBezTo>
                    <a:pt x="283" y="390"/>
                    <a:pt x="298" y="398"/>
                    <a:pt x="310" y="408"/>
                  </a:cubicBezTo>
                  <a:cubicBezTo>
                    <a:pt x="339" y="435"/>
                    <a:pt x="371" y="457"/>
                    <a:pt x="404" y="477"/>
                  </a:cubicBezTo>
                  <a:cubicBezTo>
                    <a:pt x="430" y="493"/>
                    <a:pt x="457" y="510"/>
                    <a:pt x="480" y="530"/>
                  </a:cubicBezTo>
                  <a:cubicBezTo>
                    <a:pt x="524" y="567"/>
                    <a:pt x="568" y="603"/>
                    <a:pt x="610" y="642"/>
                  </a:cubicBezTo>
                  <a:cubicBezTo>
                    <a:pt x="627" y="658"/>
                    <a:pt x="640" y="679"/>
                    <a:pt x="656" y="698"/>
                  </a:cubicBezTo>
                  <a:cubicBezTo>
                    <a:pt x="683" y="733"/>
                    <a:pt x="702" y="774"/>
                    <a:pt x="723" y="813"/>
                  </a:cubicBezTo>
                  <a:cubicBezTo>
                    <a:pt x="728" y="822"/>
                    <a:pt x="730" y="833"/>
                    <a:pt x="734" y="843"/>
                  </a:cubicBezTo>
                  <a:cubicBezTo>
                    <a:pt x="728" y="844"/>
                    <a:pt x="725" y="840"/>
                    <a:pt x="721" y="835"/>
                  </a:cubicBezTo>
                  <a:cubicBezTo>
                    <a:pt x="704" y="808"/>
                    <a:pt x="686" y="780"/>
                    <a:pt x="666" y="755"/>
                  </a:cubicBezTo>
                  <a:cubicBezTo>
                    <a:pt x="645" y="728"/>
                    <a:pt x="625" y="699"/>
                    <a:pt x="599" y="676"/>
                  </a:cubicBezTo>
                  <a:cubicBezTo>
                    <a:pt x="592" y="670"/>
                    <a:pt x="585" y="662"/>
                    <a:pt x="579" y="655"/>
                  </a:cubicBezTo>
                  <a:cubicBezTo>
                    <a:pt x="549" y="625"/>
                    <a:pt x="519" y="594"/>
                    <a:pt x="493" y="574"/>
                  </a:cubicBezTo>
                  <a:cubicBezTo>
                    <a:pt x="532" y="605"/>
                    <a:pt x="573" y="648"/>
                    <a:pt x="611" y="692"/>
                  </a:cubicBezTo>
                  <a:cubicBezTo>
                    <a:pt x="650" y="737"/>
                    <a:pt x="687" y="785"/>
                    <a:pt x="717" y="837"/>
                  </a:cubicBezTo>
                  <a:cubicBezTo>
                    <a:pt x="721" y="843"/>
                    <a:pt x="726" y="849"/>
                    <a:pt x="720" y="856"/>
                  </a:cubicBezTo>
                  <a:cubicBezTo>
                    <a:pt x="710" y="843"/>
                    <a:pt x="695" y="839"/>
                    <a:pt x="684" y="828"/>
                  </a:cubicBezTo>
                  <a:cubicBezTo>
                    <a:pt x="670" y="815"/>
                    <a:pt x="654" y="802"/>
                    <a:pt x="641" y="788"/>
                  </a:cubicBezTo>
                  <a:cubicBezTo>
                    <a:pt x="617" y="763"/>
                    <a:pt x="593" y="739"/>
                    <a:pt x="573" y="711"/>
                  </a:cubicBezTo>
                  <a:cubicBezTo>
                    <a:pt x="553" y="684"/>
                    <a:pt x="532" y="659"/>
                    <a:pt x="512" y="633"/>
                  </a:cubicBezTo>
                  <a:cubicBezTo>
                    <a:pt x="508" y="629"/>
                    <a:pt x="504" y="624"/>
                    <a:pt x="500" y="619"/>
                  </a:cubicBezTo>
                  <a:cubicBezTo>
                    <a:pt x="497" y="622"/>
                    <a:pt x="499" y="624"/>
                    <a:pt x="500" y="625"/>
                  </a:cubicBezTo>
                  <a:cubicBezTo>
                    <a:pt x="524" y="661"/>
                    <a:pt x="531" y="701"/>
                    <a:pt x="538" y="743"/>
                  </a:cubicBezTo>
                  <a:cubicBezTo>
                    <a:pt x="542" y="766"/>
                    <a:pt x="543" y="790"/>
                    <a:pt x="543" y="814"/>
                  </a:cubicBezTo>
                  <a:cubicBezTo>
                    <a:pt x="543" y="833"/>
                    <a:pt x="544" y="854"/>
                    <a:pt x="530" y="871"/>
                  </a:cubicBezTo>
                  <a:cubicBezTo>
                    <a:pt x="523" y="871"/>
                    <a:pt x="522" y="866"/>
                    <a:pt x="522" y="861"/>
                  </a:cubicBezTo>
                  <a:cubicBezTo>
                    <a:pt x="513" y="814"/>
                    <a:pt x="500" y="769"/>
                    <a:pt x="492" y="722"/>
                  </a:cubicBezTo>
                  <a:cubicBezTo>
                    <a:pt x="482" y="668"/>
                    <a:pt x="467" y="616"/>
                    <a:pt x="446" y="576"/>
                  </a:cubicBezTo>
                  <a:cubicBezTo>
                    <a:pt x="462" y="605"/>
                    <a:pt x="474" y="646"/>
                    <a:pt x="484" y="688"/>
                  </a:cubicBezTo>
                  <a:cubicBezTo>
                    <a:pt x="496" y="738"/>
                    <a:pt x="504" y="790"/>
                    <a:pt x="516" y="840"/>
                  </a:cubicBezTo>
                  <a:cubicBezTo>
                    <a:pt x="519" y="847"/>
                    <a:pt x="522" y="855"/>
                    <a:pt x="514" y="861"/>
                  </a:cubicBezTo>
                  <a:cubicBezTo>
                    <a:pt x="503" y="857"/>
                    <a:pt x="499" y="846"/>
                    <a:pt x="493" y="838"/>
                  </a:cubicBezTo>
                  <a:cubicBezTo>
                    <a:pt x="473" y="810"/>
                    <a:pt x="459" y="779"/>
                    <a:pt x="449" y="746"/>
                  </a:cubicBezTo>
                  <a:cubicBezTo>
                    <a:pt x="443" y="723"/>
                    <a:pt x="436" y="700"/>
                    <a:pt x="428" y="678"/>
                  </a:cubicBezTo>
                  <a:cubicBezTo>
                    <a:pt x="419" y="654"/>
                    <a:pt x="414" y="630"/>
                    <a:pt x="410" y="604"/>
                  </a:cubicBezTo>
                  <a:cubicBezTo>
                    <a:pt x="408" y="584"/>
                    <a:pt x="402" y="564"/>
                    <a:pt x="401" y="543"/>
                  </a:cubicBezTo>
                  <a:cubicBezTo>
                    <a:pt x="400" y="540"/>
                    <a:pt x="399" y="536"/>
                    <a:pt x="400" y="533"/>
                  </a:cubicBezTo>
                  <a:cubicBezTo>
                    <a:pt x="405" y="507"/>
                    <a:pt x="393" y="492"/>
                    <a:pt x="373" y="480"/>
                  </a:cubicBezTo>
                  <a:cubicBezTo>
                    <a:pt x="326" y="453"/>
                    <a:pt x="288" y="415"/>
                    <a:pt x="249" y="378"/>
                  </a:cubicBezTo>
                  <a:cubicBezTo>
                    <a:pt x="216" y="347"/>
                    <a:pt x="184" y="315"/>
                    <a:pt x="152" y="282"/>
                  </a:cubicBezTo>
                  <a:cubicBezTo>
                    <a:pt x="137" y="266"/>
                    <a:pt x="125" y="247"/>
                    <a:pt x="111" y="2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2" name="Freeform 21">
              <a:extLst>
                <a:ext uri="{FF2B5EF4-FFF2-40B4-BE49-F238E27FC236}">
                  <a16:creationId xmlns:a16="http://schemas.microsoft.com/office/drawing/2014/main" id="{2B856394-415C-4401-B0B8-30DC97E91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9025" y="3544888"/>
              <a:ext cx="374650" cy="347662"/>
            </a:xfrm>
            <a:custGeom>
              <a:avLst/>
              <a:gdLst>
                <a:gd name="T0" fmla="*/ 17 w 298"/>
                <a:gd name="T1" fmla="*/ 47 h 278"/>
                <a:gd name="T2" fmla="*/ 69 w 298"/>
                <a:gd name="T3" fmla="*/ 22 h 278"/>
                <a:gd name="T4" fmla="*/ 185 w 298"/>
                <a:gd name="T5" fmla="*/ 9 h 278"/>
                <a:gd name="T6" fmla="*/ 281 w 298"/>
                <a:gd name="T7" fmla="*/ 90 h 278"/>
                <a:gd name="T8" fmla="*/ 297 w 298"/>
                <a:gd name="T9" fmla="*/ 162 h 278"/>
                <a:gd name="T10" fmla="*/ 268 w 298"/>
                <a:gd name="T11" fmla="*/ 255 h 278"/>
                <a:gd name="T12" fmla="*/ 219 w 298"/>
                <a:gd name="T13" fmla="*/ 269 h 278"/>
                <a:gd name="T14" fmla="*/ 196 w 298"/>
                <a:gd name="T15" fmla="*/ 249 h 278"/>
                <a:gd name="T16" fmla="*/ 161 w 298"/>
                <a:gd name="T17" fmla="*/ 196 h 278"/>
                <a:gd name="T18" fmla="*/ 109 w 298"/>
                <a:gd name="T19" fmla="*/ 143 h 278"/>
                <a:gd name="T20" fmla="*/ 27 w 298"/>
                <a:gd name="T21" fmla="*/ 92 h 278"/>
                <a:gd name="T22" fmla="*/ 6 w 298"/>
                <a:gd name="T23" fmla="*/ 75 h 278"/>
                <a:gd name="T24" fmla="*/ 7 w 298"/>
                <a:gd name="T25" fmla="*/ 56 h 278"/>
                <a:gd name="T26" fmla="*/ 17 w 298"/>
                <a:gd name="T27" fmla="*/ 47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8">
                  <a:moveTo>
                    <a:pt x="17" y="47"/>
                  </a:moveTo>
                  <a:cubicBezTo>
                    <a:pt x="32" y="33"/>
                    <a:pt x="51" y="28"/>
                    <a:pt x="69" y="22"/>
                  </a:cubicBezTo>
                  <a:cubicBezTo>
                    <a:pt x="107" y="10"/>
                    <a:pt x="145" y="0"/>
                    <a:pt x="185" y="9"/>
                  </a:cubicBezTo>
                  <a:cubicBezTo>
                    <a:pt x="232" y="18"/>
                    <a:pt x="265" y="45"/>
                    <a:pt x="281" y="90"/>
                  </a:cubicBezTo>
                  <a:cubicBezTo>
                    <a:pt x="291" y="113"/>
                    <a:pt x="298" y="137"/>
                    <a:pt x="297" y="162"/>
                  </a:cubicBezTo>
                  <a:cubicBezTo>
                    <a:pt x="296" y="195"/>
                    <a:pt x="285" y="226"/>
                    <a:pt x="268" y="255"/>
                  </a:cubicBezTo>
                  <a:cubicBezTo>
                    <a:pt x="256" y="275"/>
                    <a:pt x="232" y="278"/>
                    <a:pt x="219" y="269"/>
                  </a:cubicBezTo>
                  <a:cubicBezTo>
                    <a:pt x="210" y="265"/>
                    <a:pt x="202" y="257"/>
                    <a:pt x="196" y="249"/>
                  </a:cubicBezTo>
                  <a:cubicBezTo>
                    <a:pt x="182" y="233"/>
                    <a:pt x="173" y="214"/>
                    <a:pt x="161" y="196"/>
                  </a:cubicBezTo>
                  <a:cubicBezTo>
                    <a:pt x="148" y="175"/>
                    <a:pt x="130" y="157"/>
                    <a:pt x="109" y="143"/>
                  </a:cubicBezTo>
                  <a:cubicBezTo>
                    <a:pt x="82" y="126"/>
                    <a:pt x="55" y="109"/>
                    <a:pt x="27" y="92"/>
                  </a:cubicBezTo>
                  <a:cubicBezTo>
                    <a:pt x="19" y="87"/>
                    <a:pt x="13" y="80"/>
                    <a:pt x="6" y="75"/>
                  </a:cubicBezTo>
                  <a:cubicBezTo>
                    <a:pt x="0" y="70"/>
                    <a:pt x="2" y="62"/>
                    <a:pt x="7" y="56"/>
                  </a:cubicBezTo>
                  <a:cubicBezTo>
                    <a:pt x="10" y="53"/>
                    <a:pt x="14" y="50"/>
                    <a:pt x="17" y="4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3" name="Freeform 22">
              <a:extLst>
                <a:ext uri="{FF2B5EF4-FFF2-40B4-BE49-F238E27FC236}">
                  <a16:creationId xmlns:a16="http://schemas.microsoft.com/office/drawing/2014/main" id="{45CD5F8D-19D9-49D7-A436-4F72CCA420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2650" y="3227388"/>
              <a:ext cx="346075" cy="333375"/>
            </a:xfrm>
            <a:custGeom>
              <a:avLst/>
              <a:gdLst>
                <a:gd name="T0" fmla="*/ 83 w 276"/>
                <a:gd name="T1" fmla="*/ 23 h 266"/>
                <a:gd name="T2" fmla="*/ 154 w 276"/>
                <a:gd name="T3" fmla="*/ 99 h 266"/>
                <a:gd name="T4" fmla="*/ 239 w 276"/>
                <a:gd name="T5" fmla="*/ 165 h 266"/>
                <a:gd name="T6" fmla="*/ 263 w 276"/>
                <a:gd name="T7" fmla="*/ 186 h 266"/>
                <a:gd name="T8" fmla="*/ 247 w 276"/>
                <a:gd name="T9" fmla="*/ 234 h 266"/>
                <a:gd name="T10" fmla="*/ 97 w 276"/>
                <a:gd name="T11" fmla="*/ 249 h 266"/>
                <a:gd name="T12" fmla="*/ 1 w 276"/>
                <a:gd name="T13" fmla="*/ 113 h 266"/>
                <a:gd name="T14" fmla="*/ 20 w 276"/>
                <a:gd name="T15" fmla="*/ 28 h 266"/>
                <a:gd name="T16" fmla="*/ 44 w 276"/>
                <a:gd name="T17" fmla="*/ 6 h 266"/>
                <a:gd name="T18" fmla="*/ 83 w 276"/>
                <a:gd name="T19" fmla="*/ 2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3"/>
                  </a:moveTo>
                  <a:cubicBezTo>
                    <a:pt x="99" y="52"/>
                    <a:pt x="128" y="75"/>
                    <a:pt x="154" y="99"/>
                  </a:cubicBezTo>
                  <a:cubicBezTo>
                    <a:pt x="181" y="123"/>
                    <a:pt x="208" y="146"/>
                    <a:pt x="239" y="165"/>
                  </a:cubicBezTo>
                  <a:cubicBezTo>
                    <a:pt x="248" y="171"/>
                    <a:pt x="256" y="178"/>
                    <a:pt x="263" y="186"/>
                  </a:cubicBezTo>
                  <a:cubicBezTo>
                    <a:pt x="276" y="203"/>
                    <a:pt x="269" y="221"/>
                    <a:pt x="247" y="234"/>
                  </a:cubicBezTo>
                  <a:cubicBezTo>
                    <a:pt x="199" y="263"/>
                    <a:pt x="147" y="266"/>
                    <a:pt x="97" y="249"/>
                  </a:cubicBezTo>
                  <a:cubicBezTo>
                    <a:pt x="35" y="227"/>
                    <a:pt x="3" y="187"/>
                    <a:pt x="1" y="113"/>
                  </a:cubicBezTo>
                  <a:cubicBezTo>
                    <a:pt x="0" y="83"/>
                    <a:pt x="5" y="55"/>
                    <a:pt x="20" y="28"/>
                  </a:cubicBezTo>
                  <a:cubicBezTo>
                    <a:pt x="25" y="17"/>
                    <a:pt x="34" y="10"/>
                    <a:pt x="44" y="6"/>
                  </a:cubicBezTo>
                  <a:cubicBezTo>
                    <a:pt x="56" y="0"/>
                    <a:pt x="69" y="5"/>
                    <a:pt x="83" y="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4" name="Freeform 23">
              <a:extLst>
                <a:ext uri="{FF2B5EF4-FFF2-40B4-BE49-F238E27FC236}">
                  <a16:creationId xmlns:a16="http://schemas.microsoft.com/office/drawing/2014/main" id="{5F879E53-FC9B-4EEB-9E98-851A54F342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5188" y="3619500"/>
              <a:ext cx="192087" cy="336550"/>
            </a:xfrm>
            <a:custGeom>
              <a:avLst/>
              <a:gdLst>
                <a:gd name="T0" fmla="*/ 1 w 153"/>
                <a:gd name="T1" fmla="*/ 0 h 268"/>
                <a:gd name="T2" fmla="*/ 28 w 153"/>
                <a:gd name="T3" fmla="*/ 16 h 268"/>
                <a:gd name="T4" fmla="*/ 96 w 153"/>
                <a:gd name="T5" fmla="*/ 82 h 268"/>
                <a:gd name="T6" fmla="*/ 140 w 153"/>
                <a:gd name="T7" fmla="*/ 176 h 268"/>
                <a:gd name="T8" fmla="*/ 151 w 153"/>
                <a:gd name="T9" fmla="*/ 238 h 268"/>
                <a:gd name="T10" fmla="*/ 147 w 153"/>
                <a:gd name="T11" fmla="*/ 260 h 268"/>
                <a:gd name="T12" fmla="*/ 127 w 153"/>
                <a:gd name="T13" fmla="*/ 262 h 268"/>
                <a:gd name="T14" fmla="*/ 21 w 153"/>
                <a:gd name="T15" fmla="*/ 99 h 268"/>
                <a:gd name="T16" fmla="*/ 2 w 153"/>
                <a:gd name="T17" fmla="*/ 28 h 268"/>
                <a:gd name="T18" fmla="*/ 1 w 153"/>
                <a:gd name="T19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268">
                  <a:moveTo>
                    <a:pt x="1" y="0"/>
                  </a:moveTo>
                  <a:cubicBezTo>
                    <a:pt x="14" y="0"/>
                    <a:pt x="21" y="9"/>
                    <a:pt x="28" y="16"/>
                  </a:cubicBezTo>
                  <a:cubicBezTo>
                    <a:pt x="52" y="35"/>
                    <a:pt x="77" y="56"/>
                    <a:pt x="96" y="82"/>
                  </a:cubicBezTo>
                  <a:cubicBezTo>
                    <a:pt x="118" y="110"/>
                    <a:pt x="130" y="142"/>
                    <a:pt x="140" y="176"/>
                  </a:cubicBezTo>
                  <a:cubicBezTo>
                    <a:pt x="145" y="196"/>
                    <a:pt x="146" y="218"/>
                    <a:pt x="151" y="238"/>
                  </a:cubicBezTo>
                  <a:cubicBezTo>
                    <a:pt x="153" y="246"/>
                    <a:pt x="153" y="253"/>
                    <a:pt x="147" y="260"/>
                  </a:cubicBezTo>
                  <a:cubicBezTo>
                    <a:pt x="141" y="268"/>
                    <a:pt x="134" y="267"/>
                    <a:pt x="127" y="262"/>
                  </a:cubicBezTo>
                  <a:cubicBezTo>
                    <a:pt x="74" y="220"/>
                    <a:pt x="41" y="163"/>
                    <a:pt x="21" y="99"/>
                  </a:cubicBezTo>
                  <a:cubicBezTo>
                    <a:pt x="14" y="76"/>
                    <a:pt x="8" y="52"/>
                    <a:pt x="2" y="28"/>
                  </a:cubicBezTo>
                  <a:cubicBezTo>
                    <a:pt x="0" y="19"/>
                    <a:pt x="5" y="9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5" name="Freeform 24">
              <a:extLst>
                <a:ext uri="{FF2B5EF4-FFF2-40B4-BE49-F238E27FC236}">
                  <a16:creationId xmlns:a16="http://schemas.microsoft.com/office/drawing/2014/main" id="{629987DB-A94E-4DC6-8242-11666A33C0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3975" y="4097338"/>
              <a:ext cx="158750" cy="295275"/>
            </a:xfrm>
            <a:custGeom>
              <a:avLst/>
              <a:gdLst>
                <a:gd name="T0" fmla="*/ 47 w 127"/>
                <a:gd name="T1" fmla="*/ 30 h 235"/>
                <a:gd name="T2" fmla="*/ 93 w 127"/>
                <a:gd name="T3" fmla="*/ 89 h 235"/>
                <a:gd name="T4" fmla="*/ 122 w 127"/>
                <a:gd name="T5" fmla="*/ 197 h 235"/>
                <a:gd name="T6" fmla="*/ 125 w 127"/>
                <a:gd name="T7" fmla="*/ 221 h 235"/>
                <a:gd name="T8" fmla="*/ 119 w 127"/>
                <a:gd name="T9" fmla="*/ 233 h 235"/>
                <a:gd name="T10" fmla="*/ 104 w 127"/>
                <a:gd name="T11" fmla="*/ 229 h 235"/>
                <a:gd name="T12" fmla="*/ 47 w 127"/>
                <a:gd name="T13" fmla="*/ 156 h 235"/>
                <a:gd name="T14" fmla="*/ 20 w 127"/>
                <a:gd name="T15" fmla="*/ 102 h 235"/>
                <a:gd name="T16" fmla="*/ 1 w 127"/>
                <a:gd name="T17" fmla="*/ 24 h 235"/>
                <a:gd name="T18" fmla="*/ 2 w 127"/>
                <a:gd name="T19" fmla="*/ 11 h 235"/>
                <a:gd name="T20" fmla="*/ 16 w 127"/>
                <a:gd name="T21" fmla="*/ 4 h 235"/>
                <a:gd name="T22" fmla="*/ 47 w 127"/>
                <a:gd name="T23" fmla="*/ 3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235">
                  <a:moveTo>
                    <a:pt x="47" y="30"/>
                  </a:moveTo>
                  <a:cubicBezTo>
                    <a:pt x="64" y="45"/>
                    <a:pt x="79" y="68"/>
                    <a:pt x="93" y="89"/>
                  </a:cubicBezTo>
                  <a:cubicBezTo>
                    <a:pt x="113" y="122"/>
                    <a:pt x="120" y="159"/>
                    <a:pt x="122" y="197"/>
                  </a:cubicBezTo>
                  <a:cubicBezTo>
                    <a:pt x="123" y="205"/>
                    <a:pt x="127" y="213"/>
                    <a:pt x="125" y="221"/>
                  </a:cubicBezTo>
                  <a:cubicBezTo>
                    <a:pt x="124" y="225"/>
                    <a:pt x="124" y="231"/>
                    <a:pt x="119" y="233"/>
                  </a:cubicBezTo>
                  <a:cubicBezTo>
                    <a:pt x="113" y="235"/>
                    <a:pt x="108" y="233"/>
                    <a:pt x="104" y="229"/>
                  </a:cubicBezTo>
                  <a:cubicBezTo>
                    <a:pt x="83" y="206"/>
                    <a:pt x="62" y="183"/>
                    <a:pt x="47" y="156"/>
                  </a:cubicBezTo>
                  <a:cubicBezTo>
                    <a:pt x="38" y="138"/>
                    <a:pt x="29" y="121"/>
                    <a:pt x="20" y="102"/>
                  </a:cubicBezTo>
                  <a:cubicBezTo>
                    <a:pt x="9" y="78"/>
                    <a:pt x="6" y="51"/>
                    <a:pt x="1" y="24"/>
                  </a:cubicBezTo>
                  <a:cubicBezTo>
                    <a:pt x="1" y="20"/>
                    <a:pt x="0" y="15"/>
                    <a:pt x="2" y="11"/>
                  </a:cubicBezTo>
                  <a:cubicBezTo>
                    <a:pt x="4" y="4"/>
                    <a:pt x="9" y="0"/>
                    <a:pt x="16" y="4"/>
                  </a:cubicBezTo>
                  <a:cubicBezTo>
                    <a:pt x="26" y="12"/>
                    <a:pt x="37" y="17"/>
                    <a:pt x="47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6" name="Freeform 25">
              <a:extLst>
                <a:ext uri="{FF2B5EF4-FFF2-40B4-BE49-F238E27FC236}">
                  <a16:creationId xmlns:a16="http://schemas.microsoft.com/office/drawing/2014/main" id="{5D20C97C-E4FA-47E7-9B94-E2A7F0588A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4275" y="3822700"/>
              <a:ext cx="385762" cy="455612"/>
            </a:xfrm>
            <a:custGeom>
              <a:avLst/>
              <a:gdLst>
                <a:gd name="T0" fmla="*/ 255 w 307"/>
                <a:gd name="T1" fmla="*/ 303 h 364"/>
                <a:gd name="T2" fmla="*/ 217 w 307"/>
                <a:gd name="T3" fmla="*/ 238 h 364"/>
                <a:gd name="T4" fmla="*/ 164 w 307"/>
                <a:gd name="T5" fmla="*/ 169 h 364"/>
                <a:gd name="T6" fmla="*/ 103 w 307"/>
                <a:gd name="T7" fmla="*/ 100 h 364"/>
                <a:gd name="T8" fmla="*/ 0 w 307"/>
                <a:gd name="T9" fmla="*/ 0 h 364"/>
                <a:gd name="T10" fmla="*/ 28 w 307"/>
                <a:gd name="T11" fmla="*/ 16 h 364"/>
                <a:gd name="T12" fmla="*/ 109 w 307"/>
                <a:gd name="T13" fmla="*/ 89 h 364"/>
                <a:gd name="T14" fmla="*/ 168 w 307"/>
                <a:gd name="T15" fmla="*/ 151 h 364"/>
                <a:gd name="T16" fmla="*/ 263 w 307"/>
                <a:gd name="T17" fmla="*/ 283 h 364"/>
                <a:gd name="T18" fmla="*/ 269 w 307"/>
                <a:gd name="T19" fmla="*/ 290 h 364"/>
                <a:gd name="T20" fmla="*/ 295 w 307"/>
                <a:gd name="T21" fmla="*/ 330 h 364"/>
                <a:gd name="T22" fmla="*/ 306 w 307"/>
                <a:gd name="T23" fmla="*/ 352 h 364"/>
                <a:gd name="T24" fmla="*/ 302 w 307"/>
                <a:gd name="T25" fmla="*/ 362 h 364"/>
                <a:gd name="T26" fmla="*/ 292 w 307"/>
                <a:gd name="T27" fmla="*/ 358 h 364"/>
                <a:gd name="T28" fmla="*/ 255 w 307"/>
                <a:gd name="T29" fmla="*/ 303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303"/>
                  </a:moveTo>
                  <a:cubicBezTo>
                    <a:pt x="245" y="280"/>
                    <a:pt x="232" y="259"/>
                    <a:pt x="217" y="238"/>
                  </a:cubicBezTo>
                  <a:cubicBezTo>
                    <a:pt x="200" y="215"/>
                    <a:pt x="183" y="191"/>
                    <a:pt x="164" y="169"/>
                  </a:cubicBezTo>
                  <a:cubicBezTo>
                    <a:pt x="145" y="145"/>
                    <a:pt x="123" y="123"/>
                    <a:pt x="103" y="100"/>
                  </a:cubicBezTo>
                  <a:cubicBezTo>
                    <a:pt x="71" y="66"/>
                    <a:pt x="37" y="33"/>
                    <a:pt x="0" y="0"/>
                  </a:cubicBezTo>
                  <a:cubicBezTo>
                    <a:pt x="13" y="2"/>
                    <a:pt x="20" y="10"/>
                    <a:pt x="28" y="16"/>
                  </a:cubicBezTo>
                  <a:cubicBezTo>
                    <a:pt x="57" y="38"/>
                    <a:pt x="84" y="62"/>
                    <a:pt x="109" y="89"/>
                  </a:cubicBezTo>
                  <a:cubicBezTo>
                    <a:pt x="128" y="110"/>
                    <a:pt x="149" y="129"/>
                    <a:pt x="168" y="151"/>
                  </a:cubicBezTo>
                  <a:cubicBezTo>
                    <a:pt x="203" y="193"/>
                    <a:pt x="236" y="236"/>
                    <a:pt x="263" y="283"/>
                  </a:cubicBezTo>
                  <a:cubicBezTo>
                    <a:pt x="265" y="286"/>
                    <a:pt x="267" y="288"/>
                    <a:pt x="269" y="290"/>
                  </a:cubicBezTo>
                  <a:cubicBezTo>
                    <a:pt x="275" y="305"/>
                    <a:pt x="285" y="317"/>
                    <a:pt x="295" y="330"/>
                  </a:cubicBezTo>
                  <a:cubicBezTo>
                    <a:pt x="300" y="337"/>
                    <a:pt x="305" y="344"/>
                    <a:pt x="306" y="352"/>
                  </a:cubicBezTo>
                  <a:cubicBezTo>
                    <a:pt x="307" y="357"/>
                    <a:pt x="306" y="360"/>
                    <a:pt x="302" y="362"/>
                  </a:cubicBezTo>
                  <a:cubicBezTo>
                    <a:pt x="297" y="364"/>
                    <a:pt x="295" y="362"/>
                    <a:pt x="292" y="358"/>
                  </a:cubicBezTo>
                  <a:cubicBezTo>
                    <a:pt x="280" y="339"/>
                    <a:pt x="267" y="321"/>
                    <a:pt x="255" y="3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7" name="Freeform 26">
              <a:extLst>
                <a:ext uri="{FF2B5EF4-FFF2-40B4-BE49-F238E27FC236}">
                  <a16:creationId xmlns:a16="http://schemas.microsoft.com/office/drawing/2014/main" id="{411EBF3B-E6F5-44F1-A2D1-D7D309F541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6175" y="3824288"/>
              <a:ext cx="150812" cy="538162"/>
            </a:xfrm>
            <a:custGeom>
              <a:avLst/>
              <a:gdLst>
                <a:gd name="T0" fmla="*/ 80 w 120"/>
                <a:gd name="T1" fmla="*/ 306 h 429"/>
                <a:gd name="T2" fmla="*/ 67 w 120"/>
                <a:gd name="T3" fmla="*/ 242 h 429"/>
                <a:gd name="T4" fmla="*/ 37 w 120"/>
                <a:gd name="T5" fmla="*/ 101 h 429"/>
                <a:gd name="T6" fmla="*/ 7 w 120"/>
                <a:gd name="T7" fmla="*/ 15 h 429"/>
                <a:gd name="T8" fmla="*/ 0 w 120"/>
                <a:gd name="T9" fmla="*/ 0 h 429"/>
                <a:gd name="T10" fmla="*/ 10 w 120"/>
                <a:gd name="T11" fmla="*/ 8 h 429"/>
                <a:gd name="T12" fmla="*/ 57 w 120"/>
                <a:gd name="T13" fmla="*/ 141 h 429"/>
                <a:gd name="T14" fmla="*/ 93 w 120"/>
                <a:gd name="T15" fmla="*/ 309 h 429"/>
                <a:gd name="T16" fmla="*/ 96 w 120"/>
                <a:gd name="T17" fmla="*/ 316 h 429"/>
                <a:gd name="T18" fmla="*/ 115 w 120"/>
                <a:gd name="T19" fmla="*/ 409 h 429"/>
                <a:gd name="T20" fmla="*/ 112 w 120"/>
                <a:gd name="T21" fmla="*/ 427 h 429"/>
                <a:gd name="T22" fmla="*/ 99 w 120"/>
                <a:gd name="T23" fmla="*/ 412 h 429"/>
                <a:gd name="T24" fmla="*/ 80 w 120"/>
                <a:gd name="T25" fmla="*/ 306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80" y="306"/>
                  </a:moveTo>
                  <a:cubicBezTo>
                    <a:pt x="80" y="284"/>
                    <a:pt x="72" y="263"/>
                    <a:pt x="67" y="242"/>
                  </a:cubicBezTo>
                  <a:cubicBezTo>
                    <a:pt x="55" y="195"/>
                    <a:pt x="49" y="147"/>
                    <a:pt x="37" y="101"/>
                  </a:cubicBezTo>
                  <a:cubicBezTo>
                    <a:pt x="29" y="72"/>
                    <a:pt x="18" y="43"/>
                    <a:pt x="7" y="15"/>
                  </a:cubicBezTo>
                  <a:cubicBezTo>
                    <a:pt x="5" y="10"/>
                    <a:pt x="3" y="5"/>
                    <a:pt x="0" y="0"/>
                  </a:cubicBezTo>
                  <a:cubicBezTo>
                    <a:pt x="6" y="1"/>
                    <a:pt x="8" y="4"/>
                    <a:pt x="10" y="8"/>
                  </a:cubicBezTo>
                  <a:cubicBezTo>
                    <a:pt x="32" y="50"/>
                    <a:pt x="47" y="95"/>
                    <a:pt x="57" y="141"/>
                  </a:cubicBezTo>
                  <a:cubicBezTo>
                    <a:pt x="69" y="197"/>
                    <a:pt x="81" y="253"/>
                    <a:pt x="93" y="309"/>
                  </a:cubicBezTo>
                  <a:cubicBezTo>
                    <a:pt x="94" y="311"/>
                    <a:pt x="95" y="314"/>
                    <a:pt x="96" y="316"/>
                  </a:cubicBezTo>
                  <a:cubicBezTo>
                    <a:pt x="102" y="347"/>
                    <a:pt x="106" y="379"/>
                    <a:pt x="115" y="409"/>
                  </a:cubicBezTo>
                  <a:cubicBezTo>
                    <a:pt x="116" y="416"/>
                    <a:pt x="120" y="425"/>
                    <a:pt x="112" y="427"/>
                  </a:cubicBezTo>
                  <a:cubicBezTo>
                    <a:pt x="104" y="429"/>
                    <a:pt x="100" y="420"/>
                    <a:pt x="99" y="412"/>
                  </a:cubicBezTo>
                  <a:cubicBezTo>
                    <a:pt x="93" y="377"/>
                    <a:pt x="86" y="342"/>
                    <a:pt x="80" y="30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8" name="Freeform 27">
              <a:extLst>
                <a:ext uri="{FF2B5EF4-FFF2-40B4-BE49-F238E27FC236}">
                  <a16:creationId xmlns:a16="http://schemas.microsoft.com/office/drawing/2014/main" id="{BA7FB920-2128-4C8D-90DA-2A0D291009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7450" y="3128963"/>
              <a:ext cx="919162" cy="1092200"/>
            </a:xfrm>
            <a:custGeom>
              <a:avLst/>
              <a:gdLst>
                <a:gd name="T0" fmla="*/ 623 w 733"/>
                <a:gd name="T1" fmla="*/ 230 h 871"/>
                <a:gd name="T2" fmla="*/ 703 w 733"/>
                <a:gd name="T3" fmla="*/ 104 h 871"/>
                <a:gd name="T4" fmla="*/ 731 w 733"/>
                <a:gd name="T5" fmla="*/ 19 h 871"/>
                <a:gd name="T6" fmla="*/ 729 w 733"/>
                <a:gd name="T7" fmla="*/ 0 h 871"/>
                <a:gd name="T8" fmla="*/ 672 w 733"/>
                <a:gd name="T9" fmla="*/ 115 h 871"/>
                <a:gd name="T10" fmla="*/ 601 w 733"/>
                <a:gd name="T11" fmla="*/ 222 h 871"/>
                <a:gd name="T12" fmla="*/ 575 w 733"/>
                <a:gd name="T13" fmla="*/ 258 h 871"/>
                <a:gd name="T14" fmla="*/ 509 w 733"/>
                <a:gd name="T15" fmla="*/ 328 h 871"/>
                <a:gd name="T16" fmla="*/ 495 w 733"/>
                <a:gd name="T17" fmla="*/ 333 h 871"/>
                <a:gd name="T18" fmla="*/ 394 w 733"/>
                <a:gd name="T19" fmla="*/ 355 h 871"/>
                <a:gd name="T20" fmla="*/ 376 w 733"/>
                <a:gd name="T21" fmla="*/ 372 h 871"/>
                <a:gd name="T22" fmla="*/ 398 w 733"/>
                <a:gd name="T23" fmla="*/ 381 h 871"/>
                <a:gd name="T24" fmla="*/ 445 w 733"/>
                <a:gd name="T25" fmla="*/ 375 h 871"/>
                <a:gd name="T26" fmla="*/ 458 w 733"/>
                <a:gd name="T27" fmla="*/ 375 h 871"/>
                <a:gd name="T28" fmla="*/ 424 w 733"/>
                <a:gd name="T29" fmla="*/ 408 h 871"/>
                <a:gd name="T30" fmla="*/ 330 w 733"/>
                <a:gd name="T31" fmla="*/ 477 h 871"/>
                <a:gd name="T32" fmla="*/ 253 w 733"/>
                <a:gd name="T33" fmla="*/ 530 h 871"/>
                <a:gd name="T34" fmla="*/ 124 w 733"/>
                <a:gd name="T35" fmla="*/ 642 h 871"/>
                <a:gd name="T36" fmla="*/ 78 w 733"/>
                <a:gd name="T37" fmla="*/ 698 h 871"/>
                <a:gd name="T38" fmla="*/ 11 w 733"/>
                <a:gd name="T39" fmla="*/ 813 h 871"/>
                <a:gd name="T40" fmla="*/ 0 w 733"/>
                <a:gd name="T41" fmla="*/ 843 h 871"/>
                <a:gd name="T42" fmla="*/ 12 w 733"/>
                <a:gd name="T43" fmla="*/ 835 h 871"/>
                <a:gd name="T44" fmla="*/ 68 w 733"/>
                <a:gd name="T45" fmla="*/ 755 h 871"/>
                <a:gd name="T46" fmla="*/ 135 w 733"/>
                <a:gd name="T47" fmla="*/ 676 h 871"/>
                <a:gd name="T48" fmla="*/ 155 w 733"/>
                <a:gd name="T49" fmla="*/ 655 h 871"/>
                <a:gd name="T50" fmla="*/ 241 w 733"/>
                <a:gd name="T51" fmla="*/ 574 h 871"/>
                <a:gd name="T52" fmla="*/ 123 w 733"/>
                <a:gd name="T53" fmla="*/ 692 h 871"/>
                <a:gd name="T54" fmla="*/ 17 w 733"/>
                <a:gd name="T55" fmla="*/ 837 h 871"/>
                <a:gd name="T56" fmla="*/ 14 w 733"/>
                <a:gd name="T57" fmla="*/ 856 h 871"/>
                <a:gd name="T58" fmla="*/ 50 w 733"/>
                <a:gd name="T59" fmla="*/ 828 h 871"/>
                <a:gd name="T60" fmla="*/ 93 w 733"/>
                <a:gd name="T61" fmla="*/ 788 h 871"/>
                <a:gd name="T62" fmla="*/ 161 w 733"/>
                <a:gd name="T63" fmla="*/ 711 h 871"/>
                <a:gd name="T64" fmla="*/ 222 w 733"/>
                <a:gd name="T65" fmla="*/ 633 h 871"/>
                <a:gd name="T66" fmla="*/ 234 w 733"/>
                <a:gd name="T67" fmla="*/ 619 h 871"/>
                <a:gd name="T68" fmla="*/ 234 w 733"/>
                <a:gd name="T69" fmla="*/ 625 h 871"/>
                <a:gd name="T70" fmla="*/ 196 w 733"/>
                <a:gd name="T71" fmla="*/ 743 h 871"/>
                <a:gd name="T72" fmla="*/ 191 w 733"/>
                <a:gd name="T73" fmla="*/ 814 h 871"/>
                <a:gd name="T74" fmla="*/ 204 w 733"/>
                <a:gd name="T75" fmla="*/ 871 h 871"/>
                <a:gd name="T76" fmla="*/ 212 w 733"/>
                <a:gd name="T77" fmla="*/ 861 h 871"/>
                <a:gd name="T78" fmla="*/ 242 w 733"/>
                <a:gd name="T79" fmla="*/ 722 h 871"/>
                <a:gd name="T80" fmla="*/ 287 w 733"/>
                <a:gd name="T81" fmla="*/ 576 h 871"/>
                <a:gd name="T82" fmla="*/ 250 w 733"/>
                <a:gd name="T83" fmla="*/ 688 h 871"/>
                <a:gd name="T84" fmla="*/ 217 w 733"/>
                <a:gd name="T85" fmla="*/ 840 h 871"/>
                <a:gd name="T86" fmla="*/ 220 w 733"/>
                <a:gd name="T87" fmla="*/ 861 h 871"/>
                <a:gd name="T88" fmla="*/ 241 w 733"/>
                <a:gd name="T89" fmla="*/ 838 h 871"/>
                <a:gd name="T90" fmla="*/ 285 w 733"/>
                <a:gd name="T91" fmla="*/ 746 h 871"/>
                <a:gd name="T92" fmla="*/ 306 w 733"/>
                <a:gd name="T93" fmla="*/ 678 h 871"/>
                <a:gd name="T94" fmla="*/ 324 w 733"/>
                <a:gd name="T95" fmla="*/ 604 h 871"/>
                <a:gd name="T96" fmla="*/ 333 w 733"/>
                <a:gd name="T97" fmla="*/ 543 h 871"/>
                <a:gd name="T98" fmla="*/ 334 w 733"/>
                <a:gd name="T99" fmla="*/ 533 h 871"/>
                <a:gd name="T100" fmla="*/ 361 w 733"/>
                <a:gd name="T101" fmla="*/ 480 h 871"/>
                <a:gd name="T102" fmla="*/ 485 w 733"/>
                <a:gd name="T103" fmla="*/ 378 h 871"/>
                <a:gd name="T104" fmla="*/ 581 w 733"/>
                <a:gd name="T105" fmla="*/ 282 h 871"/>
                <a:gd name="T106" fmla="*/ 623 w 733"/>
                <a:gd name="T107" fmla="*/ 23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1">
                  <a:moveTo>
                    <a:pt x="623" y="230"/>
                  </a:moveTo>
                  <a:cubicBezTo>
                    <a:pt x="650" y="189"/>
                    <a:pt x="681" y="149"/>
                    <a:pt x="703" y="104"/>
                  </a:cubicBezTo>
                  <a:cubicBezTo>
                    <a:pt x="716" y="77"/>
                    <a:pt x="725" y="48"/>
                    <a:pt x="731" y="19"/>
                  </a:cubicBezTo>
                  <a:cubicBezTo>
                    <a:pt x="732" y="14"/>
                    <a:pt x="733" y="8"/>
                    <a:pt x="729" y="0"/>
                  </a:cubicBezTo>
                  <a:cubicBezTo>
                    <a:pt x="706" y="38"/>
                    <a:pt x="697" y="80"/>
                    <a:pt x="672" y="115"/>
                  </a:cubicBezTo>
                  <a:cubicBezTo>
                    <a:pt x="648" y="150"/>
                    <a:pt x="627" y="188"/>
                    <a:pt x="601" y="222"/>
                  </a:cubicBezTo>
                  <a:cubicBezTo>
                    <a:pt x="595" y="235"/>
                    <a:pt x="585" y="247"/>
                    <a:pt x="575" y="258"/>
                  </a:cubicBezTo>
                  <a:cubicBezTo>
                    <a:pt x="554" y="282"/>
                    <a:pt x="533" y="307"/>
                    <a:pt x="509" y="328"/>
                  </a:cubicBezTo>
                  <a:cubicBezTo>
                    <a:pt x="505" y="331"/>
                    <a:pt x="500" y="332"/>
                    <a:pt x="495" y="333"/>
                  </a:cubicBezTo>
                  <a:cubicBezTo>
                    <a:pt x="461" y="338"/>
                    <a:pt x="427" y="342"/>
                    <a:pt x="394" y="355"/>
                  </a:cubicBezTo>
                  <a:cubicBezTo>
                    <a:pt x="387" y="359"/>
                    <a:pt x="374" y="360"/>
                    <a:pt x="376" y="372"/>
                  </a:cubicBezTo>
                  <a:cubicBezTo>
                    <a:pt x="378" y="382"/>
                    <a:pt x="390" y="380"/>
                    <a:pt x="398" y="381"/>
                  </a:cubicBezTo>
                  <a:cubicBezTo>
                    <a:pt x="414" y="383"/>
                    <a:pt x="429" y="379"/>
                    <a:pt x="445" y="375"/>
                  </a:cubicBezTo>
                  <a:cubicBezTo>
                    <a:pt x="449" y="375"/>
                    <a:pt x="453" y="372"/>
                    <a:pt x="458" y="375"/>
                  </a:cubicBezTo>
                  <a:cubicBezTo>
                    <a:pt x="451" y="390"/>
                    <a:pt x="435" y="398"/>
                    <a:pt x="424" y="408"/>
                  </a:cubicBezTo>
                  <a:cubicBezTo>
                    <a:pt x="395" y="435"/>
                    <a:pt x="363" y="457"/>
                    <a:pt x="330" y="477"/>
                  </a:cubicBezTo>
                  <a:cubicBezTo>
                    <a:pt x="303" y="493"/>
                    <a:pt x="277" y="510"/>
                    <a:pt x="253" y="530"/>
                  </a:cubicBezTo>
                  <a:cubicBezTo>
                    <a:pt x="209" y="567"/>
                    <a:pt x="166" y="603"/>
                    <a:pt x="124" y="642"/>
                  </a:cubicBezTo>
                  <a:cubicBezTo>
                    <a:pt x="106" y="658"/>
                    <a:pt x="93" y="679"/>
                    <a:pt x="78" y="698"/>
                  </a:cubicBezTo>
                  <a:cubicBezTo>
                    <a:pt x="51" y="733"/>
                    <a:pt x="32" y="774"/>
                    <a:pt x="11" y="813"/>
                  </a:cubicBezTo>
                  <a:cubicBezTo>
                    <a:pt x="5" y="822"/>
                    <a:pt x="4" y="833"/>
                    <a:pt x="0" y="843"/>
                  </a:cubicBezTo>
                  <a:cubicBezTo>
                    <a:pt x="6" y="844"/>
                    <a:pt x="9" y="840"/>
                    <a:pt x="12" y="835"/>
                  </a:cubicBezTo>
                  <a:cubicBezTo>
                    <a:pt x="30" y="808"/>
                    <a:pt x="48" y="780"/>
                    <a:pt x="68" y="755"/>
                  </a:cubicBezTo>
                  <a:cubicBezTo>
                    <a:pt x="89" y="728"/>
                    <a:pt x="109" y="699"/>
                    <a:pt x="135" y="676"/>
                  </a:cubicBezTo>
                  <a:cubicBezTo>
                    <a:pt x="142" y="670"/>
                    <a:pt x="149" y="662"/>
                    <a:pt x="155" y="655"/>
                  </a:cubicBezTo>
                  <a:cubicBezTo>
                    <a:pt x="184" y="625"/>
                    <a:pt x="214" y="594"/>
                    <a:pt x="241" y="574"/>
                  </a:cubicBezTo>
                  <a:cubicBezTo>
                    <a:pt x="202" y="605"/>
                    <a:pt x="161" y="648"/>
                    <a:pt x="123" y="692"/>
                  </a:cubicBezTo>
                  <a:cubicBezTo>
                    <a:pt x="83" y="737"/>
                    <a:pt x="46" y="785"/>
                    <a:pt x="17" y="837"/>
                  </a:cubicBezTo>
                  <a:cubicBezTo>
                    <a:pt x="13" y="843"/>
                    <a:pt x="8" y="849"/>
                    <a:pt x="14" y="856"/>
                  </a:cubicBezTo>
                  <a:cubicBezTo>
                    <a:pt x="23" y="843"/>
                    <a:pt x="38" y="839"/>
                    <a:pt x="50" y="828"/>
                  </a:cubicBezTo>
                  <a:cubicBezTo>
                    <a:pt x="64" y="815"/>
                    <a:pt x="79" y="802"/>
                    <a:pt x="93" y="788"/>
                  </a:cubicBezTo>
                  <a:cubicBezTo>
                    <a:pt x="116" y="763"/>
                    <a:pt x="141" y="739"/>
                    <a:pt x="161" y="711"/>
                  </a:cubicBezTo>
                  <a:cubicBezTo>
                    <a:pt x="180" y="684"/>
                    <a:pt x="201" y="659"/>
                    <a:pt x="222" y="633"/>
                  </a:cubicBezTo>
                  <a:cubicBezTo>
                    <a:pt x="226" y="629"/>
                    <a:pt x="230" y="624"/>
                    <a:pt x="234" y="619"/>
                  </a:cubicBezTo>
                  <a:cubicBezTo>
                    <a:pt x="237" y="622"/>
                    <a:pt x="235" y="624"/>
                    <a:pt x="234" y="625"/>
                  </a:cubicBezTo>
                  <a:cubicBezTo>
                    <a:pt x="210" y="661"/>
                    <a:pt x="202" y="701"/>
                    <a:pt x="196" y="743"/>
                  </a:cubicBezTo>
                  <a:cubicBezTo>
                    <a:pt x="192" y="766"/>
                    <a:pt x="191" y="790"/>
                    <a:pt x="191" y="814"/>
                  </a:cubicBezTo>
                  <a:cubicBezTo>
                    <a:pt x="191" y="833"/>
                    <a:pt x="190" y="854"/>
                    <a:pt x="204" y="871"/>
                  </a:cubicBezTo>
                  <a:cubicBezTo>
                    <a:pt x="210" y="871"/>
                    <a:pt x="211" y="866"/>
                    <a:pt x="212" y="861"/>
                  </a:cubicBezTo>
                  <a:cubicBezTo>
                    <a:pt x="221" y="814"/>
                    <a:pt x="233" y="769"/>
                    <a:pt x="242" y="722"/>
                  </a:cubicBezTo>
                  <a:cubicBezTo>
                    <a:pt x="252" y="668"/>
                    <a:pt x="267" y="616"/>
                    <a:pt x="287" y="576"/>
                  </a:cubicBezTo>
                  <a:cubicBezTo>
                    <a:pt x="272" y="605"/>
                    <a:pt x="260" y="646"/>
                    <a:pt x="250" y="688"/>
                  </a:cubicBezTo>
                  <a:cubicBezTo>
                    <a:pt x="238" y="738"/>
                    <a:pt x="230" y="790"/>
                    <a:pt x="217" y="840"/>
                  </a:cubicBezTo>
                  <a:cubicBezTo>
                    <a:pt x="215" y="847"/>
                    <a:pt x="212" y="855"/>
                    <a:pt x="220" y="861"/>
                  </a:cubicBezTo>
                  <a:cubicBezTo>
                    <a:pt x="231" y="857"/>
                    <a:pt x="235" y="846"/>
                    <a:pt x="241" y="838"/>
                  </a:cubicBezTo>
                  <a:cubicBezTo>
                    <a:pt x="261" y="810"/>
                    <a:pt x="275" y="779"/>
                    <a:pt x="285" y="746"/>
                  </a:cubicBezTo>
                  <a:cubicBezTo>
                    <a:pt x="291" y="723"/>
                    <a:pt x="298" y="700"/>
                    <a:pt x="306" y="678"/>
                  </a:cubicBezTo>
                  <a:cubicBezTo>
                    <a:pt x="315" y="654"/>
                    <a:pt x="320" y="630"/>
                    <a:pt x="324" y="604"/>
                  </a:cubicBezTo>
                  <a:cubicBezTo>
                    <a:pt x="326" y="584"/>
                    <a:pt x="332" y="564"/>
                    <a:pt x="333" y="543"/>
                  </a:cubicBezTo>
                  <a:cubicBezTo>
                    <a:pt x="333" y="540"/>
                    <a:pt x="334" y="536"/>
                    <a:pt x="334" y="533"/>
                  </a:cubicBezTo>
                  <a:cubicBezTo>
                    <a:pt x="328" y="507"/>
                    <a:pt x="341" y="492"/>
                    <a:pt x="361" y="480"/>
                  </a:cubicBezTo>
                  <a:cubicBezTo>
                    <a:pt x="408" y="453"/>
                    <a:pt x="446" y="415"/>
                    <a:pt x="485" y="378"/>
                  </a:cubicBezTo>
                  <a:cubicBezTo>
                    <a:pt x="517" y="347"/>
                    <a:pt x="550" y="315"/>
                    <a:pt x="581" y="282"/>
                  </a:cubicBezTo>
                  <a:cubicBezTo>
                    <a:pt x="597" y="266"/>
                    <a:pt x="609" y="247"/>
                    <a:pt x="623" y="2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9" name="Freeform 28">
              <a:extLst>
                <a:ext uri="{FF2B5EF4-FFF2-40B4-BE49-F238E27FC236}">
                  <a16:creationId xmlns:a16="http://schemas.microsoft.com/office/drawing/2014/main" id="{76E42FF6-49F6-48FA-ADCB-D3F981F92B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26188" y="3544888"/>
              <a:ext cx="374650" cy="347662"/>
            </a:xfrm>
            <a:custGeom>
              <a:avLst/>
              <a:gdLst>
                <a:gd name="T0" fmla="*/ 281 w 298"/>
                <a:gd name="T1" fmla="*/ 47 h 278"/>
                <a:gd name="T2" fmla="*/ 228 w 298"/>
                <a:gd name="T3" fmla="*/ 22 h 278"/>
                <a:gd name="T4" fmla="*/ 113 w 298"/>
                <a:gd name="T5" fmla="*/ 9 h 278"/>
                <a:gd name="T6" fmla="*/ 16 w 298"/>
                <a:gd name="T7" fmla="*/ 90 h 278"/>
                <a:gd name="T8" fmla="*/ 1 w 298"/>
                <a:gd name="T9" fmla="*/ 162 h 278"/>
                <a:gd name="T10" fmla="*/ 30 w 298"/>
                <a:gd name="T11" fmla="*/ 255 h 278"/>
                <a:gd name="T12" fmla="*/ 79 w 298"/>
                <a:gd name="T13" fmla="*/ 269 h 278"/>
                <a:gd name="T14" fmla="*/ 102 w 298"/>
                <a:gd name="T15" fmla="*/ 249 h 278"/>
                <a:gd name="T16" fmla="*/ 136 w 298"/>
                <a:gd name="T17" fmla="*/ 196 h 278"/>
                <a:gd name="T18" fmla="*/ 189 w 298"/>
                <a:gd name="T19" fmla="*/ 143 h 278"/>
                <a:gd name="T20" fmla="*/ 271 w 298"/>
                <a:gd name="T21" fmla="*/ 92 h 278"/>
                <a:gd name="T22" fmla="*/ 292 w 298"/>
                <a:gd name="T23" fmla="*/ 75 h 278"/>
                <a:gd name="T24" fmla="*/ 291 w 298"/>
                <a:gd name="T25" fmla="*/ 56 h 278"/>
                <a:gd name="T26" fmla="*/ 281 w 298"/>
                <a:gd name="T27" fmla="*/ 47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8">
                  <a:moveTo>
                    <a:pt x="281" y="47"/>
                  </a:moveTo>
                  <a:cubicBezTo>
                    <a:pt x="266" y="33"/>
                    <a:pt x="247" y="28"/>
                    <a:pt x="228" y="22"/>
                  </a:cubicBezTo>
                  <a:cubicBezTo>
                    <a:pt x="191" y="10"/>
                    <a:pt x="153" y="0"/>
                    <a:pt x="113" y="9"/>
                  </a:cubicBezTo>
                  <a:cubicBezTo>
                    <a:pt x="66" y="18"/>
                    <a:pt x="33" y="45"/>
                    <a:pt x="16" y="90"/>
                  </a:cubicBezTo>
                  <a:cubicBezTo>
                    <a:pt x="7" y="113"/>
                    <a:pt x="0" y="137"/>
                    <a:pt x="1" y="162"/>
                  </a:cubicBezTo>
                  <a:cubicBezTo>
                    <a:pt x="2" y="195"/>
                    <a:pt x="13" y="226"/>
                    <a:pt x="30" y="255"/>
                  </a:cubicBezTo>
                  <a:cubicBezTo>
                    <a:pt x="41" y="275"/>
                    <a:pt x="65" y="278"/>
                    <a:pt x="79" y="269"/>
                  </a:cubicBezTo>
                  <a:cubicBezTo>
                    <a:pt x="88" y="265"/>
                    <a:pt x="96" y="257"/>
                    <a:pt x="102" y="249"/>
                  </a:cubicBezTo>
                  <a:cubicBezTo>
                    <a:pt x="116" y="233"/>
                    <a:pt x="125" y="214"/>
                    <a:pt x="136" y="196"/>
                  </a:cubicBezTo>
                  <a:cubicBezTo>
                    <a:pt x="150" y="175"/>
                    <a:pt x="168" y="157"/>
                    <a:pt x="189" y="143"/>
                  </a:cubicBezTo>
                  <a:cubicBezTo>
                    <a:pt x="216" y="126"/>
                    <a:pt x="243" y="109"/>
                    <a:pt x="271" y="92"/>
                  </a:cubicBezTo>
                  <a:cubicBezTo>
                    <a:pt x="279" y="87"/>
                    <a:pt x="285" y="80"/>
                    <a:pt x="292" y="75"/>
                  </a:cubicBezTo>
                  <a:cubicBezTo>
                    <a:pt x="298" y="70"/>
                    <a:pt x="295" y="62"/>
                    <a:pt x="291" y="56"/>
                  </a:cubicBezTo>
                  <a:cubicBezTo>
                    <a:pt x="288" y="53"/>
                    <a:pt x="284" y="50"/>
                    <a:pt x="281" y="4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0" name="Freeform 29">
              <a:extLst>
                <a:ext uri="{FF2B5EF4-FFF2-40B4-BE49-F238E27FC236}">
                  <a16:creationId xmlns:a16="http://schemas.microsoft.com/office/drawing/2014/main" id="{B13B794D-810C-4795-B610-AE88EF8A6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1138" y="3227388"/>
              <a:ext cx="344487" cy="333375"/>
            </a:xfrm>
            <a:custGeom>
              <a:avLst/>
              <a:gdLst>
                <a:gd name="T0" fmla="*/ 192 w 275"/>
                <a:gd name="T1" fmla="*/ 23 h 266"/>
                <a:gd name="T2" fmla="*/ 121 w 275"/>
                <a:gd name="T3" fmla="*/ 99 h 266"/>
                <a:gd name="T4" fmla="*/ 37 w 275"/>
                <a:gd name="T5" fmla="*/ 165 h 266"/>
                <a:gd name="T6" fmla="*/ 13 w 275"/>
                <a:gd name="T7" fmla="*/ 186 h 266"/>
                <a:gd name="T8" fmla="*/ 29 w 275"/>
                <a:gd name="T9" fmla="*/ 234 h 266"/>
                <a:gd name="T10" fmla="*/ 179 w 275"/>
                <a:gd name="T11" fmla="*/ 249 h 266"/>
                <a:gd name="T12" fmla="*/ 274 w 275"/>
                <a:gd name="T13" fmla="*/ 113 h 266"/>
                <a:gd name="T14" fmla="*/ 256 w 275"/>
                <a:gd name="T15" fmla="*/ 28 h 266"/>
                <a:gd name="T16" fmla="*/ 232 w 275"/>
                <a:gd name="T17" fmla="*/ 6 h 266"/>
                <a:gd name="T18" fmla="*/ 192 w 275"/>
                <a:gd name="T19" fmla="*/ 2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5" h="266">
                  <a:moveTo>
                    <a:pt x="192" y="23"/>
                  </a:moveTo>
                  <a:cubicBezTo>
                    <a:pt x="176" y="52"/>
                    <a:pt x="148" y="75"/>
                    <a:pt x="121" y="99"/>
                  </a:cubicBezTo>
                  <a:cubicBezTo>
                    <a:pt x="95" y="123"/>
                    <a:pt x="68" y="146"/>
                    <a:pt x="37" y="165"/>
                  </a:cubicBezTo>
                  <a:cubicBezTo>
                    <a:pt x="28" y="171"/>
                    <a:pt x="20" y="178"/>
                    <a:pt x="13" y="186"/>
                  </a:cubicBezTo>
                  <a:cubicBezTo>
                    <a:pt x="0" y="203"/>
                    <a:pt x="6" y="221"/>
                    <a:pt x="29" y="234"/>
                  </a:cubicBezTo>
                  <a:cubicBezTo>
                    <a:pt x="77" y="263"/>
                    <a:pt x="129" y="266"/>
                    <a:pt x="179" y="249"/>
                  </a:cubicBezTo>
                  <a:cubicBezTo>
                    <a:pt x="241" y="227"/>
                    <a:pt x="273" y="187"/>
                    <a:pt x="274" y="113"/>
                  </a:cubicBezTo>
                  <a:cubicBezTo>
                    <a:pt x="275" y="83"/>
                    <a:pt x="271" y="55"/>
                    <a:pt x="256" y="28"/>
                  </a:cubicBezTo>
                  <a:cubicBezTo>
                    <a:pt x="250" y="17"/>
                    <a:pt x="242" y="10"/>
                    <a:pt x="232" y="6"/>
                  </a:cubicBezTo>
                  <a:cubicBezTo>
                    <a:pt x="219" y="0"/>
                    <a:pt x="206" y="5"/>
                    <a:pt x="192" y="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1" name="Freeform 30">
              <a:extLst>
                <a:ext uri="{FF2B5EF4-FFF2-40B4-BE49-F238E27FC236}">
                  <a16:creationId xmlns:a16="http://schemas.microsoft.com/office/drawing/2014/main" id="{F5F31996-B184-4667-86CE-AA0F7B68E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2588" y="3619500"/>
              <a:ext cx="190500" cy="336550"/>
            </a:xfrm>
            <a:custGeom>
              <a:avLst/>
              <a:gdLst>
                <a:gd name="T0" fmla="*/ 151 w 152"/>
                <a:gd name="T1" fmla="*/ 0 h 268"/>
                <a:gd name="T2" fmla="*/ 125 w 152"/>
                <a:gd name="T3" fmla="*/ 16 h 268"/>
                <a:gd name="T4" fmla="*/ 56 w 152"/>
                <a:gd name="T5" fmla="*/ 82 h 268"/>
                <a:gd name="T6" fmla="*/ 13 w 152"/>
                <a:gd name="T7" fmla="*/ 176 h 268"/>
                <a:gd name="T8" fmla="*/ 2 w 152"/>
                <a:gd name="T9" fmla="*/ 238 h 268"/>
                <a:gd name="T10" fmla="*/ 5 w 152"/>
                <a:gd name="T11" fmla="*/ 260 h 268"/>
                <a:gd name="T12" fmla="*/ 25 w 152"/>
                <a:gd name="T13" fmla="*/ 262 h 268"/>
                <a:gd name="T14" fmla="*/ 132 w 152"/>
                <a:gd name="T15" fmla="*/ 99 h 268"/>
                <a:gd name="T16" fmla="*/ 150 w 152"/>
                <a:gd name="T17" fmla="*/ 28 h 268"/>
                <a:gd name="T18" fmla="*/ 151 w 152"/>
                <a:gd name="T19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8">
                  <a:moveTo>
                    <a:pt x="151" y="0"/>
                  </a:moveTo>
                  <a:cubicBezTo>
                    <a:pt x="138" y="0"/>
                    <a:pt x="132" y="9"/>
                    <a:pt x="125" y="16"/>
                  </a:cubicBezTo>
                  <a:cubicBezTo>
                    <a:pt x="101" y="35"/>
                    <a:pt x="76" y="56"/>
                    <a:pt x="56" y="82"/>
                  </a:cubicBezTo>
                  <a:cubicBezTo>
                    <a:pt x="35" y="110"/>
                    <a:pt x="23" y="142"/>
                    <a:pt x="13" y="176"/>
                  </a:cubicBezTo>
                  <a:cubicBezTo>
                    <a:pt x="8" y="196"/>
                    <a:pt x="6" y="218"/>
                    <a:pt x="2" y="238"/>
                  </a:cubicBezTo>
                  <a:cubicBezTo>
                    <a:pt x="0" y="246"/>
                    <a:pt x="0" y="253"/>
                    <a:pt x="5" y="260"/>
                  </a:cubicBezTo>
                  <a:cubicBezTo>
                    <a:pt x="12" y="268"/>
                    <a:pt x="19" y="267"/>
                    <a:pt x="25" y="262"/>
                  </a:cubicBezTo>
                  <a:cubicBezTo>
                    <a:pt x="79" y="220"/>
                    <a:pt x="112" y="163"/>
                    <a:pt x="132" y="99"/>
                  </a:cubicBezTo>
                  <a:cubicBezTo>
                    <a:pt x="139" y="76"/>
                    <a:pt x="145" y="52"/>
                    <a:pt x="150" y="28"/>
                  </a:cubicBezTo>
                  <a:cubicBezTo>
                    <a:pt x="152" y="19"/>
                    <a:pt x="148" y="9"/>
                    <a:pt x="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2" name="Freeform 31">
              <a:extLst>
                <a:ext uri="{FF2B5EF4-FFF2-40B4-BE49-F238E27FC236}">
                  <a16:creationId xmlns:a16="http://schemas.microsoft.com/office/drawing/2014/main" id="{F7C77B18-290A-46CD-968C-3727B1E387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7138" y="4097338"/>
              <a:ext cx="157162" cy="295275"/>
            </a:xfrm>
            <a:custGeom>
              <a:avLst/>
              <a:gdLst>
                <a:gd name="T0" fmla="*/ 80 w 126"/>
                <a:gd name="T1" fmla="*/ 30 h 235"/>
                <a:gd name="T2" fmla="*/ 34 w 126"/>
                <a:gd name="T3" fmla="*/ 89 h 235"/>
                <a:gd name="T4" fmla="*/ 4 w 126"/>
                <a:gd name="T5" fmla="*/ 197 h 235"/>
                <a:gd name="T6" fmla="*/ 2 w 126"/>
                <a:gd name="T7" fmla="*/ 221 h 235"/>
                <a:gd name="T8" fmla="*/ 8 w 126"/>
                <a:gd name="T9" fmla="*/ 233 h 235"/>
                <a:gd name="T10" fmla="*/ 23 w 126"/>
                <a:gd name="T11" fmla="*/ 229 h 235"/>
                <a:gd name="T12" fmla="*/ 79 w 126"/>
                <a:gd name="T13" fmla="*/ 156 h 235"/>
                <a:gd name="T14" fmla="*/ 107 w 126"/>
                <a:gd name="T15" fmla="*/ 102 h 235"/>
                <a:gd name="T16" fmla="*/ 125 w 126"/>
                <a:gd name="T17" fmla="*/ 24 h 235"/>
                <a:gd name="T18" fmla="*/ 125 w 126"/>
                <a:gd name="T19" fmla="*/ 11 h 235"/>
                <a:gd name="T20" fmla="*/ 111 w 126"/>
                <a:gd name="T21" fmla="*/ 4 h 235"/>
                <a:gd name="T22" fmla="*/ 80 w 126"/>
                <a:gd name="T23" fmla="*/ 3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80" y="30"/>
                  </a:moveTo>
                  <a:cubicBezTo>
                    <a:pt x="63" y="45"/>
                    <a:pt x="48" y="68"/>
                    <a:pt x="34" y="89"/>
                  </a:cubicBezTo>
                  <a:cubicBezTo>
                    <a:pt x="14" y="122"/>
                    <a:pt x="7" y="159"/>
                    <a:pt x="4" y="197"/>
                  </a:cubicBezTo>
                  <a:cubicBezTo>
                    <a:pt x="3" y="205"/>
                    <a:pt x="0" y="213"/>
                    <a:pt x="2" y="221"/>
                  </a:cubicBezTo>
                  <a:cubicBezTo>
                    <a:pt x="3" y="225"/>
                    <a:pt x="3" y="231"/>
                    <a:pt x="8" y="233"/>
                  </a:cubicBezTo>
                  <a:cubicBezTo>
                    <a:pt x="14" y="235"/>
                    <a:pt x="19" y="233"/>
                    <a:pt x="23" y="229"/>
                  </a:cubicBezTo>
                  <a:cubicBezTo>
                    <a:pt x="44" y="206"/>
                    <a:pt x="64" y="183"/>
                    <a:pt x="79" y="156"/>
                  </a:cubicBezTo>
                  <a:cubicBezTo>
                    <a:pt x="89" y="138"/>
                    <a:pt x="98" y="121"/>
                    <a:pt x="107" y="102"/>
                  </a:cubicBezTo>
                  <a:cubicBezTo>
                    <a:pt x="117" y="78"/>
                    <a:pt x="121" y="51"/>
                    <a:pt x="125" y="24"/>
                  </a:cubicBezTo>
                  <a:cubicBezTo>
                    <a:pt x="126" y="20"/>
                    <a:pt x="126" y="15"/>
                    <a:pt x="125" y="11"/>
                  </a:cubicBezTo>
                  <a:cubicBezTo>
                    <a:pt x="122" y="4"/>
                    <a:pt x="117" y="0"/>
                    <a:pt x="111" y="4"/>
                  </a:cubicBezTo>
                  <a:cubicBezTo>
                    <a:pt x="100" y="12"/>
                    <a:pt x="90" y="17"/>
                    <a:pt x="80" y="3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3" name="Freeform 32">
              <a:extLst>
                <a:ext uri="{FF2B5EF4-FFF2-40B4-BE49-F238E27FC236}">
                  <a16:creationId xmlns:a16="http://schemas.microsoft.com/office/drawing/2014/main" id="{7A0FD36B-5694-4D49-87B6-D80A736B79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8238" y="3822700"/>
              <a:ext cx="387350" cy="455612"/>
            </a:xfrm>
            <a:custGeom>
              <a:avLst/>
              <a:gdLst>
                <a:gd name="T0" fmla="*/ 53 w 308"/>
                <a:gd name="T1" fmla="*/ 303 h 364"/>
                <a:gd name="T2" fmla="*/ 91 w 308"/>
                <a:gd name="T3" fmla="*/ 238 h 364"/>
                <a:gd name="T4" fmla="*/ 144 w 308"/>
                <a:gd name="T5" fmla="*/ 169 h 364"/>
                <a:gd name="T6" fmla="*/ 205 w 308"/>
                <a:gd name="T7" fmla="*/ 100 h 364"/>
                <a:gd name="T8" fmla="*/ 308 w 308"/>
                <a:gd name="T9" fmla="*/ 0 h 364"/>
                <a:gd name="T10" fmla="*/ 280 w 308"/>
                <a:gd name="T11" fmla="*/ 16 h 364"/>
                <a:gd name="T12" fmla="*/ 198 w 308"/>
                <a:gd name="T13" fmla="*/ 89 h 364"/>
                <a:gd name="T14" fmla="*/ 140 w 308"/>
                <a:gd name="T15" fmla="*/ 151 h 364"/>
                <a:gd name="T16" fmla="*/ 45 w 308"/>
                <a:gd name="T17" fmla="*/ 283 h 364"/>
                <a:gd name="T18" fmla="*/ 39 w 308"/>
                <a:gd name="T19" fmla="*/ 290 h 364"/>
                <a:gd name="T20" fmla="*/ 12 w 308"/>
                <a:gd name="T21" fmla="*/ 330 h 364"/>
                <a:gd name="T22" fmla="*/ 1 w 308"/>
                <a:gd name="T23" fmla="*/ 352 h 364"/>
                <a:gd name="T24" fmla="*/ 6 w 308"/>
                <a:gd name="T25" fmla="*/ 362 h 364"/>
                <a:gd name="T26" fmla="*/ 16 w 308"/>
                <a:gd name="T27" fmla="*/ 358 h 364"/>
                <a:gd name="T28" fmla="*/ 53 w 308"/>
                <a:gd name="T29" fmla="*/ 303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8" h="364">
                  <a:moveTo>
                    <a:pt x="53" y="303"/>
                  </a:moveTo>
                  <a:cubicBezTo>
                    <a:pt x="62" y="280"/>
                    <a:pt x="76" y="259"/>
                    <a:pt x="91" y="238"/>
                  </a:cubicBezTo>
                  <a:cubicBezTo>
                    <a:pt x="108" y="215"/>
                    <a:pt x="124" y="191"/>
                    <a:pt x="144" y="169"/>
                  </a:cubicBezTo>
                  <a:cubicBezTo>
                    <a:pt x="163" y="145"/>
                    <a:pt x="184" y="123"/>
                    <a:pt x="205" y="100"/>
                  </a:cubicBezTo>
                  <a:cubicBezTo>
                    <a:pt x="237" y="66"/>
                    <a:pt x="271" y="33"/>
                    <a:pt x="308" y="0"/>
                  </a:cubicBezTo>
                  <a:cubicBezTo>
                    <a:pt x="294" y="2"/>
                    <a:pt x="288" y="10"/>
                    <a:pt x="280" y="16"/>
                  </a:cubicBezTo>
                  <a:cubicBezTo>
                    <a:pt x="251" y="38"/>
                    <a:pt x="224" y="62"/>
                    <a:pt x="198" y="89"/>
                  </a:cubicBezTo>
                  <a:cubicBezTo>
                    <a:pt x="179" y="110"/>
                    <a:pt x="158" y="129"/>
                    <a:pt x="140" y="151"/>
                  </a:cubicBezTo>
                  <a:cubicBezTo>
                    <a:pt x="105" y="193"/>
                    <a:pt x="71" y="236"/>
                    <a:pt x="45" y="283"/>
                  </a:cubicBezTo>
                  <a:cubicBezTo>
                    <a:pt x="43" y="286"/>
                    <a:pt x="41" y="288"/>
                    <a:pt x="39" y="290"/>
                  </a:cubicBezTo>
                  <a:cubicBezTo>
                    <a:pt x="33" y="305"/>
                    <a:pt x="22" y="317"/>
                    <a:pt x="12" y="330"/>
                  </a:cubicBezTo>
                  <a:cubicBezTo>
                    <a:pt x="8" y="337"/>
                    <a:pt x="2" y="344"/>
                    <a:pt x="1" y="352"/>
                  </a:cubicBezTo>
                  <a:cubicBezTo>
                    <a:pt x="0" y="357"/>
                    <a:pt x="2" y="360"/>
                    <a:pt x="6" y="362"/>
                  </a:cubicBezTo>
                  <a:cubicBezTo>
                    <a:pt x="10" y="364"/>
                    <a:pt x="13" y="362"/>
                    <a:pt x="16" y="358"/>
                  </a:cubicBezTo>
                  <a:cubicBezTo>
                    <a:pt x="28" y="339"/>
                    <a:pt x="41" y="321"/>
                    <a:pt x="53" y="3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4" name="Freeform 33">
              <a:extLst>
                <a:ext uri="{FF2B5EF4-FFF2-40B4-BE49-F238E27FC236}">
                  <a16:creationId xmlns:a16="http://schemas.microsoft.com/office/drawing/2014/main" id="{010DE310-C0EC-49E4-B22A-329FC0BAC6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2875" y="3824288"/>
              <a:ext cx="150812" cy="538162"/>
            </a:xfrm>
            <a:custGeom>
              <a:avLst/>
              <a:gdLst>
                <a:gd name="T0" fmla="*/ 40 w 120"/>
                <a:gd name="T1" fmla="*/ 306 h 429"/>
                <a:gd name="T2" fmla="*/ 53 w 120"/>
                <a:gd name="T3" fmla="*/ 242 h 429"/>
                <a:gd name="T4" fmla="*/ 83 w 120"/>
                <a:gd name="T5" fmla="*/ 101 h 429"/>
                <a:gd name="T6" fmla="*/ 113 w 120"/>
                <a:gd name="T7" fmla="*/ 15 h 429"/>
                <a:gd name="T8" fmla="*/ 120 w 120"/>
                <a:gd name="T9" fmla="*/ 0 h 429"/>
                <a:gd name="T10" fmla="*/ 110 w 120"/>
                <a:gd name="T11" fmla="*/ 8 h 429"/>
                <a:gd name="T12" fmla="*/ 63 w 120"/>
                <a:gd name="T13" fmla="*/ 141 h 429"/>
                <a:gd name="T14" fmla="*/ 26 w 120"/>
                <a:gd name="T15" fmla="*/ 309 h 429"/>
                <a:gd name="T16" fmla="*/ 23 w 120"/>
                <a:gd name="T17" fmla="*/ 316 h 429"/>
                <a:gd name="T18" fmla="*/ 5 w 120"/>
                <a:gd name="T19" fmla="*/ 409 h 429"/>
                <a:gd name="T20" fmla="*/ 8 w 120"/>
                <a:gd name="T21" fmla="*/ 427 h 429"/>
                <a:gd name="T22" fmla="*/ 20 w 120"/>
                <a:gd name="T23" fmla="*/ 412 h 429"/>
                <a:gd name="T24" fmla="*/ 40 w 120"/>
                <a:gd name="T25" fmla="*/ 306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40" y="306"/>
                  </a:moveTo>
                  <a:cubicBezTo>
                    <a:pt x="40" y="284"/>
                    <a:pt x="48" y="263"/>
                    <a:pt x="53" y="242"/>
                  </a:cubicBezTo>
                  <a:cubicBezTo>
                    <a:pt x="64" y="195"/>
                    <a:pt x="70" y="147"/>
                    <a:pt x="83" y="101"/>
                  </a:cubicBezTo>
                  <a:cubicBezTo>
                    <a:pt x="91" y="72"/>
                    <a:pt x="102" y="43"/>
                    <a:pt x="113" y="15"/>
                  </a:cubicBezTo>
                  <a:cubicBezTo>
                    <a:pt x="115" y="10"/>
                    <a:pt x="117" y="5"/>
                    <a:pt x="120" y="0"/>
                  </a:cubicBezTo>
                  <a:cubicBezTo>
                    <a:pt x="114" y="1"/>
                    <a:pt x="112" y="4"/>
                    <a:pt x="110" y="8"/>
                  </a:cubicBezTo>
                  <a:cubicBezTo>
                    <a:pt x="88" y="50"/>
                    <a:pt x="73" y="95"/>
                    <a:pt x="63" y="141"/>
                  </a:cubicBezTo>
                  <a:cubicBezTo>
                    <a:pt x="50" y="197"/>
                    <a:pt x="39" y="253"/>
                    <a:pt x="26" y="309"/>
                  </a:cubicBezTo>
                  <a:cubicBezTo>
                    <a:pt x="26" y="311"/>
                    <a:pt x="25" y="314"/>
                    <a:pt x="23" y="316"/>
                  </a:cubicBezTo>
                  <a:cubicBezTo>
                    <a:pt x="17" y="347"/>
                    <a:pt x="13" y="379"/>
                    <a:pt x="5" y="409"/>
                  </a:cubicBezTo>
                  <a:cubicBezTo>
                    <a:pt x="4" y="416"/>
                    <a:pt x="0" y="425"/>
                    <a:pt x="8" y="427"/>
                  </a:cubicBezTo>
                  <a:cubicBezTo>
                    <a:pt x="15" y="429"/>
                    <a:pt x="19" y="420"/>
                    <a:pt x="20" y="412"/>
                  </a:cubicBezTo>
                  <a:cubicBezTo>
                    <a:pt x="27" y="377"/>
                    <a:pt x="33" y="342"/>
                    <a:pt x="40" y="30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5" name="Freeform 34">
              <a:extLst>
                <a:ext uri="{FF2B5EF4-FFF2-40B4-BE49-F238E27FC236}">
                  <a16:creationId xmlns:a16="http://schemas.microsoft.com/office/drawing/2014/main" id="{3B6D105D-3A0F-407C-8E2D-2E8398D8F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0238" y="2187575"/>
              <a:ext cx="319087" cy="1393825"/>
            </a:xfrm>
            <a:custGeom>
              <a:avLst/>
              <a:gdLst>
                <a:gd name="T0" fmla="*/ 88 w 254"/>
                <a:gd name="T1" fmla="*/ 874 h 1112"/>
                <a:gd name="T2" fmla="*/ 55 w 254"/>
                <a:gd name="T3" fmla="*/ 1020 h 1112"/>
                <a:gd name="T4" fmla="*/ 15 w 254"/>
                <a:gd name="T5" fmla="*/ 1099 h 1112"/>
                <a:gd name="T6" fmla="*/ 0 w 254"/>
                <a:gd name="T7" fmla="*/ 1112 h 1112"/>
                <a:gd name="T8" fmla="*/ 41 w 254"/>
                <a:gd name="T9" fmla="*/ 990 h 1112"/>
                <a:gd name="T10" fmla="*/ 66 w 254"/>
                <a:gd name="T11" fmla="*/ 864 h 1112"/>
                <a:gd name="T12" fmla="*/ 74 w 254"/>
                <a:gd name="T13" fmla="*/ 820 h 1112"/>
                <a:gd name="T14" fmla="*/ 77 w 254"/>
                <a:gd name="T15" fmla="*/ 724 h 1112"/>
                <a:gd name="T16" fmla="*/ 70 w 254"/>
                <a:gd name="T17" fmla="*/ 710 h 1112"/>
                <a:gd name="T18" fmla="*/ 15 w 254"/>
                <a:gd name="T19" fmla="*/ 623 h 1112"/>
                <a:gd name="T20" fmla="*/ 13 w 254"/>
                <a:gd name="T21" fmla="*/ 599 h 1112"/>
                <a:gd name="T22" fmla="*/ 35 w 254"/>
                <a:gd name="T23" fmla="*/ 608 h 1112"/>
                <a:gd name="T24" fmla="*/ 65 w 254"/>
                <a:gd name="T25" fmla="*/ 646 h 1112"/>
                <a:gd name="T26" fmla="*/ 73 w 254"/>
                <a:gd name="T27" fmla="*/ 655 h 1112"/>
                <a:gd name="T28" fmla="*/ 73 w 254"/>
                <a:gd name="T29" fmla="*/ 607 h 1112"/>
                <a:gd name="T30" fmla="*/ 55 w 254"/>
                <a:gd name="T31" fmla="*/ 492 h 1112"/>
                <a:gd name="T32" fmla="*/ 39 w 254"/>
                <a:gd name="T33" fmla="*/ 400 h 1112"/>
                <a:gd name="T34" fmla="*/ 26 w 254"/>
                <a:gd name="T35" fmla="*/ 230 h 1112"/>
                <a:gd name="T36" fmla="*/ 33 w 254"/>
                <a:gd name="T37" fmla="*/ 157 h 1112"/>
                <a:gd name="T38" fmla="*/ 67 w 254"/>
                <a:gd name="T39" fmla="*/ 28 h 1112"/>
                <a:gd name="T40" fmla="*/ 81 w 254"/>
                <a:gd name="T41" fmla="*/ 0 h 1112"/>
                <a:gd name="T42" fmla="*/ 84 w 254"/>
                <a:gd name="T43" fmla="*/ 14 h 1112"/>
                <a:gd name="T44" fmla="*/ 66 w 254"/>
                <a:gd name="T45" fmla="*/ 110 h 1112"/>
                <a:gd name="T46" fmla="*/ 58 w 254"/>
                <a:gd name="T47" fmla="*/ 213 h 1112"/>
                <a:gd name="T48" fmla="*/ 57 w 254"/>
                <a:gd name="T49" fmla="*/ 242 h 1112"/>
                <a:gd name="T50" fmla="*/ 61 w 254"/>
                <a:gd name="T51" fmla="*/ 360 h 1112"/>
                <a:gd name="T52" fmla="*/ 61 w 254"/>
                <a:gd name="T53" fmla="*/ 193 h 1112"/>
                <a:gd name="T54" fmla="*/ 88 w 254"/>
                <a:gd name="T55" fmla="*/ 16 h 1112"/>
                <a:gd name="T56" fmla="*/ 100 w 254"/>
                <a:gd name="T57" fmla="*/ 1 h 1112"/>
                <a:gd name="T58" fmla="*/ 105 w 254"/>
                <a:gd name="T59" fmla="*/ 45 h 1112"/>
                <a:gd name="T60" fmla="*/ 108 w 254"/>
                <a:gd name="T61" fmla="*/ 104 h 1112"/>
                <a:gd name="T62" fmla="*/ 101 w 254"/>
                <a:gd name="T63" fmla="*/ 207 h 1112"/>
                <a:gd name="T64" fmla="*/ 89 w 254"/>
                <a:gd name="T65" fmla="*/ 305 h 1112"/>
                <a:gd name="T66" fmla="*/ 88 w 254"/>
                <a:gd name="T67" fmla="*/ 323 h 1112"/>
                <a:gd name="T68" fmla="*/ 92 w 254"/>
                <a:gd name="T69" fmla="*/ 319 h 1112"/>
                <a:gd name="T70" fmla="*/ 148 w 254"/>
                <a:gd name="T71" fmla="*/ 209 h 1112"/>
                <a:gd name="T72" fmla="*/ 195 w 254"/>
                <a:gd name="T73" fmla="*/ 156 h 1112"/>
                <a:gd name="T74" fmla="*/ 245 w 254"/>
                <a:gd name="T75" fmla="*/ 124 h 1112"/>
                <a:gd name="T76" fmla="*/ 243 w 254"/>
                <a:gd name="T77" fmla="*/ 137 h 1112"/>
                <a:gd name="T78" fmla="*/ 166 w 254"/>
                <a:gd name="T79" fmla="*/ 257 h 1112"/>
                <a:gd name="T80" fmla="*/ 95 w 254"/>
                <a:gd name="T81" fmla="*/ 392 h 1112"/>
                <a:gd name="T82" fmla="*/ 148 w 254"/>
                <a:gd name="T83" fmla="*/ 286 h 1112"/>
                <a:gd name="T84" fmla="*/ 232 w 254"/>
                <a:gd name="T85" fmla="*/ 156 h 1112"/>
                <a:gd name="T86" fmla="*/ 249 w 254"/>
                <a:gd name="T87" fmla="*/ 142 h 1112"/>
                <a:gd name="T88" fmla="*/ 247 w 254"/>
                <a:gd name="T89" fmla="*/ 174 h 1112"/>
                <a:gd name="T90" fmla="*/ 213 w 254"/>
                <a:gd name="T91" fmla="*/ 270 h 1112"/>
                <a:gd name="T92" fmla="*/ 181 w 254"/>
                <a:gd name="T93" fmla="*/ 333 h 1112"/>
                <a:gd name="T94" fmla="*/ 141 w 254"/>
                <a:gd name="T95" fmla="*/ 397 h 1112"/>
                <a:gd name="T96" fmla="*/ 104 w 254"/>
                <a:gd name="T97" fmla="*/ 447 h 1112"/>
                <a:gd name="T98" fmla="*/ 97 w 254"/>
                <a:gd name="T99" fmla="*/ 455 h 1112"/>
                <a:gd name="T100" fmla="*/ 79 w 254"/>
                <a:gd name="T101" fmla="*/ 512 h 1112"/>
                <a:gd name="T102" fmla="*/ 95 w 254"/>
                <a:gd name="T103" fmla="*/ 671 h 1112"/>
                <a:gd name="T104" fmla="*/ 95 w 254"/>
                <a:gd name="T105" fmla="*/ 807 h 1112"/>
                <a:gd name="T106" fmla="*/ 88 w 254"/>
                <a:gd name="T107" fmla="*/ 874 h 1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54" h="1112">
                  <a:moveTo>
                    <a:pt x="88" y="874"/>
                  </a:moveTo>
                  <a:cubicBezTo>
                    <a:pt x="78" y="922"/>
                    <a:pt x="71" y="972"/>
                    <a:pt x="55" y="1020"/>
                  </a:cubicBezTo>
                  <a:cubicBezTo>
                    <a:pt x="46" y="1047"/>
                    <a:pt x="32" y="1074"/>
                    <a:pt x="15" y="1099"/>
                  </a:cubicBezTo>
                  <a:cubicBezTo>
                    <a:pt x="12" y="1104"/>
                    <a:pt x="9" y="1109"/>
                    <a:pt x="0" y="1112"/>
                  </a:cubicBezTo>
                  <a:cubicBezTo>
                    <a:pt x="11" y="1069"/>
                    <a:pt x="34" y="1032"/>
                    <a:pt x="41" y="990"/>
                  </a:cubicBezTo>
                  <a:cubicBezTo>
                    <a:pt x="49" y="948"/>
                    <a:pt x="61" y="907"/>
                    <a:pt x="66" y="864"/>
                  </a:cubicBezTo>
                  <a:cubicBezTo>
                    <a:pt x="71" y="850"/>
                    <a:pt x="73" y="835"/>
                    <a:pt x="74" y="820"/>
                  </a:cubicBezTo>
                  <a:cubicBezTo>
                    <a:pt x="76" y="788"/>
                    <a:pt x="78" y="756"/>
                    <a:pt x="77" y="724"/>
                  </a:cubicBezTo>
                  <a:cubicBezTo>
                    <a:pt x="76" y="719"/>
                    <a:pt x="74" y="715"/>
                    <a:pt x="70" y="710"/>
                  </a:cubicBezTo>
                  <a:cubicBezTo>
                    <a:pt x="50" y="683"/>
                    <a:pt x="28" y="656"/>
                    <a:pt x="15" y="623"/>
                  </a:cubicBezTo>
                  <a:cubicBezTo>
                    <a:pt x="12" y="616"/>
                    <a:pt x="4" y="606"/>
                    <a:pt x="13" y="599"/>
                  </a:cubicBezTo>
                  <a:cubicBezTo>
                    <a:pt x="22" y="593"/>
                    <a:pt x="29" y="603"/>
                    <a:pt x="35" y="608"/>
                  </a:cubicBezTo>
                  <a:cubicBezTo>
                    <a:pt x="48" y="618"/>
                    <a:pt x="56" y="632"/>
                    <a:pt x="65" y="646"/>
                  </a:cubicBezTo>
                  <a:cubicBezTo>
                    <a:pt x="68" y="648"/>
                    <a:pt x="68" y="653"/>
                    <a:pt x="73" y="655"/>
                  </a:cubicBezTo>
                  <a:cubicBezTo>
                    <a:pt x="80" y="639"/>
                    <a:pt x="74" y="622"/>
                    <a:pt x="73" y="607"/>
                  </a:cubicBezTo>
                  <a:cubicBezTo>
                    <a:pt x="71" y="568"/>
                    <a:pt x="64" y="530"/>
                    <a:pt x="55" y="492"/>
                  </a:cubicBezTo>
                  <a:cubicBezTo>
                    <a:pt x="48" y="462"/>
                    <a:pt x="41" y="431"/>
                    <a:pt x="39" y="400"/>
                  </a:cubicBezTo>
                  <a:cubicBezTo>
                    <a:pt x="33" y="343"/>
                    <a:pt x="29" y="287"/>
                    <a:pt x="26" y="230"/>
                  </a:cubicBezTo>
                  <a:cubicBezTo>
                    <a:pt x="26" y="206"/>
                    <a:pt x="31" y="182"/>
                    <a:pt x="33" y="157"/>
                  </a:cubicBezTo>
                  <a:cubicBezTo>
                    <a:pt x="39" y="113"/>
                    <a:pt x="55" y="71"/>
                    <a:pt x="67" y="28"/>
                  </a:cubicBezTo>
                  <a:cubicBezTo>
                    <a:pt x="70" y="19"/>
                    <a:pt x="76" y="9"/>
                    <a:pt x="81" y="0"/>
                  </a:cubicBezTo>
                  <a:cubicBezTo>
                    <a:pt x="86" y="3"/>
                    <a:pt x="85" y="9"/>
                    <a:pt x="84" y="14"/>
                  </a:cubicBezTo>
                  <a:cubicBezTo>
                    <a:pt x="77" y="46"/>
                    <a:pt x="70" y="78"/>
                    <a:pt x="66" y="110"/>
                  </a:cubicBezTo>
                  <a:cubicBezTo>
                    <a:pt x="63" y="144"/>
                    <a:pt x="56" y="178"/>
                    <a:pt x="58" y="213"/>
                  </a:cubicBezTo>
                  <a:cubicBezTo>
                    <a:pt x="58" y="223"/>
                    <a:pt x="58" y="233"/>
                    <a:pt x="57" y="242"/>
                  </a:cubicBezTo>
                  <a:cubicBezTo>
                    <a:pt x="57" y="285"/>
                    <a:pt x="56" y="327"/>
                    <a:pt x="61" y="360"/>
                  </a:cubicBezTo>
                  <a:cubicBezTo>
                    <a:pt x="55" y="311"/>
                    <a:pt x="56" y="252"/>
                    <a:pt x="61" y="193"/>
                  </a:cubicBezTo>
                  <a:cubicBezTo>
                    <a:pt x="65" y="133"/>
                    <a:pt x="72" y="74"/>
                    <a:pt x="88" y="16"/>
                  </a:cubicBezTo>
                  <a:cubicBezTo>
                    <a:pt x="90" y="9"/>
                    <a:pt x="90" y="1"/>
                    <a:pt x="100" y="1"/>
                  </a:cubicBezTo>
                  <a:cubicBezTo>
                    <a:pt x="98" y="16"/>
                    <a:pt x="105" y="30"/>
                    <a:pt x="105" y="45"/>
                  </a:cubicBezTo>
                  <a:cubicBezTo>
                    <a:pt x="106" y="65"/>
                    <a:pt x="108" y="85"/>
                    <a:pt x="108" y="104"/>
                  </a:cubicBezTo>
                  <a:cubicBezTo>
                    <a:pt x="107" y="138"/>
                    <a:pt x="107" y="173"/>
                    <a:pt x="101" y="207"/>
                  </a:cubicBezTo>
                  <a:cubicBezTo>
                    <a:pt x="96" y="240"/>
                    <a:pt x="93" y="272"/>
                    <a:pt x="89" y="305"/>
                  </a:cubicBezTo>
                  <a:cubicBezTo>
                    <a:pt x="89" y="311"/>
                    <a:pt x="88" y="317"/>
                    <a:pt x="88" y="323"/>
                  </a:cubicBezTo>
                  <a:cubicBezTo>
                    <a:pt x="92" y="324"/>
                    <a:pt x="92" y="321"/>
                    <a:pt x="92" y="319"/>
                  </a:cubicBezTo>
                  <a:cubicBezTo>
                    <a:pt x="100" y="277"/>
                    <a:pt x="124" y="243"/>
                    <a:pt x="148" y="209"/>
                  </a:cubicBezTo>
                  <a:cubicBezTo>
                    <a:pt x="162" y="190"/>
                    <a:pt x="179" y="172"/>
                    <a:pt x="195" y="156"/>
                  </a:cubicBezTo>
                  <a:cubicBezTo>
                    <a:pt x="209" y="142"/>
                    <a:pt x="223" y="126"/>
                    <a:pt x="245" y="124"/>
                  </a:cubicBezTo>
                  <a:cubicBezTo>
                    <a:pt x="249" y="129"/>
                    <a:pt x="246" y="133"/>
                    <a:pt x="243" y="137"/>
                  </a:cubicBezTo>
                  <a:cubicBezTo>
                    <a:pt x="217" y="176"/>
                    <a:pt x="193" y="218"/>
                    <a:pt x="166" y="257"/>
                  </a:cubicBezTo>
                  <a:cubicBezTo>
                    <a:pt x="136" y="302"/>
                    <a:pt x="109" y="349"/>
                    <a:pt x="95" y="392"/>
                  </a:cubicBezTo>
                  <a:cubicBezTo>
                    <a:pt x="105" y="360"/>
                    <a:pt x="126" y="323"/>
                    <a:pt x="148" y="286"/>
                  </a:cubicBezTo>
                  <a:cubicBezTo>
                    <a:pt x="175" y="242"/>
                    <a:pt x="206" y="200"/>
                    <a:pt x="232" y="156"/>
                  </a:cubicBezTo>
                  <a:cubicBezTo>
                    <a:pt x="236" y="149"/>
                    <a:pt x="239" y="141"/>
                    <a:pt x="249" y="142"/>
                  </a:cubicBezTo>
                  <a:cubicBezTo>
                    <a:pt x="254" y="153"/>
                    <a:pt x="249" y="164"/>
                    <a:pt x="247" y="174"/>
                  </a:cubicBezTo>
                  <a:cubicBezTo>
                    <a:pt x="242" y="208"/>
                    <a:pt x="230" y="240"/>
                    <a:pt x="213" y="270"/>
                  </a:cubicBezTo>
                  <a:cubicBezTo>
                    <a:pt x="202" y="290"/>
                    <a:pt x="190" y="311"/>
                    <a:pt x="181" y="333"/>
                  </a:cubicBezTo>
                  <a:cubicBezTo>
                    <a:pt x="170" y="356"/>
                    <a:pt x="156" y="377"/>
                    <a:pt x="141" y="397"/>
                  </a:cubicBezTo>
                  <a:cubicBezTo>
                    <a:pt x="128" y="414"/>
                    <a:pt x="118" y="432"/>
                    <a:pt x="104" y="447"/>
                  </a:cubicBezTo>
                  <a:cubicBezTo>
                    <a:pt x="102" y="450"/>
                    <a:pt x="100" y="453"/>
                    <a:pt x="97" y="455"/>
                  </a:cubicBezTo>
                  <a:cubicBezTo>
                    <a:pt x="75" y="470"/>
                    <a:pt x="74" y="489"/>
                    <a:pt x="79" y="512"/>
                  </a:cubicBezTo>
                  <a:cubicBezTo>
                    <a:pt x="94" y="564"/>
                    <a:pt x="94" y="618"/>
                    <a:pt x="95" y="671"/>
                  </a:cubicBezTo>
                  <a:cubicBezTo>
                    <a:pt x="96" y="717"/>
                    <a:pt x="96" y="762"/>
                    <a:pt x="95" y="807"/>
                  </a:cubicBezTo>
                  <a:cubicBezTo>
                    <a:pt x="95" y="830"/>
                    <a:pt x="90" y="852"/>
                    <a:pt x="88" y="8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6" name="Freeform 35">
              <a:extLst>
                <a:ext uri="{FF2B5EF4-FFF2-40B4-BE49-F238E27FC236}">
                  <a16:creationId xmlns:a16="http://schemas.microsoft.com/office/drawing/2014/main" id="{3B0E88C5-2147-4DAA-80C3-11EAA7AD95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8938" y="2474913"/>
              <a:ext cx="257175" cy="417512"/>
            </a:xfrm>
            <a:custGeom>
              <a:avLst/>
              <a:gdLst>
                <a:gd name="T0" fmla="*/ 176 w 204"/>
                <a:gd name="T1" fmla="*/ 331 h 332"/>
                <a:gd name="T2" fmla="*/ 121 w 204"/>
                <a:gd name="T3" fmla="*/ 311 h 332"/>
                <a:gd name="T4" fmla="*/ 30 w 204"/>
                <a:gd name="T5" fmla="*/ 239 h 332"/>
                <a:gd name="T6" fmla="*/ 19 w 204"/>
                <a:gd name="T7" fmla="*/ 113 h 332"/>
                <a:gd name="T8" fmla="*/ 59 w 204"/>
                <a:gd name="T9" fmla="*/ 52 h 332"/>
                <a:gd name="T10" fmla="*/ 145 w 204"/>
                <a:gd name="T11" fmla="*/ 6 h 332"/>
                <a:gd name="T12" fmla="*/ 190 w 204"/>
                <a:gd name="T13" fmla="*/ 31 h 332"/>
                <a:gd name="T14" fmla="*/ 192 w 204"/>
                <a:gd name="T15" fmla="*/ 61 h 332"/>
                <a:gd name="T16" fmla="*/ 179 w 204"/>
                <a:gd name="T17" fmla="*/ 123 h 332"/>
                <a:gd name="T18" fmla="*/ 179 w 204"/>
                <a:gd name="T19" fmla="*/ 197 h 332"/>
                <a:gd name="T20" fmla="*/ 200 w 204"/>
                <a:gd name="T21" fmla="*/ 291 h 332"/>
                <a:gd name="T22" fmla="*/ 203 w 204"/>
                <a:gd name="T23" fmla="*/ 318 h 332"/>
                <a:gd name="T24" fmla="*/ 189 w 204"/>
                <a:gd name="T25" fmla="*/ 331 h 332"/>
                <a:gd name="T26" fmla="*/ 176 w 204"/>
                <a:gd name="T27" fmla="*/ 331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4" h="332">
                  <a:moveTo>
                    <a:pt x="176" y="331"/>
                  </a:moveTo>
                  <a:cubicBezTo>
                    <a:pt x="155" y="330"/>
                    <a:pt x="138" y="320"/>
                    <a:pt x="121" y="311"/>
                  </a:cubicBezTo>
                  <a:cubicBezTo>
                    <a:pt x="86" y="293"/>
                    <a:pt x="52" y="273"/>
                    <a:pt x="30" y="239"/>
                  </a:cubicBezTo>
                  <a:cubicBezTo>
                    <a:pt x="3" y="199"/>
                    <a:pt x="0" y="156"/>
                    <a:pt x="19" y="113"/>
                  </a:cubicBezTo>
                  <a:cubicBezTo>
                    <a:pt x="29" y="90"/>
                    <a:pt x="41" y="68"/>
                    <a:pt x="59" y="52"/>
                  </a:cubicBezTo>
                  <a:cubicBezTo>
                    <a:pt x="83" y="28"/>
                    <a:pt x="113" y="15"/>
                    <a:pt x="145" y="6"/>
                  </a:cubicBezTo>
                  <a:cubicBezTo>
                    <a:pt x="168" y="0"/>
                    <a:pt x="186" y="15"/>
                    <a:pt x="190" y="31"/>
                  </a:cubicBezTo>
                  <a:cubicBezTo>
                    <a:pt x="193" y="40"/>
                    <a:pt x="193" y="51"/>
                    <a:pt x="192" y="61"/>
                  </a:cubicBezTo>
                  <a:cubicBezTo>
                    <a:pt x="190" y="83"/>
                    <a:pt x="183" y="102"/>
                    <a:pt x="179" y="123"/>
                  </a:cubicBezTo>
                  <a:cubicBezTo>
                    <a:pt x="173" y="148"/>
                    <a:pt x="174" y="173"/>
                    <a:pt x="179" y="197"/>
                  </a:cubicBezTo>
                  <a:cubicBezTo>
                    <a:pt x="186" y="229"/>
                    <a:pt x="193" y="260"/>
                    <a:pt x="200" y="291"/>
                  </a:cubicBezTo>
                  <a:cubicBezTo>
                    <a:pt x="203" y="300"/>
                    <a:pt x="202" y="310"/>
                    <a:pt x="203" y="318"/>
                  </a:cubicBezTo>
                  <a:cubicBezTo>
                    <a:pt x="204" y="327"/>
                    <a:pt x="196" y="330"/>
                    <a:pt x="189" y="331"/>
                  </a:cubicBezTo>
                  <a:cubicBezTo>
                    <a:pt x="185" y="332"/>
                    <a:pt x="180" y="331"/>
                    <a:pt x="176" y="3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7" name="Freeform 36">
              <a:extLst>
                <a:ext uri="{FF2B5EF4-FFF2-40B4-BE49-F238E27FC236}">
                  <a16:creationId xmlns:a16="http://schemas.microsoft.com/office/drawing/2014/main" id="{13C158BD-5DD6-4F6D-8542-FD82F05959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2881313"/>
              <a:ext cx="238125" cy="398462"/>
            </a:xfrm>
            <a:custGeom>
              <a:avLst/>
              <a:gdLst>
                <a:gd name="T0" fmla="*/ 13 w 191"/>
                <a:gd name="T1" fmla="*/ 272 h 317"/>
                <a:gd name="T2" fmla="*/ 17 w 191"/>
                <a:gd name="T3" fmla="*/ 168 h 317"/>
                <a:gd name="T4" fmla="*/ 3 w 191"/>
                <a:gd name="T5" fmla="*/ 62 h 317"/>
                <a:gd name="T6" fmla="*/ 1 w 191"/>
                <a:gd name="T7" fmla="*/ 30 h 317"/>
                <a:gd name="T8" fmla="*/ 46 w 191"/>
                <a:gd name="T9" fmla="*/ 7 h 317"/>
                <a:gd name="T10" fmla="*/ 163 w 191"/>
                <a:gd name="T11" fmla="*/ 103 h 317"/>
                <a:gd name="T12" fmla="*/ 134 w 191"/>
                <a:gd name="T13" fmla="*/ 266 h 317"/>
                <a:gd name="T14" fmla="*/ 61 w 191"/>
                <a:gd name="T15" fmla="*/ 314 h 317"/>
                <a:gd name="T16" fmla="*/ 28 w 191"/>
                <a:gd name="T17" fmla="*/ 312 h 317"/>
                <a:gd name="T18" fmla="*/ 13 w 191"/>
                <a:gd name="T19" fmla="*/ 272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1" h="317">
                  <a:moveTo>
                    <a:pt x="13" y="272"/>
                  </a:moveTo>
                  <a:cubicBezTo>
                    <a:pt x="22" y="240"/>
                    <a:pt x="18" y="204"/>
                    <a:pt x="17" y="168"/>
                  </a:cubicBezTo>
                  <a:cubicBezTo>
                    <a:pt x="14" y="133"/>
                    <a:pt x="11" y="97"/>
                    <a:pt x="3" y="62"/>
                  </a:cubicBezTo>
                  <a:cubicBezTo>
                    <a:pt x="1" y="51"/>
                    <a:pt x="0" y="40"/>
                    <a:pt x="1" y="30"/>
                  </a:cubicBezTo>
                  <a:cubicBezTo>
                    <a:pt x="4" y="8"/>
                    <a:pt x="21" y="0"/>
                    <a:pt x="46" y="7"/>
                  </a:cubicBezTo>
                  <a:cubicBezTo>
                    <a:pt x="101" y="20"/>
                    <a:pt x="139" y="55"/>
                    <a:pt x="163" y="103"/>
                  </a:cubicBezTo>
                  <a:cubicBezTo>
                    <a:pt x="191" y="162"/>
                    <a:pt x="185" y="213"/>
                    <a:pt x="134" y="266"/>
                  </a:cubicBezTo>
                  <a:cubicBezTo>
                    <a:pt x="114" y="288"/>
                    <a:pt x="91" y="305"/>
                    <a:pt x="61" y="314"/>
                  </a:cubicBezTo>
                  <a:cubicBezTo>
                    <a:pt x="49" y="317"/>
                    <a:pt x="39" y="316"/>
                    <a:pt x="28" y="312"/>
                  </a:cubicBezTo>
                  <a:cubicBezTo>
                    <a:pt x="15" y="307"/>
                    <a:pt x="10" y="294"/>
                    <a:pt x="13" y="27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8" name="Freeform 37">
              <a:extLst>
                <a:ext uri="{FF2B5EF4-FFF2-40B4-BE49-F238E27FC236}">
                  <a16:creationId xmlns:a16="http://schemas.microsoft.com/office/drawing/2014/main" id="{FD1750D9-915B-40DE-82B5-A633A904E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288" y="2690813"/>
              <a:ext cx="149225" cy="360362"/>
            </a:xfrm>
            <a:custGeom>
              <a:avLst/>
              <a:gdLst>
                <a:gd name="T0" fmla="*/ 13 w 118"/>
                <a:gd name="T1" fmla="*/ 288 h 288"/>
                <a:gd name="T2" fmla="*/ 6 w 118"/>
                <a:gd name="T3" fmla="*/ 258 h 288"/>
                <a:gd name="T4" fmla="*/ 4 w 118"/>
                <a:gd name="T5" fmla="*/ 163 h 288"/>
                <a:gd name="T6" fmla="*/ 40 w 118"/>
                <a:gd name="T7" fmla="*/ 66 h 288"/>
                <a:gd name="T8" fmla="*/ 76 w 118"/>
                <a:gd name="T9" fmla="*/ 14 h 288"/>
                <a:gd name="T10" fmla="*/ 94 w 118"/>
                <a:gd name="T11" fmla="*/ 0 h 288"/>
                <a:gd name="T12" fmla="*/ 110 w 118"/>
                <a:gd name="T13" fmla="*/ 13 h 288"/>
                <a:gd name="T14" fmla="*/ 70 w 118"/>
                <a:gd name="T15" fmla="*/ 204 h 288"/>
                <a:gd name="T16" fmla="*/ 32 w 118"/>
                <a:gd name="T17" fmla="*/ 267 h 288"/>
                <a:gd name="T18" fmla="*/ 13 w 118"/>
                <a:gd name="T19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8" h="288">
                  <a:moveTo>
                    <a:pt x="13" y="288"/>
                  </a:moveTo>
                  <a:cubicBezTo>
                    <a:pt x="4" y="279"/>
                    <a:pt x="6" y="267"/>
                    <a:pt x="6" y="258"/>
                  </a:cubicBezTo>
                  <a:cubicBezTo>
                    <a:pt x="3" y="227"/>
                    <a:pt x="0" y="195"/>
                    <a:pt x="4" y="163"/>
                  </a:cubicBezTo>
                  <a:cubicBezTo>
                    <a:pt x="9" y="127"/>
                    <a:pt x="23" y="97"/>
                    <a:pt x="40" y="66"/>
                  </a:cubicBezTo>
                  <a:cubicBezTo>
                    <a:pt x="51" y="47"/>
                    <a:pt x="65" y="31"/>
                    <a:pt x="76" y="14"/>
                  </a:cubicBezTo>
                  <a:cubicBezTo>
                    <a:pt x="80" y="7"/>
                    <a:pt x="85" y="2"/>
                    <a:pt x="94" y="0"/>
                  </a:cubicBezTo>
                  <a:cubicBezTo>
                    <a:pt x="104" y="0"/>
                    <a:pt x="109" y="5"/>
                    <a:pt x="110" y="13"/>
                  </a:cubicBezTo>
                  <a:cubicBezTo>
                    <a:pt x="118" y="81"/>
                    <a:pt x="101" y="144"/>
                    <a:pt x="70" y="204"/>
                  </a:cubicBezTo>
                  <a:cubicBezTo>
                    <a:pt x="58" y="226"/>
                    <a:pt x="46" y="247"/>
                    <a:pt x="32" y="267"/>
                  </a:cubicBezTo>
                  <a:cubicBezTo>
                    <a:pt x="27" y="275"/>
                    <a:pt x="18" y="279"/>
                    <a:pt x="13" y="28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9" name="Freeform 38">
              <a:extLst>
                <a:ext uri="{FF2B5EF4-FFF2-40B4-BE49-F238E27FC236}">
                  <a16:creationId xmlns:a16="http://schemas.microsoft.com/office/drawing/2014/main" id="{C266C773-2B9D-49F2-B27A-50B95F1C6F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0575" y="2074863"/>
              <a:ext cx="130175" cy="306387"/>
            </a:xfrm>
            <a:custGeom>
              <a:avLst/>
              <a:gdLst>
                <a:gd name="T0" fmla="*/ 2 w 103"/>
                <a:gd name="T1" fmla="*/ 196 h 244"/>
                <a:gd name="T2" fmla="*/ 12 w 103"/>
                <a:gd name="T3" fmla="*/ 122 h 244"/>
                <a:gd name="T4" fmla="*/ 67 w 103"/>
                <a:gd name="T5" fmla="*/ 25 h 244"/>
                <a:gd name="T6" fmla="*/ 82 w 103"/>
                <a:gd name="T7" fmla="*/ 6 h 244"/>
                <a:gd name="T8" fmla="*/ 95 w 103"/>
                <a:gd name="T9" fmla="*/ 2 h 244"/>
                <a:gd name="T10" fmla="*/ 102 w 103"/>
                <a:gd name="T11" fmla="*/ 15 h 244"/>
                <a:gd name="T12" fmla="*/ 91 w 103"/>
                <a:gd name="T13" fmla="*/ 107 h 244"/>
                <a:gd name="T14" fmla="*/ 72 w 103"/>
                <a:gd name="T15" fmla="*/ 164 h 244"/>
                <a:gd name="T16" fmla="*/ 30 w 103"/>
                <a:gd name="T17" fmla="*/ 232 h 244"/>
                <a:gd name="T18" fmla="*/ 20 w 103"/>
                <a:gd name="T19" fmla="*/ 241 h 244"/>
                <a:gd name="T20" fmla="*/ 6 w 103"/>
                <a:gd name="T21" fmla="*/ 236 h 244"/>
                <a:gd name="T22" fmla="*/ 2 w 103"/>
                <a:gd name="T23" fmla="*/ 196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3" h="244">
                  <a:moveTo>
                    <a:pt x="2" y="196"/>
                  </a:moveTo>
                  <a:cubicBezTo>
                    <a:pt x="1" y="173"/>
                    <a:pt x="6" y="147"/>
                    <a:pt x="12" y="122"/>
                  </a:cubicBezTo>
                  <a:cubicBezTo>
                    <a:pt x="20" y="85"/>
                    <a:pt x="42" y="53"/>
                    <a:pt x="67" y="25"/>
                  </a:cubicBezTo>
                  <a:cubicBezTo>
                    <a:pt x="72" y="18"/>
                    <a:pt x="75" y="11"/>
                    <a:pt x="82" y="6"/>
                  </a:cubicBezTo>
                  <a:cubicBezTo>
                    <a:pt x="86" y="4"/>
                    <a:pt x="90" y="0"/>
                    <a:pt x="95" y="2"/>
                  </a:cubicBezTo>
                  <a:cubicBezTo>
                    <a:pt x="101" y="4"/>
                    <a:pt x="103" y="10"/>
                    <a:pt x="102" y="15"/>
                  </a:cubicBezTo>
                  <a:cubicBezTo>
                    <a:pt x="101" y="46"/>
                    <a:pt x="99" y="77"/>
                    <a:pt x="91" y="107"/>
                  </a:cubicBezTo>
                  <a:cubicBezTo>
                    <a:pt x="85" y="126"/>
                    <a:pt x="79" y="145"/>
                    <a:pt x="72" y="164"/>
                  </a:cubicBezTo>
                  <a:cubicBezTo>
                    <a:pt x="62" y="189"/>
                    <a:pt x="46" y="210"/>
                    <a:pt x="30" y="232"/>
                  </a:cubicBezTo>
                  <a:cubicBezTo>
                    <a:pt x="28" y="236"/>
                    <a:pt x="25" y="240"/>
                    <a:pt x="20" y="241"/>
                  </a:cubicBezTo>
                  <a:cubicBezTo>
                    <a:pt x="14" y="244"/>
                    <a:pt x="7" y="244"/>
                    <a:pt x="6" y="236"/>
                  </a:cubicBezTo>
                  <a:cubicBezTo>
                    <a:pt x="4" y="224"/>
                    <a:pt x="0" y="212"/>
                    <a:pt x="2" y="19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0" name="Freeform 39">
              <a:extLst>
                <a:ext uri="{FF2B5EF4-FFF2-40B4-BE49-F238E27FC236}">
                  <a16:creationId xmlns:a16="http://schemas.microsoft.com/office/drawing/2014/main" id="{DB7B7BEC-3F89-4C72-8C9B-EE7AB6663C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3738" y="2092325"/>
              <a:ext cx="77787" cy="590550"/>
            </a:xfrm>
            <a:custGeom>
              <a:avLst/>
              <a:gdLst>
                <a:gd name="T0" fmla="*/ 49 w 63"/>
                <a:gd name="T1" fmla="*/ 76 h 471"/>
                <a:gd name="T2" fmla="*/ 31 w 63"/>
                <a:gd name="T3" fmla="*/ 149 h 471"/>
                <a:gd name="T4" fmla="*/ 19 w 63"/>
                <a:gd name="T5" fmla="*/ 236 h 471"/>
                <a:gd name="T6" fmla="*/ 14 w 63"/>
                <a:gd name="T7" fmla="*/ 327 h 471"/>
                <a:gd name="T8" fmla="*/ 16 w 63"/>
                <a:gd name="T9" fmla="*/ 471 h 471"/>
                <a:gd name="T10" fmla="*/ 7 w 63"/>
                <a:gd name="T11" fmla="*/ 440 h 471"/>
                <a:gd name="T12" fmla="*/ 1 w 63"/>
                <a:gd name="T13" fmla="*/ 331 h 471"/>
                <a:gd name="T14" fmla="*/ 4 w 63"/>
                <a:gd name="T15" fmla="*/ 245 h 471"/>
                <a:gd name="T16" fmla="*/ 30 w 63"/>
                <a:gd name="T17" fmla="*/ 85 h 471"/>
                <a:gd name="T18" fmla="*/ 31 w 63"/>
                <a:gd name="T19" fmla="*/ 75 h 471"/>
                <a:gd name="T20" fmla="*/ 40 w 63"/>
                <a:gd name="T21" fmla="*/ 29 h 471"/>
                <a:gd name="T22" fmla="*/ 48 w 63"/>
                <a:gd name="T23" fmla="*/ 5 h 471"/>
                <a:gd name="T24" fmla="*/ 59 w 63"/>
                <a:gd name="T25" fmla="*/ 1 h 471"/>
                <a:gd name="T26" fmla="*/ 62 w 63"/>
                <a:gd name="T27" fmla="*/ 12 h 471"/>
                <a:gd name="T28" fmla="*/ 49 w 63"/>
                <a:gd name="T29" fmla="*/ 76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471">
                  <a:moveTo>
                    <a:pt x="49" y="76"/>
                  </a:moveTo>
                  <a:cubicBezTo>
                    <a:pt x="40" y="99"/>
                    <a:pt x="35" y="124"/>
                    <a:pt x="31" y="149"/>
                  </a:cubicBezTo>
                  <a:cubicBezTo>
                    <a:pt x="26" y="178"/>
                    <a:pt x="21" y="206"/>
                    <a:pt x="19" y="236"/>
                  </a:cubicBezTo>
                  <a:cubicBezTo>
                    <a:pt x="16" y="266"/>
                    <a:pt x="15" y="297"/>
                    <a:pt x="14" y="327"/>
                  </a:cubicBezTo>
                  <a:cubicBezTo>
                    <a:pt x="12" y="374"/>
                    <a:pt x="13" y="422"/>
                    <a:pt x="16" y="471"/>
                  </a:cubicBezTo>
                  <a:cubicBezTo>
                    <a:pt x="7" y="460"/>
                    <a:pt x="9" y="450"/>
                    <a:pt x="7" y="440"/>
                  </a:cubicBezTo>
                  <a:cubicBezTo>
                    <a:pt x="2" y="404"/>
                    <a:pt x="0" y="368"/>
                    <a:pt x="1" y="331"/>
                  </a:cubicBezTo>
                  <a:cubicBezTo>
                    <a:pt x="3" y="302"/>
                    <a:pt x="2" y="274"/>
                    <a:pt x="4" y="245"/>
                  </a:cubicBezTo>
                  <a:cubicBezTo>
                    <a:pt x="8" y="191"/>
                    <a:pt x="15" y="137"/>
                    <a:pt x="30" y="85"/>
                  </a:cubicBezTo>
                  <a:cubicBezTo>
                    <a:pt x="30" y="81"/>
                    <a:pt x="30" y="79"/>
                    <a:pt x="31" y="75"/>
                  </a:cubicBezTo>
                  <a:cubicBezTo>
                    <a:pt x="37" y="61"/>
                    <a:pt x="38" y="45"/>
                    <a:pt x="40" y="29"/>
                  </a:cubicBezTo>
                  <a:cubicBezTo>
                    <a:pt x="42" y="21"/>
                    <a:pt x="43" y="12"/>
                    <a:pt x="48" y="5"/>
                  </a:cubicBezTo>
                  <a:cubicBezTo>
                    <a:pt x="51" y="2"/>
                    <a:pt x="54" y="0"/>
                    <a:pt x="59" y="1"/>
                  </a:cubicBezTo>
                  <a:cubicBezTo>
                    <a:pt x="63" y="4"/>
                    <a:pt x="63" y="7"/>
                    <a:pt x="62" y="12"/>
                  </a:cubicBezTo>
                  <a:cubicBezTo>
                    <a:pt x="58" y="33"/>
                    <a:pt x="54" y="55"/>
                    <a:pt x="49" y="7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1" name="Freeform 40">
              <a:extLst>
                <a:ext uri="{FF2B5EF4-FFF2-40B4-BE49-F238E27FC236}">
                  <a16:creationId xmlns:a16="http://schemas.microsoft.com/office/drawing/2014/main" id="{07D401B5-2FB5-4E9E-A7D0-4C9267817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8188" y="2224088"/>
              <a:ext cx="292100" cy="484187"/>
            </a:xfrm>
            <a:custGeom>
              <a:avLst/>
              <a:gdLst>
                <a:gd name="T0" fmla="*/ 163 w 233"/>
                <a:gd name="T1" fmla="*/ 112 h 386"/>
                <a:gd name="T2" fmla="*/ 127 w 233"/>
                <a:gd name="T3" fmla="*/ 167 h 386"/>
                <a:gd name="T4" fmla="*/ 48 w 233"/>
                <a:gd name="T5" fmla="*/ 288 h 386"/>
                <a:gd name="T6" fmla="*/ 9 w 233"/>
                <a:gd name="T7" fmla="*/ 370 h 386"/>
                <a:gd name="T8" fmla="*/ 3 w 233"/>
                <a:gd name="T9" fmla="*/ 386 h 386"/>
                <a:gd name="T10" fmla="*/ 2 w 233"/>
                <a:gd name="T11" fmla="*/ 373 h 386"/>
                <a:gd name="T12" fmla="*/ 63 w 233"/>
                <a:gd name="T13" fmla="*/ 245 h 386"/>
                <a:gd name="T14" fmla="*/ 156 w 233"/>
                <a:gd name="T15" fmla="*/ 101 h 386"/>
                <a:gd name="T16" fmla="*/ 159 w 233"/>
                <a:gd name="T17" fmla="*/ 94 h 386"/>
                <a:gd name="T18" fmla="*/ 211 w 233"/>
                <a:gd name="T19" fmla="*/ 15 h 386"/>
                <a:gd name="T20" fmla="*/ 226 w 233"/>
                <a:gd name="T21" fmla="*/ 5 h 386"/>
                <a:gd name="T22" fmla="*/ 224 w 233"/>
                <a:gd name="T23" fmla="*/ 23 h 386"/>
                <a:gd name="T24" fmla="*/ 163 w 233"/>
                <a:gd name="T25" fmla="*/ 112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3" h="386">
                  <a:moveTo>
                    <a:pt x="163" y="112"/>
                  </a:moveTo>
                  <a:cubicBezTo>
                    <a:pt x="147" y="128"/>
                    <a:pt x="138" y="149"/>
                    <a:pt x="127" y="167"/>
                  </a:cubicBezTo>
                  <a:cubicBezTo>
                    <a:pt x="102" y="208"/>
                    <a:pt x="72" y="246"/>
                    <a:pt x="48" y="288"/>
                  </a:cubicBezTo>
                  <a:cubicBezTo>
                    <a:pt x="34" y="314"/>
                    <a:pt x="21" y="342"/>
                    <a:pt x="9" y="370"/>
                  </a:cubicBezTo>
                  <a:cubicBezTo>
                    <a:pt x="7" y="375"/>
                    <a:pt x="5" y="380"/>
                    <a:pt x="3" y="386"/>
                  </a:cubicBezTo>
                  <a:cubicBezTo>
                    <a:pt x="0" y="380"/>
                    <a:pt x="1" y="377"/>
                    <a:pt x="2" y="373"/>
                  </a:cubicBezTo>
                  <a:cubicBezTo>
                    <a:pt x="16" y="327"/>
                    <a:pt x="37" y="285"/>
                    <a:pt x="63" y="245"/>
                  </a:cubicBezTo>
                  <a:cubicBezTo>
                    <a:pt x="94" y="197"/>
                    <a:pt x="125" y="149"/>
                    <a:pt x="156" y="101"/>
                  </a:cubicBezTo>
                  <a:cubicBezTo>
                    <a:pt x="157" y="99"/>
                    <a:pt x="158" y="96"/>
                    <a:pt x="159" y="94"/>
                  </a:cubicBezTo>
                  <a:cubicBezTo>
                    <a:pt x="176" y="68"/>
                    <a:pt x="196" y="42"/>
                    <a:pt x="211" y="15"/>
                  </a:cubicBezTo>
                  <a:cubicBezTo>
                    <a:pt x="215" y="9"/>
                    <a:pt x="219" y="0"/>
                    <a:pt x="226" y="5"/>
                  </a:cubicBezTo>
                  <a:cubicBezTo>
                    <a:pt x="233" y="8"/>
                    <a:pt x="229" y="18"/>
                    <a:pt x="224" y="23"/>
                  </a:cubicBezTo>
                  <a:cubicBezTo>
                    <a:pt x="204" y="53"/>
                    <a:pt x="184" y="83"/>
                    <a:pt x="163" y="1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2" name="Freeform 41">
              <a:extLst>
                <a:ext uri="{FF2B5EF4-FFF2-40B4-BE49-F238E27FC236}">
                  <a16:creationId xmlns:a16="http://schemas.microsoft.com/office/drawing/2014/main" id="{4CD68F87-1CB8-4CC4-80E7-C53CC5EF2E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1488" y="3103563"/>
              <a:ext cx="1393825" cy="319087"/>
            </a:xfrm>
            <a:custGeom>
              <a:avLst/>
              <a:gdLst>
                <a:gd name="T0" fmla="*/ 238 w 1112"/>
                <a:gd name="T1" fmla="*/ 166 h 254"/>
                <a:gd name="T2" fmla="*/ 92 w 1112"/>
                <a:gd name="T3" fmla="*/ 199 h 254"/>
                <a:gd name="T4" fmla="*/ 13 w 1112"/>
                <a:gd name="T5" fmla="*/ 239 h 254"/>
                <a:gd name="T6" fmla="*/ 0 w 1112"/>
                <a:gd name="T7" fmla="*/ 254 h 254"/>
                <a:gd name="T8" fmla="*/ 122 w 1112"/>
                <a:gd name="T9" fmla="*/ 213 h 254"/>
                <a:gd name="T10" fmla="*/ 248 w 1112"/>
                <a:gd name="T11" fmla="*/ 188 h 254"/>
                <a:gd name="T12" fmla="*/ 292 w 1112"/>
                <a:gd name="T13" fmla="*/ 180 h 254"/>
                <a:gd name="T14" fmla="*/ 388 w 1112"/>
                <a:gd name="T15" fmla="*/ 177 h 254"/>
                <a:gd name="T16" fmla="*/ 401 w 1112"/>
                <a:gd name="T17" fmla="*/ 184 h 254"/>
                <a:gd name="T18" fmla="*/ 488 w 1112"/>
                <a:gd name="T19" fmla="*/ 239 h 254"/>
                <a:gd name="T20" fmla="*/ 513 w 1112"/>
                <a:gd name="T21" fmla="*/ 240 h 254"/>
                <a:gd name="T22" fmla="*/ 504 w 1112"/>
                <a:gd name="T23" fmla="*/ 219 h 254"/>
                <a:gd name="T24" fmla="*/ 466 w 1112"/>
                <a:gd name="T25" fmla="*/ 189 h 254"/>
                <a:gd name="T26" fmla="*/ 457 w 1112"/>
                <a:gd name="T27" fmla="*/ 180 h 254"/>
                <a:gd name="T28" fmla="*/ 505 w 1112"/>
                <a:gd name="T29" fmla="*/ 181 h 254"/>
                <a:gd name="T30" fmla="*/ 620 w 1112"/>
                <a:gd name="T31" fmla="*/ 199 h 254"/>
                <a:gd name="T32" fmla="*/ 712 w 1112"/>
                <a:gd name="T33" fmla="*/ 215 h 254"/>
                <a:gd name="T34" fmla="*/ 882 w 1112"/>
                <a:gd name="T35" fmla="*/ 227 h 254"/>
                <a:gd name="T36" fmla="*/ 954 w 1112"/>
                <a:gd name="T37" fmla="*/ 220 h 254"/>
                <a:gd name="T38" fmla="*/ 1083 w 1112"/>
                <a:gd name="T39" fmla="*/ 187 h 254"/>
                <a:gd name="T40" fmla="*/ 1112 w 1112"/>
                <a:gd name="T41" fmla="*/ 173 h 254"/>
                <a:gd name="T42" fmla="*/ 1098 w 1112"/>
                <a:gd name="T43" fmla="*/ 170 h 254"/>
                <a:gd name="T44" fmla="*/ 1002 w 1112"/>
                <a:gd name="T45" fmla="*/ 187 h 254"/>
                <a:gd name="T46" fmla="*/ 898 w 1112"/>
                <a:gd name="T47" fmla="*/ 195 h 254"/>
                <a:gd name="T48" fmla="*/ 870 w 1112"/>
                <a:gd name="T49" fmla="*/ 196 h 254"/>
                <a:gd name="T50" fmla="*/ 751 w 1112"/>
                <a:gd name="T51" fmla="*/ 193 h 254"/>
                <a:gd name="T52" fmla="*/ 919 w 1112"/>
                <a:gd name="T53" fmla="*/ 193 h 254"/>
                <a:gd name="T54" fmla="*/ 1096 w 1112"/>
                <a:gd name="T55" fmla="*/ 166 h 254"/>
                <a:gd name="T56" fmla="*/ 1111 w 1112"/>
                <a:gd name="T57" fmla="*/ 154 h 254"/>
                <a:gd name="T58" fmla="*/ 1066 w 1112"/>
                <a:gd name="T59" fmla="*/ 148 h 254"/>
                <a:gd name="T60" fmla="*/ 1008 w 1112"/>
                <a:gd name="T61" fmla="*/ 146 h 254"/>
                <a:gd name="T62" fmla="*/ 905 w 1112"/>
                <a:gd name="T63" fmla="*/ 153 h 254"/>
                <a:gd name="T64" fmla="*/ 807 w 1112"/>
                <a:gd name="T65" fmla="*/ 164 h 254"/>
                <a:gd name="T66" fmla="*/ 788 w 1112"/>
                <a:gd name="T67" fmla="*/ 166 h 254"/>
                <a:gd name="T68" fmla="*/ 793 w 1112"/>
                <a:gd name="T69" fmla="*/ 162 h 254"/>
                <a:gd name="T70" fmla="*/ 903 w 1112"/>
                <a:gd name="T71" fmla="*/ 105 h 254"/>
                <a:gd name="T72" fmla="*/ 956 w 1112"/>
                <a:gd name="T73" fmla="*/ 59 h 254"/>
                <a:gd name="T74" fmla="*/ 988 w 1112"/>
                <a:gd name="T75" fmla="*/ 9 h 254"/>
                <a:gd name="T76" fmla="*/ 975 w 1112"/>
                <a:gd name="T77" fmla="*/ 11 h 254"/>
                <a:gd name="T78" fmla="*/ 855 w 1112"/>
                <a:gd name="T79" fmla="*/ 88 h 254"/>
                <a:gd name="T80" fmla="*/ 720 w 1112"/>
                <a:gd name="T81" fmla="*/ 159 h 254"/>
                <a:gd name="T82" fmla="*/ 826 w 1112"/>
                <a:gd name="T83" fmla="*/ 106 h 254"/>
                <a:gd name="T84" fmla="*/ 956 w 1112"/>
                <a:gd name="T85" fmla="*/ 22 h 254"/>
                <a:gd name="T86" fmla="*/ 969 w 1112"/>
                <a:gd name="T87" fmla="*/ 5 h 254"/>
                <a:gd name="T88" fmla="*/ 938 w 1112"/>
                <a:gd name="T89" fmla="*/ 6 h 254"/>
                <a:gd name="T90" fmla="*/ 842 w 1112"/>
                <a:gd name="T91" fmla="*/ 40 h 254"/>
                <a:gd name="T92" fmla="*/ 779 w 1112"/>
                <a:gd name="T93" fmla="*/ 73 h 254"/>
                <a:gd name="T94" fmla="*/ 714 w 1112"/>
                <a:gd name="T95" fmla="*/ 113 h 254"/>
                <a:gd name="T96" fmla="*/ 664 w 1112"/>
                <a:gd name="T97" fmla="*/ 149 h 254"/>
                <a:gd name="T98" fmla="*/ 657 w 1112"/>
                <a:gd name="T99" fmla="*/ 157 h 254"/>
                <a:gd name="T100" fmla="*/ 600 w 1112"/>
                <a:gd name="T101" fmla="*/ 174 h 254"/>
                <a:gd name="T102" fmla="*/ 440 w 1112"/>
                <a:gd name="T103" fmla="*/ 159 h 254"/>
                <a:gd name="T104" fmla="*/ 304 w 1112"/>
                <a:gd name="T105" fmla="*/ 159 h 254"/>
                <a:gd name="T106" fmla="*/ 238 w 1112"/>
                <a:gd name="T107" fmla="*/ 166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12" h="254">
                  <a:moveTo>
                    <a:pt x="238" y="166"/>
                  </a:moveTo>
                  <a:cubicBezTo>
                    <a:pt x="189" y="176"/>
                    <a:pt x="140" y="183"/>
                    <a:pt x="92" y="199"/>
                  </a:cubicBezTo>
                  <a:cubicBezTo>
                    <a:pt x="64" y="208"/>
                    <a:pt x="37" y="222"/>
                    <a:pt x="13" y="239"/>
                  </a:cubicBezTo>
                  <a:cubicBezTo>
                    <a:pt x="8" y="242"/>
                    <a:pt x="3" y="245"/>
                    <a:pt x="0" y="254"/>
                  </a:cubicBezTo>
                  <a:cubicBezTo>
                    <a:pt x="43" y="243"/>
                    <a:pt x="80" y="219"/>
                    <a:pt x="122" y="213"/>
                  </a:cubicBezTo>
                  <a:cubicBezTo>
                    <a:pt x="164" y="205"/>
                    <a:pt x="205" y="193"/>
                    <a:pt x="248" y="188"/>
                  </a:cubicBezTo>
                  <a:cubicBezTo>
                    <a:pt x="262" y="182"/>
                    <a:pt x="277" y="181"/>
                    <a:pt x="292" y="180"/>
                  </a:cubicBezTo>
                  <a:cubicBezTo>
                    <a:pt x="324" y="178"/>
                    <a:pt x="356" y="175"/>
                    <a:pt x="388" y="177"/>
                  </a:cubicBezTo>
                  <a:cubicBezTo>
                    <a:pt x="393" y="178"/>
                    <a:pt x="397" y="180"/>
                    <a:pt x="401" y="184"/>
                  </a:cubicBezTo>
                  <a:cubicBezTo>
                    <a:pt x="429" y="204"/>
                    <a:pt x="456" y="226"/>
                    <a:pt x="488" y="239"/>
                  </a:cubicBezTo>
                  <a:cubicBezTo>
                    <a:pt x="496" y="242"/>
                    <a:pt x="506" y="250"/>
                    <a:pt x="513" y="240"/>
                  </a:cubicBezTo>
                  <a:cubicBezTo>
                    <a:pt x="519" y="232"/>
                    <a:pt x="509" y="225"/>
                    <a:pt x="504" y="219"/>
                  </a:cubicBezTo>
                  <a:cubicBezTo>
                    <a:pt x="494" y="206"/>
                    <a:pt x="480" y="197"/>
                    <a:pt x="466" y="189"/>
                  </a:cubicBezTo>
                  <a:cubicBezTo>
                    <a:pt x="463" y="186"/>
                    <a:pt x="459" y="186"/>
                    <a:pt x="457" y="180"/>
                  </a:cubicBezTo>
                  <a:cubicBezTo>
                    <a:pt x="473" y="174"/>
                    <a:pt x="489" y="180"/>
                    <a:pt x="505" y="181"/>
                  </a:cubicBezTo>
                  <a:cubicBezTo>
                    <a:pt x="544" y="183"/>
                    <a:pt x="582" y="189"/>
                    <a:pt x="620" y="199"/>
                  </a:cubicBezTo>
                  <a:cubicBezTo>
                    <a:pt x="650" y="206"/>
                    <a:pt x="680" y="213"/>
                    <a:pt x="712" y="215"/>
                  </a:cubicBezTo>
                  <a:cubicBezTo>
                    <a:pt x="768" y="220"/>
                    <a:pt x="825" y="225"/>
                    <a:pt x="882" y="227"/>
                  </a:cubicBezTo>
                  <a:cubicBezTo>
                    <a:pt x="906" y="228"/>
                    <a:pt x="930" y="223"/>
                    <a:pt x="954" y="220"/>
                  </a:cubicBezTo>
                  <a:cubicBezTo>
                    <a:pt x="998" y="215"/>
                    <a:pt x="1041" y="199"/>
                    <a:pt x="1083" y="187"/>
                  </a:cubicBezTo>
                  <a:cubicBezTo>
                    <a:pt x="1093" y="184"/>
                    <a:pt x="1102" y="178"/>
                    <a:pt x="1112" y="173"/>
                  </a:cubicBezTo>
                  <a:cubicBezTo>
                    <a:pt x="1109" y="168"/>
                    <a:pt x="1103" y="169"/>
                    <a:pt x="1098" y="170"/>
                  </a:cubicBezTo>
                  <a:cubicBezTo>
                    <a:pt x="1066" y="177"/>
                    <a:pt x="1034" y="184"/>
                    <a:pt x="1002" y="187"/>
                  </a:cubicBezTo>
                  <a:cubicBezTo>
                    <a:pt x="968" y="191"/>
                    <a:pt x="934" y="198"/>
                    <a:pt x="898" y="195"/>
                  </a:cubicBezTo>
                  <a:cubicBezTo>
                    <a:pt x="889" y="195"/>
                    <a:pt x="879" y="196"/>
                    <a:pt x="870" y="196"/>
                  </a:cubicBezTo>
                  <a:cubicBezTo>
                    <a:pt x="827" y="197"/>
                    <a:pt x="785" y="197"/>
                    <a:pt x="751" y="193"/>
                  </a:cubicBezTo>
                  <a:cubicBezTo>
                    <a:pt x="801" y="198"/>
                    <a:pt x="860" y="197"/>
                    <a:pt x="919" y="193"/>
                  </a:cubicBezTo>
                  <a:cubicBezTo>
                    <a:pt x="978" y="189"/>
                    <a:pt x="1038" y="182"/>
                    <a:pt x="1096" y="166"/>
                  </a:cubicBezTo>
                  <a:cubicBezTo>
                    <a:pt x="1102" y="164"/>
                    <a:pt x="1110" y="164"/>
                    <a:pt x="1111" y="154"/>
                  </a:cubicBezTo>
                  <a:cubicBezTo>
                    <a:pt x="1096" y="156"/>
                    <a:pt x="1082" y="149"/>
                    <a:pt x="1066" y="148"/>
                  </a:cubicBezTo>
                  <a:cubicBezTo>
                    <a:pt x="1047" y="148"/>
                    <a:pt x="1027" y="146"/>
                    <a:pt x="1008" y="146"/>
                  </a:cubicBezTo>
                  <a:cubicBezTo>
                    <a:pt x="973" y="147"/>
                    <a:pt x="939" y="147"/>
                    <a:pt x="905" y="153"/>
                  </a:cubicBezTo>
                  <a:cubicBezTo>
                    <a:pt x="872" y="158"/>
                    <a:pt x="839" y="161"/>
                    <a:pt x="807" y="164"/>
                  </a:cubicBezTo>
                  <a:cubicBezTo>
                    <a:pt x="801" y="165"/>
                    <a:pt x="795" y="166"/>
                    <a:pt x="788" y="166"/>
                  </a:cubicBezTo>
                  <a:cubicBezTo>
                    <a:pt x="788" y="162"/>
                    <a:pt x="791" y="162"/>
                    <a:pt x="793" y="162"/>
                  </a:cubicBezTo>
                  <a:cubicBezTo>
                    <a:pt x="835" y="154"/>
                    <a:pt x="869" y="130"/>
                    <a:pt x="903" y="105"/>
                  </a:cubicBezTo>
                  <a:cubicBezTo>
                    <a:pt x="922" y="92"/>
                    <a:pt x="939" y="75"/>
                    <a:pt x="956" y="59"/>
                  </a:cubicBezTo>
                  <a:cubicBezTo>
                    <a:pt x="970" y="45"/>
                    <a:pt x="986" y="31"/>
                    <a:pt x="988" y="9"/>
                  </a:cubicBezTo>
                  <a:cubicBezTo>
                    <a:pt x="983" y="5"/>
                    <a:pt x="978" y="8"/>
                    <a:pt x="975" y="11"/>
                  </a:cubicBezTo>
                  <a:cubicBezTo>
                    <a:pt x="935" y="37"/>
                    <a:pt x="894" y="61"/>
                    <a:pt x="855" y="88"/>
                  </a:cubicBezTo>
                  <a:cubicBezTo>
                    <a:pt x="810" y="118"/>
                    <a:pt x="762" y="145"/>
                    <a:pt x="720" y="159"/>
                  </a:cubicBezTo>
                  <a:cubicBezTo>
                    <a:pt x="752" y="149"/>
                    <a:pt x="789" y="128"/>
                    <a:pt x="826" y="106"/>
                  </a:cubicBezTo>
                  <a:cubicBezTo>
                    <a:pt x="870" y="79"/>
                    <a:pt x="912" y="48"/>
                    <a:pt x="956" y="22"/>
                  </a:cubicBezTo>
                  <a:cubicBezTo>
                    <a:pt x="963" y="18"/>
                    <a:pt x="971" y="15"/>
                    <a:pt x="969" y="5"/>
                  </a:cubicBezTo>
                  <a:cubicBezTo>
                    <a:pt x="958" y="0"/>
                    <a:pt x="948" y="5"/>
                    <a:pt x="938" y="6"/>
                  </a:cubicBezTo>
                  <a:cubicBezTo>
                    <a:pt x="904" y="12"/>
                    <a:pt x="872" y="24"/>
                    <a:pt x="842" y="40"/>
                  </a:cubicBezTo>
                  <a:cubicBezTo>
                    <a:pt x="822" y="52"/>
                    <a:pt x="801" y="63"/>
                    <a:pt x="779" y="73"/>
                  </a:cubicBezTo>
                  <a:cubicBezTo>
                    <a:pt x="756" y="84"/>
                    <a:pt x="735" y="98"/>
                    <a:pt x="714" y="113"/>
                  </a:cubicBezTo>
                  <a:cubicBezTo>
                    <a:pt x="698" y="126"/>
                    <a:pt x="680" y="136"/>
                    <a:pt x="664" y="149"/>
                  </a:cubicBezTo>
                  <a:cubicBezTo>
                    <a:pt x="662" y="152"/>
                    <a:pt x="658" y="154"/>
                    <a:pt x="657" y="157"/>
                  </a:cubicBezTo>
                  <a:cubicBezTo>
                    <a:pt x="642" y="178"/>
                    <a:pt x="623" y="180"/>
                    <a:pt x="600" y="174"/>
                  </a:cubicBezTo>
                  <a:cubicBezTo>
                    <a:pt x="548" y="160"/>
                    <a:pt x="494" y="160"/>
                    <a:pt x="440" y="159"/>
                  </a:cubicBezTo>
                  <a:cubicBezTo>
                    <a:pt x="395" y="158"/>
                    <a:pt x="350" y="158"/>
                    <a:pt x="304" y="159"/>
                  </a:cubicBezTo>
                  <a:cubicBezTo>
                    <a:pt x="282" y="159"/>
                    <a:pt x="260" y="164"/>
                    <a:pt x="238" y="1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3" name="Freeform 42">
              <a:extLst>
                <a:ext uri="{FF2B5EF4-FFF2-40B4-BE49-F238E27FC236}">
                  <a16:creationId xmlns:a16="http://schemas.microsoft.com/office/drawing/2014/main" id="{98AE2D57-465A-4EAA-A064-33F66810822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0463" y="3406775"/>
              <a:ext cx="417512" cy="257175"/>
            </a:xfrm>
            <a:custGeom>
              <a:avLst/>
              <a:gdLst>
                <a:gd name="T0" fmla="*/ 1 w 332"/>
                <a:gd name="T1" fmla="*/ 28 h 204"/>
                <a:gd name="T2" fmla="*/ 21 w 332"/>
                <a:gd name="T3" fmla="*/ 83 h 204"/>
                <a:gd name="T4" fmla="*/ 93 w 332"/>
                <a:gd name="T5" fmla="*/ 174 h 204"/>
                <a:gd name="T6" fmla="*/ 219 w 332"/>
                <a:gd name="T7" fmla="*/ 184 h 204"/>
                <a:gd name="T8" fmla="*/ 280 w 332"/>
                <a:gd name="T9" fmla="*/ 145 h 204"/>
                <a:gd name="T10" fmla="*/ 326 w 332"/>
                <a:gd name="T11" fmla="*/ 59 h 204"/>
                <a:gd name="T12" fmla="*/ 301 w 332"/>
                <a:gd name="T13" fmla="*/ 13 h 204"/>
                <a:gd name="T14" fmla="*/ 271 w 332"/>
                <a:gd name="T15" fmla="*/ 12 h 204"/>
                <a:gd name="T16" fmla="*/ 209 w 332"/>
                <a:gd name="T17" fmla="*/ 25 h 204"/>
                <a:gd name="T18" fmla="*/ 135 w 332"/>
                <a:gd name="T19" fmla="*/ 25 h 204"/>
                <a:gd name="T20" fmla="*/ 40 w 332"/>
                <a:gd name="T21" fmla="*/ 3 h 204"/>
                <a:gd name="T22" fmla="*/ 13 w 332"/>
                <a:gd name="T23" fmla="*/ 1 h 204"/>
                <a:gd name="T24" fmla="*/ 1 w 332"/>
                <a:gd name="T25" fmla="*/ 15 h 204"/>
                <a:gd name="T26" fmla="*/ 1 w 332"/>
                <a:gd name="T27" fmla="*/ 2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2" h="204">
                  <a:moveTo>
                    <a:pt x="1" y="28"/>
                  </a:moveTo>
                  <a:cubicBezTo>
                    <a:pt x="2" y="48"/>
                    <a:pt x="12" y="66"/>
                    <a:pt x="21" y="83"/>
                  </a:cubicBezTo>
                  <a:cubicBezTo>
                    <a:pt x="39" y="117"/>
                    <a:pt x="59" y="152"/>
                    <a:pt x="93" y="174"/>
                  </a:cubicBezTo>
                  <a:cubicBezTo>
                    <a:pt x="133" y="200"/>
                    <a:pt x="175" y="204"/>
                    <a:pt x="219" y="184"/>
                  </a:cubicBezTo>
                  <a:cubicBezTo>
                    <a:pt x="242" y="175"/>
                    <a:pt x="264" y="163"/>
                    <a:pt x="280" y="145"/>
                  </a:cubicBezTo>
                  <a:cubicBezTo>
                    <a:pt x="303" y="121"/>
                    <a:pt x="317" y="91"/>
                    <a:pt x="326" y="59"/>
                  </a:cubicBezTo>
                  <a:cubicBezTo>
                    <a:pt x="332" y="36"/>
                    <a:pt x="317" y="17"/>
                    <a:pt x="301" y="13"/>
                  </a:cubicBezTo>
                  <a:cubicBezTo>
                    <a:pt x="292" y="11"/>
                    <a:pt x="281" y="10"/>
                    <a:pt x="271" y="12"/>
                  </a:cubicBezTo>
                  <a:cubicBezTo>
                    <a:pt x="249" y="13"/>
                    <a:pt x="229" y="21"/>
                    <a:pt x="209" y="25"/>
                  </a:cubicBezTo>
                  <a:cubicBezTo>
                    <a:pt x="184" y="30"/>
                    <a:pt x="159" y="30"/>
                    <a:pt x="135" y="25"/>
                  </a:cubicBezTo>
                  <a:cubicBezTo>
                    <a:pt x="103" y="18"/>
                    <a:pt x="72" y="11"/>
                    <a:pt x="40" y="3"/>
                  </a:cubicBezTo>
                  <a:cubicBezTo>
                    <a:pt x="32" y="1"/>
                    <a:pt x="22" y="2"/>
                    <a:pt x="13" y="1"/>
                  </a:cubicBezTo>
                  <a:cubicBezTo>
                    <a:pt x="5" y="0"/>
                    <a:pt x="2" y="7"/>
                    <a:pt x="1" y="15"/>
                  </a:cubicBezTo>
                  <a:cubicBezTo>
                    <a:pt x="0" y="19"/>
                    <a:pt x="1" y="24"/>
                    <a:pt x="1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4" name="Freeform 43">
              <a:extLst>
                <a:ext uri="{FF2B5EF4-FFF2-40B4-BE49-F238E27FC236}">
                  <a16:creationId xmlns:a16="http://schemas.microsoft.com/office/drawing/2014/main" id="{77317754-6B62-483C-B71B-E35E406F85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113" y="3376613"/>
              <a:ext cx="398462" cy="239712"/>
            </a:xfrm>
            <a:custGeom>
              <a:avLst/>
              <a:gdLst>
                <a:gd name="T0" fmla="*/ 45 w 317"/>
                <a:gd name="T1" fmla="*/ 178 h 191"/>
                <a:gd name="T2" fmla="*/ 149 w 317"/>
                <a:gd name="T3" fmla="*/ 174 h 191"/>
                <a:gd name="T4" fmla="*/ 255 w 317"/>
                <a:gd name="T5" fmla="*/ 188 h 191"/>
                <a:gd name="T6" fmla="*/ 287 w 317"/>
                <a:gd name="T7" fmla="*/ 189 h 191"/>
                <a:gd name="T8" fmla="*/ 310 w 317"/>
                <a:gd name="T9" fmla="*/ 144 h 191"/>
                <a:gd name="T10" fmla="*/ 214 w 317"/>
                <a:gd name="T11" fmla="*/ 28 h 191"/>
                <a:gd name="T12" fmla="*/ 51 w 317"/>
                <a:gd name="T13" fmla="*/ 56 h 191"/>
                <a:gd name="T14" fmla="*/ 3 w 317"/>
                <a:gd name="T15" fmla="*/ 130 h 191"/>
                <a:gd name="T16" fmla="*/ 5 w 317"/>
                <a:gd name="T17" fmla="*/ 163 h 191"/>
                <a:gd name="T18" fmla="*/ 45 w 317"/>
                <a:gd name="T19" fmla="*/ 178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191">
                  <a:moveTo>
                    <a:pt x="45" y="178"/>
                  </a:moveTo>
                  <a:cubicBezTo>
                    <a:pt x="77" y="169"/>
                    <a:pt x="113" y="173"/>
                    <a:pt x="149" y="174"/>
                  </a:cubicBezTo>
                  <a:cubicBezTo>
                    <a:pt x="184" y="176"/>
                    <a:pt x="220" y="179"/>
                    <a:pt x="255" y="188"/>
                  </a:cubicBezTo>
                  <a:cubicBezTo>
                    <a:pt x="266" y="190"/>
                    <a:pt x="277" y="191"/>
                    <a:pt x="287" y="189"/>
                  </a:cubicBezTo>
                  <a:cubicBezTo>
                    <a:pt x="309" y="187"/>
                    <a:pt x="317" y="170"/>
                    <a:pt x="310" y="144"/>
                  </a:cubicBezTo>
                  <a:cubicBezTo>
                    <a:pt x="296" y="90"/>
                    <a:pt x="261" y="52"/>
                    <a:pt x="214" y="28"/>
                  </a:cubicBezTo>
                  <a:cubicBezTo>
                    <a:pt x="155" y="0"/>
                    <a:pt x="104" y="6"/>
                    <a:pt x="51" y="56"/>
                  </a:cubicBezTo>
                  <a:cubicBezTo>
                    <a:pt x="29" y="77"/>
                    <a:pt x="12" y="100"/>
                    <a:pt x="3" y="130"/>
                  </a:cubicBezTo>
                  <a:cubicBezTo>
                    <a:pt x="0" y="141"/>
                    <a:pt x="1" y="152"/>
                    <a:pt x="5" y="163"/>
                  </a:cubicBezTo>
                  <a:cubicBezTo>
                    <a:pt x="10" y="175"/>
                    <a:pt x="23" y="181"/>
                    <a:pt x="45" y="1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5" name="Freeform 44">
              <a:extLst>
                <a:ext uri="{FF2B5EF4-FFF2-40B4-BE49-F238E27FC236}">
                  <a16:creationId xmlns:a16="http://schemas.microsoft.com/office/drawing/2014/main" id="{8040B036-FE5D-48D0-99D3-FE5FB43E50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1713" y="3127375"/>
              <a:ext cx="360362" cy="147637"/>
            </a:xfrm>
            <a:custGeom>
              <a:avLst/>
              <a:gdLst>
                <a:gd name="T0" fmla="*/ 0 w 288"/>
                <a:gd name="T1" fmla="*/ 105 h 118"/>
                <a:gd name="T2" fmla="*/ 30 w 288"/>
                <a:gd name="T3" fmla="*/ 112 h 118"/>
                <a:gd name="T4" fmla="*/ 125 w 288"/>
                <a:gd name="T5" fmla="*/ 114 h 118"/>
                <a:gd name="T6" fmla="*/ 222 w 288"/>
                <a:gd name="T7" fmla="*/ 78 h 118"/>
                <a:gd name="T8" fmla="*/ 274 w 288"/>
                <a:gd name="T9" fmla="*/ 42 h 118"/>
                <a:gd name="T10" fmla="*/ 287 w 288"/>
                <a:gd name="T11" fmla="*/ 24 h 118"/>
                <a:gd name="T12" fmla="*/ 274 w 288"/>
                <a:gd name="T13" fmla="*/ 8 h 118"/>
                <a:gd name="T14" fmla="*/ 84 w 288"/>
                <a:gd name="T15" fmla="*/ 48 h 118"/>
                <a:gd name="T16" fmla="*/ 20 w 288"/>
                <a:gd name="T17" fmla="*/ 85 h 118"/>
                <a:gd name="T18" fmla="*/ 0 w 288"/>
                <a:gd name="T19" fmla="*/ 10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8" h="118">
                  <a:moveTo>
                    <a:pt x="0" y="105"/>
                  </a:moveTo>
                  <a:cubicBezTo>
                    <a:pt x="9" y="114"/>
                    <a:pt x="20" y="112"/>
                    <a:pt x="30" y="112"/>
                  </a:cubicBezTo>
                  <a:cubicBezTo>
                    <a:pt x="61" y="115"/>
                    <a:pt x="93" y="118"/>
                    <a:pt x="125" y="114"/>
                  </a:cubicBezTo>
                  <a:cubicBezTo>
                    <a:pt x="160" y="109"/>
                    <a:pt x="191" y="95"/>
                    <a:pt x="222" y="78"/>
                  </a:cubicBezTo>
                  <a:cubicBezTo>
                    <a:pt x="240" y="67"/>
                    <a:pt x="256" y="53"/>
                    <a:pt x="274" y="42"/>
                  </a:cubicBezTo>
                  <a:cubicBezTo>
                    <a:pt x="281" y="37"/>
                    <a:pt x="286" y="32"/>
                    <a:pt x="287" y="24"/>
                  </a:cubicBezTo>
                  <a:cubicBezTo>
                    <a:pt x="288" y="13"/>
                    <a:pt x="283" y="9"/>
                    <a:pt x="274" y="8"/>
                  </a:cubicBezTo>
                  <a:cubicBezTo>
                    <a:pt x="207" y="0"/>
                    <a:pt x="143" y="17"/>
                    <a:pt x="84" y="48"/>
                  </a:cubicBezTo>
                  <a:cubicBezTo>
                    <a:pt x="62" y="60"/>
                    <a:pt x="41" y="72"/>
                    <a:pt x="20" y="85"/>
                  </a:cubicBezTo>
                  <a:cubicBezTo>
                    <a:pt x="12" y="90"/>
                    <a:pt x="9" y="100"/>
                    <a:pt x="0" y="10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6" name="Freeform 45">
              <a:extLst>
                <a:ext uri="{FF2B5EF4-FFF2-40B4-BE49-F238E27FC236}">
                  <a16:creationId xmlns:a16="http://schemas.microsoft.com/office/drawing/2014/main" id="{37650A89-57E2-4BB7-9FDC-8953ED057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0050" y="3132138"/>
              <a:ext cx="307975" cy="128587"/>
            </a:xfrm>
            <a:custGeom>
              <a:avLst/>
              <a:gdLst>
                <a:gd name="T0" fmla="*/ 49 w 245"/>
                <a:gd name="T1" fmla="*/ 100 h 102"/>
                <a:gd name="T2" fmla="*/ 123 w 245"/>
                <a:gd name="T3" fmla="*/ 91 h 102"/>
                <a:gd name="T4" fmla="*/ 220 w 245"/>
                <a:gd name="T5" fmla="*/ 36 h 102"/>
                <a:gd name="T6" fmla="*/ 239 w 245"/>
                <a:gd name="T7" fmla="*/ 21 h 102"/>
                <a:gd name="T8" fmla="*/ 243 w 245"/>
                <a:gd name="T9" fmla="*/ 8 h 102"/>
                <a:gd name="T10" fmla="*/ 229 w 245"/>
                <a:gd name="T11" fmla="*/ 0 h 102"/>
                <a:gd name="T12" fmla="*/ 138 w 245"/>
                <a:gd name="T13" fmla="*/ 12 h 102"/>
                <a:gd name="T14" fmla="*/ 81 w 245"/>
                <a:gd name="T15" fmla="*/ 30 h 102"/>
                <a:gd name="T16" fmla="*/ 12 w 245"/>
                <a:gd name="T17" fmla="*/ 72 h 102"/>
                <a:gd name="T18" fmla="*/ 3 w 245"/>
                <a:gd name="T19" fmla="*/ 82 h 102"/>
                <a:gd name="T20" fmla="*/ 9 w 245"/>
                <a:gd name="T21" fmla="*/ 97 h 102"/>
                <a:gd name="T22" fmla="*/ 49 w 245"/>
                <a:gd name="T23" fmla="*/ 10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5" h="102">
                  <a:moveTo>
                    <a:pt x="49" y="100"/>
                  </a:moveTo>
                  <a:cubicBezTo>
                    <a:pt x="72" y="102"/>
                    <a:pt x="98" y="96"/>
                    <a:pt x="123" y="91"/>
                  </a:cubicBezTo>
                  <a:cubicBezTo>
                    <a:pt x="160" y="82"/>
                    <a:pt x="192" y="61"/>
                    <a:pt x="220" y="36"/>
                  </a:cubicBezTo>
                  <a:cubicBezTo>
                    <a:pt x="226" y="31"/>
                    <a:pt x="234" y="28"/>
                    <a:pt x="239" y="21"/>
                  </a:cubicBezTo>
                  <a:cubicBezTo>
                    <a:pt x="241" y="17"/>
                    <a:pt x="245" y="13"/>
                    <a:pt x="243" y="8"/>
                  </a:cubicBezTo>
                  <a:cubicBezTo>
                    <a:pt x="240" y="2"/>
                    <a:pt x="235" y="0"/>
                    <a:pt x="229" y="0"/>
                  </a:cubicBezTo>
                  <a:cubicBezTo>
                    <a:pt x="199" y="1"/>
                    <a:pt x="168" y="4"/>
                    <a:pt x="138" y="12"/>
                  </a:cubicBezTo>
                  <a:cubicBezTo>
                    <a:pt x="119" y="18"/>
                    <a:pt x="100" y="23"/>
                    <a:pt x="81" y="30"/>
                  </a:cubicBezTo>
                  <a:cubicBezTo>
                    <a:pt x="56" y="41"/>
                    <a:pt x="34" y="56"/>
                    <a:pt x="12" y="72"/>
                  </a:cubicBezTo>
                  <a:cubicBezTo>
                    <a:pt x="9" y="75"/>
                    <a:pt x="5" y="78"/>
                    <a:pt x="3" y="82"/>
                  </a:cubicBezTo>
                  <a:cubicBezTo>
                    <a:pt x="0" y="89"/>
                    <a:pt x="1" y="95"/>
                    <a:pt x="9" y="97"/>
                  </a:cubicBezTo>
                  <a:cubicBezTo>
                    <a:pt x="21" y="99"/>
                    <a:pt x="33" y="102"/>
                    <a:pt x="49" y="1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7" name="Freeform 46">
              <a:extLst>
                <a:ext uri="{FF2B5EF4-FFF2-40B4-BE49-F238E27FC236}">
                  <a16:creationId xmlns:a16="http://schemas.microsoft.com/office/drawing/2014/main" id="{78EB5BED-22D7-442F-AD49-EA8A117BBFC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0013" y="3281363"/>
              <a:ext cx="590550" cy="77787"/>
            </a:xfrm>
            <a:custGeom>
              <a:avLst/>
              <a:gdLst>
                <a:gd name="T0" fmla="*/ 394 w 471"/>
                <a:gd name="T1" fmla="*/ 13 h 63"/>
                <a:gd name="T2" fmla="*/ 322 w 471"/>
                <a:gd name="T3" fmla="*/ 32 h 63"/>
                <a:gd name="T4" fmla="*/ 235 w 471"/>
                <a:gd name="T5" fmla="*/ 44 h 63"/>
                <a:gd name="T6" fmla="*/ 144 w 471"/>
                <a:gd name="T7" fmla="*/ 49 h 63"/>
                <a:gd name="T8" fmla="*/ 0 w 471"/>
                <a:gd name="T9" fmla="*/ 47 h 63"/>
                <a:gd name="T10" fmla="*/ 31 w 471"/>
                <a:gd name="T11" fmla="*/ 56 h 63"/>
                <a:gd name="T12" fmla="*/ 140 w 471"/>
                <a:gd name="T13" fmla="*/ 61 h 63"/>
                <a:gd name="T14" fmla="*/ 226 w 471"/>
                <a:gd name="T15" fmla="*/ 59 h 63"/>
                <a:gd name="T16" fmla="*/ 386 w 471"/>
                <a:gd name="T17" fmla="*/ 33 h 63"/>
                <a:gd name="T18" fmla="*/ 395 w 471"/>
                <a:gd name="T19" fmla="*/ 32 h 63"/>
                <a:gd name="T20" fmla="*/ 442 w 471"/>
                <a:gd name="T21" fmla="*/ 22 h 63"/>
                <a:gd name="T22" fmla="*/ 465 w 471"/>
                <a:gd name="T23" fmla="*/ 15 h 63"/>
                <a:gd name="T24" fmla="*/ 469 w 471"/>
                <a:gd name="T25" fmla="*/ 4 h 63"/>
                <a:gd name="T26" fmla="*/ 459 w 471"/>
                <a:gd name="T27" fmla="*/ 1 h 63"/>
                <a:gd name="T28" fmla="*/ 394 w 471"/>
                <a:gd name="T29" fmla="*/ 1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1" h="63">
                  <a:moveTo>
                    <a:pt x="394" y="13"/>
                  </a:moveTo>
                  <a:cubicBezTo>
                    <a:pt x="371" y="23"/>
                    <a:pt x="347" y="28"/>
                    <a:pt x="322" y="32"/>
                  </a:cubicBezTo>
                  <a:cubicBezTo>
                    <a:pt x="293" y="37"/>
                    <a:pt x="264" y="42"/>
                    <a:pt x="235" y="44"/>
                  </a:cubicBezTo>
                  <a:cubicBezTo>
                    <a:pt x="205" y="47"/>
                    <a:pt x="174" y="48"/>
                    <a:pt x="144" y="49"/>
                  </a:cubicBezTo>
                  <a:cubicBezTo>
                    <a:pt x="96" y="51"/>
                    <a:pt x="49" y="50"/>
                    <a:pt x="0" y="47"/>
                  </a:cubicBezTo>
                  <a:cubicBezTo>
                    <a:pt x="10" y="55"/>
                    <a:pt x="21" y="54"/>
                    <a:pt x="31" y="56"/>
                  </a:cubicBezTo>
                  <a:cubicBezTo>
                    <a:pt x="67" y="61"/>
                    <a:pt x="103" y="63"/>
                    <a:pt x="140" y="61"/>
                  </a:cubicBezTo>
                  <a:cubicBezTo>
                    <a:pt x="168" y="60"/>
                    <a:pt x="197" y="61"/>
                    <a:pt x="226" y="59"/>
                  </a:cubicBezTo>
                  <a:cubicBezTo>
                    <a:pt x="280" y="54"/>
                    <a:pt x="334" y="47"/>
                    <a:pt x="386" y="33"/>
                  </a:cubicBezTo>
                  <a:cubicBezTo>
                    <a:pt x="389" y="32"/>
                    <a:pt x="392" y="32"/>
                    <a:pt x="395" y="32"/>
                  </a:cubicBezTo>
                  <a:cubicBezTo>
                    <a:pt x="410" y="26"/>
                    <a:pt x="426" y="25"/>
                    <a:pt x="442" y="22"/>
                  </a:cubicBezTo>
                  <a:cubicBezTo>
                    <a:pt x="450" y="21"/>
                    <a:pt x="459" y="20"/>
                    <a:pt x="465" y="15"/>
                  </a:cubicBezTo>
                  <a:cubicBezTo>
                    <a:pt x="469" y="12"/>
                    <a:pt x="471" y="9"/>
                    <a:pt x="469" y="4"/>
                  </a:cubicBezTo>
                  <a:cubicBezTo>
                    <a:pt x="467" y="0"/>
                    <a:pt x="464" y="0"/>
                    <a:pt x="459" y="1"/>
                  </a:cubicBezTo>
                  <a:cubicBezTo>
                    <a:pt x="438" y="5"/>
                    <a:pt x="416" y="9"/>
                    <a:pt x="394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8" name="Freeform 47">
              <a:extLst>
                <a:ext uri="{FF2B5EF4-FFF2-40B4-BE49-F238E27FC236}">
                  <a16:creationId xmlns:a16="http://schemas.microsoft.com/office/drawing/2014/main" id="{E4BCB1DD-758A-4F79-9351-9B5929845D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4613" y="3022600"/>
              <a:ext cx="484187" cy="292100"/>
            </a:xfrm>
            <a:custGeom>
              <a:avLst/>
              <a:gdLst>
                <a:gd name="T0" fmla="*/ 274 w 386"/>
                <a:gd name="T1" fmla="*/ 70 h 233"/>
                <a:gd name="T2" fmla="*/ 219 w 386"/>
                <a:gd name="T3" fmla="*/ 106 h 233"/>
                <a:gd name="T4" fmla="*/ 98 w 386"/>
                <a:gd name="T5" fmla="*/ 184 h 233"/>
                <a:gd name="T6" fmla="*/ 16 w 386"/>
                <a:gd name="T7" fmla="*/ 224 h 233"/>
                <a:gd name="T8" fmla="*/ 0 w 386"/>
                <a:gd name="T9" fmla="*/ 230 h 233"/>
                <a:gd name="T10" fmla="*/ 13 w 386"/>
                <a:gd name="T11" fmla="*/ 231 h 233"/>
                <a:gd name="T12" fmla="*/ 141 w 386"/>
                <a:gd name="T13" fmla="*/ 170 h 233"/>
                <a:gd name="T14" fmla="*/ 285 w 386"/>
                <a:gd name="T15" fmla="*/ 77 h 233"/>
                <a:gd name="T16" fmla="*/ 292 w 386"/>
                <a:gd name="T17" fmla="*/ 74 h 233"/>
                <a:gd name="T18" fmla="*/ 371 w 386"/>
                <a:gd name="T19" fmla="*/ 21 h 233"/>
                <a:gd name="T20" fmla="*/ 381 w 386"/>
                <a:gd name="T21" fmla="*/ 7 h 233"/>
                <a:gd name="T22" fmla="*/ 362 w 386"/>
                <a:gd name="T23" fmla="*/ 8 h 233"/>
                <a:gd name="T24" fmla="*/ 274 w 386"/>
                <a:gd name="T25" fmla="*/ 7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6" h="233">
                  <a:moveTo>
                    <a:pt x="274" y="70"/>
                  </a:moveTo>
                  <a:cubicBezTo>
                    <a:pt x="258" y="85"/>
                    <a:pt x="237" y="95"/>
                    <a:pt x="219" y="106"/>
                  </a:cubicBezTo>
                  <a:cubicBezTo>
                    <a:pt x="178" y="131"/>
                    <a:pt x="139" y="161"/>
                    <a:pt x="98" y="184"/>
                  </a:cubicBezTo>
                  <a:cubicBezTo>
                    <a:pt x="71" y="199"/>
                    <a:pt x="44" y="212"/>
                    <a:pt x="16" y="224"/>
                  </a:cubicBezTo>
                  <a:cubicBezTo>
                    <a:pt x="11" y="226"/>
                    <a:pt x="6" y="228"/>
                    <a:pt x="0" y="230"/>
                  </a:cubicBezTo>
                  <a:cubicBezTo>
                    <a:pt x="6" y="233"/>
                    <a:pt x="9" y="232"/>
                    <a:pt x="13" y="231"/>
                  </a:cubicBezTo>
                  <a:cubicBezTo>
                    <a:pt x="59" y="217"/>
                    <a:pt x="101" y="196"/>
                    <a:pt x="141" y="170"/>
                  </a:cubicBezTo>
                  <a:cubicBezTo>
                    <a:pt x="189" y="139"/>
                    <a:pt x="237" y="108"/>
                    <a:pt x="285" y="77"/>
                  </a:cubicBezTo>
                  <a:cubicBezTo>
                    <a:pt x="287" y="76"/>
                    <a:pt x="290" y="75"/>
                    <a:pt x="292" y="74"/>
                  </a:cubicBezTo>
                  <a:cubicBezTo>
                    <a:pt x="318" y="57"/>
                    <a:pt x="344" y="37"/>
                    <a:pt x="371" y="21"/>
                  </a:cubicBezTo>
                  <a:cubicBezTo>
                    <a:pt x="376" y="18"/>
                    <a:pt x="386" y="14"/>
                    <a:pt x="381" y="7"/>
                  </a:cubicBezTo>
                  <a:cubicBezTo>
                    <a:pt x="377" y="0"/>
                    <a:pt x="368" y="4"/>
                    <a:pt x="362" y="8"/>
                  </a:cubicBezTo>
                  <a:cubicBezTo>
                    <a:pt x="333" y="29"/>
                    <a:pt x="303" y="49"/>
                    <a:pt x="274" y="7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9" name="Freeform 48">
              <a:extLst>
                <a:ext uri="{FF2B5EF4-FFF2-40B4-BE49-F238E27FC236}">
                  <a16:creationId xmlns:a16="http://schemas.microsoft.com/office/drawing/2014/main" id="{DE59F9C6-8C57-4D8D-A9FA-248428D26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2125" y="3106738"/>
              <a:ext cx="319087" cy="1395412"/>
            </a:xfrm>
            <a:custGeom>
              <a:avLst/>
              <a:gdLst>
                <a:gd name="T0" fmla="*/ 166 w 254"/>
                <a:gd name="T1" fmla="*/ 238 h 1113"/>
                <a:gd name="T2" fmla="*/ 199 w 254"/>
                <a:gd name="T3" fmla="*/ 93 h 1113"/>
                <a:gd name="T4" fmla="*/ 240 w 254"/>
                <a:gd name="T5" fmla="*/ 13 h 1113"/>
                <a:gd name="T6" fmla="*/ 254 w 254"/>
                <a:gd name="T7" fmla="*/ 0 h 1113"/>
                <a:gd name="T8" fmla="*/ 213 w 254"/>
                <a:gd name="T9" fmla="*/ 122 h 1113"/>
                <a:gd name="T10" fmla="*/ 188 w 254"/>
                <a:gd name="T11" fmla="*/ 248 h 1113"/>
                <a:gd name="T12" fmla="*/ 181 w 254"/>
                <a:gd name="T13" fmla="*/ 292 h 1113"/>
                <a:gd name="T14" fmla="*/ 178 w 254"/>
                <a:gd name="T15" fmla="*/ 388 h 1113"/>
                <a:gd name="T16" fmla="*/ 184 w 254"/>
                <a:gd name="T17" fmla="*/ 402 h 1113"/>
                <a:gd name="T18" fmla="*/ 239 w 254"/>
                <a:gd name="T19" fmla="*/ 489 h 1113"/>
                <a:gd name="T20" fmla="*/ 241 w 254"/>
                <a:gd name="T21" fmla="*/ 513 h 1113"/>
                <a:gd name="T22" fmla="*/ 219 w 254"/>
                <a:gd name="T23" fmla="*/ 505 h 1113"/>
                <a:gd name="T24" fmla="*/ 189 w 254"/>
                <a:gd name="T25" fmla="*/ 467 h 1113"/>
                <a:gd name="T26" fmla="*/ 181 w 254"/>
                <a:gd name="T27" fmla="*/ 457 h 1113"/>
                <a:gd name="T28" fmla="*/ 181 w 254"/>
                <a:gd name="T29" fmla="*/ 505 h 1113"/>
                <a:gd name="T30" fmla="*/ 199 w 254"/>
                <a:gd name="T31" fmla="*/ 620 h 1113"/>
                <a:gd name="T32" fmla="*/ 216 w 254"/>
                <a:gd name="T33" fmla="*/ 712 h 1113"/>
                <a:gd name="T34" fmla="*/ 228 w 254"/>
                <a:gd name="T35" fmla="*/ 882 h 1113"/>
                <a:gd name="T36" fmla="*/ 221 w 254"/>
                <a:gd name="T37" fmla="*/ 955 h 1113"/>
                <a:gd name="T38" fmla="*/ 187 w 254"/>
                <a:gd name="T39" fmla="*/ 1084 h 1113"/>
                <a:gd name="T40" fmla="*/ 173 w 254"/>
                <a:gd name="T41" fmla="*/ 1113 h 1113"/>
                <a:gd name="T42" fmla="*/ 170 w 254"/>
                <a:gd name="T43" fmla="*/ 1098 h 1113"/>
                <a:gd name="T44" fmla="*/ 188 w 254"/>
                <a:gd name="T45" fmla="*/ 1002 h 1113"/>
                <a:gd name="T46" fmla="*/ 196 w 254"/>
                <a:gd name="T47" fmla="*/ 899 h 1113"/>
                <a:gd name="T48" fmla="*/ 197 w 254"/>
                <a:gd name="T49" fmla="*/ 870 h 1113"/>
                <a:gd name="T50" fmla="*/ 193 w 254"/>
                <a:gd name="T51" fmla="*/ 752 h 1113"/>
                <a:gd name="T52" fmla="*/ 194 w 254"/>
                <a:gd name="T53" fmla="*/ 919 h 1113"/>
                <a:gd name="T54" fmla="*/ 166 w 254"/>
                <a:gd name="T55" fmla="*/ 1096 h 1113"/>
                <a:gd name="T56" fmla="*/ 155 w 254"/>
                <a:gd name="T57" fmla="*/ 1112 h 1113"/>
                <a:gd name="T58" fmla="*/ 149 w 254"/>
                <a:gd name="T59" fmla="*/ 1067 h 1113"/>
                <a:gd name="T60" fmla="*/ 146 w 254"/>
                <a:gd name="T61" fmla="*/ 1008 h 1113"/>
                <a:gd name="T62" fmla="*/ 153 w 254"/>
                <a:gd name="T63" fmla="*/ 905 h 1113"/>
                <a:gd name="T64" fmla="*/ 165 w 254"/>
                <a:gd name="T65" fmla="*/ 807 h 1113"/>
                <a:gd name="T66" fmla="*/ 166 w 254"/>
                <a:gd name="T67" fmla="*/ 789 h 1113"/>
                <a:gd name="T68" fmla="*/ 162 w 254"/>
                <a:gd name="T69" fmla="*/ 793 h 1113"/>
                <a:gd name="T70" fmla="*/ 106 w 254"/>
                <a:gd name="T71" fmla="*/ 903 h 1113"/>
                <a:gd name="T72" fmla="*/ 59 w 254"/>
                <a:gd name="T73" fmla="*/ 956 h 1113"/>
                <a:gd name="T74" fmla="*/ 10 w 254"/>
                <a:gd name="T75" fmla="*/ 988 h 1113"/>
                <a:gd name="T76" fmla="*/ 11 w 254"/>
                <a:gd name="T77" fmla="*/ 975 h 1113"/>
                <a:gd name="T78" fmla="*/ 88 w 254"/>
                <a:gd name="T79" fmla="*/ 856 h 1113"/>
                <a:gd name="T80" fmla="*/ 159 w 254"/>
                <a:gd name="T81" fmla="*/ 720 h 1113"/>
                <a:gd name="T82" fmla="*/ 106 w 254"/>
                <a:gd name="T83" fmla="*/ 826 h 1113"/>
                <a:gd name="T84" fmla="*/ 22 w 254"/>
                <a:gd name="T85" fmla="*/ 957 h 1113"/>
                <a:gd name="T86" fmla="*/ 5 w 254"/>
                <a:gd name="T87" fmla="*/ 970 h 1113"/>
                <a:gd name="T88" fmla="*/ 7 w 254"/>
                <a:gd name="T89" fmla="*/ 938 h 1113"/>
                <a:gd name="T90" fmla="*/ 41 w 254"/>
                <a:gd name="T91" fmla="*/ 842 h 1113"/>
                <a:gd name="T92" fmla="*/ 74 w 254"/>
                <a:gd name="T93" fmla="*/ 779 h 1113"/>
                <a:gd name="T94" fmla="*/ 114 w 254"/>
                <a:gd name="T95" fmla="*/ 715 h 1113"/>
                <a:gd name="T96" fmla="*/ 150 w 254"/>
                <a:gd name="T97" fmla="*/ 665 h 1113"/>
                <a:gd name="T98" fmla="*/ 157 w 254"/>
                <a:gd name="T99" fmla="*/ 657 h 1113"/>
                <a:gd name="T100" fmla="*/ 175 w 254"/>
                <a:gd name="T101" fmla="*/ 601 h 1113"/>
                <a:gd name="T102" fmla="*/ 159 w 254"/>
                <a:gd name="T103" fmla="*/ 441 h 1113"/>
                <a:gd name="T104" fmla="*/ 159 w 254"/>
                <a:gd name="T105" fmla="*/ 305 h 1113"/>
                <a:gd name="T106" fmla="*/ 166 w 254"/>
                <a:gd name="T107" fmla="*/ 238 h 1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54" h="1113">
                  <a:moveTo>
                    <a:pt x="166" y="238"/>
                  </a:moveTo>
                  <a:cubicBezTo>
                    <a:pt x="176" y="190"/>
                    <a:pt x="183" y="140"/>
                    <a:pt x="199" y="93"/>
                  </a:cubicBezTo>
                  <a:cubicBezTo>
                    <a:pt x="208" y="65"/>
                    <a:pt x="223" y="38"/>
                    <a:pt x="240" y="13"/>
                  </a:cubicBezTo>
                  <a:cubicBezTo>
                    <a:pt x="242" y="9"/>
                    <a:pt x="245" y="3"/>
                    <a:pt x="254" y="0"/>
                  </a:cubicBezTo>
                  <a:cubicBezTo>
                    <a:pt x="243" y="44"/>
                    <a:pt x="220" y="80"/>
                    <a:pt x="213" y="122"/>
                  </a:cubicBezTo>
                  <a:cubicBezTo>
                    <a:pt x="205" y="164"/>
                    <a:pt x="193" y="205"/>
                    <a:pt x="188" y="248"/>
                  </a:cubicBezTo>
                  <a:cubicBezTo>
                    <a:pt x="183" y="262"/>
                    <a:pt x="181" y="278"/>
                    <a:pt x="181" y="292"/>
                  </a:cubicBezTo>
                  <a:cubicBezTo>
                    <a:pt x="178" y="324"/>
                    <a:pt x="176" y="356"/>
                    <a:pt x="178" y="388"/>
                  </a:cubicBezTo>
                  <a:cubicBezTo>
                    <a:pt x="178" y="393"/>
                    <a:pt x="181" y="397"/>
                    <a:pt x="184" y="402"/>
                  </a:cubicBezTo>
                  <a:cubicBezTo>
                    <a:pt x="205" y="429"/>
                    <a:pt x="226" y="456"/>
                    <a:pt x="239" y="489"/>
                  </a:cubicBezTo>
                  <a:cubicBezTo>
                    <a:pt x="242" y="496"/>
                    <a:pt x="251" y="506"/>
                    <a:pt x="241" y="513"/>
                  </a:cubicBezTo>
                  <a:cubicBezTo>
                    <a:pt x="232" y="519"/>
                    <a:pt x="225" y="509"/>
                    <a:pt x="219" y="505"/>
                  </a:cubicBezTo>
                  <a:cubicBezTo>
                    <a:pt x="206" y="494"/>
                    <a:pt x="198" y="481"/>
                    <a:pt x="189" y="467"/>
                  </a:cubicBezTo>
                  <a:cubicBezTo>
                    <a:pt x="187" y="464"/>
                    <a:pt x="186" y="459"/>
                    <a:pt x="181" y="457"/>
                  </a:cubicBezTo>
                  <a:cubicBezTo>
                    <a:pt x="175" y="473"/>
                    <a:pt x="181" y="490"/>
                    <a:pt x="181" y="505"/>
                  </a:cubicBezTo>
                  <a:cubicBezTo>
                    <a:pt x="183" y="544"/>
                    <a:pt x="190" y="583"/>
                    <a:pt x="199" y="620"/>
                  </a:cubicBezTo>
                  <a:cubicBezTo>
                    <a:pt x="207" y="650"/>
                    <a:pt x="213" y="681"/>
                    <a:pt x="216" y="712"/>
                  </a:cubicBezTo>
                  <a:cubicBezTo>
                    <a:pt x="221" y="769"/>
                    <a:pt x="225" y="826"/>
                    <a:pt x="228" y="882"/>
                  </a:cubicBezTo>
                  <a:cubicBezTo>
                    <a:pt x="229" y="907"/>
                    <a:pt x="223" y="931"/>
                    <a:pt x="221" y="955"/>
                  </a:cubicBezTo>
                  <a:cubicBezTo>
                    <a:pt x="215" y="999"/>
                    <a:pt x="199" y="1041"/>
                    <a:pt x="187" y="1084"/>
                  </a:cubicBezTo>
                  <a:cubicBezTo>
                    <a:pt x="185" y="1094"/>
                    <a:pt x="178" y="1103"/>
                    <a:pt x="173" y="1113"/>
                  </a:cubicBezTo>
                  <a:cubicBezTo>
                    <a:pt x="168" y="1109"/>
                    <a:pt x="169" y="1104"/>
                    <a:pt x="170" y="1098"/>
                  </a:cubicBezTo>
                  <a:cubicBezTo>
                    <a:pt x="177" y="1066"/>
                    <a:pt x="184" y="1034"/>
                    <a:pt x="188" y="1002"/>
                  </a:cubicBezTo>
                  <a:cubicBezTo>
                    <a:pt x="192" y="968"/>
                    <a:pt x="198" y="934"/>
                    <a:pt x="196" y="899"/>
                  </a:cubicBezTo>
                  <a:cubicBezTo>
                    <a:pt x="196" y="889"/>
                    <a:pt x="196" y="879"/>
                    <a:pt x="197" y="870"/>
                  </a:cubicBezTo>
                  <a:cubicBezTo>
                    <a:pt x="198" y="828"/>
                    <a:pt x="198" y="785"/>
                    <a:pt x="193" y="752"/>
                  </a:cubicBezTo>
                  <a:cubicBezTo>
                    <a:pt x="199" y="801"/>
                    <a:pt x="198" y="861"/>
                    <a:pt x="194" y="919"/>
                  </a:cubicBezTo>
                  <a:cubicBezTo>
                    <a:pt x="189" y="979"/>
                    <a:pt x="182" y="1038"/>
                    <a:pt x="166" y="1096"/>
                  </a:cubicBezTo>
                  <a:cubicBezTo>
                    <a:pt x="164" y="1103"/>
                    <a:pt x="164" y="1111"/>
                    <a:pt x="155" y="1112"/>
                  </a:cubicBezTo>
                  <a:cubicBezTo>
                    <a:pt x="157" y="1096"/>
                    <a:pt x="149" y="1082"/>
                    <a:pt x="149" y="1067"/>
                  </a:cubicBezTo>
                  <a:cubicBezTo>
                    <a:pt x="148" y="1047"/>
                    <a:pt x="146" y="1028"/>
                    <a:pt x="146" y="1008"/>
                  </a:cubicBezTo>
                  <a:cubicBezTo>
                    <a:pt x="147" y="974"/>
                    <a:pt x="147" y="939"/>
                    <a:pt x="153" y="905"/>
                  </a:cubicBezTo>
                  <a:cubicBezTo>
                    <a:pt x="158" y="873"/>
                    <a:pt x="161" y="840"/>
                    <a:pt x="165" y="807"/>
                  </a:cubicBezTo>
                  <a:cubicBezTo>
                    <a:pt x="165" y="801"/>
                    <a:pt x="166" y="795"/>
                    <a:pt x="166" y="789"/>
                  </a:cubicBezTo>
                  <a:cubicBezTo>
                    <a:pt x="162" y="789"/>
                    <a:pt x="162" y="791"/>
                    <a:pt x="162" y="793"/>
                  </a:cubicBezTo>
                  <a:cubicBezTo>
                    <a:pt x="154" y="835"/>
                    <a:pt x="131" y="869"/>
                    <a:pt x="106" y="903"/>
                  </a:cubicBezTo>
                  <a:cubicBezTo>
                    <a:pt x="92" y="922"/>
                    <a:pt x="76" y="940"/>
                    <a:pt x="59" y="956"/>
                  </a:cubicBezTo>
                  <a:cubicBezTo>
                    <a:pt x="46" y="971"/>
                    <a:pt x="31" y="986"/>
                    <a:pt x="10" y="988"/>
                  </a:cubicBezTo>
                  <a:cubicBezTo>
                    <a:pt x="5" y="983"/>
                    <a:pt x="8" y="979"/>
                    <a:pt x="11" y="975"/>
                  </a:cubicBezTo>
                  <a:cubicBezTo>
                    <a:pt x="37" y="936"/>
                    <a:pt x="61" y="895"/>
                    <a:pt x="88" y="856"/>
                  </a:cubicBezTo>
                  <a:cubicBezTo>
                    <a:pt x="119" y="811"/>
                    <a:pt x="146" y="763"/>
                    <a:pt x="159" y="720"/>
                  </a:cubicBezTo>
                  <a:cubicBezTo>
                    <a:pt x="149" y="752"/>
                    <a:pt x="129" y="790"/>
                    <a:pt x="106" y="826"/>
                  </a:cubicBezTo>
                  <a:cubicBezTo>
                    <a:pt x="79" y="870"/>
                    <a:pt x="49" y="912"/>
                    <a:pt x="22" y="957"/>
                  </a:cubicBezTo>
                  <a:cubicBezTo>
                    <a:pt x="18" y="963"/>
                    <a:pt x="15" y="971"/>
                    <a:pt x="5" y="970"/>
                  </a:cubicBezTo>
                  <a:cubicBezTo>
                    <a:pt x="0" y="959"/>
                    <a:pt x="6" y="948"/>
                    <a:pt x="7" y="938"/>
                  </a:cubicBezTo>
                  <a:cubicBezTo>
                    <a:pt x="13" y="904"/>
                    <a:pt x="24" y="872"/>
                    <a:pt x="41" y="842"/>
                  </a:cubicBezTo>
                  <a:cubicBezTo>
                    <a:pt x="53" y="822"/>
                    <a:pt x="64" y="801"/>
                    <a:pt x="74" y="779"/>
                  </a:cubicBezTo>
                  <a:cubicBezTo>
                    <a:pt x="84" y="756"/>
                    <a:pt x="98" y="735"/>
                    <a:pt x="114" y="715"/>
                  </a:cubicBezTo>
                  <a:cubicBezTo>
                    <a:pt x="127" y="699"/>
                    <a:pt x="136" y="680"/>
                    <a:pt x="150" y="665"/>
                  </a:cubicBezTo>
                  <a:cubicBezTo>
                    <a:pt x="152" y="662"/>
                    <a:pt x="154" y="659"/>
                    <a:pt x="157" y="657"/>
                  </a:cubicBezTo>
                  <a:cubicBezTo>
                    <a:pt x="179" y="643"/>
                    <a:pt x="180" y="623"/>
                    <a:pt x="175" y="601"/>
                  </a:cubicBezTo>
                  <a:cubicBezTo>
                    <a:pt x="161" y="548"/>
                    <a:pt x="161" y="494"/>
                    <a:pt x="159" y="441"/>
                  </a:cubicBezTo>
                  <a:cubicBezTo>
                    <a:pt x="158" y="396"/>
                    <a:pt x="158" y="350"/>
                    <a:pt x="159" y="305"/>
                  </a:cubicBezTo>
                  <a:cubicBezTo>
                    <a:pt x="159" y="283"/>
                    <a:pt x="164" y="261"/>
                    <a:pt x="166" y="2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0" name="Freeform 49">
              <a:extLst>
                <a:ext uri="{FF2B5EF4-FFF2-40B4-BE49-F238E27FC236}">
                  <a16:creationId xmlns:a16="http://schemas.microsoft.com/office/drawing/2014/main" id="{45FFF7C4-DDDE-48CF-978B-D5933669016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5338" y="3795713"/>
              <a:ext cx="257175" cy="417512"/>
            </a:xfrm>
            <a:custGeom>
              <a:avLst/>
              <a:gdLst>
                <a:gd name="T0" fmla="*/ 28 w 205"/>
                <a:gd name="T1" fmla="*/ 2 h 332"/>
                <a:gd name="T2" fmla="*/ 83 w 205"/>
                <a:gd name="T3" fmla="*/ 21 h 332"/>
                <a:gd name="T4" fmla="*/ 175 w 205"/>
                <a:gd name="T5" fmla="*/ 93 h 332"/>
                <a:gd name="T6" fmla="*/ 185 w 205"/>
                <a:gd name="T7" fmla="*/ 219 h 332"/>
                <a:gd name="T8" fmla="*/ 145 w 205"/>
                <a:gd name="T9" fmla="*/ 281 h 332"/>
                <a:gd name="T10" fmla="*/ 59 w 205"/>
                <a:gd name="T11" fmla="*/ 326 h 332"/>
                <a:gd name="T12" fmla="*/ 14 w 205"/>
                <a:gd name="T13" fmla="*/ 302 h 332"/>
                <a:gd name="T14" fmla="*/ 12 w 205"/>
                <a:gd name="T15" fmla="*/ 271 h 332"/>
                <a:gd name="T16" fmla="*/ 25 w 205"/>
                <a:gd name="T17" fmla="*/ 209 h 332"/>
                <a:gd name="T18" fmla="*/ 25 w 205"/>
                <a:gd name="T19" fmla="*/ 135 h 332"/>
                <a:gd name="T20" fmla="*/ 4 w 205"/>
                <a:gd name="T21" fmla="*/ 41 h 332"/>
                <a:gd name="T22" fmla="*/ 1 w 205"/>
                <a:gd name="T23" fmla="*/ 14 h 332"/>
                <a:gd name="T24" fmla="*/ 15 w 205"/>
                <a:gd name="T25" fmla="*/ 1 h 332"/>
                <a:gd name="T26" fmla="*/ 28 w 205"/>
                <a:gd name="T27" fmla="*/ 2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5" h="332">
                  <a:moveTo>
                    <a:pt x="28" y="2"/>
                  </a:moveTo>
                  <a:cubicBezTo>
                    <a:pt x="49" y="2"/>
                    <a:pt x="66" y="12"/>
                    <a:pt x="83" y="21"/>
                  </a:cubicBezTo>
                  <a:cubicBezTo>
                    <a:pt x="118" y="39"/>
                    <a:pt x="152" y="59"/>
                    <a:pt x="175" y="93"/>
                  </a:cubicBezTo>
                  <a:cubicBezTo>
                    <a:pt x="201" y="133"/>
                    <a:pt x="205" y="176"/>
                    <a:pt x="185" y="219"/>
                  </a:cubicBezTo>
                  <a:cubicBezTo>
                    <a:pt x="176" y="242"/>
                    <a:pt x="164" y="264"/>
                    <a:pt x="145" y="281"/>
                  </a:cubicBezTo>
                  <a:cubicBezTo>
                    <a:pt x="121" y="304"/>
                    <a:pt x="91" y="318"/>
                    <a:pt x="59" y="326"/>
                  </a:cubicBezTo>
                  <a:cubicBezTo>
                    <a:pt x="37" y="332"/>
                    <a:pt x="18" y="317"/>
                    <a:pt x="14" y="302"/>
                  </a:cubicBezTo>
                  <a:cubicBezTo>
                    <a:pt x="11" y="292"/>
                    <a:pt x="11" y="281"/>
                    <a:pt x="12" y="271"/>
                  </a:cubicBezTo>
                  <a:cubicBezTo>
                    <a:pt x="14" y="250"/>
                    <a:pt x="21" y="230"/>
                    <a:pt x="25" y="209"/>
                  </a:cubicBezTo>
                  <a:cubicBezTo>
                    <a:pt x="31" y="184"/>
                    <a:pt x="30" y="159"/>
                    <a:pt x="25" y="135"/>
                  </a:cubicBezTo>
                  <a:cubicBezTo>
                    <a:pt x="19" y="104"/>
                    <a:pt x="12" y="72"/>
                    <a:pt x="4" y="41"/>
                  </a:cubicBezTo>
                  <a:cubicBezTo>
                    <a:pt x="1" y="32"/>
                    <a:pt x="2" y="23"/>
                    <a:pt x="1" y="14"/>
                  </a:cubicBezTo>
                  <a:cubicBezTo>
                    <a:pt x="0" y="6"/>
                    <a:pt x="8" y="2"/>
                    <a:pt x="15" y="1"/>
                  </a:cubicBezTo>
                  <a:cubicBezTo>
                    <a:pt x="19" y="0"/>
                    <a:pt x="24" y="1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1" name="Freeform 50">
              <a:extLst>
                <a:ext uri="{FF2B5EF4-FFF2-40B4-BE49-F238E27FC236}">
                  <a16:creationId xmlns:a16="http://schemas.microsoft.com/office/drawing/2014/main" id="{02B0D3D1-367C-4E0D-B406-4DA6BAE169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5175" y="3408363"/>
              <a:ext cx="239712" cy="398462"/>
            </a:xfrm>
            <a:custGeom>
              <a:avLst/>
              <a:gdLst>
                <a:gd name="T0" fmla="*/ 179 w 191"/>
                <a:gd name="T1" fmla="*/ 45 h 317"/>
                <a:gd name="T2" fmla="*/ 175 w 191"/>
                <a:gd name="T3" fmla="*/ 149 h 317"/>
                <a:gd name="T4" fmla="*/ 188 w 191"/>
                <a:gd name="T5" fmla="*/ 255 h 317"/>
                <a:gd name="T6" fmla="*/ 190 w 191"/>
                <a:gd name="T7" fmla="*/ 288 h 317"/>
                <a:gd name="T8" fmla="*/ 145 w 191"/>
                <a:gd name="T9" fmla="*/ 310 h 317"/>
                <a:gd name="T10" fmla="*/ 29 w 191"/>
                <a:gd name="T11" fmla="*/ 215 h 317"/>
                <a:gd name="T12" fmla="*/ 57 w 191"/>
                <a:gd name="T13" fmla="*/ 51 h 317"/>
                <a:gd name="T14" fmla="*/ 130 w 191"/>
                <a:gd name="T15" fmla="*/ 3 h 317"/>
                <a:gd name="T16" fmla="*/ 163 w 191"/>
                <a:gd name="T17" fmla="*/ 5 h 317"/>
                <a:gd name="T18" fmla="*/ 179 w 191"/>
                <a:gd name="T19" fmla="*/ 45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1" h="317">
                  <a:moveTo>
                    <a:pt x="179" y="45"/>
                  </a:moveTo>
                  <a:cubicBezTo>
                    <a:pt x="170" y="77"/>
                    <a:pt x="173" y="114"/>
                    <a:pt x="175" y="149"/>
                  </a:cubicBezTo>
                  <a:cubicBezTo>
                    <a:pt x="177" y="185"/>
                    <a:pt x="180" y="220"/>
                    <a:pt x="188" y="255"/>
                  </a:cubicBezTo>
                  <a:cubicBezTo>
                    <a:pt x="190" y="266"/>
                    <a:pt x="191" y="277"/>
                    <a:pt x="190" y="288"/>
                  </a:cubicBezTo>
                  <a:cubicBezTo>
                    <a:pt x="187" y="309"/>
                    <a:pt x="170" y="317"/>
                    <a:pt x="145" y="310"/>
                  </a:cubicBezTo>
                  <a:cubicBezTo>
                    <a:pt x="91" y="297"/>
                    <a:pt x="52" y="262"/>
                    <a:pt x="29" y="215"/>
                  </a:cubicBezTo>
                  <a:cubicBezTo>
                    <a:pt x="0" y="155"/>
                    <a:pt x="6" y="104"/>
                    <a:pt x="57" y="51"/>
                  </a:cubicBezTo>
                  <a:cubicBezTo>
                    <a:pt x="77" y="29"/>
                    <a:pt x="101" y="12"/>
                    <a:pt x="130" y="3"/>
                  </a:cubicBezTo>
                  <a:cubicBezTo>
                    <a:pt x="142" y="0"/>
                    <a:pt x="153" y="1"/>
                    <a:pt x="163" y="5"/>
                  </a:cubicBezTo>
                  <a:cubicBezTo>
                    <a:pt x="176" y="10"/>
                    <a:pt x="181" y="23"/>
                    <a:pt x="179" y="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2" name="Freeform 51">
              <a:extLst>
                <a:ext uri="{FF2B5EF4-FFF2-40B4-BE49-F238E27FC236}">
                  <a16:creationId xmlns:a16="http://schemas.microsoft.com/office/drawing/2014/main" id="{411BB152-CC3D-4F96-8C02-7E5B9A02B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5938" y="3636963"/>
              <a:ext cx="149225" cy="361950"/>
            </a:xfrm>
            <a:custGeom>
              <a:avLst/>
              <a:gdLst>
                <a:gd name="T0" fmla="*/ 105 w 119"/>
                <a:gd name="T1" fmla="*/ 0 h 289"/>
                <a:gd name="T2" fmla="*/ 112 w 119"/>
                <a:gd name="T3" fmla="*/ 30 h 289"/>
                <a:gd name="T4" fmla="*/ 114 w 119"/>
                <a:gd name="T5" fmla="*/ 125 h 289"/>
                <a:gd name="T6" fmla="*/ 78 w 119"/>
                <a:gd name="T7" fmla="*/ 222 h 289"/>
                <a:gd name="T8" fmla="*/ 42 w 119"/>
                <a:gd name="T9" fmla="*/ 274 h 289"/>
                <a:gd name="T10" fmla="*/ 24 w 119"/>
                <a:gd name="T11" fmla="*/ 288 h 289"/>
                <a:gd name="T12" fmla="*/ 8 w 119"/>
                <a:gd name="T13" fmla="*/ 275 h 289"/>
                <a:gd name="T14" fmla="*/ 49 w 119"/>
                <a:gd name="T15" fmla="*/ 84 h 289"/>
                <a:gd name="T16" fmla="*/ 86 w 119"/>
                <a:gd name="T17" fmla="*/ 21 h 289"/>
                <a:gd name="T18" fmla="*/ 105 w 119"/>
                <a:gd name="T19" fmla="*/ 0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289">
                  <a:moveTo>
                    <a:pt x="105" y="0"/>
                  </a:moveTo>
                  <a:cubicBezTo>
                    <a:pt x="114" y="9"/>
                    <a:pt x="112" y="21"/>
                    <a:pt x="112" y="30"/>
                  </a:cubicBezTo>
                  <a:cubicBezTo>
                    <a:pt x="115" y="61"/>
                    <a:pt x="119" y="93"/>
                    <a:pt x="114" y="125"/>
                  </a:cubicBezTo>
                  <a:cubicBezTo>
                    <a:pt x="109" y="161"/>
                    <a:pt x="95" y="192"/>
                    <a:pt x="78" y="222"/>
                  </a:cubicBezTo>
                  <a:cubicBezTo>
                    <a:pt x="68" y="241"/>
                    <a:pt x="53" y="257"/>
                    <a:pt x="42" y="274"/>
                  </a:cubicBezTo>
                  <a:cubicBezTo>
                    <a:pt x="38" y="281"/>
                    <a:pt x="33" y="286"/>
                    <a:pt x="24" y="288"/>
                  </a:cubicBezTo>
                  <a:cubicBezTo>
                    <a:pt x="14" y="289"/>
                    <a:pt x="9" y="283"/>
                    <a:pt x="8" y="275"/>
                  </a:cubicBezTo>
                  <a:cubicBezTo>
                    <a:pt x="0" y="207"/>
                    <a:pt x="17" y="144"/>
                    <a:pt x="49" y="84"/>
                  </a:cubicBezTo>
                  <a:cubicBezTo>
                    <a:pt x="60" y="62"/>
                    <a:pt x="73" y="42"/>
                    <a:pt x="86" y="21"/>
                  </a:cubicBezTo>
                  <a:cubicBezTo>
                    <a:pt x="91" y="13"/>
                    <a:pt x="101" y="9"/>
                    <a:pt x="1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3" name="Freeform 52">
              <a:extLst>
                <a:ext uri="{FF2B5EF4-FFF2-40B4-BE49-F238E27FC236}">
                  <a16:creationId xmlns:a16="http://schemas.microsoft.com/office/drawing/2014/main" id="{67CACC4E-7E42-4AD5-AC34-6B810FAAF1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2288" y="4306888"/>
              <a:ext cx="128587" cy="306387"/>
            </a:xfrm>
            <a:custGeom>
              <a:avLst/>
              <a:gdLst>
                <a:gd name="T0" fmla="*/ 100 w 102"/>
                <a:gd name="T1" fmla="*/ 48 h 244"/>
                <a:gd name="T2" fmla="*/ 91 w 102"/>
                <a:gd name="T3" fmla="*/ 122 h 244"/>
                <a:gd name="T4" fmla="*/ 36 w 102"/>
                <a:gd name="T5" fmla="*/ 219 h 244"/>
                <a:gd name="T6" fmla="*/ 20 w 102"/>
                <a:gd name="T7" fmla="*/ 238 h 244"/>
                <a:gd name="T8" fmla="*/ 7 w 102"/>
                <a:gd name="T9" fmla="*/ 242 h 244"/>
                <a:gd name="T10" fmla="*/ 0 w 102"/>
                <a:gd name="T11" fmla="*/ 229 h 244"/>
                <a:gd name="T12" fmla="*/ 11 w 102"/>
                <a:gd name="T13" fmla="*/ 137 h 244"/>
                <a:gd name="T14" fmla="*/ 30 w 102"/>
                <a:gd name="T15" fmla="*/ 80 h 244"/>
                <a:gd name="T16" fmla="*/ 72 w 102"/>
                <a:gd name="T17" fmla="*/ 12 h 244"/>
                <a:gd name="T18" fmla="*/ 82 w 102"/>
                <a:gd name="T19" fmla="*/ 3 h 244"/>
                <a:gd name="T20" fmla="*/ 96 w 102"/>
                <a:gd name="T21" fmla="*/ 8 h 244"/>
                <a:gd name="T22" fmla="*/ 100 w 102"/>
                <a:gd name="T23" fmla="*/ 48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2" h="244">
                  <a:moveTo>
                    <a:pt x="100" y="48"/>
                  </a:moveTo>
                  <a:cubicBezTo>
                    <a:pt x="101" y="71"/>
                    <a:pt x="96" y="97"/>
                    <a:pt x="91" y="122"/>
                  </a:cubicBezTo>
                  <a:cubicBezTo>
                    <a:pt x="82" y="160"/>
                    <a:pt x="61" y="191"/>
                    <a:pt x="36" y="219"/>
                  </a:cubicBezTo>
                  <a:cubicBezTo>
                    <a:pt x="30" y="226"/>
                    <a:pt x="27" y="234"/>
                    <a:pt x="20" y="238"/>
                  </a:cubicBezTo>
                  <a:cubicBezTo>
                    <a:pt x="16" y="240"/>
                    <a:pt x="13" y="244"/>
                    <a:pt x="7" y="242"/>
                  </a:cubicBezTo>
                  <a:cubicBezTo>
                    <a:pt x="1" y="240"/>
                    <a:pt x="0" y="234"/>
                    <a:pt x="0" y="229"/>
                  </a:cubicBezTo>
                  <a:cubicBezTo>
                    <a:pt x="1" y="198"/>
                    <a:pt x="3" y="167"/>
                    <a:pt x="11" y="137"/>
                  </a:cubicBezTo>
                  <a:cubicBezTo>
                    <a:pt x="17" y="118"/>
                    <a:pt x="23" y="99"/>
                    <a:pt x="30" y="80"/>
                  </a:cubicBezTo>
                  <a:cubicBezTo>
                    <a:pt x="40" y="55"/>
                    <a:pt x="56" y="34"/>
                    <a:pt x="72" y="12"/>
                  </a:cubicBezTo>
                  <a:cubicBezTo>
                    <a:pt x="74" y="8"/>
                    <a:pt x="78" y="5"/>
                    <a:pt x="82" y="3"/>
                  </a:cubicBezTo>
                  <a:cubicBezTo>
                    <a:pt x="88" y="0"/>
                    <a:pt x="95" y="0"/>
                    <a:pt x="96" y="8"/>
                  </a:cubicBezTo>
                  <a:cubicBezTo>
                    <a:pt x="98" y="20"/>
                    <a:pt x="102" y="32"/>
                    <a:pt x="100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4" name="Freeform 53">
              <a:extLst>
                <a:ext uri="{FF2B5EF4-FFF2-40B4-BE49-F238E27FC236}">
                  <a16:creationId xmlns:a16="http://schemas.microsoft.com/office/drawing/2014/main" id="{E15E943D-D92B-4A30-9E4B-DFF4C71CCC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9925" y="4005263"/>
              <a:ext cx="77787" cy="590550"/>
            </a:xfrm>
            <a:custGeom>
              <a:avLst/>
              <a:gdLst>
                <a:gd name="T0" fmla="*/ 14 w 63"/>
                <a:gd name="T1" fmla="*/ 395 h 471"/>
                <a:gd name="T2" fmla="*/ 32 w 63"/>
                <a:gd name="T3" fmla="*/ 322 h 471"/>
                <a:gd name="T4" fmla="*/ 44 w 63"/>
                <a:gd name="T5" fmla="*/ 235 h 471"/>
                <a:gd name="T6" fmla="*/ 50 w 63"/>
                <a:gd name="T7" fmla="*/ 144 h 471"/>
                <a:gd name="T8" fmla="*/ 48 w 63"/>
                <a:gd name="T9" fmla="*/ 0 h 471"/>
                <a:gd name="T10" fmla="*/ 56 w 63"/>
                <a:gd name="T11" fmla="*/ 31 h 471"/>
                <a:gd name="T12" fmla="*/ 62 w 63"/>
                <a:gd name="T13" fmla="*/ 141 h 471"/>
                <a:gd name="T14" fmla="*/ 60 w 63"/>
                <a:gd name="T15" fmla="*/ 226 h 471"/>
                <a:gd name="T16" fmla="*/ 33 w 63"/>
                <a:gd name="T17" fmla="*/ 386 h 471"/>
                <a:gd name="T18" fmla="*/ 33 w 63"/>
                <a:gd name="T19" fmla="*/ 396 h 471"/>
                <a:gd name="T20" fmla="*/ 23 w 63"/>
                <a:gd name="T21" fmla="*/ 442 h 471"/>
                <a:gd name="T22" fmla="*/ 16 w 63"/>
                <a:gd name="T23" fmla="*/ 466 h 471"/>
                <a:gd name="T24" fmla="*/ 5 w 63"/>
                <a:gd name="T25" fmla="*/ 470 h 471"/>
                <a:gd name="T26" fmla="*/ 1 w 63"/>
                <a:gd name="T27" fmla="*/ 460 h 471"/>
                <a:gd name="T28" fmla="*/ 14 w 63"/>
                <a:gd name="T29" fmla="*/ 395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471">
                  <a:moveTo>
                    <a:pt x="14" y="395"/>
                  </a:moveTo>
                  <a:cubicBezTo>
                    <a:pt x="23" y="372"/>
                    <a:pt x="28" y="347"/>
                    <a:pt x="32" y="322"/>
                  </a:cubicBezTo>
                  <a:cubicBezTo>
                    <a:pt x="37" y="294"/>
                    <a:pt x="42" y="265"/>
                    <a:pt x="44" y="235"/>
                  </a:cubicBezTo>
                  <a:cubicBezTo>
                    <a:pt x="47" y="205"/>
                    <a:pt x="48" y="174"/>
                    <a:pt x="50" y="144"/>
                  </a:cubicBezTo>
                  <a:cubicBezTo>
                    <a:pt x="51" y="97"/>
                    <a:pt x="50" y="50"/>
                    <a:pt x="48" y="0"/>
                  </a:cubicBezTo>
                  <a:cubicBezTo>
                    <a:pt x="56" y="11"/>
                    <a:pt x="55" y="21"/>
                    <a:pt x="56" y="31"/>
                  </a:cubicBezTo>
                  <a:cubicBezTo>
                    <a:pt x="61" y="67"/>
                    <a:pt x="63" y="103"/>
                    <a:pt x="62" y="141"/>
                  </a:cubicBezTo>
                  <a:cubicBezTo>
                    <a:pt x="60" y="169"/>
                    <a:pt x="62" y="197"/>
                    <a:pt x="60" y="226"/>
                  </a:cubicBezTo>
                  <a:cubicBezTo>
                    <a:pt x="55" y="280"/>
                    <a:pt x="48" y="334"/>
                    <a:pt x="33" y="386"/>
                  </a:cubicBezTo>
                  <a:cubicBezTo>
                    <a:pt x="33" y="390"/>
                    <a:pt x="33" y="392"/>
                    <a:pt x="33" y="396"/>
                  </a:cubicBezTo>
                  <a:cubicBezTo>
                    <a:pt x="26" y="410"/>
                    <a:pt x="25" y="426"/>
                    <a:pt x="23" y="442"/>
                  </a:cubicBezTo>
                  <a:cubicBezTo>
                    <a:pt x="22" y="451"/>
                    <a:pt x="21" y="459"/>
                    <a:pt x="16" y="466"/>
                  </a:cubicBezTo>
                  <a:cubicBezTo>
                    <a:pt x="13" y="470"/>
                    <a:pt x="9" y="471"/>
                    <a:pt x="5" y="470"/>
                  </a:cubicBezTo>
                  <a:cubicBezTo>
                    <a:pt x="1" y="468"/>
                    <a:pt x="0" y="464"/>
                    <a:pt x="1" y="460"/>
                  </a:cubicBezTo>
                  <a:cubicBezTo>
                    <a:pt x="5" y="438"/>
                    <a:pt x="9" y="416"/>
                    <a:pt x="14" y="39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5" name="Freeform 54">
              <a:extLst>
                <a:ext uri="{FF2B5EF4-FFF2-40B4-BE49-F238E27FC236}">
                  <a16:creationId xmlns:a16="http://schemas.microsoft.com/office/drawing/2014/main" id="{795D9382-21D3-426E-8DF6-796F9F46A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2750" y="3979863"/>
              <a:ext cx="290512" cy="484187"/>
            </a:xfrm>
            <a:custGeom>
              <a:avLst/>
              <a:gdLst>
                <a:gd name="T0" fmla="*/ 69 w 232"/>
                <a:gd name="T1" fmla="*/ 274 h 386"/>
                <a:gd name="T2" fmla="*/ 105 w 232"/>
                <a:gd name="T3" fmla="*/ 219 h 386"/>
                <a:gd name="T4" fmla="*/ 184 w 232"/>
                <a:gd name="T5" fmla="*/ 98 h 386"/>
                <a:gd name="T6" fmla="*/ 223 w 232"/>
                <a:gd name="T7" fmla="*/ 16 h 386"/>
                <a:gd name="T8" fmla="*/ 229 w 232"/>
                <a:gd name="T9" fmla="*/ 0 h 386"/>
                <a:gd name="T10" fmla="*/ 230 w 232"/>
                <a:gd name="T11" fmla="*/ 13 h 386"/>
                <a:gd name="T12" fmla="*/ 169 w 232"/>
                <a:gd name="T13" fmla="*/ 141 h 386"/>
                <a:gd name="T14" fmla="*/ 77 w 232"/>
                <a:gd name="T15" fmla="*/ 285 h 386"/>
                <a:gd name="T16" fmla="*/ 74 w 232"/>
                <a:gd name="T17" fmla="*/ 293 h 386"/>
                <a:gd name="T18" fmla="*/ 21 w 232"/>
                <a:gd name="T19" fmla="*/ 371 h 386"/>
                <a:gd name="T20" fmla="*/ 6 w 232"/>
                <a:gd name="T21" fmla="*/ 381 h 386"/>
                <a:gd name="T22" fmla="*/ 8 w 232"/>
                <a:gd name="T23" fmla="*/ 363 h 386"/>
                <a:gd name="T24" fmla="*/ 69 w 232"/>
                <a:gd name="T25" fmla="*/ 274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2" h="386">
                  <a:moveTo>
                    <a:pt x="69" y="274"/>
                  </a:moveTo>
                  <a:cubicBezTo>
                    <a:pt x="85" y="258"/>
                    <a:pt x="94" y="238"/>
                    <a:pt x="105" y="219"/>
                  </a:cubicBezTo>
                  <a:cubicBezTo>
                    <a:pt x="130" y="178"/>
                    <a:pt x="160" y="140"/>
                    <a:pt x="184" y="98"/>
                  </a:cubicBezTo>
                  <a:cubicBezTo>
                    <a:pt x="199" y="72"/>
                    <a:pt x="212" y="44"/>
                    <a:pt x="223" y="16"/>
                  </a:cubicBezTo>
                  <a:cubicBezTo>
                    <a:pt x="225" y="11"/>
                    <a:pt x="227" y="6"/>
                    <a:pt x="229" y="0"/>
                  </a:cubicBezTo>
                  <a:cubicBezTo>
                    <a:pt x="232" y="6"/>
                    <a:pt x="232" y="9"/>
                    <a:pt x="230" y="13"/>
                  </a:cubicBezTo>
                  <a:cubicBezTo>
                    <a:pt x="216" y="59"/>
                    <a:pt x="195" y="101"/>
                    <a:pt x="169" y="141"/>
                  </a:cubicBezTo>
                  <a:cubicBezTo>
                    <a:pt x="138" y="189"/>
                    <a:pt x="108" y="237"/>
                    <a:pt x="77" y="285"/>
                  </a:cubicBezTo>
                  <a:cubicBezTo>
                    <a:pt x="75" y="287"/>
                    <a:pt x="74" y="290"/>
                    <a:pt x="74" y="293"/>
                  </a:cubicBezTo>
                  <a:cubicBezTo>
                    <a:pt x="56" y="319"/>
                    <a:pt x="36" y="344"/>
                    <a:pt x="21" y="371"/>
                  </a:cubicBezTo>
                  <a:cubicBezTo>
                    <a:pt x="17" y="377"/>
                    <a:pt x="13" y="386"/>
                    <a:pt x="6" y="381"/>
                  </a:cubicBezTo>
                  <a:cubicBezTo>
                    <a:pt x="0" y="378"/>
                    <a:pt x="3" y="369"/>
                    <a:pt x="8" y="363"/>
                  </a:cubicBezTo>
                  <a:cubicBezTo>
                    <a:pt x="28" y="333"/>
                    <a:pt x="49" y="303"/>
                    <a:pt x="69" y="2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6" name="Freeform 55">
              <a:extLst>
                <a:ext uri="{FF2B5EF4-FFF2-40B4-BE49-F238E27FC236}">
                  <a16:creationId xmlns:a16="http://schemas.microsoft.com/office/drawing/2014/main" id="{2DBEDA9A-E708-43D7-BA8A-4FBFDCD300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6138" y="3265488"/>
              <a:ext cx="1393825" cy="319087"/>
            </a:xfrm>
            <a:custGeom>
              <a:avLst/>
              <a:gdLst>
                <a:gd name="T0" fmla="*/ 874 w 1112"/>
                <a:gd name="T1" fmla="*/ 88 h 254"/>
                <a:gd name="T2" fmla="*/ 1020 w 1112"/>
                <a:gd name="T3" fmla="*/ 56 h 254"/>
                <a:gd name="T4" fmla="*/ 1099 w 1112"/>
                <a:gd name="T5" fmla="*/ 15 h 254"/>
                <a:gd name="T6" fmla="*/ 1112 w 1112"/>
                <a:gd name="T7" fmla="*/ 0 h 254"/>
                <a:gd name="T8" fmla="*/ 990 w 1112"/>
                <a:gd name="T9" fmla="*/ 42 h 254"/>
                <a:gd name="T10" fmla="*/ 864 w 1112"/>
                <a:gd name="T11" fmla="*/ 66 h 254"/>
                <a:gd name="T12" fmla="*/ 820 w 1112"/>
                <a:gd name="T13" fmla="*/ 74 h 254"/>
                <a:gd name="T14" fmla="*/ 725 w 1112"/>
                <a:gd name="T15" fmla="*/ 77 h 254"/>
                <a:gd name="T16" fmla="*/ 711 w 1112"/>
                <a:gd name="T17" fmla="*/ 70 h 254"/>
                <a:gd name="T18" fmla="*/ 624 w 1112"/>
                <a:gd name="T19" fmla="*/ 15 h 254"/>
                <a:gd name="T20" fmla="*/ 600 w 1112"/>
                <a:gd name="T21" fmla="*/ 14 h 254"/>
                <a:gd name="T22" fmla="*/ 608 w 1112"/>
                <a:gd name="T23" fmla="*/ 36 h 254"/>
                <a:gd name="T24" fmla="*/ 646 w 1112"/>
                <a:gd name="T25" fmla="*/ 65 h 254"/>
                <a:gd name="T26" fmla="*/ 655 w 1112"/>
                <a:gd name="T27" fmla="*/ 74 h 254"/>
                <a:gd name="T28" fmla="*/ 607 w 1112"/>
                <a:gd name="T29" fmla="*/ 74 h 254"/>
                <a:gd name="T30" fmla="*/ 492 w 1112"/>
                <a:gd name="T31" fmla="*/ 55 h 254"/>
                <a:gd name="T32" fmla="*/ 401 w 1112"/>
                <a:gd name="T33" fmla="*/ 39 h 254"/>
                <a:gd name="T34" fmla="*/ 230 w 1112"/>
                <a:gd name="T35" fmla="*/ 27 h 254"/>
                <a:gd name="T36" fmla="*/ 158 w 1112"/>
                <a:gd name="T37" fmla="*/ 34 h 254"/>
                <a:gd name="T38" fmla="*/ 29 w 1112"/>
                <a:gd name="T39" fmla="*/ 67 h 254"/>
                <a:gd name="T40" fmla="*/ 0 w 1112"/>
                <a:gd name="T41" fmla="*/ 81 h 254"/>
                <a:gd name="T42" fmla="*/ 14 w 1112"/>
                <a:gd name="T43" fmla="*/ 84 h 254"/>
                <a:gd name="T44" fmla="*/ 110 w 1112"/>
                <a:gd name="T45" fmla="*/ 67 h 254"/>
                <a:gd name="T46" fmla="*/ 214 w 1112"/>
                <a:gd name="T47" fmla="*/ 59 h 254"/>
                <a:gd name="T48" fmla="*/ 243 w 1112"/>
                <a:gd name="T49" fmla="*/ 58 h 254"/>
                <a:gd name="T50" fmla="*/ 361 w 1112"/>
                <a:gd name="T51" fmla="*/ 61 h 254"/>
                <a:gd name="T52" fmla="*/ 194 w 1112"/>
                <a:gd name="T53" fmla="*/ 61 h 254"/>
                <a:gd name="T54" fmla="*/ 17 w 1112"/>
                <a:gd name="T55" fmla="*/ 88 h 254"/>
                <a:gd name="T56" fmla="*/ 1 w 1112"/>
                <a:gd name="T57" fmla="*/ 100 h 254"/>
                <a:gd name="T58" fmla="*/ 46 w 1112"/>
                <a:gd name="T59" fmla="*/ 106 h 254"/>
                <a:gd name="T60" fmla="*/ 104 w 1112"/>
                <a:gd name="T61" fmla="*/ 108 h 254"/>
                <a:gd name="T62" fmla="*/ 207 w 1112"/>
                <a:gd name="T63" fmla="*/ 102 h 254"/>
                <a:gd name="T64" fmla="*/ 306 w 1112"/>
                <a:gd name="T65" fmla="*/ 90 h 254"/>
                <a:gd name="T66" fmla="*/ 324 w 1112"/>
                <a:gd name="T67" fmla="*/ 88 h 254"/>
                <a:gd name="T68" fmla="*/ 319 w 1112"/>
                <a:gd name="T69" fmla="*/ 92 h 254"/>
                <a:gd name="T70" fmla="*/ 210 w 1112"/>
                <a:gd name="T71" fmla="*/ 149 h 254"/>
                <a:gd name="T72" fmla="*/ 156 w 1112"/>
                <a:gd name="T73" fmla="*/ 195 h 254"/>
                <a:gd name="T74" fmla="*/ 124 w 1112"/>
                <a:gd name="T75" fmla="*/ 245 h 254"/>
                <a:gd name="T76" fmla="*/ 138 w 1112"/>
                <a:gd name="T77" fmla="*/ 244 h 254"/>
                <a:gd name="T78" fmla="*/ 257 w 1112"/>
                <a:gd name="T79" fmla="*/ 167 h 254"/>
                <a:gd name="T80" fmla="*/ 392 w 1112"/>
                <a:gd name="T81" fmla="*/ 95 h 254"/>
                <a:gd name="T82" fmla="*/ 286 w 1112"/>
                <a:gd name="T83" fmla="*/ 148 h 254"/>
                <a:gd name="T84" fmla="*/ 156 w 1112"/>
                <a:gd name="T85" fmla="*/ 233 h 254"/>
                <a:gd name="T86" fmla="*/ 143 w 1112"/>
                <a:gd name="T87" fmla="*/ 249 h 254"/>
                <a:gd name="T88" fmla="*/ 174 w 1112"/>
                <a:gd name="T89" fmla="*/ 248 h 254"/>
                <a:gd name="T90" fmla="*/ 270 w 1112"/>
                <a:gd name="T91" fmla="*/ 214 h 254"/>
                <a:gd name="T92" fmla="*/ 333 w 1112"/>
                <a:gd name="T93" fmla="*/ 181 h 254"/>
                <a:gd name="T94" fmla="*/ 398 w 1112"/>
                <a:gd name="T95" fmla="*/ 141 h 254"/>
                <a:gd name="T96" fmla="*/ 448 w 1112"/>
                <a:gd name="T97" fmla="*/ 105 h 254"/>
                <a:gd name="T98" fmla="*/ 456 w 1112"/>
                <a:gd name="T99" fmla="*/ 98 h 254"/>
                <a:gd name="T100" fmla="*/ 512 w 1112"/>
                <a:gd name="T101" fmla="*/ 80 h 254"/>
                <a:gd name="T102" fmla="*/ 672 w 1112"/>
                <a:gd name="T103" fmla="*/ 95 h 254"/>
                <a:gd name="T104" fmla="*/ 808 w 1112"/>
                <a:gd name="T105" fmla="*/ 96 h 254"/>
                <a:gd name="T106" fmla="*/ 874 w 1112"/>
                <a:gd name="T107" fmla="*/ 88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12" h="254">
                  <a:moveTo>
                    <a:pt x="874" y="88"/>
                  </a:moveTo>
                  <a:cubicBezTo>
                    <a:pt x="923" y="78"/>
                    <a:pt x="972" y="72"/>
                    <a:pt x="1020" y="56"/>
                  </a:cubicBezTo>
                  <a:cubicBezTo>
                    <a:pt x="1048" y="46"/>
                    <a:pt x="1075" y="32"/>
                    <a:pt x="1099" y="15"/>
                  </a:cubicBezTo>
                  <a:cubicBezTo>
                    <a:pt x="1104" y="12"/>
                    <a:pt x="1109" y="9"/>
                    <a:pt x="1112" y="0"/>
                  </a:cubicBezTo>
                  <a:cubicBezTo>
                    <a:pt x="1069" y="11"/>
                    <a:pt x="1032" y="35"/>
                    <a:pt x="990" y="42"/>
                  </a:cubicBezTo>
                  <a:cubicBezTo>
                    <a:pt x="948" y="49"/>
                    <a:pt x="907" y="61"/>
                    <a:pt x="864" y="66"/>
                  </a:cubicBezTo>
                  <a:cubicBezTo>
                    <a:pt x="850" y="72"/>
                    <a:pt x="835" y="73"/>
                    <a:pt x="820" y="74"/>
                  </a:cubicBezTo>
                  <a:cubicBezTo>
                    <a:pt x="789" y="76"/>
                    <a:pt x="756" y="79"/>
                    <a:pt x="725" y="77"/>
                  </a:cubicBezTo>
                  <a:cubicBezTo>
                    <a:pt x="719" y="77"/>
                    <a:pt x="715" y="74"/>
                    <a:pt x="711" y="70"/>
                  </a:cubicBezTo>
                  <a:cubicBezTo>
                    <a:pt x="684" y="50"/>
                    <a:pt x="656" y="28"/>
                    <a:pt x="624" y="15"/>
                  </a:cubicBezTo>
                  <a:cubicBezTo>
                    <a:pt x="616" y="12"/>
                    <a:pt x="606" y="4"/>
                    <a:pt x="600" y="14"/>
                  </a:cubicBezTo>
                  <a:cubicBezTo>
                    <a:pt x="593" y="22"/>
                    <a:pt x="604" y="29"/>
                    <a:pt x="608" y="36"/>
                  </a:cubicBezTo>
                  <a:cubicBezTo>
                    <a:pt x="618" y="49"/>
                    <a:pt x="632" y="57"/>
                    <a:pt x="646" y="65"/>
                  </a:cubicBezTo>
                  <a:cubicBezTo>
                    <a:pt x="649" y="68"/>
                    <a:pt x="654" y="68"/>
                    <a:pt x="655" y="74"/>
                  </a:cubicBezTo>
                  <a:cubicBezTo>
                    <a:pt x="639" y="80"/>
                    <a:pt x="623" y="74"/>
                    <a:pt x="607" y="74"/>
                  </a:cubicBezTo>
                  <a:cubicBezTo>
                    <a:pt x="568" y="71"/>
                    <a:pt x="530" y="65"/>
                    <a:pt x="492" y="55"/>
                  </a:cubicBezTo>
                  <a:cubicBezTo>
                    <a:pt x="462" y="48"/>
                    <a:pt x="432" y="41"/>
                    <a:pt x="401" y="39"/>
                  </a:cubicBezTo>
                  <a:cubicBezTo>
                    <a:pt x="344" y="34"/>
                    <a:pt x="287" y="29"/>
                    <a:pt x="230" y="27"/>
                  </a:cubicBezTo>
                  <a:cubicBezTo>
                    <a:pt x="206" y="26"/>
                    <a:pt x="182" y="31"/>
                    <a:pt x="158" y="34"/>
                  </a:cubicBezTo>
                  <a:cubicBezTo>
                    <a:pt x="114" y="39"/>
                    <a:pt x="71" y="55"/>
                    <a:pt x="29" y="67"/>
                  </a:cubicBezTo>
                  <a:cubicBezTo>
                    <a:pt x="19" y="70"/>
                    <a:pt x="10" y="77"/>
                    <a:pt x="0" y="81"/>
                  </a:cubicBezTo>
                  <a:cubicBezTo>
                    <a:pt x="4" y="86"/>
                    <a:pt x="9" y="85"/>
                    <a:pt x="14" y="84"/>
                  </a:cubicBezTo>
                  <a:cubicBezTo>
                    <a:pt x="46" y="77"/>
                    <a:pt x="78" y="70"/>
                    <a:pt x="110" y="67"/>
                  </a:cubicBezTo>
                  <a:cubicBezTo>
                    <a:pt x="145" y="63"/>
                    <a:pt x="179" y="56"/>
                    <a:pt x="214" y="59"/>
                  </a:cubicBezTo>
                  <a:cubicBezTo>
                    <a:pt x="223" y="59"/>
                    <a:pt x="233" y="58"/>
                    <a:pt x="243" y="58"/>
                  </a:cubicBezTo>
                  <a:cubicBezTo>
                    <a:pt x="285" y="57"/>
                    <a:pt x="328" y="57"/>
                    <a:pt x="361" y="61"/>
                  </a:cubicBezTo>
                  <a:cubicBezTo>
                    <a:pt x="311" y="56"/>
                    <a:pt x="252" y="57"/>
                    <a:pt x="194" y="61"/>
                  </a:cubicBezTo>
                  <a:cubicBezTo>
                    <a:pt x="134" y="65"/>
                    <a:pt x="74" y="73"/>
                    <a:pt x="17" y="88"/>
                  </a:cubicBezTo>
                  <a:cubicBezTo>
                    <a:pt x="10" y="90"/>
                    <a:pt x="2" y="91"/>
                    <a:pt x="1" y="100"/>
                  </a:cubicBezTo>
                  <a:cubicBezTo>
                    <a:pt x="16" y="98"/>
                    <a:pt x="30" y="105"/>
                    <a:pt x="46" y="106"/>
                  </a:cubicBezTo>
                  <a:cubicBezTo>
                    <a:pt x="65" y="106"/>
                    <a:pt x="85" y="109"/>
                    <a:pt x="104" y="108"/>
                  </a:cubicBezTo>
                  <a:cubicBezTo>
                    <a:pt x="139" y="107"/>
                    <a:pt x="173" y="107"/>
                    <a:pt x="207" y="102"/>
                  </a:cubicBezTo>
                  <a:cubicBezTo>
                    <a:pt x="240" y="96"/>
                    <a:pt x="273" y="93"/>
                    <a:pt x="306" y="90"/>
                  </a:cubicBezTo>
                  <a:cubicBezTo>
                    <a:pt x="312" y="89"/>
                    <a:pt x="318" y="88"/>
                    <a:pt x="324" y="88"/>
                  </a:cubicBezTo>
                  <a:cubicBezTo>
                    <a:pt x="324" y="92"/>
                    <a:pt x="321" y="92"/>
                    <a:pt x="319" y="92"/>
                  </a:cubicBezTo>
                  <a:cubicBezTo>
                    <a:pt x="277" y="101"/>
                    <a:pt x="243" y="124"/>
                    <a:pt x="210" y="149"/>
                  </a:cubicBezTo>
                  <a:cubicBezTo>
                    <a:pt x="190" y="163"/>
                    <a:pt x="173" y="179"/>
                    <a:pt x="156" y="195"/>
                  </a:cubicBezTo>
                  <a:cubicBezTo>
                    <a:pt x="142" y="209"/>
                    <a:pt x="127" y="223"/>
                    <a:pt x="124" y="245"/>
                  </a:cubicBezTo>
                  <a:cubicBezTo>
                    <a:pt x="129" y="249"/>
                    <a:pt x="134" y="247"/>
                    <a:pt x="138" y="244"/>
                  </a:cubicBezTo>
                  <a:cubicBezTo>
                    <a:pt x="177" y="217"/>
                    <a:pt x="218" y="194"/>
                    <a:pt x="257" y="167"/>
                  </a:cubicBezTo>
                  <a:cubicBezTo>
                    <a:pt x="302" y="136"/>
                    <a:pt x="350" y="109"/>
                    <a:pt x="392" y="95"/>
                  </a:cubicBezTo>
                  <a:cubicBezTo>
                    <a:pt x="360" y="105"/>
                    <a:pt x="323" y="126"/>
                    <a:pt x="286" y="148"/>
                  </a:cubicBezTo>
                  <a:cubicBezTo>
                    <a:pt x="243" y="175"/>
                    <a:pt x="200" y="206"/>
                    <a:pt x="156" y="233"/>
                  </a:cubicBezTo>
                  <a:cubicBezTo>
                    <a:pt x="149" y="236"/>
                    <a:pt x="142" y="239"/>
                    <a:pt x="143" y="249"/>
                  </a:cubicBezTo>
                  <a:cubicBezTo>
                    <a:pt x="154" y="254"/>
                    <a:pt x="164" y="249"/>
                    <a:pt x="174" y="248"/>
                  </a:cubicBezTo>
                  <a:cubicBezTo>
                    <a:pt x="208" y="242"/>
                    <a:pt x="240" y="230"/>
                    <a:pt x="270" y="214"/>
                  </a:cubicBezTo>
                  <a:cubicBezTo>
                    <a:pt x="291" y="202"/>
                    <a:pt x="312" y="191"/>
                    <a:pt x="333" y="181"/>
                  </a:cubicBezTo>
                  <a:cubicBezTo>
                    <a:pt x="356" y="170"/>
                    <a:pt x="377" y="156"/>
                    <a:pt x="398" y="141"/>
                  </a:cubicBezTo>
                  <a:cubicBezTo>
                    <a:pt x="414" y="128"/>
                    <a:pt x="432" y="118"/>
                    <a:pt x="448" y="105"/>
                  </a:cubicBezTo>
                  <a:cubicBezTo>
                    <a:pt x="450" y="103"/>
                    <a:pt x="454" y="100"/>
                    <a:pt x="456" y="98"/>
                  </a:cubicBezTo>
                  <a:cubicBezTo>
                    <a:pt x="470" y="76"/>
                    <a:pt x="489" y="74"/>
                    <a:pt x="512" y="80"/>
                  </a:cubicBezTo>
                  <a:cubicBezTo>
                    <a:pt x="565" y="94"/>
                    <a:pt x="618" y="94"/>
                    <a:pt x="672" y="95"/>
                  </a:cubicBezTo>
                  <a:cubicBezTo>
                    <a:pt x="717" y="96"/>
                    <a:pt x="762" y="97"/>
                    <a:pt x="808" y="96"/>
                  </a:cubicBezTo>
                  <a:cubicBezTo>
                    <a:pt x="830" y="95"/>
                    <a:pt x="852" y="91"/>
                    <a:pt x="874" y="8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7" name="Freeform 56">
              <a:extLst>
                <a:ext uri="{FF2B5EF4-FFF2-40B4-BE49-F238E27FC236}">
                  <a16:creationId xmlns:a16="http://schemas.microsoft.com/office/drawing/2014/main" id="{0F47645B-50A1-48E2-8064-CF96D0376F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3475" y="3024188"/>
              <a:ext cx="417512" cy="257175"/>
            </a:xfrm>
            <a:custGeom>
              <a:avLst/>
              <a:gdLst>
                <a:gd name="T0" fmla="*/ 331 w 332"/>
                <a:gd name="T1" fmla="*/ 177 h 204"/>
                <a:gd name="T2" fmla="*/ 311 w 332"/>
                <a:gd name="T3" fmla="*/ 122 h 204"/>
                <a:gd name="T4" fmla="*/ 239 w 332"/>
                <a:gd name="T5" fmla="*/ 30 h 204"/>
                <a:gd name="T6" fmla="*/ 113 w 332"/>
                <a:gd name="T7" fmla="*/ 20 h 204"/>
                <a:gd name="T8" fmla="*/ 52 w 332"/>
                <a:gd name="T9" fmla="*/ 59 h 204"/>
                <a:gd name="T10" fmla="*/ 6 w 332"/>
                <a:gd name="T11" fmla="*/ 145 h 204"/>
                <a:gd name="T12" fmla="*/ 31 w 332"/>
                <a:gd name="T13" fmla="*/ 191 h 204"/>
                <a:gd name="T14" fmla="*/ 61 w 332"/>
                <a:gd name="T15" fmla="*/ 192 h 204"/>
                <a:gd name="T16" fmla="*/ 123 w 332"/>
                <a:gd name="T17" fmla="*/ 179 h 204"/>
                <a:gd name="T18" fmla="*/ 198 w 332"/>
                <a:gd name="T19" fmla="*/ 179 h 204"/>
                <a:gd name="T20" fmla="*/ 292 w 332"/>
                <a:gd name="T21" fmla="*/ 201 h 204"/>
                <a:gd name="T22" fmla="*/ 319 w 332"/>
                <a:gd name="T23" fmla="*/ 204 h 204"/>
                <a:gd name="T24" fmla="*/ 332 w 332"/>
                <a:gd name="T25" fmla="*/ 189 h 204"/>
                <a:gd name="T26" fmla="*/ 331 w 332"/>
                <a:gd name="T27" fmla="*/ 177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2" h="204">
                  <a:moveTo>
                    <a:pt x="331" y="177"/>
                  </a:moveTo>
                  <a:cubicBezTo>
                    <a:pt x="331" y="156"/>
                    <a:pt x="320" y="139"/>
                    <a:pt x="311" y="122"/>
                  </a:cubicBezTo>
                  <a:cubicBezTo>
                    <a:pt x="293" y="87"/>
                    <a:pt x="273" y="53"/>
                    <a:pt x="239" y="30"/>
                  </a:cubicBezTo>
                  <a:cubicBezTo>
                    <a:pt x="199" y="4"/>
                    <a:pt x="157" y="0"/>
                    <a:pt x="113" y="20"/>
                  </a:cubicBezTo>
                  <a:cubicBezTo>
                    <a:pt x="90" y="29"/>
                    <a:pt x="69" y="41"/>
                    <a:pt x="52" y="59"/>
                  </a:cubicBezTo>
                  <a:cubicBezTo>
                    <a:pt x="29" y="83"/>
                    <a:pt x="15" y="113"/>
                    <a:pt x="6" y="145"/>
                  </a:cubicBezTo>
                  <a:cubicBezTo>
                    <a:pt x="0" y="168"/>
                    <a:pt x="15" y="187"/>
                    <a:pt x="31" y="191"/>
                  </a:cubicBezTo>
                  <a:cubicBezTo>
                    <a:pt x="41" y="194"/>
                    <a:pt x="51" y="194"/>
                    <a:pt x="61" y="192"/>
                  </a:cubicBezTo>
                  <a:cubicBezTo>
                    <a:pt x="83" y="191"/>
                    <a:pt x="103" y="184"/>
                    <a:pt x="123" y="179"/>
                  </a:cubicBezTo>
                  <a:cubicBezTo>
                    <a:pt x="148" y="174"/>
                    <a:pt x="173" y="175"/>
                    <a:pt x="198" y="179"/>
                  </a:cubicBezTo>
                  <a:cubicBezTo>
                    <a:pt x="229" y="186"/>
                    <a:pt x="260" y="193"/>
                    <a:pt x="292" y="201"/>
                  </a:cubicBezTo>
                  <a:cubicBezTo>
                    <a:pt x="301" y="203"/>
                    <a:pt x="310" y="203"/>
                    <a:pt x="319" y="204"/>
                  </a:cubicBezTo>
                  <a:cubicBezTo>
                    <a:pt x="327" y="204"/>
                    <a:pt x="331" y="197"/>
                    <a:pt x="332" y="189"/>
                  </a:cubicBezTo>
                  <a:cubicBezTo>
                    <a:pt x="332" y="185"/>
                    <a:pt x="331" y="181"/>
                    <a:pt x="331" y="1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8" name="Freeform 57">
              <a:extLst>
                <a:ext uri="{FF2B5EF4-FFF2-40B4-BE49-F238E27FC236}">
                  <a16:creationId xmlns:a16="http://schemas.microsoft.com/office/drawing/2014/main" id="{4BB99B9E-A9E8-4EC5-876E-3947251E2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1463" y="3071813"/>
              <a:ext cx="398462" cy="239712"/>
            </a:xfrm>
            <a:custGeom>
              <a:avLst/>
              <a:gdLst>
                <a:gd name="T0" fmla="*/ 272 w 317"/>
                <a:gd name="T1" fmla="*/ 13 h 192"/>
                <a:gd name="T2" fmla="*/ 167 w 317"/>
                <a:gd name="T3" fmla="*/ 17 h 192"/>
                <a:gd name="T4" fmla="*/ 61 w 317"/>
                <a:gd name="T5" fmla="*/ 3 h 192"/>
                <a:gd name="T6" fmla="*/ 29 w 317"/>
                <a:gd name="T7" fmla="*/ 2 h 192"/>
                <a:gd name="T8" fmla="*/ 6 w 317"/>
                <a:gd name="T9" fmla="*/ 47 h 192"/>
                <a:gd name="T10" fmla="*/ 102 w 317"/>
                <a:gd name="T11" fmla="*/ 163 h 192"/>
                <a:gd name="T12" fmla="*/ 266 w 317"/>
                <a:gd name="T13" fmla="*/ 135 h 192"/>
                <a:gd name="T14" fmla="*/ 313 w 317"/>
                <a:gd name="T15" fmla="*/ 61 h 192"/>
                <a:gd name="T16" fmla="*/ 311 w 317"/>
                <a:gd name="T17" fmla="*/ 28 h 192"/>
                <a:gd name="T18" fmla="*/ 272 w 317"/>
                <a:gd name="T19" fmla="*/ 13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192">
                  <a:moveTo>
                    <a:pt x="272" y="13"/>
                  </a:moveTo>
                  <a:cubicBezTo>
                    <a:pt x="240" y="22"/>
                    <a:pt x="203" y="18"/>
                    <a:pt x="167" y="17"/>
                  </a:cubicBezTo>
                  <a:cubicBezTo>
                    <a:pt x="132" y="15"/>
                    <a:pt x="96" y="12"/>
                    <a:pt x="61" y="3"/>
                  </a:cubicBezTo>
                  <a:cubicBezTo>
                    <a:pt x="50" y="1"/>
                    <a:pt x="40" y="0"/>
                    <a:pt x="29" y="2"/>
                  </a:cubicBezTo>
                  <a:cubicBezTo>
                    <a:pt x="8" y="4"/>
                    <a:pt x="0" y="21"/>
                    <a:pt x="6" y="47"/>
                  </a:cubicBezTo>
                  <a:cubicBezTo>
                    <a:pt x="20" y="101"/>
                    <a:pt x="55" y="140"/>
                    <a:pt x="102" y="163"/>
                  </a:cubicBezTo>
                  <a:cubicBezTo>
                    <a:pt x="161" y="192"/>
                    <a:pt x="212" y="186"/>
                    <a:pt x="266" y="135"/>
                  </a:cubicBezTo>
                  <a:cubicBezTo>
                    <a:pt x="288" y="114"/>
                    <a:pt x="305" y="91"/>
                    <a:pt x="313" y="61"/>
                  </a:cubicBezTo>
                  <a:cubicBezTo>
                    <a:pt x="317" y="50"/>
                    <a:pt x="315" y="39"/>
                    <a:pt x="311" y="28"/>
                  </a:cubicBezTo>
                  <a:cubicBezTo>
                    <a:pt x="307" y="16"/>
                    <a:pt x="294" y="10"/>
                    <a:pt x="272" y="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9" name="Freeform 58">
              <a:extLst>
                <a:ext uri="{FF2B5EF4-FFF2-40B4-BE49-F238E27FC236}">
                  <a16:creationId xmlns:a16="http://schemas.microsoft.com/office/drawing/2014/main" id="{7B9CE2AD-4A78-4D10-9CD2-6B317FC6E6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7788" y="3413125"/>
              <a:ext cx="361950" cy="147637"/>
            </a:xfrm>
            <a:custGeom>
              <a:avLst/>
              <a:gdLst>
                <a:gd name="T0" fmla="*/ 288 w 288"/>
                <a:gd name="T1" fmla="*/ 14 h 118"/>
                <a:gd name="T2" fmla="*/ 258 w 288"/>
                <a:gd name="T3" fmla="*/ 6 h 118"/>
                <a:gd name="T4" fmla="*/ 163 w 288"/>
                <a:gd name="T5" fmla="*/ 4 h 118"/>
                <a:gd name="T6" fmla="*/ 66 w 288"/>
                <a:gd name="T7" fmla="*/ 41 h 118"/>
                <a:gd name="T8" fmla="*/ 14 w 288"/>
                <a:gd name="T9" fmla="*/ 76 h 118"/>
                <a:gd name="T10" fmla="*/ 1 w 288"/>
                <a:gd name="T11" fmla="*/ 95 h 118"/>
                <a:gd name="T12" fmla="*/ 14 w 288"/>
                <a:gd name="T13" fmla="*/ 110 h 118"/>
                <a:gd name="T14" fmla="*/ 204 w 288"/>
                <a:gd name="T15" fmla="*/ 70 h 118"/>
                <a:gd name="T16" fmla="*/ 268 w 288"/>
                <a:gd name="T17" fmla="*/ 33 h 118"/>
                <a:gd name="T18" fmla="*/ 288 w 288"/>
                <a:gd name="T19" fmla="*/ 14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8" h="118">
                  <a:moveTo>
                    <a:pt x="288" y="14"/>
                  </a:moveTo>
                  <a:cubicBezTo>
                    <a:pt x="279" y="5"/>
                    <a:pt x="268" y="6"/>
                    <a:pt x="258" y="6"/>
                  </a:cubicBezTo>
                  <a:cubicBezTo>
                    <a:pt x="227" y="3"/>
                    <a:pt x="195" y="0"/>
                    <a:pt x="163" y="4"/>
                  </a:cubicBezTo>
                  <a:cubicBezTo>
                    <a:pt x="128" y="10"/>
                    <a:pt x="97" y="23"/>
                    <a:pt x="66" y="41"/>
                  </a:cubicBezTo>
                  <a:cubicBezTo>
                    <a:pt x="48" y="51"/>
                    <a:pt x="32" y="65"/>
                    <a:pt x="14" y="76"/>
                  </a:cubicBezTo>
                  <a:cubicBezTo>
                    <a:pt x="8" y="81"/>
                    <a:pt x="2" y="86"/>
                    <a:pt x="1" y="95"/>
                  </a:cubicBezTo>
                  <a:cubicBezTo>
                    <a:pt x="0" y="105"/>
                    <a:pt x="6" y="109"/>
                    <a:pt x="14" y="110"/>
                  </a:cubicBezTo>
                  <a:cubicBezTo>
                    <a:pt x="82" y="118"/>
                    <a:pt x="145" y="101"/>
                    <a:pt x="204" y="70"/>
                  </a:cubicBezTo>
                  <a:cubicBezTo>
                    <a:pt x="226" y="59"/>
                    <a:pt x="247" y="46"/>
                    <a:pt x="268" y="33"/>
                  </a:cubicBezTo>
                  <a:cubicBezTo>
                    <a:pt x="276" y="28"/>
                    <a:pt x="279" y="18"/>
                    <a:pt x="288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0" name="Freeform 59">
              <a:extLst>
                <a:ext uri="{FF2B5EF4-FFF2-40B4-BE49-F238E27FC236}">
                  <a16:creationId xmlns:a16="http://schemas.microsoft.com/office/drawing/2014/main" id="{E73C77EA-3006-4046-B95A-9EF4B7EE432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13426" y="3427413"/>
              <a:ext cx="307975" cy="128587"/>
            </a:xfrm>
            <a:custGeom>
              <a:avLst/>
              <a:gdLst>
                <a:gd name="T0" fmla="*/ 196 w 245"/>
                <a:gd name="T1" fmla="*/ 2 h 102"/>
                <a:gd name="T2" fmla="*/ 122 w 245"/>
                <a:gd name="T3" fmla="*/ 11 h 102"/>
                <a:gd name="T4" fmla="*/ 25 w 245"/>
                <a:gd name="T5" fmla="*/ 66 h 102"/>
                <a:gd name="T6" fmla="*/ 7 w 245"/>
                <a:gd name="T7" fmla="*/ 81 h 102"/>
                <a:gd name="T8" fmla="*/ 3 w 245"/>
                <a:gd name="T9" fmla="*/ 94 h 102"/>
                <a:gd name="T10" fmla="*/ 16 w 245"/>
                <a:gd name="T11" fmla="*/ 102 h 102"/>
                <a:gd name="T12" fmla="*/ 107 w 245"/>
                <a:gd name="T13" fmla="*/ 90 h 102"/>
                <a:gd name="T14" fmla="*/ 164 w 245"/>
                <a:gd name="T15" fmla="*/ 72 h 102"/>
                <a:gd name="T16" fmla="*/ 233 w 245"/>
                <a:gd name="T17" fmla="*/ 30 h 102"/>
                <a:gd name="T18" fmla="*/ 242 w 245"/>
                <a:gd name="T19" fmla="*/ 20 h 102"/>
                <a:gd name="T20" fmla="*/ 236 w 245"/>
                <a:gd name="T21" fmla="*/ 5 h 102"/>
                <a:gd name="T22" fmla="*/ 196 w 245"/>
                <a:gd name="T23" fmla="*/ 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5" h="102">
                  <a:moveTo>
                    <a:pt x="196" y="2"/>
                  </a:moveTo>
                  <a:cubicBezTo>
                    <a:pt x="173" y="0"/>
                    <a:pt x="148" y="6"/>
                    <a:pt x="122" y="11"/>
                  </a:cubicBezTo>
                  <a:cubicBezTo>
                    <a:pt x="85" y="20"/>
                    <a:pt x="54" y="41"/>
                    <a:pt x="25" y="66"/>
                  </a:cubicBezTo>
                  <a:cubicBezTo>
                    <a:pt x="19" y="71"/>
                    <a:pt x="11" y="74"/>
                    <a:pt x="7" y="81"/>
                  </a:cubicBezTo>
                  <a:cubicBezTo>
                    <a:pt x="4" y="85"/>
                    <a:pt x="0" y="89"/>
                    <a:pt x="3" y="94"/>
                  </a:cubicBezTo>
                  <a:cubicBezTo>
                    <a:pt x="5" y="100"/>
                    <a:pt x="10" y="102"/>
                    <a:pt x="16" y="102"/>
                  </a:cubicBezTo>
                  <a:cubicBezTo>
                    <a:pt x="47" y="101"/>
                    <a:pt x="78" y="98"/>
                    <a:pt x="107" y="90"/>
                  </a:cubicBezTo>
                  <a:cubicBezTo>
                    <a:pt x="127" y="84"/>
                    <a:pt x="145" y="79"/>
                    <a:pt x="164" y="72"/>
                  </a:cubicBezTo>
                  <a:cubicBezTo>
                    <a:pt x="189" y="62"/>
                    <a:pt x="211" y="46"/>
                    <a:pt x="233" y="30"/>
                  </a:cubicBezTo>
                  <a:cubicBezTo>
                    <a:pt x="236" y="27"/>
                    <a:pt x="240" y="24"/>
                    <a:pt x="242" y="20"/>
                  </a:cubicBezTo>
                  <a:cubicBezTo>
                    <a:pt x="245" y="14"/>
                    <a:pt x="245" y="7"/>
                    <a:pt x="236" y="5"/>
                  </a:cubicBezTo>
                  <a:cubicBezTo>
                    <a:pt x="224" y="3"/>
                    <a:pt x="212" y="0"/>
                    <a:pt x="196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1" name="Freeform 60">
              <a:extLst>
                <a:ext uri="{FF2B5EF4-FFF2-40B4-BE49-F238E27FC236}">
                  <a16:creationId xmlns:a16="http://schemas.microsoft.com/office/drawing/2014/main" id="{E313011D-8F9B-4FA6-A793-ECB1597B4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0888" y="3328988"/>
              <a:ext cx="590550" cy="77787"/>
            </a:xfrm>
            <a:custGeom>
              <a:avLst/>
              <a:gdLst>
                <a:gd name="T0" fmla="*/ 77 w 471"/>
                <a:gd name="T1" fmla="*/ 50 h 63"/>
                <a:gd name="T2" fmla="*/ 149 w 471"/>
                <a:gd name="T3" fmla="*/ 31 h 63"/>
                <a:gd name="T4" fmla="*/ 236 w 471"/>
                <a:gd name="T5" fmla="*/ 19 h 63"/>
                <a:gd name="T6" fmla="*/ 328 w 471"/>
                <a:gd name="T7" fmla="*/ 14 h 63"/>
                <a:gd name="T8" fmla="*/ 471 w 471"/>
                <a:gd name="T9" fmla="*/ 16 h 63"/>
                <a:gd name="T10" fmla="*/ 441 w 471"/>
                <a:gd name="T11" fmla="*/ 7 h 63"/>
                <a:gd name="T12" fmla="*/ 331 w 471"/>
                <a:gd name="T13" fmla="*/ 2 h 63"/>
                <a:gd name="T14" fmla="*/ 246 w 471"/>
                <a:gd name="T15" fmla="*/ 4 h 63"/>
                <a:gd name="T16" fmla="*/ 85 w 471"/>
                <a:gd name="T17" fmla="*/ 30 h 63"/>
                <a:gd name="T18" fmla="*/ 76 w 471"/>
                <a:gd name="T19" fmla="*/ 31 h 63"/>
                <a:gd name="T20" fmla="*/ 29 w 471"/>
                <a:gd name="T21" fmla="*/ 41 h 63"/>
                <a:gd name="T22" fmla="*/ 6 w 471"/>
                <a:gd name="T23" fmla="*/ 48 h 63"/>
                <a:gd name="T24" fmla="*/ 2 w 471"/>
                <a:gd name="T25" fmla="*/ 59 h 63"/>
                <a:gd name="T26" fmla="*/ 12 w 471"/>
                <a:gd name="T27" fmla="*/ 63 h 63"/>
                <a:gd name="T28" fmla="*/ 77 w 471"/>
                <a:gd name="T29" fmla="*/ 5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1" h="63">
                  <a:moveTo>
                    <a:pt x="77" y="50"/>
                  </a:moveTo>
                  <a:cubicBezTo>
                    <a:pt x="100" y="41"/>
                    <a:pt x="125" y="35"/>
                    <a:pt x="149" y="31"/>
                  </a:cubicBezTo>
                  <a:cubicBezTo>
                    <a:pt x="178" y="26"/>
                    <a:pt x="207" y="22"/>
                    <a:pt x="236" y="19"/>
                  </a:cubicBezTo>
                  <a:cubicBezTo>
                    <a:pt x="266" y="16"/>
                    <a:pt x="297" y="16"/>
                    <a:pt x="328" y="14"/>
                  </a:cubicBezTo>
                  <a:cubicBezTo>
                    <a:pt x="375" y="12"/>
                    <a:pt x="422" y="13"/>
                    <a:pt x="471" y="16"/>
                  </a:cubicBezTo>
                  <a:cubicBezTo>
                    <a:pt x="461" y="8"/>
                    <a:pt x="450" y="9"/>
                    <a:pt x="441" y="7"/>
                  </a:cubicBezTo>
                  <a:cubicBezTo>
                    <a:pt x="405" y="3"/>
                    <a:pt x="368" y="0"/>
                    <a:pt x="331" y="2"/>
                  </a:cubicBezTo>
                  <a:cubicBezTo>
                    <a:pt x="303" y="3"/>
                    <a:pt x="274" y="2"/>
                    <a:pt x="246" y="4"/>
                  </a:cubicBezTo>
                  <a:cubicBezTo>
                    <a:pt x="191" y="9"/>
                    <a:pt x="138" y="16"/>
                    <a:pt x="85" y="30"/>
                  </a:cubicBezTo>
                  <a:cubicBezTo>
                    <a:pt x="82" y="31"/>
                    <a:pt x="79" y="31"/>
                    <a:pt x="76" y="31"/>
                  </a:cubicBezTo>
                  <a:cubicBezTo>
                    <a:pt x="61" y="37"/>
                    <a:pt x="45" y="39"/>
                    <a:pt x="29" y="41"/>
                  </a:cubicBezTo>
                  <a:cubicBezTo>
                    <a:pt x="21" y="42"/>
                    <a:pt x="12" y="43"/>
                    <a:pt x="6" y="48"/>
                  </a:cubicBezTo>
                  <a:cubicBezTo>
                    <a:pt x="2" y="51"/>
                    <a:pt x="0" y="54"/>
                    <a:pt x="2" y="59"/>
                  </a:cubicBezTo>
                  <a:cubicBezTo>
                    <a:pt x="4" y="63"/>
                    <a:pt x="7" y="63"/>
                    <a:pt x="12" y="63"/>
                  </a:cubicBezTo>
                  <a:cubicBezTo>
                    <a:pt x="33" y="58"/>
                    <a:pt x="55" y="54"/>
                    <a:pt x="77" y="5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2" name="Freeform 61">
              <a:extLst>
                <a:ext uri="{FF2B5EF4-FFF2-40B4-BE49-F238E27FC236}">
                  <a16:creationId xmlns:a16="http://schemas.microsoft.com/office/drawing/2014/main" id="{2F2C3EC7-E449-4A6C-972E-EC9535D5AC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4238" y="3373438"/>
              <a:ext cx="482600" cy="292100"/>
            </a:xfrm>
            <a:custGeom>
              <a:avLst/>
              <a:gdLst>
                <a:gd name="T0" fmla="*/ 111 w 385"/>
                <a:gd name="T1" fmla="*/ 163 h 233"/>
                <a:gd name="T2" fmla="*/ 166 w 385"/>
                <a:gd name="T3" fmla="*/ 127 h 233"/>
                <a:gd name="T4" fmla="*/ 288 w 385"/>
                <a:gd name="T5" fmla="*/ 49 h 233"/>
                <a:gd name="T6" fmla="*/ 369 w 385"/>
                <a:gd name="T7" fmla="*/ 9 h 233"/>
                <a:gd name="T8" fmla="*/ 385 w 385"/>
                <a:gd name="T9" fmla="*/ 3 h 233"/>
                <a:gd name="T10" fmla="*/ 372 w 385"/>
                <a:gd name="T11" fmla="*/ 2 h 233"/>
                <a:gd name="T12" fmla="*/ 245 w 385"/>
                <a:gd name="T13" fmla="*/ 63 h 233"/>
                <a:gd name="T14" fmla="*/ 100 w 385"/>
                <a:gd name="T15" fmla="*/ 156 h 233"/>
                <a:gd name="T16" fmla="*/ 93 w 385"/>
                <a:gd name="T17" fmla="*/ 159 h 233"/>
                <a:gd name="T18" fmla="*/ 14 w 385"/>
                <a:gd name="T19" fmla="*/ 212 h 233"/>
                <a:gd name="T20" fmla="*/ 4 w 385"/>
                <a:gd name="T21" fmla="*/ 226 h 233"/>
                <a:gd name="T22" fmla="*/ 23 w 385"/>
                <a:gd name="T23" fmla="*/ 225 h 233"/>
                <a:gd name="T24" fmla="*/ 111 w 385"/>
                <a:gd name="T25" fmla="*/ 163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5" h="233">
                  <a:moveTo>
                    <a:pt x="111" y="163"/>
                  </a:moveTo>
                  <a:cubicBezTo>
                    <a:pt x="128" y="148"/>
                    <a:pt x="148" y="139"/>
                    <a:pt x="166" y="127"/>
                  </a:cubicBezTo>
                  <a:cubicBezTo>
                    <a:pt x="207" y="102"/>
                    <a:pt x="246" y="73"/>
                    <a:pt x="288" y="49"/>
                  </a:cubicBezTo>
                  <a:cubicBezTo>
                    <a:pt x="314" y="34"/>
                    <a:pt x="342" y="21"/>
                    <a:pt x="369" y="9"/>
                  </a:cubicBezTo>
                  <a:cubicBezTo>
                    <a:pt x="375" y="7"/>
                    <a:pt x="379" y="6"/>
                    <a:pt x="385" y="3"/>
                  </a:cubicBezTo>
                  <a:cubicBezTo>
                    <a:pt x="380" y="0"/>
                    <a:pt x="376" y="1"/>
                    <a:pt x="372" y="2"/>
                  </a:cubicBezTo>
                  <a:cubicBezTo>
                    <a:pt x="326" y="16"/>
                    <a:pt x="284" y="37"/>
                    <a:pt x="245" y="63"/>
                  </a:cubicBezTo>
                  <a:cubicBezTo>
                    <a:pt x="196" y="94"/>
                    <a:pt x="149" y="125"/>
                    <a:pt x="100" y="156"/>
                  </a:cubicBezTo>
                  <a:cubicBezTo>
                    <a:pt x="98" y="157"/>
                    <a:pt x="96" y="158"/>
                    <a:pt x="93" y="159"/>
                  </a:cubicBezTo>
                  <a:cubicBezTo>
                    <a:pt x="67" y="177"/>
                    <a:pt x="42" y="196"/>
                    <a:pt x="14" y="212"/>
                  </a:cubicBezTo>
                  <a:cubicBezTo>
                    <a:pt x="9" y="215"/>
                    <a:pt x="0" y="219"/>
                    <a:pt x="4" y="226"/>
                  </a:cubicBezTo>
                  <a:cubicBezTo>
                    <a:pt x="8" y="233"/>
                    <a:pt x="17" y="229"/>
                    <a:pt x="23" y="225"/>
                  </a:cubicBezTo>
                  <a:cubicBezTo>
                    <a:pt x="52" y="204"/>
                    <a:pt x="82" y="184"/>
                    <a:pt x="111" y="16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5140791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Columns 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1610094" y="1635647"/>
            <a:ext cx="2592000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/>
        </p:nvSpPr>
        <p:spPr>
          <a:xfrm>
            <a:off x="4944854" y="1635647"/>
            <a:ext cx="2592000" cy="7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ounded Rectangle 27"/>
          <p:cNvSpPr/>
          <p:nvPr/>
        </p:nvSpPr>
        <p:spPr>
          <a:xfrm>
            <a:off x="6090950" y="1164347"/>
            <a:ext cx="299807" cy="23029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ounded Rectangle 7"/>
          <p:cNvSpPr/>
          <p:nvPr/>
        </p:nvSpPr>
        <p:spPr>
          <a:xfrm>
            <a:off x="2753688" y="1131590"/>
            <a:ext cx="304811" cy="26304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460562" y="1862203"/>
            <a:ext cx="28359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</a:t>
            </a:r>
          </a:p>
          <a:p>
            <a:pPr algn="ct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22887" y="1862203"/>
            <a:ext cx="28359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Get a modern PowerPoint  Presentation that is beautifully designed. I hope and I believe that this Template will your Time, Money and Reputation. Easy to change colors, photos and Text. I hope and I believe that this Template will your Time, Money and Reputation. </a:t>
            </a:r>
          </a:p>
          <a:p>
            <a:pPr algn="ct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2BF4B7C3-BC62-F6A6-2FB4-C9B7B8857754}"/>
              </a:ext>
            </a:extLst>
          </p:cNvPr>
          <p:cNvGrpSpPr/>
          <p:nvPr/>
        </p:nvGrpSpPr>
        <p:grpSpPr>
          <a:xfrm rot="8294799">
            <a:off x="-317685" y="-93856"/>
            <a:ext cx="2227562" cy="1702084"/>
            <a:chOff x="-1146176" y="1508125"/>
            <a:chExt cx="1609726" cy="2154238"/>
          </a:xfrm>
        </p:grpSpPr>
        <p:sp>
          <p:nvSpPr>
            <p:cNvPr id="17" name="Freeform 22">
              <a:extLst>
                <a:ext uri="{FF2B5EF4-FFF2-40B4-BE49-F238E27FC236}">
                  <a16:creationId xmlns:a16="http://schemas.microsoft.com/office/drawing/2014/main" id="{B7487DE6-E412-53D8-80CF-CFA910FE0E9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1725" y="1798638"/>
              <a:ext cx="871538" cy="1863725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23">
              <a:extLst>
                <a:ext uri="{FF2B5EF4-FFF2-40B4-BE49-F238E27FC236}">
                  <a16:creationId xmlns:a16="http://schemas.microsoft.com/office/drawing/2014/main" id="{282536B8-7EB4-E21B-22E6-5E083C7C331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6163" y="2360613"/>
              <a:ext cx="355600" cy="592138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24">
              <a:extLst>
                <a:ext uri="{FF2B5EF4-FFF2-40B4-BE49-F238E27FC236}">
                  <a16:creationId xmlns:a16="http://schemas.microsoft.com/office/drawing/2014/main" id="{A981C8E6-96FB-0E4F-AEC4-BE834B6F2F42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913" y="2925763"/>
              <a:ext cx="327025" cy="56832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25">
              <a:extLst>
                <a:ext uri="{FF2B5EF4-FFF2-40B4-BE49-F238E27FC236}">
                  <a16:creationId xmlns:a16="http://schemas.microsoft.com/office/drawing/2014/main" id="{A79ADFCF-9C6C-EF9C-FD58-2A922F749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0400" y="2252663"/>
              <a:ext cx="180975" cy="574675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6">
              <a:extLst>
                <a:ext uri="{FF2B5EF4-FFF2-40B4-BE49-F238E27FC236}">
                  <a16:creationId xmlns:a16="http://schemas.microsoft.com/office/drawing/2014/main" id="{B7BE1F58-FA0B-9F79-9ED6-6CF95515181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3625" y="1508125"/>
              <a:ext cx="149225" cy="501650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7">
              <a:extLst>
                <a:ext uri="{FF2B5EF4-FFF2-40B4-BE49-F238E27FC236}">
                  <a16:creationId xmlns:a16="http://schemas.microsoft.com/office/drawing/2014/main" id="{12B2C772-943F-7F11-89D5-E255DF4037B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6176" y="1700213"/>
              <a:ext cx="363538" cy="77787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8">
              <a:extLst>
                <a:ext uri="{FF2B5EF4-FFF2-40B4-BE49-F238E27FC236}">
                  <a16:creationId xmlns:a16="http://schemas.microsoft.com/office/drawing/2014/main" id="{F2D97508-12AA-1689-016A-8316B82F0531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7413" y="1557338"/>
              <a:ext cx="141288" cy="919163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9">
              <a:extLst>
                <a:ext uri="{FF2B5EF4-FFF2-40B4-BE49-F238E27FC236}">
                  <a16:creationId xmlns:a16="http://schemas.microsoft.com/office/drawing/2014/main" id="{3A635577-3078-A629-89B4-A470CFAD698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025" y="1798638"/>
              <a:ext cx="871538" cy="1863725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30">
              <a:extLst>
                <a:ext uri="{FF2B5EF4-FFF2-40B4-BE49-F238E27FC236}">
                  <a16:creationId xmlns:a16="http://schemas.microsoft.com/office/drawing/2014/main" id="{CB784FE0-1738-013A-D636-CDDA66FFCE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8" y="2360613"/>
              <a:ext cx="354013" cy="592138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31">
              <a:extLst>
                <a:ext uri="{FF2B5EF4-FFF2-40B4-BE49-F238E27FC236}">
                  <a16:creationId xmlns:a16="http://schemas.microsoft.com/office/drawing/2014/main" id="{2DD3F4C1-7E02-9CC6-65E0-C64C23E7245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325" y="2925763"/>
              <a:ext cx="327025" cy="56832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32">
              <a:extLst>
                <a:ext uri="{FF2B5EF4-FFF2-40B4-BE49-F238E27FC236}">
                  <a16:creationId xmlns:a16="http://schemas.microsoft.com/office/drawing/2014/main" id="{CE622CB3-1A8D-794D-C7D2-A452E2954EBE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4787" y="2252663"/>
              <a:ext cx="180975" cy="574675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33">
              <a:extLst>
                <a:ext uri="{FF2B5EF4-FFF2-40B4-BE49-F238E27FC236}">
                  <a16:creationId xmlns:a16="http://schemas.microsoft.com/office/drawing/2014/main" id="{D5766DB7-9FD3-2002-2CD6-57126C4FD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8" y="1508125"/>
              <a:ext cx="149225" cy="501650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34">
              <a:extLst>
                <a:ext uri="{FF2B5EF4-FFF2-40B4-BE49-F238E27FC236}">
                  <a16:creationId xmlns:a16="http://schemas.microsoft.com/office/drawing/2014/main" id="{9E7CB248-2B84-1EEA-B526-95AD54EA8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" y="1700213"/>
              <a:ext cx="365125" cy="77787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35">
              <a:extLst>
                <a:ext uri="{FF2B5EF4-FFF2-40B4-BE49-F238E27FC236}">
                  <a16:creationId xmlns:a16="http://schemas.microsoft.com/office/drawing/2014/main" id="{AB134558-8B1F-DA56-199B-5358A281D8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3" y="1557338"/>
              <a:ext cx="141288" cy="919163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1" name="Grupo 30">
            <a:extLst>
              <a:ext uri="{FF2B5EF4-FFF2-40B4-BE49-F238E27FC236}">
                <a16:creationId xmlns:a16="http://schemas.microsoft.com/office/drawing/2014/main" id="{1BAAC789-655D-8DCD-3593-AEE4B7819E23}"/>
              </a:ext>
            </a:extLst>
          </p:cNvPr>
          <p:cNvGrpSpPr/>
          <p:nvPr/>
        </p:nvGrpSpPr>
        <p:grpSpPr>
          <a:xfrm rot="13694799">
            <a:off x="7290301" y="-57395"/>
            <a:ext cx="2227562" cy="1702084"/>
            <a:chOff x="-1146176" y="1508125"/>
            <a:chExt cx="1609726" cy="2154238"/>
          </a:xfrm>
        </p:grpSpPr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307CE6A6-F8DC-B4C8-71F3-944FB6EF6A8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1725" y="1798638"/>
              <a:ext cx="871538" cy="1863725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BB2C3D9D-3FE1-5F14-1D2E-DC21C5306EF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6163" y="2360613"/>
              <a:ext cx="355600" cy="592138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79767003-8A08-3B4C-79AE-3C0521BAB934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913" y="2925763"/>
              <a:ext cx="327025" cy="56832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B3801BA0-5CB6-4F41-2491-F0762DD58524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0400" y="2252663"/>
              <a:ext cx="180975" cy="574675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4AA9F4F0-889E-E712-372F-DD533F1D5EE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3625" y="1508125"/>
              <a:ext cx="149225" cy="501650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F6106D00-6EB1-D0A4-1887-D85AD6B880B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6176" y="1700213"/>
              <a:ext cx="363538" cy="77787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A9AAFBFD-102C-9A12-7DCE-8F6BC0DEA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7413" y="1557338"/>
              <a:ext cx="141288" cy="919163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7A3175AC-3AAC-C0B2-1E81-48AB2EA33A2A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025" y="1798638"/>
              <a:ext cx="871538" cy="1863725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2017E48C-B481-52D9-B8E7-A947D0300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8" y="2360613"/>
              <a:ext cx="354013" cy="592138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FD360B0C-AF3B-B5C7-9F7A-2F5AD7D0E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325" y="2925763"/>
              <a:ext cx="327025" cy="56832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53B85719-B911-69F8-1A1E-9A009B6F2D21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4787" y="2252663"/>
              <a:ext cx="180975" cy="574675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15D0A1DB-E414-CE9C-AF2E-0AE02506BD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8" y="1508125"/>
              <a:ext cx="149225" cy="501650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4EECB78D-9D8D-5B11-06B5-73AABDE6F68D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" y="1700213"/>
              <a:ext cx="365125" cy="77787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5C56BB10-C513-2CA8-38DA-D37583ADFD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3" y="1557338"/>
              <a:ext cx="141288" cy="919163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6" name="Grupo 45">
            <a:extLst>
              <a:ext uri="{FF2B5EF4-FFF2-40B4-BE49-F238E27FC236}">
                <a16:creationId xmlns:a16="http://schemas.microsoft.com/office/drawing/2014/main" id="{BD81139D-1109-97C7-8F2E-D33C7B3CCA44}"/>
              </a:ext>
            </a:extLst>
          </p:cNvPr>
          <p:cNvGrpSpPr/>
          <p:nvPr/>
        </p:nvGrpSpPr>
        <p:grpSpPr>
          <a:xfrm>
            <a:off x="8072438" y="3738563"/>
            <a:ext cx="1076325" cy="1403350"/>
            <a:chOff x="8072438" y="3738563"/>
            <a:chExt cx="1076325" cy="1403350"/>
          </a:xfrm>
        </p:grpSpPr>
        <p:sp>
          <p:nvSpPr>
            <p:cNvPr id="47" name="Freeform 52">
              <a:extLst>
                <a:ext uri="{FF2B5EF4-FFF2-40B4-BE49-F238E27FC236}">
                  <a16:creationId xmlns:a16="http://schemas.microsoft.com/office/drawing/2014/main" id="{628B0E4B-2A43-20A4-CAC4-499EBF74DB0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4825" y="3929063"/>
              <a:ext cx="1023938" cy="1212850"/>
            </a:xfrm>
            <a:custGeom>
              <a:avLst/>
              <a:gdLst>
                <a:gd name="T0" fmla="*/ 623 w 734"/>
                <a:gd name="T1" fmla="*/ 641 h 871"/>
                <a:gd name="T2" fmla="*/ 703 w 734"/>
                <a:gd name="T3" fmla="*/ 767 h 871"/>
                <a:gd name="T4" fmla="*/ 731 w 734"/>
                <a:gd name="T5" fmla="*/ 852 h 871"/>
                <a:gd name="T6" fmla="*/ 729 w 734"/>
                <a:gd name="T7" fmla="*/ 871 h 871"/>
                <a:gd name="T8" fmla="*/ 672 w 734"/>
                <a:gd name="T9" fmla="*/ 756 h 871"/>
                <a:gd name="T10" fmla="*/ 601 w 734"/>
                <a:gd name="T11" fmla="*/ 649 h 871"/>
                <a:gd name="T12" fmla="*/ 575 w 734"/>
                <a:gd name="T13" fmla="*/ 613 h 871"/>
                <a:gd name="T14" fmla="*/ 510 w 734"/>
                <a:gd name="T15" fmla="*/ 543 h 871"/>
                <a:gd name="T16" fmla="*/ 495 w 734"/>
                <a:gd name="T17" fmla="*/ 538 h 871"/>
                <a:gd name="T18" fmla="*/ 395 w 734"/>
                <a:gd name="T19" fmla="*/ 515 h 871"/>
                <a:gd name="T20" fmla="*/ 376 w 734"/>
                <a:gd name="T21" fmla="*/ 499 h 871"/>
                <a:gd name="T22" fmla="*/ 398 w 734"/>
                <a:gd name="T23" fmla="*/ 490 h 871"/>
                <a:gd name="T24" fmla="*/ 446 w 734"/>
                <a:gd name="T25" fmla="*/ 495 h 871"/>
                <a:gd name="T26" fmla="*/ 458 w 734"/>
                <a:gd name="T27" fmla="*/ 496 h 871"/>
                <a:gd name="T28" fmla="*/ 424 w 734"/>
                <a:gd name="T29" fmla="*/ 462 h 871"/>
                <a:gd name="T30" fmla="*/ 330 w 734"/>
                <a:gd name="T31" fmla="*/ 394 h 871"/>
                <a:gd name="T32" fmla="*/ 254 w 734"/>
                <a:gd name="T33" fmla="*/ 341 h 871"/>
                <a:gd name="T34" fmla="*/ 124 w 734"/>
                <a:gd name="T35" fmla="*/ 229 h 871"/>
                <a:gd name="T36" fmla="*/ 78 w 734"/>
                <a:gd name="T37" fmla="*/ 173 h 871"/>
                <a:gd name="T38" fmla="*/ 11 w 734"/>
                <a:gd name="T39" fmla="*/ 58 h 871"/>
                <a:gd name="T40" fmla="*/ 0 w 734"/>
                <a:gd name="T41" fmla="*/ 27 h 871"/>
                <a:gd name="T42" fmla="*/ 13 w 734"/>
                <a:gd name="T43" fmla="*/ 35 h 871"/>
                <a:gd name="T44" fmla="*/ 68 w 734"/>
                <a:gd name="T45" fmla="*/ 116 h 871"/>
                <a:gd name="T46" fmla="*/ 135 w 734"/>
                <a:gd name="T47" fmla="*/ 195 h 871"/>
                <a:gd name="T48" fmla="*/ 155 w 734"/>
                <a:gd name="T49" fmla="*/ 216 h 871"/>
                <a:gd name="T50" fmla="*/ 241 w 734"/>
                <a:gd name="T51" fmla="*/ 297 h 871"/>
                <a:gd name="T52" fmla="*/ 123 w 734"/>
                <a:gd name="T53" fmla="*/ 179 h 871"/>
                <a:gd name="T54" fmla="*/ 17 w 734"/>
                <a:gd name="T55" fmla="*/ 34 h 871"/>
                <a:gd name="T56" fmla="*/ 14 w 734"/>
                <a:gd name="T57" fmla="*/ 15 h 871"/>
                <a:gd name="T58" fmla="*/ 50 w 734"/>
                <a:gd name="T59" fmla="*/ 42 h 871"/>
                <a:gd name="T60" fmla="*/ 93 w 734"/>
                <a:gd name="T61" fmla="*/ 82 h 871"/>
                <a:gd name="T62" fmla="*/ 161 w 734"/>
                <a:gd name="T63" fmla="*/ 160 h 871"/>
                <a:gd name="T64" fmla="*/ 222 w 734"/>
                <a:gd name="T65" fmla="*/ 238 h 871"/>
                <a:gd name="T66" fmla="*/ 234 w 734"/>
                <a:gd name="T67" fmla="*/ 251 h 871"/>
                <a:gd name="T68" fmla="*/ 234 w 734"/>
                <a:gd name="T69" fmla="*/ 245 h 871"/>
                <a:gd name="T70" fmla="*/ 196 w 734"/>
                <a:gd name="T71" fmla="*/ 128 h 871"/>
                <a:gd name="T72" fmla="*/ 191 w 734"/>
                <a:gd name="T73" fmla="*/ 57 h 871"/>
                <a:gd name="T74" fmla="*/ 204 w 734"/>
                <a:gd name="T75" fmla="*/ 0 h 871"/>
                <a:gd name="T76" fmla="*/ 212 w 734"/>
                <a:gd name="T77" fmla="*/ 10 h 871"/>
                <a:gd name="T78" fmla="*/ 242 w 734"/>
                <a:gd name="T79" fmla="*/ 149 h 871"/>
                <a:gd name="T80" fmla="*/ 288 w 734"/>
                <a:gd name="T81" fmla="*/ 295 h 871"/>
                <a:gd name="T82" fmla="*/ 250 w 734"/>
                <a:gd name="T83" fmla="*/ 183 h 871"/>
                <a:gd name="T84" fmla="*/ 217 w 734"/>
                <a:gd name="T85" fmla="*/ 31 h 871"/>
                <a:gd name="T86" fmla="*/ 220 w 734"/>
                <a:gd name="T87" fmla="*/ 9 h 871"/>
                <a:gd name="T88" fmla="*/ 241 w 734"/>
                <a:gd name="T89" fmla="*/ 33 h 871"/>
                <a:gd name="T90" fmla="*/ 285 w 734"/>
                <a:gd name="T91" fmla="*/ 125 h 871"/>
                <a:gd name="T92" fmla="*/ 306 w 734"/>
                <a:gd name="T93" fmla="*/ 193 h 871"/>
                <a:gd name="T94" fmla="*/ 324 w 734"/>
                <a:gd name="T95" fmla="*/ 266 h 871"/>
                <a:gd name="T96" fmla="*/ 333 w 734"/>
                <a:gd name="T97" fmla="*/ 328 h 871"/>
                <a:gd name="T98" fmla="*/ 334 w 734"/>
                <a:gd name="T99" fmla="*/ 338 h 871"/>
                <a:gd name="T100" fmla="*/ 361 w 734"/>
                <a:gd name="T101" fmla="*/ 390 h 871"/>
                <a:gd name="T102" fmla="*/ 485 w 734"/>
                <a:gd name="T103" fmla="*/ 493 h 871"/>
                <a:gd name="T104" fmla="*/ 582 w 734"/>
                <a:gd name="T105" fmla="*/ 589 h 871"/>
                <a:gd name="T106" fmla="*/ 623 w 734"/>
                <a:gd name="T107" fmla="*/ 64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1">
                  <a:moveTo>
                    <a:pt x="623" y="641"/>
                  </a:moveTo>
                  <a:cubicBezTo>
                    <a:pt x="651" y="682"/>
                    <a:pt x="681" y="722"/>
                    <a:pt x="703" y="767"/>
                  </a:cubicBezTo>
                  <a:cubicBezTo>
                    <a:pt x="716" y="793"/>
                    <a:pt x="725" y="822"/>
                    <a:pt x="731" y="852"/>
                  </a:cubicBezTo>
                  <a:cubicBezTo>
                    <a:pt x="732" y="857"/>
                    <a:pt x="734" y="863"/>
                    <a:pt x="729" y="871"/>
                  </a:cubicBezTo>
                  <a:cubicBezTo>
                    <a:pt x="707" y="833"/>
                    <a:pt x="697" y="790"/>
                    <a:pt x="672" y="756"/>
                  </a:cubicBezTo>
                  <a:cubicBezTo>
                    <a:pt x="648" y="721"/>
                    <a:pt x="628" y="683"/>
                    <a:pt x="601" y="649"/>
                  </a:cubicBezTo>
                  <a:cubicBezTo>
                    <a:pt x="595" y="635"/>
                    <a:pt x="585" y="623"/>
                    <a:pt x="575" y="613"/>
                  </a:cubicBezTo>
                  <a:cubicBezTo>
                    <a:pt x="554" y="589"/>
                    <a:pt x="533" y="564"/>
                    <a:pt x="510" y="543"/>
                  </a:cubicBezTo>
                  <a:cubicBezTo>
                    <a:pt x="505" y="539"/>
                    <a:pt x="501" y="538"/>
                    <a:pt x="495" y="538"/>
                  </a:cubicBezTo>
                  <a:cubicBezTo>
                    <a:pt x="461" y="533"/>
                    <a:pt x="427" y="529"/>
                    <a:pt x="395" y="515"/>
                  </a:cubicBezTo>
                  <a:cubicBezTo>
                    <a:pt x="387" y="512"/>
                    <a:pt x="374" y="511"/>
                    <a:pt x="376" y="499"/>
                  </a:cubicBezTo>
                  <a:cubicBezTo>
                    <a:pt x="378" y="489"/>
                    <a:pt x="390" y="491"/>
                    <a:pt x="398" y="490"/>
                  </a:cubicBezTo>
                  <a:cubicBezTo>
                    <a:pt x="414" y="488"/>
                    <a:pt x="430" y="492"/>
                    <a:pt x="446" y="495"/>
                  </a:cubicBezTo>
                  <a:cubicBezTo>
                    <a:pt x="450" y="496"/>
                    <a:pt x="453" y="499"/>
                    <a:pt x="458" y="496"/>
                  </a:cubicBezTo>
                  <a:cubicBezTo>
                    <a:pt x="451" y="480"/>
                    <a:pt x="436" y="473"/>
                    <a:pt x="424" y="462"/>
                  </a:cubicBezTo>
                  <a:cubicBezTo>
                    <a:pt x="395" y="436"/>
                    <a:pt x="363" y="414"/>
                    <a:pt x="330" y="394"/>
                  </a:cubicBezTo>
                  <a:cubicBezTo>
                    <a:pt x="304" y="378"/>
                    <a:pt x="277" y="361"/>
                    <a:pt x="254" y="341"/>
                  </a:cubicBezTo>
                  <a:cubicBezTo>
                    <a:pt x="210" y="304"/>
                    <a:pt x="166" y="267"/>
                    <a:pt x="124" y="229"/>
                  </a:cubicBezTo>
                  <a:cubicBezTo>
                    <a:pt x="107" y="212"/>
                    <a:pt x="94" y="191"/>
                    <a:pt x="78" y="173"/>
                  </a:cubicBezTo>
                  <a:cubicBezTo>
                    <a:pt x="51" y="137"/>
                    <a:pt x="32" y="96"/>
                    <a:pt x="11" y="58"/>
                  </a:cubicBezTo>
                  <a:cubicBezTo>
                    <a:pt x="6" y="49"/>
                    <a:pt x="4" y="38"/>
                    <a:pt x="0" y="27"/>
                  </a:cubicBezTo>
                  <a:cubicBezTo>
                    <a:pt x="6" y="26"/>
                    <a:pt x="9" y="31"/>
                    <a:pt x="13" y="35"/>
                  </a:cubicBezTo>
                  <a:cubicBezTo>
                    <a:pt x="30" y="63"/>
                    <a:pt x="48" y="90"/>
                    <a:pt x="68" y="116"/>
                  </a:cubicBezTo>
                  <a:cubicBezTo>
                    <a:pt x="89" y="143"/>
                    <a:pt x="109" y="171"/>
                    <a:pt x="135" y="195"/>
                  </a:cubicBezTo>
                  <a:cubicBezTo>
                    <a:pt x="142" y="201"/>
                    <a:pt x="149" y="209"/>
                    <a:pt x="155" y="216"/>
                  </a:cubicBezTo>
                  <a:cubicBezTo>
                    <a:pt x="185" y="246"/>
                    <a:pt x="215" y="276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3"/>
                    <a:pt x="47" y="86"/>
                    <a:pt x="17" y="34"/>
                  </a:cubicBezTo>
                  <a:cubicBezTo>
                    <a:pt x="13" y="28"/>
                    <a:pt x="8" y="22"/>
                    <a:pt x="14" y="15"/>
                  </a:cubicBezTo>
                  <a:cubicBezTo>
                    <a:pt x="24" y="27"/>
                    <a:pt x="39" y="32"/>
                    <a:pt x="50" y="42"/>
                  </a:cubicBezTo>
                  <a:cubicBezTo>
                    <a:pt x="64" y="56"/>
                    <a:pt x="80" y="68"/>
                    <a:pt x="93" y="82"/>
                  </a:cubicBezTo>
                  <a:cubicBezTo>
                    <a:pt x="117" y="107"/>
                    <a:pt x="141" y="131"/>
                    <a:pt x="161" y="160"/>
                  </a:cubicBezTo>
                  <a:cubicBezTo>
                    <a:pt x="181" y="186"/>
                    <a:pt x="202" y="212"/>
                    <a:pt x="222" y="238"/>
                  </a:cubicBezTo>
                  <a:cubicBezTo>
                    <a:pt x="226" y="242"/>
                    <a:pt x="230" y="247"/>
                    <a:pt x="234" y="251"/>
                  </a:cubicBezTo>
                  <a:cubicBezTo>
                    <a:pt x="237" y="249"/>
                    <a:pt x="235" y="247"/>
                    <a:pt x="234" y="245"/>
                  </a:cubicBezTo>
                  <a:cubicBezTo>
                    <a:pt x="210" y="210"/>
                    <a:pt x="203" y="169"/>
                    <a:pt x="196" y="128"/>
                  </a:cubicBezTo>
                  <a:cubicBezTo>
                    <a:pt x="192" y="104"/>
                    <a:pt x="191" y="80"/>
                    <a:pt x="191" y="57"/>
                  </a:cubicBezTo>
                  <a:cubicBezTo>
                    <a:pt x="191" y="38"/>
                    <a:pt x="190" y="16"/>
                    <a:pt x="204" y="0"/>
                  </a:cubicBezTo>
                  <a:cubicBezTo>
                    <a:pt x="211" y="0"/>
                    <a:pt x="212" y="5"/>
                    <a:pt x="212" y="10"/>
                  </a:cubicBezTo>
                  <a:cubicBezTo>
                    <a:pt x="221" y="56"/>
                    <a:pt x="234" y="102"/>
                    <a:pt x="242" y="149"/>
                  </a:cubicBezTo>
                  <a:cubicBezTo>
                    <a:pt x="252" y="202"/>
                    <a:pt x="267" y="255"/>
                    <a:pt x="288" y="295"/>
                  </a:cubicBezTo>
                  <a:cubicBezTo>
                    <a:pt x="272" y="265"/>
                    <a:pt x="260" y="224"/>
                    <a:pt x="250" y="183"/>
                  </a:cubicBezTo>
                  <a:cubicBezTo>
                    <a:pt x="238" y="132"/>
                    <a:pt x="230" y="81"/>
                    <a:pt x="217" y="31"/>
                  </a:cubicBezTo>
                  <a:cubicBezTo>
                    <a:pt x="215" y="23"/>
                    <a:pt x="212" y="16"/>
                    <a:pt x="220" y="9"/>
                  </a:cubicBezTo>
                  <a:cubicBezTo>
                    <a:pt x="231" y="14"/>
                    <a:pt x="235" y="25"/>
                    <a:pt x="241" y="33"/>
                  </a:cubicBezTo>
                  <a:cubicBezTo>
                    <a:pt x="261" y="61"/>
                    <a:pt x="275" y="92"/>
                    <a:pt x="285" y="125"/>
                  </a:cubicBezTo>
                  <a:cubicBezTo>
                    <a:pt x="291" y="147"/>
                    <a:pt x="298" y="170"/>
                    <a:pt x="306" y="193"/>
                  </a:cubicBezTo>
                  <a:cubicBezTo>
                    <a:pt x="315" y="216"/>
                    <a:pt x="320" y="241"/>
                    <a:pt x="324" y="266"/>
                  </a:cubicBezTo>
                  <a:cubicBezTo>
                    <a:pt x="326" y="287"/>
                    <a:pt x="332" y="307"/>
                    <a:pt x="333" y="328"/>
                  </a:cubicBezTo>
                  <a:cubicBezTo>
                    <a:pt x="334" y="331"/>
                    <a:pt x="335" y="335"/>
                    <a:pt x="334" y="338"/>
                  </a:cubicBezTo>
                  <a:cubicBezTo>
                    <a:pt x="329" y="364"/>
                    <a:pt x="341" y="378"/>
                    <a:pt x="361" y="390"/>
                  </a:cubicBezTo>
                  <a:cubicBezTo>
                    <a:pt x="408" y="418"/>
                    <a:pt x="446" y="456"/>
                    <a:pt x="485" y="493"/>
                  </a:cubicBezTo>
                  <a:cubicBezTo>
                    <a:pt x="518" y="524"/>
                    <a:pt x="550" y="555"/>
                    <a:pt x="582" y="589"/>
                  </a:cubicBezTo>
                  <a:cubicBezTo>
                    <a:pt x="597" y="605"/>
                    <a:pt x="609" y="623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53">
              <a:extLst>
                <a:ext uri="{FF2B5EF4-FFF2-40B4-BE49-F238E27FC236}">
                  <a16:creationId xmlns:a16="http://schemas.microsoft.com/office/drawing/2014/main" id="{A03C2B4A-093E-4FCE-A19A-D1C221CDA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0" y="4294188"/>
              <a:ext cx="414338" cy="385763"/>
            </a:xfrm>
            <a:custGeom>
              <a:avLst/>
              <a:gdLst>
                <a:gd name="T0" fmla="*/ 281 w 298"/>
                <a:gd name="T1" fmla="*/ 230 h 277"/>
                <a:gd name="T2" fmla="*/ 229 w 298"/>
                <a:gd name="T3" fmla="*/ 255 h 277"/>
                <a:gd name="T4" fmla="*/ 113 w 298"/>
                <a:gd name="T5" fmla="*/ 269 h 277"/>
                <a:gd name="T6" fmla="*/ 17 w 298"/>
                <a:gd name="T7" fmla="*/ 187 h 277"/>
                <a:gd name="T8" fmla="*/ 1 w 298"/>
                <a:gd name="T9" fmla="*/ 116 h 277"/>
                <a:gd name="T10" fmla="*/ 30 w 298"/>
                <a:gd name="T11" fmla="*/ 23 h 277"/>
                <a:gd name="T12" fmla="*/ 79 w 298"/>
                <a:gd name="T13" fmla="*/ 8 h 277"/>
                <a:gd name="T14" fmla="*/ 102 w 298"/>
                <a:gd name="T15" fmla="*/ 29 h 277"/>
                <a:gd name="T16" fmla="*/ 137 w 298"/>
                <a:gd name="T17" fmla="*/ 82 h 277"/>
                <a:gd name="T18" fmla="*/ 189 w 298"/>
                <a:gd name="T19" fmla="*/ 134 h 277"/>
                <a:gd name="T20" fmla="*/ 271 w 298"/>
                <a:gd name="T21" fmla="*/ 186 h 277"/>
                <a:gd name="T22" fmla="*/ 292 w 298"/>
                <a:gd name="T23" fmla="*/ 203 h 277"/>
                <a:gd name="T24" fmla="*/ 291 w 298"/>
                <a:gd name="T25" fmla="*/ 222 h 277"/>
                <a:gd name="T26" fmla="*/ 281 w 298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7">
                  <a:moveTo>
                    <a:pt x="281" y="230"/>
                  </a:moveTo>
                  <a:cubicBezTo>
                    <a:pt x="266" y="245"/>
                    <a:pt x="247" y="250"/>
                    <a:pt x="229" y="255"/>
                  </a:cubicBezTo>
                  <a:cubicBezTo>
                    <a:pt x="191" y="267"/>
                    <a:pt x="153" y="277"/>
                    <a:pt x="113" y="269"/>
                  </a:cubicBezTo>
                  <a:cubicBezTo>
                    <a:pt x="66" y="260"/>
                    <a:pt x="33" y="232"/>
                    <a:pt x="17" y="187"/>
                  </a:cubicBezTo>
                  <a:cubicBezTo>
                    <a:pt x="7" y="165"/>
                    <a:pt x="0" y="141"/>
                    <a:pt x="1" y="116"/>
                  </a:cubicBezTo>
                  <a:cubicBezTo>
                    <a:pt x="2" y="83"/>
                    <a:pt x="13" y="52"/>
                    <a:pt x="30" y="23"/>
                  </a:cubicBezTo>
                  <a:cubicBezTo>
                    <a:pt x="42" y="3"/>
                    <a:pt x="66" y="0"/>
                    <a:pt x="79" y="8"/>
                  </a:cubicBezTo>
                  <a:cubicBezTo>
                    <a:pt x="88" y="13"/>
                    <a:pt x="96" y="21"/>
                    <a:pt x="102" y="29"/>
                  </a:cubicBezTo>
                  <a:cubicBezTo>
                    <a:pt x="116" y="45"/>
                    <a:pt x="125" y="64"/>
                    <a:pt x="137" y="82"/>
                  </a:cubicBezTo>
                  <a:cubicBezTo>
                    <a:pt x="150" y="103"/>
                    <a:pt x="168" y="120"/>
                    <a:pt x="189" y="134"/>
                  </a:cubicBezTo>
                  <a:cubicBezTo>
                    <a:pt x="216" y="152"/>
                    <a:pt x="243" y="169"/>
                    <a:pt x="271" y="186"/>
                  </a:cubicBezTo>
                  <a:cubicBezTo>
                    <a:pt x="279" y="190"/>
                    <a:pt x="285" y="197"/>
                    <a:pt x="292" y="203"/>
                  </a:cubicBezTo>
                  <a:cubicBezTo>
                    <a:pt x="298" y="208"/>
                    <a:pt x="296" y="216"/>
                    <a:pt x="291" y="222"/>
                  </a:cubicBezTo>
                  <a:cubicBezTo>
                    <a:pt x="288" y="225"/>
                    <a:pt x="284" y="228"/>
                    <a:pt x="281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54">
              <a:extLst>
                <a:ext uri="{FF2B5EF4-FFF2-40B4-BE49-F238E27FC236}">
                  <a16:creationId xmlns:a16="http://schemas.microsoft.com/office/drawing/2014/main" id="{79894F96-CCA8-DE22-9FD2-765DEC4E301B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0" y="4662488"/>
              <a:ext cx="384175" cy="37147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6 h 266"/>
                <a:gd name="T4" fmla="*/ 37 w 276"/>
                <a:gd name="T5" fmla="*/ 101 h 266"/>
                <a:gd name="T6" fmla="*/ 13 w 276"/>
                <a:gd name="T7" fmla="*/ 79 h 266"/>
                <a:gd name="T8" fmla="*/ 29 w 276"/>
                <a:gd name="T9" fmla="*/ 31 h 266"/>
                <a:gd name="T10" fmla="*/ 179 w 276"/>
                <a:gd name="T11" fmla="*/ 17 h 266"/>
                <a:gd name="T12" fmla="*/ 275 w 276"/>
                <a:gd name="T13" fmla="*/ 152 h 266"/>
                <a:gd name="T14" fmla="*/ 256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0"/>
                    <a:pt x="122" y="166"/>
                  </a:cubicBezTo>
                  <a:cubicBezTo>
                    <a:pt x="95" y="143"/>
                    <a:pt x="68" y="120"/>
                    <a:pt x="37" y="101"/>
                  </a:cubicBezTo>
                  <a:cubicBezTo>
                    <a:pt x="28" y="95"/>
                    <a:pt x="20" y="88"/>
                    <a:pt x="13" y="79"/>
                  </a:cubicBezTo>
                  <a:cubicBezTo>
                    <a:pt x="0" y="62"/>
                    <a:pt x="7" y="44"/>
                    <a:pt x="29" y="31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2"/>
                  </a:cubicBezTo>
                  <a:cubicBezTo>
                    <a:pt x="276" y="183"/>
                    <a:pt x="271" y="211"/>
                    <a:pt x="256" y="238"/>
                  </a:cubicBezTo>
                  <a:cubicBezTo>
                    <a:pt x="251" y="249"/>
                    <a:pt x="242" y="255"/>
                    <a:pt x="232" y="260"/>
                  </a:cubicBezTo>
                  <a:cubicBezTo>
                    <a:pt x="220" y="266"/>
                    <a:pt x="207" y="260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55">
              <a:extLst>
                <a:ext uri="{FF2B5EF4-FFF2-40B4-BE49-F238E27FC236}">
                  <a16:creationId xmlns:a16="http://schemas.microsoft.com/office/drawing/2014/main" id="{934B353F-D3B9-D451-6965-4E627D4F9AC1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2350" y="4224338"/>
              <a:ext cx="212725" cy="373063"/>
            </a:xfrm>
            <a:custGeom>
              <a:avLst/>
              <a:gdLst>
                <a:gd name="T0" fmla="*/ 152 w 153"/>
                <a:gd name="T1" fmla="*/ 268 h 268"/>
                <a:gd name="T2" fmla="*/ 125 w 153"/>
                <a:gd name="T3" fmla="*/ 252 h 268"/>
                <a:gd name="T4" fmla="*/ 57 w 153"/>
                <a:gd name="T5" fmla="*/ 186 h 268"/>
                <a:gd name="T6" fmla="*/ 13 w 153"/>
                <a:gd name="T7" fmla="*/ 92 h 268"/>
                <a:gd name="T8" fmla="*/ 2 w 153"/>
                <a:gd name="T9" fmla="*/ 30 h 268"/>
                <a:gd name="T10" fmla="*/ 6 w 153"/>
                <a:gd name="T11" fmla="*/ 7 h 268"/>
                <a:gd name="T12" fmla="*/ 26 w 153"/>
                <a:gd name="T13" fmla="*/ 6 h 268"/>
                <a:gd name="T14" fmla="*/ 132 w 153"/>
                <a:gd name="T15" fmla="*/ 169 h 268"/>
                <a:gd name="T16" fmla="*/ 151 w 153"/>
                <a:gd name="T17" fmla="*/ 240 h 268"/>
                <a:gd name="T18" fmla="*/ 152 w 153"/>
                <a:gd name="T19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268">
                  <a:moveTo>
                    <a:pt x="152" y="268"/>
                  </a:moveTo>
                  <a:cubicBezTo>
                    <a:pt x="139" y="268"/>
                    <a:pt x="132" y="259"/>
                    <a:pt x="125" y="252"/>
                  </a:cubicBezTo>
                  <a:cubicBezTo>
                    <a:pt x="101" y="232"/>
                    <a:pt x="76" y="212"/>
                    <a:pt x="57" y="186"/>
                  </a:cubicBezTo>
                  <a:cubicBezTo>
                    <a:pt x="35" y="157"/>
                    <a:pt x="23" y="126"/>
                    <a:pt x="13" y="92"/>
                  </a:cubicBezTo>
                  <a:cubicBezTo>
                    <a:pt x="8" y="72"/>
                    <a:pt x="7" y="50"/>
                    <a:pt x="2" y="30"/>
                  </a:cubicBezTo>
                  <a:cubicBezTo>
                    <a:pt x="0" y="22"/>
                    <a:pt x="0" y="15"/>
                    <a:pt x="6" y="7"/>
                  </a:cubicBezTo>
                  <a:cubicBezTo>
                    <a:pt x="12" y="0"/>
                    <a:pt x="19" y="1"/>
                    <a:pt x="26" y="6"/>
                  </a:cubicBezTo>
                  <a:cubicBezTo>
                    <a:pt x="79" y="48"/>
                    <a:pt x="112" y="104"/>
                    <a:pt x="132" y="169"/>
                  </a:cubicBezTo>
                  <a:cubicBezTo>
                    <a:pt x="139" y="192"/>
                    <a:pt x="145" y="216"/>
                    <a:pt x="151" y="240"/>
                  </a:cubicBezTo>
                  <a:cubicBezTo>
                    <a:pt x="153" y="249"/>
                    <a:pt x="148" y="258"/>
                    <a:pt x="152" y="268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56">
              <a:extLst>
                <a:ext uri="{FF2B5EF4-FFF2-40B4-BE49-F238E27FC236}">
                  <a16:creationId xmlns:a16="http://schemas.microsoft.com/office/drawing/2014/main" id="{B5E1EC70-419A-32E8-78CB-4824C30C591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3738563"/>
              <a:ext cx="176213" cy="328613"/>
            </a:xfrm>
            <a:custGeom>
              <a:avLst/>
              <a:gdLst>
                <a:gd name="T0" fmla="*/ 80 w 127"/>
                <a:gd name="T1" fmla="*/ 205 h 236"/>
                <a:gd name="T2" fmla="*/ 34 w 127"/>
                <a:gd name="T3" fmla="*/ 146 h 236"/>
                <a:gd name="T4" fmla="*/ 5 w 127"/>
                <a:gd name="T5" fmla="*/ 39 h 236"/>
                <a:gd name="T6" fmla="*/ 2 w 127"/>
                <a:gd name="T7" fmla="*/ 15 h 236"/>
                <a:gd name="T8" fmla="*/ 8 w 127"/>
                <a:gd name="T9" fmla="*/ 3 h 236"/>
                <a:gd name="T10" fmla="*/ 23 w 127"/>
                <a:gd name="T11" fmla="*/ 7 h 236"/>
                <a:gd name="T12" fmla="*/ 80 w 127"/>
                <a:gd name="T13" fmla="*/ 80 h 236"/>
                <a:gd name="T14" fmla="*/ 107 w 127"/>
                <a:gd name="T15" fmla="*/ 133 h 236"/>
                <a:gd name="T16" fmla="*/ 126 w 127"/>
                <a:gd name="T17" fmla="*/ 211 h 236"/>
                <a:gd name="T18" fmla="*/ 125 w 127"/>
                <a:gd name="T19" fmla="*/ 225 h 236"/>
                <a:gd name="T20" fmla="*/ 111 w 127"/>
                <a:gd name="T21" fmla="*/ 231 h 236"/>
                <a:gd name="T22" fmla="*/ 80 w 127"/>
                <a:gd name="T23" fmla="*/ 20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236">
                  <a:moveTo>
                    <a:pt x="80" y="205"/>
                  </a:moveTo>
                  <a:cubicBezTo>
                    <a:pt x="63" y="190"/>
                    <a:pt x="48" y="168"/>
                    <a:pt x="34" y="146"/>
                  </a:cubicBezTo>
                  <a:cubicBezTo>
                    <a:pt x="14" y="114"/>
                    <a:pt x="7" y="77"/>
                    <a:pt x="5" y="39"/>
                  </a:cubicBezTo>
                  <a:cubicBezTo>
                    <a:pt x="4" y="31"/>
                    <a:pt x="0" y="23"/>
                    <a:pt x="2" y="15"/>
                  </a:cubicBezTo>
                  <a:cubicBezTo>
                    <a:pt x="3" y="10"/>
                    <a:pt x="3" y="5"/>
                    <a:pt x="8" y="3"/>
                  </a:cubicBezTo>
                  <a:cubicBezTo>
                    <a:pt x="14" y="0"/>
                    <a:pt x="19" y="3"/>
                    <a:pt x="23" y="7"/>
                  </a:cubicBezTo>
                  <a:cubicBezTo>
                    <a:pt x="44" y="29"/>
                    <a:pt x="64" y="53"/>
                    <a:pt x="80" y="80"/>
                  </a:cubicBezTo>
                  <a:cubicBezTo>
                    <a:pt x="89" y="98"/>
                    <a:pt x="98" y="115"/>
                    <a:pt x="107" y="133"/>
                  </a:cubicBezTo>
                  <a:cubicBezTo>
                    <a:pt x="118" y="158"/>
                    <a:pt x="121" y="184"/>
                    <a:pt x="126" y="211"/>
                  </a:cubicBezTo>
                  <a:cubicBezTo>
                    <a:pt x="126" y="215"/>
                    <a:pt x="127" y="221"/>
                    <a:pt x="125" y="225"/>
                  </a:cubicBezTo>
                  <a:cubicBezTo>
                    <a:pt x="123" y="231"/>
                    <a:pt x="118" y="236"/>
                    <a:pt x="111" y="231"/>
                  </a:cubicBezTo>
                  <a:cubicBezTo>
                    <a:pt x="101" y="224"/>
                    <a:pt x="90" y="218"/>
                    <a:pt x="80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57">
              <a:extLst>
                <a:ext uri="{FF2B5EF4-FFF2-40B4-BE49-F238E27FC236}">
                  <a16:creationId xmlns:a16="http://schemas.microsoft.com/office/drawing/2014/main" id="{9A7CE3AB-A0C9-2CF4-8D22-7E0C40992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3865563"/>
              <a:ext cx="428625" cy="506413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5 h 364"/>
                <a:gd name="T4" fmla="*/ 143 w 307"/>
                <a:gd name="T5" fmla="*/ 195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0 h 364"/>
                <a:gd name="T18" fmla="*/ 38 w 307"/>
                <a:gd name="T19" fmla="*/ 73 h 364"/>
                <a:gd name="T20" fmla="*/ 12 w 307"/>
                <a:gd name="T21" fmla="*/ 33 h 364"/>
                <a:gd name="T22" fmla="*/ 1 w 307"/>
                <a:gd name="T23" fmla="*/ 12 h 364"/>
                <a:gd name="T24" fmla="*/ 5 w 307"/>
                <a:gd name="T25" fmla="*/ 1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5" y="105"/>
                    <a:pt x="90" y="125"/>
                  </a:cubicBezTo>
                  <a:cubicBezTo>
                    <a:pt x="107" y="149"/>
                    <a:pt x="124" y="173"/>
                    <a:pt x="143" y="195"/>
                  </a:cubicBezTo>
                  <a:cubicBezTo>
                    <a:pt x="162" y="219"/>
                    <a:pt x="184" y="241"/>
                    <a:pt x="204" y="264"/>
                  </a:cubicBezTo>
                  <a:cubicBezTo>
                    <a:pt x="236" y="298"/>
                    <a:pt x="270" y="331"/>
                    <a:pt x="307" y="364"/>
                  </a:cubicBezTo>
                  <a:cubicBezTo>
                    <a:pt x="294" y="362"/>
                    <a:pt x="287" y="354"/>
                    <a:pt x="279" y="348"/>
                  </a:cubicBezTo>
                  <a:cubicBezTo>
                    <a:pt x="250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0"/>
                  </a:cubicBezTo>
                  <a:cubicBezTo>
                    <a:pt x="42" y="78"/>
                    <a:pt x="40" y="76"/>
                    <a:pt x="38" y="73"/>
                  </a:cubicBezTo>
                  <a:cubicBezTo>
                    <a:pt x="32" y="59"/>
                    <a:pt x="22" y="46"/>
                    <a:pt x="12" y="33"/>
                  </a:cubicBezTo>
                  <a:cubicBezTo>
                    <a:pt x="7" y="27"/>
                    <a:pt x="2" y="20"/>
                    <a:pt x="1" y="12"/>
                  </a:cubicBezTo>
                  <a:cubicBezTo>
                    <a:pt x="0" y="7"/>
                    <a:pt x="1" y="3"/>
                    <a:pt x="5" y="1"/>
                  </a:cubicBezTo>
                  <a:cubicBezTo>
                    <a:pt x="10" y="0"/>
                    <a:pt x="12" y="2"/>
                    <a:pt x="15" y="6"/>
                  </a:cubicBezTo>
                  <a:cubicBezTo>
                    <a:pt x="27" y="24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58">
              <a:extLst>
                <a:ext uri="{FF2B5EF4-FFF2-40B4-BE49-F238E27FC236}">
                  <a16:creationId xmlns:a16="http://schemas.microsoft.com/office/drawing/2014/main" id="{39731896-703A-B479-F28E-B090E0C1834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0" y="3771900"/>
              <a:ext cx="168275" cy="596900"/>
            </a:xfrm>
            <a:custGeom>
              <a:avLst/>
              <a:gdLst>
                <a:gd name="T0" fmla="*/ 40 w 120"/>
                <a:gd name="T1" fmla="*/ 122 h 429"/>
                <a:gd name="T2" fmla="*/ 53 w 120"/>
                <a:gd name="T3" fmla="*/ 186 h 429"/>
                <a:gd name="T4" fmla="*/ 83 w 120"/>
                <a:gd name="T5" fmla="*/ 328 h 429"/>
                <a:gd name="T6" fmla="*/ 113 w 120"/>
                <a:gd name="T7" fmla="*/ 413 h 429"/>
                <a:gd name="T8" fmla="*/ 120 w 120"/>
                <a:gd name="T9" fmla="*/ 429 h 429"/>
                <a:gd name="T10" fmla="*/ 110 w 120"/>
                <a:gd name="T11" fmla="*/ 420 h 429"/>
                <a:gd name="T12" fmla="*/ 63 w 120"/>
                <a:gd name="T13" fmla="*/ 287 h 429"/>
                <a:gd name="T14" fmla="*/ 27 w 120"/>
                <a:gd name="T15" fmla="*/ 120 h 429"/>
                <a:gd name="T16" fmla="*/ 24 w 120"/>
                <a:gd name="T17" fmla="*/ 112 h 429"/>
                <a:gd name="T18" fmla="*/ 5 w 120"/>
                <a:gd name="T19" fmla="*/ 19 h 429"/>
                <a:gd name="T20" fmla="*/ 8 w 120"/>
                <a:gd name="T21" fmla="*/ 2 h 429"/>
                <a:gd name="T22" fmla="*/ 21 w 120"/>
                <a:gd name="T23" fmla="*/ 16 h 429"/>
                <a:gd name="T24" fmla="*/ 40 w 120"/>
                <a:gd name="T25" fmla="*/ 122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40" y="122"/>
                  </a:moveTo>
                  <a:cubicBezTo>
                    <a:pt x="40" y="145"/>
                    <a:pt x="48" y="166"/>
                    <a:pt x="53" y="186"/>
                  </a:cubicBezTo>
                  <a:cubicBezTo>
                    <a:pt x="65" y="233"/>
                    <a:pt x="71" y="281"/>
                    <a:pt x="83" y="328"/>
                  </a:cubicBezTo>
                  <a:cubicBezTo>
                    <a:pt x="91" y="357"/>
                    <a:pt x="102" y="386"/>
                    <a:pt x="113" y="413"/>
                  </a:cubicBezTo>
                  <a:cubicBezTo>
                    <a:pt x="115" y="419"/>
                    <a:pt x="117" y="423"/>
                    <a:pt x="120" y="429"/>
                  </a:cubicBezTo>
                  <a:cubicBezTo>
                    <a:pt x="114" y="427"/>
                    <a:pt x="112" y="424"/>
                    <a:pt x="110" y="420"/>
                  </a:cubicBezTo>
                  <a:cubicBezTo>
                    <a:pt x="88" y="378"/>
                    <a:pt x="73" y="334"/>
                    <a:pt x="63" y="287"/>
                  </a:cubicBezTo>
                  <a:cubicBezTo>
                    <a:pt x="51" y="231"/>
                    <a:pt x="39" y="176"/>
                    <a:pt x="27" y="120"/>
                  </a:cubicBezTo>
                  <a:cubicBezTo>
                    <a:pt x="26" y="117"/>
                    <a:pt x="25" y="115"/>
                    <a:pt x="24" y="112"/>
                  </a:cubicBezTo>
                  <a:cubicBezTo>
                    <a:pt x="18" y="81"/>
                    <a:pt x="14" y="50"/>
                    <a:pt x="5" y="19"/>
                  </a:cubicBezTo>
                  <a:cubicBezTo>
                    <a:pt x="4" y="13"/>
                    <a:pt x="0" y="4"/>
                    <a:pt x="8" y="2"/>
                  </a:cubicBezTo>
                  <a:cubicBezTo>
                    <a:pt x="16" y="0"/>
                    <a:pt x="20" y="9"/>
                    <a:pt x="21" y="16"/>
                  </a:cubicBezTo>
                  <a:cubicBezTo>
                    <a:pt x="27" y="51"/>
                    <a:pt x="34" y="87"/>
                    <a:pt x="40" y="12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4" name="Grupo 53">
            <a:extLst>
              <a:ext uri="{FF2B5EF4-FFF2-40B4-BE49-F238E27FC236}">
                <a16:creationId xmlns:a16="http://schemas.microsoft.com/office/drawing/2014/main" id="{808D8308-4EB9-32AB-0D34-16736237C983}"/>
              </a:ext>
            </a:extLst>
          </p:cNvPr>
          <p:cNvGrpSpPr/>
          <p:nvPr/>
        </p:nvGrpSpPr>
        <p:grpSpPr>
          <a:xfrm flipH="1">
            <a:off x="19674" y="3724728"/>
            <a:ext cx="1068957" cy="1403350"/>
            <a:chOff x="8072438" y="3738563"/>
            <a:chExt cx="1076325" cy="1403350"/>
          </a:xfrm>
        </p:grpSpPr>
        <p:sp>
          <p:nvSpPr>
            <p:cNvPr id="55" name="Freeform 52">
              <a:extLst>
                <a:ext uri="{FF2B5EF4-FFF2-40B4-BE49-F238E27FC236}">
                  <a16:creationId xmlns:a16="http://schemas.microsoft.com/office/drawing/2014/main" id="{1C7A6284-E10F-AF44-B9FB-18EE1C17880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4825" y="3929063"/>
              <a:ext cx="1023938" cy="1212850"/>
            </a:xfrm>
            <a:custGeom>
              <a:avLst/>
              <a:gdLst>
                <a:gd name="T0" fmla="*/ 623 w 734"/>
                <a:gd name="T1" fmla="*/ 641 h 871"/>
                <a:gd name="T2" fmla="*/ 703 w 734"/>
                <a:gd name="T3" fmla="*/ 767 h 871"/>
                <a:gd name="T4" fmla="*/ 731 w 734"/>
                <a:gd name="T5" fmla="*/ 852 h 871"/>
                <a:gd name="T6" fmla="*/ 729 w 734"/>
                <a:gd name="T7" fmla="*/ 871 h 871"/>
                <a:gd name="T8" fmla="*/ 672 w 734"/>
                <a:gd name="T9" fmla="*/ 756 h 871"/>
                <a:gd name="T10" fmla="*/ 601 w 734"/>
                <a:gd name="T11" fmla="*/ 649 h 871"/>
                <a:gd name="T12" fmla="*/ 575 w 734"/>
                <a:gd name="T13" fmla="*/ 613 h 871"/>
                <a:gd name="T14" fmla="*/ 510 w 734"/>
                <a:gd name="T15" fmla="*/ 543 h 871"/>
                <a:gd name="T16" fmla="*/ 495 w 734"/>
                <a:gd name="T17" fmla="*/ 538 h 871"/>
                <a:gd name="T18" fmla="*/ 395 w 734"/>
                <a:gd name="T19" fmla="*/ 515 h 871"/>
                <a:gd name="T20" fmla="*/ 376 w 734"/>
                <a:gd name="T21" fmla="*/ 499 h 871"/>
                <a:gd name="T22" fmla="*/ 398 w 734"/>
                <a:gd name="T23" fmla="*/ 490 h 871"/>
                <a:gd name="T24" fmla="*/ 446 w 734"/>
                <a:gd name="T25" fmla="*/ 495 h 871"/>
                <a:gd name="T26" fmla="*/ 458 w 734"/>
                <a:gd name="T27" fmla="*/ 496 h 871"/>
                <a:gd name="T28" fmla="*/ 424 w 734"/>
                <a:gd name="T29" fmla="*/ 462 h 871"/>
                <a:gd name="T30" fmla="*/ 330 w 734"/>
                <a:gd name="T31" fmla="*/ 394 h 871"/>
                <a:gd name="T32" fmla="*/ 254 w 734"/>
                <a:gd name="T33" fmla="*/ 341 h 871"/>
                <a:gd name="T34" fmla="*/ 124 w 734"/>
                <a:gd name="T35" fmla="*/ 229 h 871"/>
                <a:gd name="T36" fmla="*/ 78 w 734"/>
                <a:gd name="T37" fmla="*/ 173 h 871"/>
                <a:gd name="T38" fmla="*/ 11 w 734"/>
                <a:gd name="T39" fmla="*/ 58 h 871"/>
                <a:gd name="T40" fmla="*/ 0 w 734"/>
                <a:gd name="T41" fmla="*/ 27 h 871"/>
                <a:gd name="T42" fmla="*/ 13 w 734"/>
                <a:gd name="T43" fmla="*/ 35 h 871"/>
                <a:gd name="T44" fmla="*/ 68 w 734"/>
                <a:gd name="T45" fmla="*/ 116 h 871"/>
                <a:gd name="T46" fmla="*/ 135 w 734"/>
                <a:gd name="T47" fmla="*/ 195 h 871"/>
                <a:gd name="T48" fmla="*/ 155 w 734"/>
                <a:gd name="T49" fmla="*/ 216 h 871"/>
                <a:gd name="T50" fmla="*/ 241 w 734"/>
                <a:gd name="T51" fmla="*/ 297 h 871"/>
                <a:gd name="T52" fmla="*/ 123 w 734"/>
                <a:gd name="T53" fmla="*/ 179 h 871"/>
                <a:gd name="T54" fmla="*/ 17 w 734"/>
                <a:gd name="T55" fmla="*/ 34 h 871"/>
                <a:gd name="T56" fmla="*/ 14 w 734"/>
                <a:gd name="T57" fmla="*/ 15 h 871"/>
                <a:gd name="T58" fmla="*/ 50 w 734"/>
                <a:gd name="T59" fmla="*/ 42 h 871"/>
                <a:gd name="T60" fmla="*/ 93 w 734"/>
                <a:gd name="T61" fmla="*/ 82 h 871"/>
                <a:gd name="T62" fmla="*/ 161 w 734"/>
                <a:gd name="T63" fmla="*/ 160 h 871"/>
                <a:gd name="T64" fmla="*/ 222 w 734"/>
                <a:gd name="T65" fmla="*/ 238 h 871"/>
                <a:gd name="T66" fmla="*/ 234 w 734"/>
                <a:gd name="T67" fmla="*/ 251 h 871"/>
                <a:gd name="T68" fmla="*/ 234 w 734"/>
                <a:gd name="T69" fmla="*/ 245 h 871"/>
                <a:gd name="T70" fmla="*/ 196 w 734"/>
                <a:gd name="T71" fmla="*/ 128 h 871"/>
                <a:gd name="T72" fmla="*/ 191 w 734"/>
                <a:gd name="T73" fmla="*/ 57 h 871"/>
                <a:gd name="T74" fmla="*/ 204 w 734"/>
                <a:gd name="T75" fmla="*/ 0 h 871"/>
                <a:gd name="T76" fmla="*/ 212 w 734"/>
                <a:gd name="T77" fmla="*/ 10 h 871"/>
                <a:gd name="T78" fmla="*/ 242 w 734"/>
                <a:gd name="T79" fmla="*/ 149 h 871"/>
                <a:gd name="T80" fmla="*/ 288 w 734"/>
                <a:gd name="T81" fmla="*/ 295 h 871"/>
                <a:gd name="T82" fmla="*/ 250 w 734"/>
                <a:gd name="T83" fmla="*/ 183 h 871"/>
                <a:gd name="T84" fmla="*/ 217 w 734"/>
                <a:gd name="T85" fmla="*/ 31 h 871"/>
                <a:gd name="T86" fmla="*/ 220 w 734"/>
                <a:gd name="T87" fmla="*/ 9 h 871"/>
                <a:gd name="T88" fmla="*/ 241 w 734"/>
                <a:gd name="T89" fmla="*/ 33 h 871"/>
                <a:gd name="T90" fmla="*/ 285 w 734"/>
                <a:gd name="T91" fmla="*/ 125 h 871"/>
                <a:gd name="T92" fmla="*/ 306 w 734"/>
                <a:gd name="T93" fmla="*/ 193 h 871"/>
                <a:gd name="T94" fmla="*/ 324 w 734"/>
                <a:gd name="T95" fmla="*/ 266 h 871"/>
                <a:gd name="T96" fmla="*/ 333 w 734"/>
                <a:gd name="T97" fmla="*/ 328 h 871"/>
                <a:gd name="T98" fmla="*/ 334 w 734"/>
                <a:gd name="T99" fmla="*/ 338 h 871"/>
                <a:gd name="T100" fmla="*/ 361 w 734"/>
                <a:gd name="T101" fmla="*/ 390 h 871"/>
                <a:gd name="T102" fmla="*/ 485 w 734"/>
                <a:gd name="T103" fmla="*/ 493 h 871"/>
                <a:gd name="T104" fmla="*/ 582 w 734"/>
                <a:gd name="T105" fmla="*/ 589 h 871"/>
                <a:gd name="T106" fmla="*/ 623 w 734"/>
                <a:gd name="T107" fmla="*/ 64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1">
                  <a:moveTo>
                    <a:pt x="623" y="641"/>
                  </a:moveTo>
                  <a:cubicBezTo>
                    <a:pt x="651" y="682"/>
                    <a:pt x="681" y="722"/>
                    <a:pt x="703" y="767"/>
                  </a:cubicBezTo>
                  <a:cubicBezTo>
                    <a:pt x="716" y="793"/>
                    <a:pt x="725" y="822"/>
                    <a:pt x="731" y="852"/>
                  </a:cubicBezTo>
                  <a:cubicBezTo>
                    <a:pt x="732" y="857"/>
                    <a:pt x="734" y="863"/>
                    <a:pt x="729" y="871"/>
                  </a:cubicBezTo>
                  <a:cubicBezTo>
                    <a:pt x="707" y="833"/>
                    <a:pt x="697" y="790"/>
                    <a:pt x="672" y="756"/>
                  </a:cubicBezTo>
                  <a:cubicBezTo>
                    <a:pt x="648" y="721"/>
                    <a:pt x="628" y="683"/>
                    <a:pt x="601" y="649"/>
                  </a:cubicBezTo>
                  <a:cubicBezTo>
                    <a:pt x="595" y="635"/>
                    <a:pt x="585" y="623"/>
                    <a:pt x="575" y="613"/>
                  </a:cubicBezTo>
                  <a:cubicBezTo>
                    <a:pt x="554" y="589"/>
                    <a:pt x="533" y="564"/>
                    <a:pt x="510" y="543"/>
                  </a:cubicBezTo>
                  <a:cubicBezTo>
                    <a:pt x="505" y="539"/>
                    <a:pt x="501" y="538"/>
                    <a:pt x="495" y="538"/>
                  </a:cubicBezTo>
                  <a:cubicBezTo>
                    <a:pt x="461" y="533"/>
                    <a:pt x="427" y="529"/>
                    <a:pt x="395" y="515"/>
                  </a:cubicBezTo>
                  <a:cubicBezTo>
                    <a:pt x="387" y="512"/>
                    <a:pt x="374" y="511"/>
                    <a:pt x="376" y="499"/>
                  </a:cubicBezTo>
                  <a:cubicBezTo>
                    <a:pt x="378" y="489"/>
                    <a:pt x="390" y="491"/>
                    <a:pt x="398" y="490"/>
                  </a:cubicBezTo>
                  <a:cubicBezTo>
                    <a:pt x="414" y="488"/>
                    <a:pt x="430" y="492"/>
                    <a:pt x="446" y="495"/>
                  </a:cubicBezTo>
                  <a:cubicBezTo>
                    <a:pt x="450" y="496"/>
                    <a:pt x="453" y="499"/>
                    <a:pt x="458" y="496"/>
                  </a:cubicBezTo>
                  <a:cubicBezTo>
                    <a:pt x="451" y="480"/>
                    <a:pt x="436" y="473"/>
                    <a:pt x="424" y="462"/>
                  </a:cubicBezTo>
                  <a:cubicBezTo>
                    <a:pt x="395" y="436"/>
                    <a:pt x="363" y="414"/>
                    <a:pt x="330" y="394"/>
                  </a:cubicBezTo>
                  <a:cubicBezTo>
                    <a:pt x="304" y="378"/>
                    <a:pt x="277" y="361"/>
                    <a:pt x="254" y="341"/>
                  </a:cubicBezTo>
                  <a:cubicBezTo>
                    <a:pt x="210" y="304"/>
                    <a:pt x="166" y="267"/>
                    <a:pt x="124" y="229"/>
                  </a:cubicBezTo>
                  <a:cubicBezTo>
                    <a:pt x="107" y="212"/>
                    <a:pt x="94" y="191"/>
                    <a:pt x="78" y="173"/>
                  </a:cubicBezTo>
                  <a:cubicBezTo>
                    <a:pt x="51" y="137"/>
                    <a:pt x="32" y="96"/>
                    <a:pt x="11" y="58"/>
                  </a:cubicBezTo>
                  <a:cubicBezTo>
                    <a:pt x="6" y="49"/>
                    <a:pt x="4" y="38"/>
                    <a:pt x="0" y="27"/>
                  </a:cubicBezTo>
                  <a:cubicBezTo>
                    <a:pt x="6" y="26"/>
                    <a:pt x="9" y="31"/>
                    <a:pt x="13" y="35"/>
                  </a:cubicBezTo>
                  <a:cubicBezTo>
                    <a:pt x="30" y="63"/>
                    <a:pt x="48" y="90"/>
                    <a:pt x="68" y="116"/>
                  </a:cubicBezTo>
                  <a:cubicBezTo>
                    <a:pt x="89" y="143"/>
                    <a:pt x="109" y="171"/>
                    <a:pt x="135" y="195"/>
                  </a:cubicBezTo>
                  <a:cubicBezTo>
                    <a:pt x="142" y="201"/>
                    <a:pt x="149" y="209"/>
                    <a:pt x="155" y="216"/>
                  </a:cubicBezTo>
                  <a:cubicBezTo>
                    <a:pt x="185" y="246"/>
                    <a:pt x="215" y="276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3"/>
                    <a:pt x="47" y="86"/>
                    <a:pt x="17" y="34"/>
                  </a:cubicBezTo>
                  <a:cubicBezTo>
                    <a:pt x="13" y="28"/>
                    <a:pt x="8" y="22"/>
                    <a:pt x="14" y="15"/>
                  </a:cubicBezTo>
                  <a:cubicBezTo>
                    <a:pt x="24" y="27"/>
                    <a:pt x="39" y="32"/>
                    <a:pt x="50" y="42"/>
                  </a:cubicBezTo>
                  <a:cubicBezTo>
                    <a:pt x="64" y="56"/>
                    <a:pt x="80" y="68"/>
                    <a:pt x="93" y="82"/>
                  </a:cubicBezTo>
                  <a:cubicBezTo>
                    <a:pt x="117" y="107"/>
                    <a:pt x="141" y="131"/>
                    <a:pt x="161" y="160"/>
                  </a:cubicBezTo>
                  <a:cubicBezTo>
                    <a:pt x="181" y="186"/>
                    <a:pt x="202" y="212"/>
                    <a:pt x="222" y="238"/>
                  </a:cubicBezTo>
                  <a:cubicBezTo>
                    <a:pt x="226" y="242"/>
                    <a:pt x="230" y="247"/>
                    <a:pt x="234" y="251"/>
                  </a:cubicBezTo>
                  <a:cubicBezTo>
                    <a:pt x="237" y="249"/>
                    <a:pt x="235" y="247"/>
                    <a:pt x="234" y="245"/>
                  </a:cubicBezTo>
                  <a:cubicBezTo>
                    <a:pt x="210" y="210"/>
                    <a:pt x="203" y="169"/>
                    <a:pt x="196" y="128"/>
                  </a:cubicBezTo>
                  <a:cubicBezTo>
                    <a:pt x="192" y="104"/>
                    <a:pt x="191" y="80"/>
                    <a:pt x="191" y="57"/>
                  </a:cubicBezTo>
                  <a:cubicBezTo>
                    <a:pt x="191" y="38"/>
                    <a:pt x="190" y="16"/>
                    <a:pt x="204" y="0"/>
                  </a:cubicBezTo>
                  <a:cubicBezTo>
                    <a:pt x="211" y="0"/>
                    <a:pt x="212" y="5"/>
                    <a:pt x="212" y="10"/>
                  </a:cubicBezTo>
                  <a:cubicBezTo>
                    <a:pt x="221" y="56"/>
                    <a:pt x="234" y="102"/>
                    <a:pt x="242" y="149"/>
                  </a:cubicBezTo>
                  <a:cubicBezTo>
                    <a:pt x="252" y="202"/>
                    <a:pt x="267" y="255"/>
                    <a:pt x="288" y="295"/>
                  </a:cubicBezTo>
                  <a:cubicBezTo>
                    <a:pt x="272" y="265"/>
                    <a:pt x="260" y="224"/>
                    <a:pt x="250" y="183"/>
                  </a:cubicBezTo>
                  <a:cubicBezTo>
                    <a:pt x="238" y="132"/>
                    <a:pt x="230" y="81"/>
                    <a:pt x="217" y="31"/>
                  </a:cubicBezTo>
                  <a:cubicBezTo>
                    <a:pt x="215" y="23"/>
                    <a:pt x="212" y="16"/>
                    <a:pt x="220" y="9"/>
                  </a:cubicBezTo>
                  <a:cubicBezTo>
                    <a:pt x="231" y="14"/>
                    <a:pt x="235" y="25"/>
                    <a:pt x="241" y="33"/>
                  </a:cubicBezTo>
                  <a:cubicBezTo>
                    <a:pt x="261" y="61"/>
                    <a:pt x="275" y="92"/>
                    <a:pt x="285" y="125"/>
                  </a:cubicBezTo>
                  <a:cubicBezTo>
                    <a:pt x="291" y="147"/>
                    <a:pt x="298" y="170"/>
                    <a:pt x="306" y="193"/>
                  </a:cubicBezTo>
                  <a:cubicBezTo>
                    <a:pt x="315" y="216"/>
                    <a:pt x="320" y="241"/>
                    <a:pt x="324" y="266"/>
                  </a:cubicBezTo>
                  <a:cubicBezTo>
                    <a:pt x="326" y="287"/>
                    <a:pt x="332" y="307"/>
                    <a:pt x="333" y="328"/>
                  </a:cubicBezTo>
                  <a:cubicBezTo>
                    <a:pt x="334" y="331"/>
                    <a:pt x="335" y="335"/>
                    <a:pt x="334" y="338"/>
                  </a:cubicBezTo>
                  <a:cubicBezTo>
                    <a:pt x="329" y="364"/>
                    <a:pt x="341" y="378"/>
                    <a:pt x="361" y="390"/>
                  </a:cubicBezTo>
                  <a:cubicBezTo>
                    <a:pt x="408" y="418"/>
                    <a:pt x="446" y="456"/>
                    <a:pt x="485" y="493"/>
                  </a:cubicBezTo>
                  <a:cubicBezTo>
                    <a:pt x="518" y="524"/>
                    <a:pt x="550" y="555"/>
                    <a:pt x="582" y="589"/>
                  </a:cubicBezTo>
                  <a:cubicBezTo>
                    <a:pt x="597" y="605"/>
                    <a:pt x="609" y="623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53">
              <a:extLst>
                <a:ext uri="{FF2B5EF4-FFF2-40B4-BE49-F238E27FC236}">
                  <a16:creationId xmlns:a16="http://schemas.microsoft.com/office/drawing/2014/main" id="{872E2700-E6DE-464A-6BC0-31B6F104E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0" y="4294188"/>
              <a:ext cx="414338" cy="385763"/>
            </a:xfrm>
            <a:custGeom>
              <a:avLst/>
              <a:gdLst>
                <a:gd name="T0" fmla="*/ 281 w 298"/>
                <a:gd name="T1" fmla="*/ 230 h 277"/>
                <a:gd name="T2" fmla="*/ 229 w 298"/>
                <a:gd name="T3" fmla="*/ 255 h 277"/>
                <a:gd name="T4" fmla="*/ 113 w 298"/>
                <a:gd name="T5" fmla="*/ 269 h 277"/>
                <a:gd name="T6" fmla="*/ 17 w 298"/>
                <a:gd name="T7" fmla="*/ 187 h 277"/>
                <a:gd name="T8" fmla="*/ 1 w 298"/>
                <a:gd name="T9" fmla="*/ 116 h 277"/>
                <a:gd name="T10" fmla="*/ 30 w 298"/>
                <a:gd name="T11" fmla="*/ 23 h 277"/>
                <a:gd name="T12" fmla="*/ 79 w 298"/>
                <a:gd name="T13" fmla="*/ 8 h 277"/>
                <a:gd name="T14" fmla="*/ 102 w 298"/>
                <a:gd name="T15" fmla="*/ 29 h 277"/>
                <a:gd name="T16" fmla="*/ 137 w 298"/>
                <a:gd name="T17" fmla="*/ 82 h 277"/>
                <a:gd name="T18" fmla="*/ 189 w 298"/>
                <a:gd name="T19" fmla="*/ 134 h 277"/>
                <a:gd name="T20" fmla="*/ 271 w 298"/>
                <a:gd name="T21" fmla="*/ 186 h 277"/>
                <a:gd name="T22" fmla="*/ 292 w 298"/>
                <a:gd name="T23" fmla="*/ 203 h 277"/>
                <a:gd name="T24" fmla="*/ 291 w 298"/>
                <a:gd name="T25" fmla="*/ 222 h 277"/>
                <a:gd name="T26" fmla="*/ 281 w 298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7">
                  <a:moveTo>
                    <a:pt x="281" y="230"/>
                  </a:moveTo>
                  <a:cubicBezTo>
                    <a:pt x="266" y="245"/>
                    <a:pt x="247" y="250"/>
                    <a:pt x="229" y="255"/>
                  </a:cubicBezTo>
                  <a:cubicBezTo>
                    <a:pt x="191" y="267"/>
                    <a:pt x="153" y="277"/>
                    <a:pt x="113" y="269"/>
                  </a:cubicBezTo>
                  <a:cubicBezTo>
                    <a:pt x="66" y="260"/>
                    <a:pt x="33" y="232"/>
                    <a:pt x="17" y="187"/>
                  </a:cubicBezTo>
                  <a:cubicBezTo>
                    <a:pt x="7" y="165"/>
                    <a:pt x="0" y="141"/>
                    <a:pt x="1" y="116"/>
                  </a:cubicBezTo>
                  <a:cubicBezTo>
                    <a:pt x="2" y="83"/>
                    <a:pt x="13" y="52"/>
                    <a:pt x="30" y="23"/>
                  </a:cubicBezTo>
                  <a:cubicBezTo>
                    <a:pt x="42" y="3"/>
                    <a:pt x="66" y="0"/>
                    <a:pt x="79" y="8"/>
                  </a:cubicBezTo>
                  <a:cubicBezTo>
                    <a:pt x="88" y="13"/>
                    <a:pt x="96" y="21"/>
                    <a:pt x="102" y="29"/>
                  </a:cubicBezTo>
                  <a:cubicBezTo>
                    <a:pt x="116" y="45"/>
                    <a:pt x="125" y="64"/>
                    <a:pt x="137" y="82"/>
                  </a:cubicBezTo>
                  <a:cubicBezTo>
                    <a:pt x="150" y="103"/>
                    <a:pt x="168" y="120"/>
                    <a:pt x="189" y="134"/>
                  </a:cubicBezTo>
                  <a:cubicBezTo>
                    <a:pt x="216" y="152"/>
                    <a:pt x="243" y="169"/>
                    <a:pt x="271" y="186"/>
                  </a:cubicBezTo>
                  <a:cubicBezTo>
                    <a:pt x="279" y="190"/>
                    <a:pt x="285" y="197"/>
                    <a:pt x="292" y="203"/>
                  </a:cubicBezTo>
                  <a:cubicBezTo>
                    <a:pt x="298" y="208"/>
                    <a:pt x="296" y="216"/>
                    <a:pt x="291" y="222"/>
                  </a:cubicBezTo>
                  <a:cubicBezTo>
                    <a:pt x="288" y="225"/>
                    <a:pt x="284" y="228"/>
                    <a:pt x="281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54">
              <a:extLst>
                <a:ext uri="{FF2B5EF4-FFF2-40B4-BE49-F238E27FC236}">
                  <a16:creationId xmlns:a16="http://schemas.microsoft.com/office/drawing/2014/main" id="{0DE43462-4206-8ED8-2F2C-E2AB2C4CCB1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0" y="4662488"/>
              <a:ext cx="384175" cy="37147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6 h 266"/>
                <a:gd name="T4" fmla="*/ 37 w 276"/>
                <a:gd name="T5" fmla="*/ 101 h 266"/>
                <a:gd name="T6" fmla="*/ 13 w 276"/>
                <a:gd name="T7" fmla="*/ 79 h 266"/>
                <a:gd name="T8" fmla="*/ 29 w 276"/>
                <a:gd name="T9" fmla="*/ 31 h 266"/>
                <a:gd name="T10" fmla="*/ 179 w 276"/>
                <a:gd name="T11" fmla="*/ 17 h 266"/>
                <a:gd name="T12" fmla="*/ 275 w 276"/>
                <a:gd name="T13" fmla="*/ 152 h 266"/>
                <a:gd name="T14" fmla="*/ 256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0"/>
                    <a:pt x="122" y="166"/>
                  </a:cubicBezTo>
                  <a:cubicBezTo>
                    <a:pt x="95" y="143"/>
                    <a:pt x="68" y="120"/>
                    <a:pt x="37" y="101"/>
                  </a:cubicBezTo>
                  <a:cubicBezTo>
                    <a:pt x="28" y="95"/>
                    <a:pt x="20" y="88"/>
                    <a:pt x="13" y="79"/>
                  </a:cubicBezTo>
                  <a:cubicBezTo>
                    <a:pt x="0" y="62"/>
                    <a:pt x="7" y="44"/>
                    <a:pt x="29" y="31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2"/>
                  </a:cubicBezTo>
                  <a:cubicBezTo>
                    <a:pt x="276" y="183"/>
                    <a:pt x="271" y="211"/>
                    <a:pt x="256" y="238"/>
                  </a:cubicBezTo>
                  <a:cubicBezTo>
                    <a:pt x="251" y="249"/>
                    <a:pt x="242" y="255"/>
                    <a:pt x="232" y="260"/>
                  </a:cubicBezTo>
                  <a:cubicBezTo>
                    <a:pt x="220" y="266"/>
                    <a:pt x="207" y="260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55">
              <a:extLst>
                <a:ext uri="{FF2B5EF4-FFF2-40B4-BE49-F238E27FC236}">
                  <a16:creationId xmlns:a16="http://schemas.microsoft.com/office/drawing/2014/main" id="{B6A6D590-7D9C-22C6-F069-EB08FF6EF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2350" y="4224338"/>
              <a:ext cx="212725" cy="373063"/>
            </a:xfrm>
            <a:custGeom>
              <a:avLst/>
              <a:gdLst>
                <a:gd name="T0" fmla="*/ 152 w 153"/>
                <a:gd name="T1" fmla="*/ 268 h 268"/>
                <a:gd name="T2" fmla="*/ 125 w 153"/>
                <a:gd name="T3" fmla="*/ 252 h 268"/>
                <a:gd name="T4" fmla="*/ 57 w 153"/>
                <a:gd name="T5" fmla="*/ 186 h 268"/>
                <a:gd name="T6" fmla="*/ 13 w 153"/>
                <a:gd name="T7" fmla="*/ 92 h 268"/>
                <a:gd name="T8" fmla="*/ 2 w 153"/>
                <a:gd name="T9" fmla="*/ 30 h 268"/>
                <a:gd name="T10" fmla="*/ 6 w 153"/>
                <a:gd name="T11" fmla="*/ 7 h 268"/>
                <a:gd name="T12" fmla="*/ 26 w 153"/>
                <a:gd name="T13" fmla="*/ 6 h 268"/>
                <a:gd name="T14" fmla="*/ 132 w 153"/>
                <a:gd name="T15" fmla="*/ 169 h 268"/>
                <a:gd name="T16" fmla="*/ 151 w 153"/>
                <a:gd name="T17" fmla="*/ 240 h 268"/>
                <a:gd name="T18" fmla="*/ 152 w 153"/>
                <a:gd name="T19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268">
                  <a:moveTo>
                    <a:pt x="152" y="268"/>
                  </a:moveTo>
                  <a:cubicBezTo>
                    <a:pt x="139" y="268"/>
                    <a:pt x="132" y="259"/>
                    <a:pt x="125" y="252"/>
                  </a:cubicBezTo>
                  <a:cubicBezTo>
                    <a:pt x="101" y="232"/>
                    <a:pt x="76" y="212"/>
                    <a:pt x="57" y="186"/>
                  </a:cubicBezTo>
                  <a:cubicBezTo>
                    <a:pt x="35" y="157"/>
                    <a:pt x="23" y="126"/>
                    <a:pt x="13" y="92"/>
                  </a:cubicBezTo>
                  <a:cubicBezTo>
                    <a:pt x="8" y="72"/>
                    <a:pt x="7" y="50"/>
                    <a:pt x="2" y="30"/>
                  </a:cubicBezTo>
                  <a:cubicBezTo>
                    <a:pt x="0" y="22"/>
                    <a:pt x="0" y="15"/>
                    <a:pt x="6" y="7"/>
                  </a:cubicBezTo>
                  <a:cubicBezTo>
                    <a:pt x="12" y="0"/>
                    <a:pt x="19" y="1"/>
                    <a:pt x="26" y="6"/>
                  </a:cubicBezTo>
                  <a:cubicBezTo>
                    <a:pt x="79" y="48"/>
                    <a:pt x="112" y="104"/>
                    <a:pt x="132" y="169"/>
                  </a:cubicBezTo>
                  <a:cubicBezTo>
                    <a:pt x="139" y="192"/>
                    <a:pt x="145" y="216"/>
                    <a:pt x="151" y="240"/>
                  </a:cubicBezTo>
                  <a:cubicBezTo>
                    <a:pt x="153" y="249"/>
                    <a:pt x="148" y="258"/>
                    <a:pt x="152" y="268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56">
              <a:extLst>
                <a:ext uri="{FF2B5EF4-FFF2-40B4-BE49-F238E27FC236}">
                  <a16:creationId xmlns:a16="http://schemas.microsoft.com/office/drawing/2014/main" id="{5CB0C1F9-7A22-46BE-53BF-0130830A673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3738563"/>
              <a:ext cx="176213" cy="328613"/>
            </a:xfrm>
            <a:custGeom>
              <a:avLst/>
              <a:gdLst>
                <a:gd name="T0" fmla="*/ 80 w 127"/>
                <a:gd name="T1" fmla="*/ 205 h 236"/>
                <a:gd name="T2" fmla="*/ 34 w 127"/>
                <a:gd name="T3" fmla="*/ 146 h 236"/>
                <a:gd name="T4" fmla="*/ 5 w 127"/>
                <a:gd name="T5" fmla="*/ 39 h 236"/>
                <a:gd name="T6" fmla="*/ 2 w 127"/>
                <a:gd name="T7" fmla="*/ 15 h 236"/>
                <a:gd name="T8" fmla="*/ 8 w 127"/>
                <a:gd name="T9" fmla="*/ 3 h 236"/>
                <a:gd name="T10" fmla="*/ 23 w 127"/>
                <a:gd name="T11" fmla="*/ 7 h 236"/>
                <a:gd name="T12" fmla="*/ 80 w 127"/>
                <a:gd name="T13" fmla="*/ 80 h 236"/>
                <a:gd name="T14" fmla="*/ 107 w 127"/>
                <a:gd name="T15" fmla="*/ 133 h 236"/>
                <a:gd name="T16" fmla="*/ 126 w 127"/>
                <a:gd name="T17" fmla="*/ 211 h 236"/>
                <a:gd name="T18" fmla="*/ 125 w 127"/>
                <a:gd name="T19" fmla="*/ 225 h 236"/>
                <a:gd name="T20" fmla="*/ 111 w 127"/>
                <a:gd name="T21" fmla="*/ 231 h 236"/>
                <a:gd name="T22" fmla="*/ 80 w 127"/>
                <a:gd name="T23" fmla="*/ 20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236">
                  <a:moveTo>
                    <a:pt x="80" y="205"/>
                  </a:moveTo>
                  <a:cubicBezTo>
                    <a:pt x="63" y="190"/>
                    <a:pt x="48" y="168"/>
                    <a:pt x="34" y="146"/>
                  </a:cubicBezTo>
                  <a:cubicBezTo>
                    <a:pt x="14" y="114"/>
                    <a:pt x="7" y="77"/>
                    <a:pt x="5" y="39"/>
                  </a:cubicBezTo>
                  <a:cubicBezTo>
                    <a:pt x="4" y="31"/>
                    <a:pt x="0" y="23"/>
                    <a:pt x="2" y="15"/>
                  </a:cubicBezTo>
                  <a:cubicBezTo>
                    <a:pt x="3" y="10"/>
                    <a:pt x="3" y="5"/>
                    <a:pt x="8" y="3"/>
                  </a:cubicBezTo>
                  <a:cubicBezTo>
                    <a:pt x="14" y="0"/>
                    <a:pt x="19" y="3"/>
                    <a:pt x="23" y="7"/>
                  </a:cubicBezTo>
                  <a:cubicBezTo>
                    <a:pt x="44" y="29"/>
                    <a:pt x="64" y="53"/>
                    <a:pt x="80" y="80"/>
                  </a:cubicBezTo>
                  <a:cubicBezTo>
                    <a:pt x="89" y="98"/>
                    <a:pt x="98" y="115"/>
                    <a:pt x="107" y="133"/>
                  </a:cubicBezTo>
                  <a:cubicBezTo>
                    <a:pt x="118" y="158"/>
                    <a:pt x="121" y="184"/>
                    <a:pt x="126" y="211"/>
                  </a:cubicBezTo>
                  <a:cubicBezTo>
                    <a:pt x="126" y="215"/>
                    <a:pt x="127" y="221"/>
                    <a:pt x="125" y="225"/>
                  </a:cubicBezTo>
                  <a:cubicBezTo>
                    <a:pt x="123" y="231"/>
                    <a:pt x="118" y="236"/>
                    <a:pt x="111" y="231"/>
                  </a:cubicBezTo>
                  <a:cubicBezTo>
                    <a:pt x="101" y="224"/>
                    <a:pt x="90" y="218"/>
                    <a:pt x="80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57">
              <a:extLst>
                <a:ext uri="{FF2B5EF4-FFF2-40B4-BE49-F238E27FC236}">
                  <a16:creationId xmlns:a16="http://schemas.microsoft.com/office/drawing/2014/main" id="{1BF805DF-A16F-1AD7-197E-FA89B7F5D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3865563"/>
              <a:ext cx="428625" cy="506413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5 h 364"/>
                <a:gd name="T4" fmla="*/ 143 w 307"/>
                <a:gd name="T5" fmla="*/ 195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0 h 364"/>
                <a:gd name="T18" fmla="*/ 38 w 307"/>
                <a:gd name="T19" fmla="*/ 73 h 364"/>
                <a:gd name="T20" fmla="*/ 12 w 307"/>
                <a:gd name="T21" fmla="*/ 33 h 364"/>
                <a:gd name="T22" fmla="*/ 1 w 307"/>
                <a:gd name="T23" fmla="*/ 12 h 364"/>
                <a:gd name="T24" fmla="*/ 5 w 307"/>
                <a:gd name="T25" fmla="*/ 1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5" y="105"/>
                    <a:pt x="90" y="125"/>
                  </a:cubicBezTo>
                  <a:cubicBezTo>
                    <a:pt x="107" y="149"/>
                    <a:pt x="124" y="173"/>
                    <a:pt x="143" y="195"/>
                  </a:cubicBezTo>
                  <a:cubicBezTo>
                    <a:pt x="162" y="219"/>
                    <a:pt x="184" y="241"/>
                    <a:pt x="204" y="264"/>
                  </a:cubicBezTo>
                  <a:cubicBezTo>
                    <a:pt x="236" y="298"/>
                    <a:pt x="270" y="331"/>
                    <a:pt x="307" y="364"/>
                  </a:cubicBezTo>
                  <a:cubicBezTo>
                    <a:pt x="294" y="362"/>
                    <a:pt x="287" y="354"/>
                    <a:pt x="279" y="348"/>
                  </a:cubicBezTo>
                  <a:cubicBezTo>
                    <a:pt x="250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0"/>
                  </a:cubicBezTo>
                  <a:cubicBezTo>
                    <a:pt x="42" y="78"/>
                    <a:pt x="40" y="76"/>
                    <a:pt x="38" y="73"/>
                  </a:cubicBezTo>
                  <a:cubicBezTo>
                    <a:pt x="32" y="59"/>
                    <a:pt x="22" y="46"/>
                    <a:pt x="12" y="33"/>
                  </a:cubicBezTo>
                  <a:cubicBezTo>
                    <a:pt x="7" y="27"/>
                    <a:pt x="2" y="20"/>
                    <a:pt x="1" y="12"/>
                  </a:cubicBezTo>
                  <a:cubicBezTo>
                    <a:pt x="0" y="7"/>
                    <a:pt x="1" y="3"/>
                    <a:pt x="5" y="1"/>
                  </a:cubicBezTo>
                  <a:cubicBezTo>
                    <a:pt x="10" y="0"/>
                    <a:pt x="12" y="2"/>
                    <a:pt x="15" y="6"/>
                  </a:cubicBezTo>
                  <a:cubicBezTo>
                    <a:pt x="27" y="24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58">
              <a:extLst>
                <a:ext uri="{FF2B5EF4-FFF2-40B4-BE49-F238E27FC236}">
                  <a16:creationId xmlns:a16="http://schemas.microsoft.com/office/drawing/2014/main" id="{704ED85F-A8B2-D701-3815-96152EB1FD35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0" y="3771900"/>
              <a:ext cx="168275" cy="596900"/>
            </a:xfrm>
            <a:custGeom>
              <a:avLst/>
              <a:gdLst>
                <a:gd name="T0" fmla="*/ 40 w 120"/>
                <a:gd name="T1" fmla="*/ 122 h 429"/>
                <a:gd name="T2" fmla="*/ 53 w 120"/>
                <a:gd name="T3" fmla="*/ 186 h 429"/>
                <a:gd name="T4" fmla="*/ 83 w 120"/>
                <a:gd name="T5" fmla="*/ 328 h 429"/>
                <a:gd name="T6" fmla="*/ 113 w 120"/>
                <a:gd name="T7" fmla="*/ 413 h 429"/>
                <a:gd name="T8" fmla="*/ 120 w 120"/>
                <a:gd name="T9" fmla="*/ 429 h 429"/>
                <a:gd name="T10" fmla="*/ 110 w 120"/>
                <a:gd name="T11" fmla="*/ 420 h 429"/>
                <a:gd name="T12" fmla="*/ 63 w 120"/>
                <a:gd name="T13" fmla="*/ 287 h 429"/>
                <a:gd name="T14" fmla="*/ 27 w 120"/>
                <a:gd name="T15" fmla="*/ 120 h 429"/>
                <a:gd name="T16" fmla="*/ 24 w 120"/>
                <a:gd name="T17" fmla="*/ 112 h 429"/>
                <a:gd name="T18" fmla="*/ 5 w 120"/>
                <a:gd name="T19" fmla="*/ 19 h 429"/>
                <a:gd name="T20" fmla="*/ 8 w 120"/>
                <a:gd name="T21" fmla="*/ 2 h 429"/>
                <a:gd name="T22" fmla="*/ 21 w 120"/>
                <a:gd name="T23" fmla="*/ 16 h 429"/>
                <a:gd name="T24" fmla="*/ 40 w 120"/>
                <a:gd name="T25" fmla="*/ 122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40" y="122"/>
                  </a:moveTo>
                  <a:cubicBezTo>
                    <a:pt x="40" y="145"/>
                    <a:pt x="48" y="166"/>
                    <a:pt x="53" y="186"/>
                  </a:cubicBezTo>
                  <a:cubicBezTo>
                    <a:pt x="65" y="233"/>
                    <a:pt x="71" y="281"/>
                    <a:pt x="83" y="328"/>
                  </a:cubicBezTo>
                  <a:cubicBezTo>
                    <a:pt x="91" y="357"/>
                    <a:pt x="102" y="386"/>
                    <a:pt x="113" y="413"/>
                  </a:cubicBezTo>
                  <a:cubicBezTo>
                    <a:pt x="115" y="419"/>
                    <a:pt x="117" y="423"/>
                    <a:pt x="120" y="429"/>
                  </a:cubicBezTo>
                  <a:cubicBezTo>
                    <a:pt x="114" y="427"/>
                    <a:pt x="112" y="424"/>
                    <a:pt x="110" y="420"/>
                  </a:cubicBezTo>
                  <a:cubicBezTo>
                    <a:pt x="88" y="378"/>
                    <a:pt x="73" y="334"/>
                    <a:pt x="63" y="287"/>
                  </a:cubicBezTo>
                  <a:cubicBezTo>
                    <a:pt x="51" y="231"/>
                    <a:pt x="39" y="176"/>
                    <a:pt x="27" y="120"/>
                  </a:cubicBezTo>
                  <a:cubicBezTo>
                    <a:pt x="26" y="117"/>
                    <a:pt x="25" y="115"/>
                    <a:pt x="24" y="112"/>
                  </a:cubicBezTo>
                  <a:cubicBezTo>
                    <a:pt x="18" y="81"/>
                    <a:pt x="14" y="50"/>
                    <a:pt x="5" y="19"/>
                  </a:cubicBezTo>
                  <a:cubicBezTo>
                    <a:pt x="4" y="13"/>
                    <a:pt x="0" y="4"/>
                    <a:pt x="8" y="2"/>
                  </a:cubicBezTo>
                  <a:cubicBezTo>
                    <a:pt x="16" y="0"/>
                    <a:pt x="20" y="9"/>
                    <a:pt x="21" y="16"/>
                  </a:cubicBezTo>
                  <a:cubicBezTo>
                    <a:pt x="27" y="51"/>
                    <a:pt x="34" y="87"/>
                    <a:pt x="40" y="12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2822789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upo 57">
            <a:extLst>
              <a:ext uri="{FF2B5EF4-FFF2-40B4-BE49-F238E27FC236}">
                <a16:creationId xmlns:a16="http://schemas.microsoft.com/office/drawing/2014/main" id="{F2378FD4-25ED-58B2-D074-C85A444D0575}"/>
              </a:ext>
            </a:extLst>
          </p:cNvPr>
          <p:cNvGrpSpPr/>
          <p:nvPr/>
        </p:nvGrpSpPr>
        <p:grpSpPr>
          <a:xfrm>
            <a:off x="2019300" y="-4763"/>
            <a:ext cx="5106988" cy="5153026"/>
            <a:chOff x="2019300" y="-4763"/>
            <a:chExt cx="5106988" cy="5153026"/>
          </a:xfrm>
        </p:grpSpPr>
        <p:sp>
          <p:nvSpPr>
            <p:cNvPr id="59" name="Freeform 5">
              <a:extLst>
                <a:ext uri="{FF2B5EF4-FFF2-40B4-BE49-F238E27FC236}">
                  <a16:creationId xmlns:a16="http://schemas.microsoft.com/office/drawing/2014/main" id="{750186C4-130F-FD84-4E36-63857734814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43225" y="815975"/>
              <a:ext cx="1866900" cy="2217738"/>
            </a:xfrm>
            <a:custGeom>
              <a:avLst/>
              <a:gdLst>
                <a:gd name="T0" fmla="*/ 623 w 733"/>
                <a:gd name="T1" fmla="*/ 641 h 871"/>
                <a:gd name="T2" fmla="*/ 703 w 733"/>
                <a:gd name="T3" fmla="*/ 767 h 871"/>
                <a:gd name="T4" fmla="*/ 731 w 733"/>
                <a:gd name="T5" fmla="*/ 852 h 871"/>
                <a:gd name="T6" fmla="*/ 729 w 733"/>
                <a:gd name="T7" fmla="*/ 871 h 871"/>
                <a:gd name="T8" fmla="*/ 672 w 733"/>
                <a:gd name="T9" fmla="*/ 756 h 871"/>
                <a:gd name="T10" fmla="*/ 601 w 733"/>
                <a:gd name="T11" fmla="*/ 649 h 871"/>
                <a:gd name="T12" fmla="*/ 575 w 733"/>
                <a:gd name="T13" fmla="*/ 613 h 871"/>
                <a:gd name="T14" fmla="*/ 509 w 733"/>
                <a:gd name="T15" fmla="*/ 543 h 871"/>
                <a:gd name="T16" fmla="*/ 495 w 733"/>
                <a:gd name="T17" fmla="*/ 538 h 871"/>
                <a:gd name="T18" fmla="*/ 394 w 733"/>
                <a:gd name="T19" fmla="*/ 515 h 871"/>
                <a:gd name="T20" fmla="*/ 376 w 733"/>
                <a:gd name="T21" fmla="*/ 499 h 871"/>
                <a:gd name="T22" fmla="*/ 398 w 733"/>
                <a:gd name="T23" fmla="*/ 490 h 871"/>
                <a:gd name="T24" fmla="*/ 445 w 733"/>
                <a:gd name="T25" fmla="*/ 495 h 871"/>
                <a:gd name="T26" fmla="*/ 458 w 733"/>
                <a:gd name="T27" fmla="*/ 496 h 871"/>
                <a:gd name="T28" fmla="*/ 424 w 733"/>
                <a:gd name="T29" fmla="*/ 462 h 871"/>
                <a:gd name="T30" fmla="*/ 330 w 733"/>
                <a:gd name="T31" fmla="*/ 394 h 871"/>
                <a:gd name="T32" fmla="*/ 253 w 733"/>
                <a:gd name="T33" fmla="*/ 341 h 871"/>
                <a:gd name="T34" fmla="*/ 124 w 733"/>
                <a:gd name="T35" fmla="*/ 229 h 871"/>
                <a:gd name="T36" fmla="*/ 78 w 733"/>
                <a:gd name="T37" fmla="*/ 173 h 871"/>
                <a:gd name="T38" fmla="*/ 11 w 733"/>
                <a:gd name="T39" fmla="*/ 58 h 871"/>
                <a:gd name="T40" fmla="*/ 0 w 733"/>
                <a:gd name="T41" fmla="*/ 28 h 871"/>
                <a:gd name="T42" fmla="*/ 12 w 733"/>
                <a:gd name="T43" fmla="*/ 35 h 871"/>
                <a:gd name="T44" fmla="*/ 68 w 733"/>
                <a:gd name="T45" fmla="*/ 116 h 871"/>
                <a:gd name="T46" fmla="*/ 135 w 733"/>
                <a:gd name="T47" fmla="*/ 195 h 871"/>
                <a:gd name="T48" fmla="*/ 155 w 733"/>
                <a:gd name="T49" fmla="*/ 216 h 871"/>
                <a:gd name="T50" fmla="*/ 241 w 733"/>
                <a:gd name="T51" fmla="*/ 297 h 871"/>
                <a:gd name="T52" fmla="*/ 123 w 733"/>
                <a:gd name="T53" fmla="*/ 179 h 871"/>
                <a:gd name="T54" fmla="*/ 17 w 733"/>
                <a:gd name="T55" fmla="*/ 34 h 871"/>
                <a:gd name="T56" fmla="*/ 14 w 733"/>
                <a:gd name="T57" fmla="*/ 15 h 871"/>
                <a:gd name="T58" fmla="*/ 50 w 733"/>
                <a:gd name="T59" fmla="*/ 42 h 871"/>
                <a:gd name="T60" fmla="*/ 93 w 733"/>
                <a:gd name="T61" fmla="*/ 82 h 871"/>
                <a:gd name="T62" fmla="*/ 161 w 733"/>
                <a:gd name="T63" fmla="*/ 160 h 871"/>
                <a:gd name="T64" fmla="*/ 222 w 733"/>
                <a:gd name="T65" fmla="*/ 238 h 871"/>
                <a:gd name="T66" fmla="*/ 234 w 733"/>
                <a:gd name="T67" fmla="*/ 252 h 871"/>
                <a:gd name="T68" fmla="*/ 234 w 733"/>
                <a:gd name="T69" fmla="*/ 245 h 871"/>
                <a:gd name="T70" fmla="*/ 196 w 733"/>
                <a:gd name="T71" fmla="*/ 128 h 871"/>
                <a:gd name="T72" fmla="*/ 191 w 733"/>
                <a:gd name="T73" fmla="*/ 57 h 871"/>
                <a:gd name="T74" fmla="*/ 204 w 733"/>
                <a:gd name="T75" fmla="*/ 0 h 871"/>
                <a:gd name="T76" fmla="*/ 212 w 733"/>
                <a:gd name="T77" fmla="*/ 10 h 871"/>
                <a:gd name="T78" fmla="*/ 242 w 733"/>
                <a:gd name="T79" fmla="*/ 149 h 871"/>
                <a:gd name="T80" fmla="*/ 287 w 733"/>
                <a:gd name="T81" fmla="*/ 295 h 871"/>
                <a:gd name="T82" fmla="*/ 250 w 733"/>
                <a:gd name="T83" fmla="*/ 183 h 871"/>
                <a:gd name="T84" fmla="*/ 217 w 733"/>
                <a:gd name="T85" fmla="*/ 31 h 871"/>
                <a:gd name="T86" fmla="*/ 220 w 733"/>
                <a:gd name="T87" fmla="*/ 9 h 871"/>
                <a:gd name="T88" fmla="*/ 241 w 733"/>
                <a:gd name="T89" fmla="*/ 33 h 871"/>
                <a:gd name="T90" fmla="*/ 285 w 733"/>
                <a:gd name="T91" fmla="*/ 125 h 871"/>
                <a:gd name="T92" fmla="*/ 306 w 733"/>
                <a:gd name="T93" fmla="*/ 193 h 871"/>
                <a:gd name="T94" fmla="*/ 324 w 733"/>
                <a:gd name="T95" fmla="*/ 267 h 871"/>
                <a:gd name="T96" fmla="*/ 333 w 733"/>
                <a:gd name="T97" fmla="*/ 328 h 871"/>
                <a:gd name="T98" fmla="*/ 334 w 733"/>
                <a:gd name="T99" fmla="*/ 338 h 871"/>
                <a:gd name="T100" fmla="*/ 361 w 733"/>
                <a:gd name="T101" fmla="*/ 391 h 871"/>
                <a:gd name="T102" fmla="*/ 485 w 733"/>
                <a:gd name="T103" fmla="*/ 493 h 871"/>
                <a:gd name="T104" fmla="*/ 581 w 733"/>
                <a:gd name="T105" fmla="*/ 589 h 871"/>
                <a:gd name="T106" fmla="*/ 623 w 733"/>
                <a:gd name="T107" fmla="*/ 64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1">
                  <a:moveTo>
                    <a:pt x="623" y="641"/>
                  </a:moveTo>
                  <a:cubicBezTo>
                    <a:pt x="650" y="682"/>
                    <a:pt x="681" y="722"/>
                    <a:pt x="703" y="767"/>
                  </a:cubicBezTo>
                  <a:cubicBezTo>
                    <a:pt x="716" y="793"/>
                    <a:pt x="725" y="822"/>
                    <a:pt x="731" y="852"/>
                  </a:cubicBezTo>
                  <a:cubicBezTo>
                    <a:pt x="732" y="857"/>
                    <a:pt x="733" y="863"/>
                    <a:pt x="729" y="871"/>
                  </a:cubicBezTo>
                  <a:cubicBezTo>
                    <a:pt x="706" y="833"/>
                    <a:pt x="697" y="790"/>
                    <a:pt x="672" y="756"/>
                  </a:cubicBezTo>
                  <a:cubicBezTo>
                    <a:pt x="648" y="721"/>
                    <a:pt x="627" y="683"/>
                    <a:pt x="601" y="649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4" y="589"/>
                    <a:pt x="533" y="564"/>
                    <a:pt x="509" y="543"/>
                  </a:cubicBezTo>
                  <a:cubicBezTo>
                    <a:pt x="505" y="539"/>
                    <a:pt x="500" y="538"/>
                    <a:pt x="495" y="538"/>
                  </a:cubicBezTo>
                  <a:cubicBezTo>
                    <a:pt x="461" y="533"/>
                    <a:pt x="427" y="529"/>
                    <a:pt x="394" y="515"/>
                  </a:cubicBezTo>
                  <a:cubicBezTo>
                    <a:pt x="387" y="512"/>
                    <a:pt x="374" y="511"/>
                    <a:pt x="376" y="499"/>
                  </a:cubicBezTo>
                  <a:cubicBezTo>
                    <a:pt x="378" y="489"/>
                    <a:pt x="390" y="491"/>
                    <a:pt x="398" y="490"/>
                  </a:cubicBezTo>
                  <a:cubicBezTo>
                    <a:pt x="414" y="488"/>
                    <a:pt x="429" y="492"/>
                    <a:pt x="445" y="495"/>
                  </a:cubicBezTo>
                  <a:cubicBezTo>
                    <a:pt x="449" y="496"/>
                    <a:pt x="453" y="499"/>
                    <a:pt x="458" y="496"/>
                  </a:cubicBezTo>
                  <a:cubicBezTo>
                    <a:pt x="451" y="480"/>
                    <a:pt x="435" y="473"/>
                    <a:pt x="424" y="462"/>
                  </a:cubicBezTo>
                  <a:cubicBezTo>
                    <a:pt x="395" y="436"/>
                    <a:pt x="363" y="414"/>
                    <a:pt x="330" y="394"/>
                  </a:cubicBezTo>
                  <a:cubicBezTo>
                    <a:pt x="303" y="378"/>
                    <a:pt x="277" y="361"/>
                    <a:pt x="253" y="341"/>
                  </a:cubicBezTo>
                  <a:cubicBezTo>
                    <a:pt x="209" y="304"/>
                    <a:pt x="166" y="267"/>
                    <a:pt x="124" y="229"/>
                  </a:cubicBezTo>
                  <a:cubicBezTo>
                    <a:pt x="106" y="212"/>
                    <a:pt x="93" y="192"/>
                    <a:pt x="78" y="173"/>
                  </a:cubicBezTo>
                  <a:cubicBezTo>
                    <a:pt x="51" y="137"/>
                    <a:pt x="32" y="96"/>
                    <a:pt x="11" y="58"/>
                  </a:cubicBezTo>
                  <a:cubicBezTo>
                    <a:pt x="5" y="49"/>
                    <a:pt x="4" y="38"/>
                    <a:pt x="0" y="28"/>
                  </a:cubicBezTo>
                  <a:cubicBezTo>
                    <a:pt x="6" y="26"/>
                    <a:pt x="9" y="31"/>
                    <a:pt x="12" y="35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89" y="143"/>
                    <a:pt x="109" y="171"/>
                    <a:pt x="135" y="195"/>
                  </a:cubicBezTo>
                  <a:cubicBezTo>
                    <a:pt x="142" y="201"/>
                    <a:pt x="149" y="209"/>
                    <a:pt x="155" y="216"/>
                  </a:cubicBezTo>
                  <a:cubicBezTo>
                    <a:pt x="184" y="246"/>
                    <a:pt x="214" y="276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3" y="133"/>
                    <a:pt x="46" y="86"/>
                    <a:pt x="17" y="34"/>
                  </a:cubicBezTo>
                  <a:cubicBezTo>
                    <a:pt x="13" y="28"/>
                    <a:pt x="8" y="22"/>
                    <a:pt x="14" y="15"/>
                  </a:cubicBezTo>
                  <a:cubicBezTo>
                    <a:pt x="23" y="27"/>
                    <a:pt x="38" y="32"/>
                    <a:pt x="50" y="42"/>
                  </a:cubicBezTo>
                  <a:cubicBezTo>
                    <a:pt x="64" y="56"/>
                    <a:pt x="79" y="68"/>
                    <a:pt x="93" y="82"/>
                  </a:cubicBezTo>
                  <a:cubicBezTo>
                    <a:pt x="116" y="107"/>
                    <a:pt x="141" y="131"/>
                    <a:pt x="161" y="160"/>
                  </a:cubicBezTo>
                  <a:cubicBezTo>
                    <a:pt x="180" y="186"/>
                    <a:pt x="201" y="212"/>
                    <a:pt x="222" y="238"/>
                  </a:cubicBezTo>
                  <a:cubicBezTo>
                    <a:pt x="226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5"/>
                  </a:cubicBezTo>
                  <a:cubicBezTo>
                    <a:pt x="210" y="210"/>
                    <a:pt x="202" y="169"/>
                    <a:pt x="196" y="128"/>
                  </a:cubicBezTo>
                  <a:cubicBezTo>
                    <a:pt x="192" y="104"/>
                    <a:pt x="191" y="81"/>
                    <a:pt x="191" y="57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0" y="0"/>
                    <a:pt x="211" y="5"/>
                    <a:pt x="212" y="10"/>
                  </a:cubicBezTo>
                  <a:cubicBezTo>
                    <a:pt x="221" y="56"/>
                    <a:pt x="233" y="102"/>
                    <a:pt x="242" y="149"/>
                  </a:cubicBezTo>
                  <a:cubicBezTo>
                    <a:pt x="252" y="202"/>
                    <a:pt x="267" y="255"/>
                    <a:pt x="287" y="295"/>
                  </a:cubicBezTo>
                  <a:cubicBezTo>
                    <a:pt x="272" y="265"/>
                    <a:pt x="260" y="224"/>
                    <a:pt x="250" y="183"/>
                  </a:cubicBezTo>
                  <a:cubicBezTo>
                    <a:pt x="238" y="133"/>
                    <a:pt x="230" y="81"/>
                    <a:pt x="217" y="31"/>
                  </a:cubicBezTo>
                  <a:cubicBezTo>
                    <a:pt x="215" y="24"/>
                    <a:pt x="212" y="16"/>
                    <a:pt x="220" y="9"/>
                  </a:cubicBezTo>
                  <a:cubicBezTo>
                    <a:pt x="231" y="14"/>
                    <a:pt x="235" y="25"/>
                    <a:pt x="241" y="33"/>
                  </a:cubicBezTo>
                  <a:cubicBezTo>
                    <a:pt x="261" y="61"/>
                    <a:pt x="275" y="92"/>
                    <a:pt x="285" y="125"/>
                  </a:cubicBezTo>
                  <a:cubicBezTo>
                    <a:pt x="291" y="148"/>
                    <a:pt x="298" y="170"/>
                    <a:pt x="306" y="193"/>
                  </a:cubicBezTo>
                  <a:cubicBezTo>
                    <a:pt x="315" y="216"/>
                    <a:pt x="320" y="241"/>
                    <a:pt x="324" y="267"/>
                  </a:cubicBezTo>
                  <a:cubicBezTo>
                    <a:pt x="326" y="287"/>
                    <a:pt x="332" y="307"/>
                    <a:pt x="333" y="328"/>
                  </a:cubicBezTo>
                  <a:cubicBezTo>
                    <a:pt x="333" y="331"/>
                    <a:pt x="334" y="335"/>
                    <a:pt x="334" y="338"/>
                  </a:cubicBezTo>
                  <a:cubicBezTo>
                    <a:pt x="328" y="364"/>
                    <a:pt x="341" y="379"/>
                    <a:pt x="361" y="391"/>
                  </a:cubicBezTo>
                  <a:cubicBezTo>
                    <a:pt x="408" y="418"/>
                    <a:pt x="446" y="456"/>
                    <a:pt x="485" y="493"/>
                  </a:cubicBezTo>
                  <a:cubicBezTo>
                    <a:pt x="517" y="524"/>
                    <a:pt x="550" y="556"/>
                    <a:pt x="581" y="589"/>
                  </a:cubicBezTo>
                  <a:cubicBezTo>
                    <a:pt x="597" y="605"/>
                    <a:pt x="609" y="623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6">
              <a:extLst>
                <a:ext uri="{FF2B5EF4-FFF2-40B4-BE49-F238E27FC236}">
                  <a16:creationId xmlns:a16="http://schemas.microsoft.com/office/drawing/2014/main" id="{451DA29B-F502-F8A2-3670-22E82DF3080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62288" y="1482725"/>
              <a:ext cx="758825" cy="706438"/>
            </a:xfrm>
            <a:custGeom>
              <a:avLst/>
              <a:gdLst>
                <a:gd name="T0" fmla="*/ 281 w 298"/>
                <a:gd name="T1" fmla="*/ 231 h 277"/>
                <a:gd name="T2" fmla="*/ 228 w 298"/>
                <a:gd name="T3" fmla="*/ 256 h 277"/>
                <a:gd name="T4" fmla="*/ 113 w 298"/>
                <a:gd name="T5" fmla="*/ 269 h 277"/>
                <a:gd name="T6" fmla="*/ 16 w 298"/>
                <a:gd name="T7" fmla="*/ 188 h 277"/>
                <a:gd name="T8" fmla="*/ 1 w 298"/>
                <a:gd name="T9" fmla="*/ 116 h 277"/>
                <a:gd name="T10" fmla="*/ 30 w 298"/>
                <a:gd name="T11" fmla="*/ 23 h 277"/>
                <a:gd name="T12" fmla="*/ 79 w 298"/>
                <a:gd name="T13" fmla="*/ 8 h 277"/>
                <a:gd name="T14" fmla="*/ 102 w 298"/>
                <a:gd name="T15" fmla="*/ 29 h 277"/>
                <a:gd name="T16" fmla="*/ 136 w 298"/>
                <a:gd name="T17" fmla="*/ 82 h 277"/>
                <a:gd name="T18" fmla="*/ 189 w 298"/>
                <a:gd name="T19" fmla="*/ 134 h 277"/>
                <a:gd name="T20" fmla="*/ 271 w 298"/>
                <a:gd name="T21" fmla="*/ 186 h 277"/>
                <a:gd name="T22" fmla="*/ 292 w 298"/>
                <a:gd name="T23" fmla="*/ 203 h 277"/>
                <a:gd name="T24" fmla="*/ 291 w 298"/>
                <a:gd name="T25" fmla="*/ 222 h 277"/>
                <a:gd name="T26" fmla="*/ 281 w 298"/>
                <a:gd name="T27" fmla="*/ 231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7">
                  <a:moveTo>
                    <a:pt x="281" y="231"/>
                  </a:moveTo>
                  <a:cubicBezTo>
                    <a:pt x="266" y="245"/>
                    <a:pt x="247" y="250"/>
                    <a:pt x="228" y="256"/>
                  </a:cubicBezTo>
                  <a:cubicBezTo>
                    <a:pt x="191" y="267"/>
                    <a:pt x="153" y="277"/>
                    <a:pt x="113" y="269"/>
                  </a:cubicBezTo>
                  <a:cubicBezTo>
                    <a:pt x="66" y="260"/>
                    <a:pt x="33" y="232"/>
                    <a:pt x="16" y="188"/>
                  </a:cubicBezTo>
                  <a:cubicBezTo>
                    <a:pt x="7" y="165"/>
                    <a:pt x="0" y="141"/>
                    <a:pt x="1" y="116"/>
                  </a:cubicBezTo>
                  <a:cubicBezTo>
                    <a:pt x="2" y="83"/>
                    <a:pt x="13" y="52"/>
                    <a:pt x="30" y="23"/>
                  </a:cubicBezTo>
                  <a:cubicBezTo>
                    <a:pt x="41" y="3"/>
                    <a:pt x="65" y="0"/>
                    <a:pt x="79" y="8"/>
                  </a:cubicBezTo>
                  <a:cubicBezTo>
                    <a:pt x="88" y="13"/>
                    <a:pt x="96" y="21"/>
                    <a:pt x="102" y="29"/>
                  </a:cubicBezTo>
                  <a:cubicBezTo>
                    <a:pt x="116" y="45"/>
                    <a:pt x="125" y="64"/>
                    <a:pt x="136" y="82"/>
                  </a:cubicBezTo>
                  <a:cubicBezTo>
                    <a:pt x="150" y="103"/>
                    <a:pt x="168" y="120"/>
                    <a:pt x="189" y="134"/>
                  </a:cubicBezTo>
                  <a:cubicBezTo>
                    <a:pt x="216" y="152"/>
                    <a:pt x="243" y="169"/>
                    <a:pt x="271" y="186"/>
                  </a:cubicBezTo>
                  <a:cubicBezTo>
                    <a:pt x="279" y="190"/>
                    <a:pt x="285" y="197"/>
                    <a:pt x="292" y="203"/>
                  </a:cubicBezTo>
                  <a:cubicBezTo>
                    <a:pt x="298" y="208"/>
                    <a:pt x="295" y="216"/>
                    <a:pt x="291" y="222"/>
                  </a:cubicBezTo>
                  <a:cubicBezTo>
                    <a:pt x="288" y="225"/>
                    <a:pt x="284" y="228"/>
                    <a:pt x="281" y="23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7">
              <a:extLst>
                <a:ext uri="{FF2B5EF4-FFF2-40B4-BE49-F238E27FC236}">
                  <a16:creationId xmlns:a16="http://schemas.microsoft.com/office/drawing/2014/main" id="{EDBB2CCE-0968-0D27-D54B-0672A115300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38538" y="2157413"/>
              <a:ext cx="701675" cy="677863"/>
            </a:xfrm>
            <a:custGeom>
              <a:avLst/>
              <a:gdLst>
                <a:gd name="T0" fmla="*/ 192 w 275"/>
                <a:gd name="T1" fmla="*/ 243 h 266"/>
                <a:gd name="T2" fmla="*/ 121 w 275"/>
                <a:gd name="T3" fmla="*/ 166 h 266"/>
                <a:gd name="T4" fmla="*/ 37 w 275"/>
                <a:gd name="T5" fmla="*/ 101 h 266"/>
                <a:gd name="T6" fmla="*/ 13 w 275"/>
                <a:gd name="T7" fmla="*/ 79 h 266"/>
                <a:gd name="T8" fmla="*/ 29 w 275"/>
                <a:gd name="T9" fmla="*/ 31 h 266"/>
                <a:gd name="T10" fmla="*/ 179 w 275"/>
                <a:gd name="T11" fmla="*/ 17 h 266"/>
                <a:gd name="T12" fmla="*/ 274 w 275"/>
                <a:gd name="T13" fmla="*/ 152 h 266"/>
                <a:gd name="T14" fmla="*/ 256 w 275"/>
                <a:gd name="T15" fmla="*/ 238 h 266"/>
                <a:gd name="T16" fmla="*/ 232 w 275"/>
                <a:gd name="T17" fmla="*/ 260 h 266"/>
                <a:gd name="T18" fmla="*/ 192 w 275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5" h="266">
                  <a:moveTo>
                    <a:pt x="192" y="243"/>
                  </a:moveTo>
                  <a:cubicBezTo>
                    <a:pt x="176" y="214"/>
                    <a:pt x="148" y="191"/>
                    <a:pt x="121" y="166"/>
                  </a:cubicBezTo>
                  <a:cubicBezTo>
                    <a:pt x="95" y="143"/>
                    <a:pt x="68" y="120"/>
                    <a:pt x="37" y="101"/>
                  </a:cubicBezTo>
                  <a:cubicBezTo>
                    <a:pt x="28" y="95"/>
                    <a:pt x="20" y="88"/>
                    <a:pt x="13" y="79"/>
                  </a:cubicBezTo>
                  <a:cubicBezTo>
                    <a:pt x="0" y="62"/>
                    <a:pt x="6" y="45"/>
                    <a:pt x="29" y="31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4" y="152"/>
                  </a:cubicBezTo>
                  <a:cubicBezTo>
                    <a:pt x="275" y="183"/>
                    <a:pt x="271" y="211"/>
                    <a:pt x="256" y="238"/>
                  </a:cubicBezTo>
                  <a:cubicBezTo>
                    <a:pt x="250" y="249"/>
                    <a:pt x="242" y="255"/>
                    <a:pt x="232" y="260"/>
                  </a:cubicBezTo>
                  <a:cubicBezTo>
                    <a:pt x="219" y="266"/>
                    <a:pt x="206" y="260"/>
                    <a:pt x="192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8">
              <a:extLst>
                <a:ext uri="{FF2B5EF4-FFF2-40B4-BE49-F238E27FC236}">
                  <a16:creationId xmlns:a16="http://schemas.microsoft.com/office/drawing/2014/main" id="{8B6EF93D-59AF-D343-C0A9-2E5F9A4A028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87788" y="1355725"/>
              <a:ext cx="387350" cy="682625"/>
            </a:xfrm>
            <a:custGeom>
              <a:avLst/>
              <a:gdLst>
                <a:gd name="T0" fmla="*/ 151 w 152"/>
                <a:gd name="T1" fmla="*/ 268 h 268"/>
                <a:gd name="T2" fmla="*/ 125 w 152"/>
                <a:gd name="T3" fmla="*/ 252 h 268"/>
                <a:gd name="T4" fmla="*/ 56 w 152"/>
                <a:gd name="T5" fmla="*/ 186 h 268"/>
                <a:gd name="T6" fmla="*/ 13 w 152"/>
                <a:gd name="T7" fmla="*/ 92 h 268"/>
                <a:gd name="T8" fmla="*/ 2 w 152"/>
                <a:gd name="T9" fmla="*/ 30 h 268"/>
                <a:gd name="T10" fmla="*/ 5 w 152"/>
                <a:gd name="T11" fmla="*/ 8 h 268"/>
                <a:gd name="T12" fmla="*/ 25 w 152"/>
                <a:gd name="T13" fmla="*/ 6 h 268"/>
                <a:gd name="T14" fmla="*/ 132 w 152"/>
                <a:gd name="T15" fmla="*/ 169 h 268"/>
                <a:gd name="T16" fmla="*/ 150 w 152"/>
                <a:gd name="T17" fmla="*/ 240 h 268"/>
                <a:gd name="T18" fmla="*/ 151 w 152"/>
                <a:gd name="T19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8">
                  <a:moveTo>
                    <a:pt x="151" y="268"/>
                  </a:moveTo>
                  <a:cubicBezTo>
                    <a:pt x="138" y="268"/>
                    <a:pt x="132" y="259"/>
                    <a:pt x="125" y="252"/>
                  </a:cubicBezTo>
                  <a:cubicBezTo>
                    <a:pt x="101" y="232"/>
                    <a:pt x="76" y="212"/>
                    <a:pt x="56" y="186"/>
                  </a:cubicBezTo>
                  <a:cubicBezTo>
                    <a:pt x="35" y="157"/>
                    <a:pt x="23" y="126"/>
                    <a:pt x="13" y="92"/>
                  </a:cubicBezTo>
                  <a:cubicBezTo>
                    <a:pt x="8" y="72"/>
                    <a:pt x="6" y="50"/>
                    <a:pt x="2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2" y="0"/>
                    <a:pt x="19" y="1"/>
                    <a:pt x="25" y="6"/>
                  </a:cubicBezTo>
                  <a:cubicBezTo>
                    <a:pt x="79" y="48"/>
                    <a:pt x="112" y="104"/>
                    <a:pt x="132" y="169"/>
                  </a:cubicBezTo>
                  <a:cubicBezTo>
                    <a:pt x="139" y="192"/>
                    <a:pt x="145" y="216"/>
                    <a:pt x="150" y="240"/>
                  </a:cubicBezTo>
                  <a:cubicBezTo>
                    <a:pt x="152" y="249"/>
                    <a:pt x="148" y="258"/>
                    <a:pt x="151" y="268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9">
              <a:extLst>
                <a:ext uri="{FF2B5EF4-FFF2-40B4-BE49-F238E27FC236}">
                  <a16:creationId xmlns:a16="http://schemas.microsoft.com/office/drawing/2014/main" id="{A521BA03-9748-025C-B32A-ED4EF5C2B66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21013" y="466725"/>
              <a:ext cx="322263" cy="600075"/>
            </a:xfrm>
            <a:custGeom>
              <a:avLst/>
              <a:gdLst>
                <a:gd name="T0" fmla="*/ 80 w 126"/>
                <a:gd name="T1" fmla="*/ 205 h 236"/>
                <a:gd name="T2" fmla="*/ 34 w 126"/>
                <a:gd name="T3" fmla="*/ 146 h 236"/>
                <a:gd name="T4" fmla="*/ 4 w 126"/>
                <a:gd name="T5" fmla="*/ 39 h 236"/>
                <a:gd name="T6" fmla="*/ 2 w 126"/>
                <a:gd name="T7" fmla="*/ 15 h 236"/>
                <a:gd name="T8" fmla="*/ 8 w 126"/>
                <a:gd name="T9" fmla="*/ 3 h 236"/>
                <a:gd name="T10" fmla="*/ 23 w 126"/>
                <a:gd name="T11" fmla="*/ 7 h 236"/>
                <a:gd name="T12" fmla="*/ 79 w 126"/>
                <a:gd name="T13" fmla="*/ 80 h 236"/>
                <a:gd name="T14" fmla="*/ 107 w 126"/>
                <a:gd name="T15" fmla="*/ 133 h 236"/>
                <a:gd name="T16" fmla="*/ 125 w 126"/>
                <a:gd name="T17" fmla="*/ 211 h 236"/>
                <a:gd name="T18" fmla="*/ 125 w 126"/>
                <a:gd name="T19" fmla="*/ 225 h 236"/>
                <a:gd name="T20" fmla="*/ 111 w 126"/>
                <a:gd name="T21" fmla="*/ 231 h 236"/>
                <a:gd name="T22" fmla="*/ 80 w 126"/>
                <a:gd name="T23" fmla="*/ 20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6">
                  <a:moveTo>
                    <a:pt x="80" y="205"/>
                  </a:moveTo>
                  <a:cubicBezTo>
                    <a:pt x="63" y="190"/>
                    <a:pt x="48" y="168"/>
                    <a:pt x="34" y="146"/>
                  </a:cubicBezTo>
                  <a:cubicBezTo>
                    <a:pt x="14" y="114"/>
                    <a:pt x="7" y="77"/>
                    <a:pt x="4" y="39"/>
                  </a:cubicBezTo>
                  <a:cubicBezTo>
                    <a:pt x="3" y="31"/>
                    <a:pt x="0" y="23"/>
                    <a:pt x="2" y="15"/>
                  </a:cubicBezTo>
                  <a:cubicBezTo>
                    <a:pt x="3" y="10"/>
                    <a:pt x="3" y="5"/>
                    <a:pt x="8" y="3"/>
                  </a:cubicBezTo>
                  <a:cubicBezTo>
                    <a:pt x="14" y="0"/>
                    <a:pt x="19" y="3"/>
                    <a:pt x="23" y="7"/>
                  </a:cubicBezTo>
                  <a:cubicBezTo>
                    <a:pt x="44" y="30"/>
                    <a:pt x="64" y="53"/>
                    <a:pt x="79" y="80"/>
                  </a:cubicBezTo>
                  <a:cubicBezTo>
                    <a:pt x="89" y="98"/>
                    <a:pt x="98" y="115"/>
                    <a:pt x="107" y="133"/>
                  </a:cubicBezTo>
                  <a:cubicBezTo>
                    <a:pt x="117" y="158"/>
                    <a:pt x="121" y="185"/>
                    <a:pt x="125" y="211"/>
                  </a:cubicBezTo>
                  <a:cubicBezTo>
                    <a:pt x="126" y="215"/>
                    <a:pt x="126" y="221"/>
                    <a:pt x="125" y="225"/>
                  </a:cubicBezTo>
                  <a:cubicBezTo>
                    <a:pt x="122" y="231"/>
                    <a:pt x="117" y="236"/>
                    <a:pt x="111" y="231"/>
                  </a:cubicBezTo>
                  <a:cubicBezTo>
                    <a:pt x="100" y="224"/>
                    <a:pt x="90" y="218"/>
                    <a:pt x="80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10">
              <a:extLst>
                <a:ext uri="{FF2B5EF4-FFF2-40B4-BE49-F238E27FC236}">
                  <a16:creationId xmlns:a16="http://schemas.microsoft.com/office/drawing/2014/main" id="{FB223CAB-4E52-1D91-B1D9-7F174F6A111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43213" y="698500"/>
              <a:ext cx="784225" cy="927100"/>
            </a:xfrm>
            <a:custGeom>
              <a:avLst/>
              <a:gdLst>
                <a:gd name="T0" fmla="*/ 53 w 308"/>
                <a:gd name="T1" fmla="*/ 61 h 364"/>
                <a:gd name="T2" fmla="*/ 91 w 308"/>
                <a:gd name="T3" fmla="*/ 125 h 364"/>
                <a:gd name="T4" fmla="*/ 144 w 308"/>
                <a:gd name="T5" fmla="*/ 195 h 364"/>
                <a:gd name="T6" fmla="*/ 205 w 308"/>
                <a:gd name="T7" fmla="*/ 264 h 364"/>
                <a:gd name="T8" fmla="*/ 308 w 308"/>
                <a:gd name="T9" fmla="*/ 364 h 364"/>
                <a:gd name="T10" fmla="*/ 280 w 308"/>
                <a:gd name="T11" fmla="*/ 348 h 364"/>
                <a:gd name="T12" fmla="*/ 198 w 308"/>
                <a:gd name="T13" fmla="*/ 275 h 364"/>
                <a:gd name="T14" fmla="*/ 140 w 308"/>
                <a:gd name="T15" fmla="*/ 213 h 364"/>
                <a:gd name="T16" fmla="*/ 45 w 308"/>
                <a:gd name="T17" fmla="*/ 81 h 364"/>
                <a:gd name="T18" fmla="*/ 39 w 308"/>
                <a:gd name="T19" fmla="*/ 74 h 364"/>
                <a:gd name="T20" fmla="*/ 12 w 308"/>
                <a:gd name="T21" fmla="*/ 34 h 364"/>
                <a:gd name="T22" fmla="*/ 1 w 308"/>
                <a:gd name="T23" fmla="*/ 12 h 364"/>
                <a:gd name="T24" fmla="*/ 6 w 308"/>
                <a:gd name="T25" fmla="*/ 1 h 364"/>
                <a:gd name="T26" fmla="*/ 16 w 308"/>
                <a:gd name="T27" fmla="*/ 6 h 364"/>
                <a:gd name="T28" fmla="*/ 53 w 308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8" h="364">
                  <a:moveTo>
                    <a:pt x="53" y="61"/>
                  </a:moveTo>
                  <a:cubicBezTo>
                    <a:pt x="62" y="84"/>
                    <a:pt x="76" y="105"/>
                    <a:pt x="91" y="125"/>
                  </a:cubicBezTo>
                  <a:cubicBezTo>
                    <a:pt x="108" y="149"/>
                    <a:pt x="124" y="173"/>
                    <a:pt x="144" y="195"/>
                  </a:cubicBezTo>
                  <a:cubicBezTo>
                    <a:pt x="163" y="219"/>
                    <a:pt x="184" y="241"/>
                    <a:pt x="205" y="264"/>
                  </a:cubicBezTo>
                  <a:cubicBezTo>
                    <a:pt x="237" y="298"/>
                    <a:pt x="271" y="331"/>
                    <a:pt x="308" y="364"/>
                  </a:cubicBezTo>
                  <a:cubicBezTo>
                    <a:pt x="294" y="362"/>
                    <a:pt x="288" y="354"/>
                    <a:pt x="280" y="348"/>
                  </a:cubicBezTo>
                  <a:cubicBezTo>
                    <a:pt x="251" y="326"/>
                    <a:pt x="224" y="302"/>
                    <a:pt x="198" y="275"/>
                  </a:cubicBezTo>
                  <a:cubicBezTo>
                    <a:pt x="179" y="254"/>
                    <a:pt x="158" y="235"/>
                    <a:pt x="140" y="213"/>
                  </a:cubicBezTo>
                  <a:cubicBezTo>
                    <a:pt x="105" y="171"/>
                    <a:pt x="71" y="128"/>
                    <a:pt x="45" y="81"/>
                  </a:cubicBezTo>
                  <a:cubicBezTo>
                    <a:pt x="43" y="78"/>
                    <a:pt x="41" y="76"/>
                    <a:pt x="39" y="74"/>
                  </a:cubicBezTo>
                  <a:cubicBezTo>
                    <a:pt x="33" y="59"/>
                    <a:pt x="22" y="46"/>
                    <a:pt x="12" y="34"/>
                  </a:cubicBezTo>
                  <a:cubicBezTo>
                    <a:pt x="8" y="27"/>
                    <a:pt x="2" y="20"/>
                    <a:pt x="1" y="12"/>
                  </a:cubicBezTo>
                  <a:cubicBezTo>
                    <a:pt x="0" y="7"/>
                    <a:pt x="2" y="3"/>
                    <a:pt x="6" y="1"/>
                  </a:cubicBezTo>
                  <a:cubicBezTo>
                    <a:pt x="10" y="0"/>
                    <a:pt x="13" y="2"/>
                    <a:pt x="16" y="6"/>
                  </a:cubicBezTo>
                  <a:cubicBezTo>
                    <a:pt x="28" y="24"/>
                    <a:pt x="41" y="43"/>
                    <a:pt x="53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11">
              <a:extLst>
                <a:ext uri="{FF2B5EF4-FFF2-40B4-BE49-F238E27FC236}">
                  <a16:creationId xmlns:a16="http://schemas.microsoft.com/office/drawing/2014/main" id="{B8EC4B7B-9797-0CB4-991A-991B6AC086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00425" y="527050"/>
              <a:ext cx="306388" cy="1093788"/>
            </a:xfrm>
            <a:custGeom>
              <a:avLst/>
              <a:gdLst>
                <a:gd name="T0" fmla="*/ 40 w 120"/>
                <a:gd name="T1" fmla="*/ 122 h 429"/>
                <a:gd name="T2" fmla="*/ 53 w 120"/>
                <a:gd name="T3" fmla="*/ 187 h 429"/>
                <a:gd name="T4" fmla="*/ 83 w 120"/>
                <a:gd name="T5" fmla="*/ 328 h 429"/>
                <a:gd name="T6" fmla="*/ 113 w 120"/>
                <a:gd name="T7" fmla="*/ 414 h 429"/>
                <a:gd name="T8" fmla="*/ 120 w 120"/>
                <a:gd name="T9" fmla="*/ 429 h 429"/>
                <a:gd name="T10" fmla="*/ 110 w 120"/>
                <a:gd name="T11" fmla="*/ 421 h 429"/>
                <a:gd name="T12" fmla="*/ 63 w 120"/>
                <a:gd name="T13" fmla="*/ 287 h 429"/>
                <a:gd name="T14" fmla="*/ 26 w 120"/>
                <a:gd name="T15" fmla="*/ 120 h 429"/>
                <a:gd name="T16" fmla="*/ 23 w 120"/>
                <a:gd name="T17" fmla="*/ 112 h 429"/>
                <a:gd name="T18" fmla="*/ 5 w 120"/>
                <a:gd name="T19" fmla="*/ 19 h 429"/>
                <a:gd name="T20" fmla="*/ 8 w 120"/>
                <a:gd name="T21" fmla="*/ 2 h 429"/>
                <a:gd name="T22" fmla="*/ 20 w 120"/>
                <a:gd name="T23" fmla="*/ 16 h 429"/>
                <a:gd name="T24" fmla="*/ 40 w 120"/>
                <a:gd name="T25" fmla="*/ 122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40" y="122"/>
                  </a:moveTo>
                  <a:cubicBezTo>
                    <a:pt x="40" y="145"/>
                    <a:pt x="48" y="166"/>
                    <a:pt x="53" y="187"/>
                  </a:cubicBezTo>
                  <a:cubicBezTo>
                    <a:pt x="64" y="233"/>
                    <a:pt x="70" y="281"/>
                    <a:pt x="83" y="328"/>
                  </a:cubicBezTo>
                  <a:cubicBezTo>
                    <a:pt x="91" y="357"/>
                    <a:pt x="102" y="386"/>
                    <a:pt x="113" y="414"/>
                  </a:cubicBezTo>
                  <a:cubicBezTo>
                    <a:pt x="115" y="419"/>
                    <a:pt x="117" y="423"/>
                    <a:pt x="120" y="429"/>
                  </a:cubicBezTo>
                  <a:cubicBezTo>
                    <a:pt x="114" y="427"/>
                    <a:pt x="112" y="424"/>
                    <a:pt x="110" y="421"/>
                  </a:cubicBezTo>
                  <a:cubicBezTo>
                    <a:pt x="88" y="378"/>
                    <a:pt x="73" y="334"/>
                    <a:pt x="63" y="287"/>
                  </a:cubicBezTo>
                  <a:cubicBezTo>
                    <a:pt x="50" y="231"/>
                    <a:pt x="39" y="176"/>
                    <a:pt x="26" y="120"/>
                  </a:cubicBezTo>
                  <a:cubicBezTo>
                    <a:pt x="26" y="117"/>
                    <a:pt x="25" y="115"/>
                    <a:pt x="23" y="112"/>
                  </a:cubicBezTo>
                  <a:cubicBezTo>
                    <a:pt x="17" y="82"/>
                    <a:pt x="13" y="50"/>
                    <a:pt x="5" y="19"/>
                  </a:cubicBezTo>
                  <a:cubicBezTo>
                    <a:pt x="4" y="13"/>
                    <a:pt x="0" y="4"/>
                    <a:pt x="8" y="2"/>
                  </a:cubicBezTo>
                  <a:cubicBezTo>
                    <a:pt x="15" y="0"/>
                    <a:pt x="19" y="9"/>
                    <a:pt x="20" y="16"/>
                  </a:cubicBezTo>
                  <a:cubicBezTo>
                    <a:pt x="27" y="51"/>
                    <a:pt x="33" y="87"/>
                    <a:pt x="40" y="12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12">
              <a:extLst>
                <a:ext uri="{FF2B5EF4-FFF2-40B4-BE49-F238E27FC236}">
                  <a16:creationId xmlns:a16="http://schemas.microsoft.com/office/drawing/2014/main" id="{84937B33-6505-F71A-98E2-D93016D92C6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30700" y="815975"/>
              <a:ext cx="1871663" cy="2217738"/>
            </a:xfrm>
            <a:custGeom>
              <a:avLst/>
              <a:gdLst>
                <a:gd name="T0" fmla="*/ 111 w 734"/>
                <a:gd name="T1" fmla="*/ 641 h 871"/>
                <a:gd name="T2" fmla="*/ 31 w 734"/>
                <a:gd name="T3" fmla="*/ 767 h 871"/>
                <a:gd name="T4" fmla="*/ 3 w 734"/>
                <a:gd name="T5" fmla="*/ 852 h 871"/>
                <a:gd name="T6" fmla="*/ 5 w 734"/>
                <a:gd name="T7" fmla="*/ 871 h 871"/>
                <a:gd name="T8" fmla="*/ 62 w 734"/>
                <a:gd name="T9" fmla="*/ 756 h 871"/>
                <a:gd name="T10" fmla="*/ 133 w 734"/>
                <a:gd name="T11" fmla="*/ 649 h 871"/>
                <a:gd name="T12" fmla="*/ 159 w 734"/>
                <a:gd name="T13" fmla="*/ 613 h 871"/>
                <a:gd name="T14" fmla="*/ 224 w 734"/>
                <a:gd name="T15" fmla="*/ 543 h 871"/>
                <a:gd name="T16" fmla="*/ 239 w 734"/>
                <a:gd name="T17" fmla="*/ 538 h 871"/>
                <a:gd name="T18" fmla="*/ 339 w 734"/>
                <a:gd name="T19" fmla="*/ 515 h 871"/>
                <a:gd name="T20" fmla="*/ 358 w 734"/>
                <a:gd name="T21" fmla="*/ 499 h 871"/>
                <a:gd name="T22" fmla="*/ 336 w 734"/>
                <a:gd name="T23" fmla="*/ 490 h 871"/>
                <a:gd name="T24" fmla="*/ 288 w 734"/>
                <a:gd name="T25" fmla="*/ 495 h 871"/>
                <a:gd name="T26" fmla="*/ 276 w 734"/>
                <a:gd name="T27" fmla="*/ 496 h 871"/>
                <a:gd name="T28" fmla="*/ 310 w 734"/>
                <a:gd name="T29" fmla="*/ 462 h 871"/>
                <a:gd name="T30" fmla="*/ 404 w 734"/>
                <a:gd name="T31" fmla="*/ 394 h 871"/>
                <a:gd name="T32" fmla="*/ 480 w 734"/>
                <a:gd name="T33" fmla="*/ 341 h 871"/>
                <a:gd name="T34" fmla="*/ 610 w 734"/>
                <a:gd name="T35" fmla="*/ 229 h 871"/>
                <a:gd name="T36" fmla="*/ 656 w 734"/>
                <a:gd name="T37" fmla="*/ 173 h 871"/>
                <a:gd name="T38" fmla="*/ 723 w 734"/>
                <a:gd name="T39" fmla="*/ 58 h 871"/>
                <a:gd name="T40" fmla="*/ 734 w 734"/>
                <a:gd name="T41" fmla="*/ 28 h 871"/>
                <a:gd name="T42" fmla="*/ 721 w 734"/>
                <a:gd name="T43" fmla="*/ 35 h 871"/>
                <a:gd name="T44" fmla="*/ 666 w 734"/>
                <a:gd name="T45" fmla="*/ 116 h 871"/>
                <a:gd name="T46" fmla="*/ 599 w 734"/>
                <a:gd name="T47" fmla="*/ 195 h 871"/>
                <a:gd name="T48" fmla="*/ 579 w 734"/>
                <a:gd name="T49" fmla="*/ 216 h 871"/>
                <a:gd name="T50" fmla="*/ 493 w 734"/>
                <a:gd name="T51" fmla="*/ 297 h 871"/>
                <a:gd name="T52" fmla="*/ 611 w 734"/>
                <a:gd name="T53" fmla="*/ 179 h 871"/>
                <a:gd name="T54" fmla="*/ 717 w 734"/>
                <a:gd name="T55" fmla="*/ 34 h 871"/>
                <a:gd name="T56" fmla="*/ 720 w 734"/>
                <a:gd name="T57" fmla="*/ 15 h 871"/>
                <a:gd name="T58" fmla="*/ 684 w 734"/>
                <a:gd name="T59" fmla="*/ 42 h 871"/>
                <a:gd name="T60" fmla="*/ 641 w 734"/>
                <a:gd name="T61" fmla="*/ 82 h 871"/>
                <a:gd name="T62" fmla="*/ 573 w 734"/>
                <a:gd name="T63" fmla="*/ 160 h 871"/>
                <a:gd name="T64" fmla="*/ 512 w 734"/>
                <a:gd name="T65" fmla="*/ 238 h 871"/>
                <a:gd name="T66" fmla="*/ 500 w 734"/>
                <a:gd name="T67" fmla="*/ 252 h 871"/>
                <a:gd name="T68" fmla="*/ 500 w 734"/>
                <a:gd name="T69" fmla="*/ 245 h 871"/>
                <a:gd name="T70" fmla="*/ 538 w 734"/>
                <a:gd name="T71" fmla="*/ 128 h 871"/>
                <a:gd name="T72" fmla="*/ 543 w 734"/>
                <a:gd name="T73" fmla="*/ 57 h 871"/>
                <a:gd name="T74" fmla="*/ 530 w 734"/>
                <a:gd name="T75" fmla="*/ 0 h 871"/>
                <a:gd name="T76" fmla="*/ 522 w 734"/>
                <a:gd name="T77" fmla="*/ 10 h 871"/>
                <a:gd name="T78" fmla="*/ 492 w 734"/>
                <a:gd name="T79" fmla="*/ 149 h 871"/>
                <a:gd name="T80" fmla="*/ 446 w 734"/>
                <a:gd name="T81" fmla="*/ 295 h 871"/>
                <a:gd name="T82" fmla="*/ 484 w 734"/>
                <a:gd name="T83" fmla="*/ 183 h 871"/>
                <a:gd name="T84" fmla="*/ 516 w 734"/>
                <a:gd name="T85" fmla="*/ 31 h 871"/>
                <a:gd name="T86" fmla="*/ 514 w 734"/>
                <a:gd name="T87" fmla="*/ 9 h 871"/>
                <a:gd name="T88" fmla="*/ 493 w 734"/>
                <a:gd name="T89" fmla="*/ 33 h 871"/>
                <a:gd name="T90" fmla="*/ 449 w 734"/>
                <a:gd name="T91" fmla="*/ 125 h 871"/>
                <a:gd name="T92" fmla="*/ 428 w 734"/>
                <a:gd name="T93" fmla="*/ 193 h 871"/>
                <a:gd name="T94" fmla="*/ 410 w 734"/>
                <a:gd name="T95" fmla="*/ 267 h 871"/>
                <a:gd name="T96" fmla="*/ 401 w 734"/>
                <a:gd name="T97" fmla="*/ 328 h 871"/>
                <a:gd name="T98" fmla="*/ 400 w 734"/>
                <a:gd name="T99" fmla="*/ 338 h 871"/>
                <a:gd name="T100" fmla="*/ 373 w 734"/>
                <a:gd name="T101" fmla="*/ 391 h 871"/>
                <a:gd name="T102" fmla="*/ 249 w 734"/>
                <a:gd name="T103" fmla="*/ 493 h 871"/>
                <a:gd name="T104" fmla="*/ 152 w 734"/>
                <a:gd name="T105" fmla="*/ 589 h 871"/>
                <a:gd name="T106" fmla="*/ 111 w 734"/>
                <a:gd name="T107" fmla="*/ 64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1">
                  <a:moveTo>
                    <a:pt x="111" y="641"/>
                  </a:moveTo>
                  <a:cubicBezTo>
                    <a:pt x="83" y="682"/>
                    <a:pt x="53" y="722"/>
                    <a:pt x="31" y="767"/>
                  </a:cubicBezTo>
                  <a:cubicBezTo>
                    <a:pt x="18" y="793"/>
                    <a:pt x="9" y="822"/>
                    <a:pt x="3" y="852"/>
                  </a:cubicBezTo>
                  <a:cubicBezTo>
                    <a:pt x="2" y="857"/>
                    <a:pt x="0" y="863"/>
                    <a:pt x="5" y="871"/>
                  </a:cubicBezTo>
                  <a:cubicBezTo>
                    <a:pt x="27" y="833"/>
                    <a:pt x="37" y="790"/>
                    <a:pt x="62" y="756"/>
                  </a:cubicBezTo>
                  <a:cubicBezTo>
                    <a:pt x="86" y="721"/>
                    <a:pt x="106" y="683"/>
                    <a:pt x="133" y="649"/>
                  </a:cubicBezTo>
                  <a:cubicBezTo>
                    <a:pt x="139" y="636"/>
                    <a:pt x="149" y="624"/>
                    <a:pt x="159" y="613"/>
                  </a:cubicBezTo>
                  <a:cubicBezTo>
                    <a:pt x="180" y="589"/>
                    <a:pt x="201" y="564"/>
                    <a:pt x="224" y="543"/>
                  </a:cubicBezTo>
                  <a:cubicBezTo>
                    <a:pt x="229" y="539"/>
                    <a:pt x="233" y="538"/>
                    <a:pt x="239" y="538"/>
                  </a:cubicBezTo>
                  <a:cubicBezTo>
                    <a:pt x="273" y="533"/>
                    <a:pt x="307" y="529"/>
                    <a:pt x="339" y="515"/>
                  </a:cubicBezTo>
                  <a:cubicBezTo>
                    <a:pt x="347" y="512"/>
                    <a:pt x="360" y="511"/>
                    <a:pt x="358" y="499"/>
                  </a:cubicBezTo>
                  <a:cubicBezTo>
                    <a:pt x="356" y="489"/>
                    <a:pt x="344" y="491"/>
                    <a:pt x="336" y="490"/>
                  </a:cubicBezTo>
                  <a:cubicBezTo>
                    <a:pt x="320" y="488"/>
                    <a:pt x="304" y="492"/>
                    <a:pt x="288" y="495"/>
                  </a:cubicBezTo>
                  <a:cubicBezTo>
                    <a:pt x="284" y="496"/>
                    <a:pt x="281" y="499"/>
                    <a:pt x="276" y="496"/>
                  </a:cubicBezTo>
                  <a:cubicBezTo>
                    <a:pt x="283" y="480"/>
                    <a:pt x="298" y="473"/>
                    <a:pt x="310" y="462"/>
                  </a:cubicBezTo>
                  <a:cubicBezTo>
                    <a:pt x="339" y="436"/>
                    <a:pt x="371" y="414"/>
                    <a:pt x="404" y="394"/>
                  </a:cubicBezTo>
                  <a:cubicBezTo>
                    <a:pt x="430" y="378"/>
                    <a:pt x="457" y="361"/>
                    <a:pt x="480" y="341"/>
                  </a:cubicBezTo>
                  <a:cubicBezTo>
                    <a:pt x="524" y="304"/>
                    <a:pt x="568" y="267"/>
                    <a:pt x="610" y="229"/>
                  </a:cubicBezTo>
                  <a:cubicBezTo>
                    <a:pt x="627" y="212"/>
                    <a:pt x="640" y="192"/>
                    <a:pt x="656" y="173"/>
                  </a:cubicBezTo>
                  <a:cubicBezTo>
                    <a:pt x="683" y="137"/>
                    <a:pt x="702" y="96"/>
                    <a:pt x="723" y="58"/>
                  </a:cubicBezTo>
                  <a:cubicBezTo>
                    <a:pt x="728" y="49"/>
                    <a:pt x="730" y="38"/>
                    <a:pt x="734" y="28"/>
                  </a:cubicBezTo>
                  <a:cubicBezTo>
                    <a:pt x="728" y="26"/>
                    <a:pt x="725" y="31"/>
                    <a:pt x="721" y="35"/>
                  </a:cubicBezTo>
                  <a:cubicBezTo>
                    <a:pt x="704" y="63"/>
                    <a:pt x="686" y="91"/>
                    <a:pt x="666" y="116"/>
                  </a:cubicBezTo>
                  <a:cubicBezTo>
                    <a:pt x="645" y="143"/>
                    <a:pt x="625" y="171"/>
                    <a:pt x="599" y="195"/>
                  </a:cubicBezTo>
                  <a:cubicBezTo>
                    <a:pt x="592" y="201"/>
                    <a:pt x="585" y="209"/>
                    <a:pt x="579" y="216"/>
                  </a:cubicBezTo>
                  <a:cubicBezTo>
                    <a:pt x="549" y="246"/>
                    <a:pt x="519" y="276"/>
                    <a:pt x="493" y="297"/>
                  </a:cubicBezTo>
                  <a:cubicBezTo>
                    <a:pt x="532" y="266"/>
                    <a:pt x="573" y="223"/>
                    <a:pt x="611" y="179"/>
                  </a:cubicBezTo>
                  <a:cubicBezTo>
                    <a:pt x="650" y="133"/>
                    <a:pt x="687" y="86"/>
                    <a:pt x="717" y="34"/>
                  </a:cubicBezTo>
                  <a:cubicBezTo>
                    <a:pt x="721" y="28"/>
                    <a:pt x="726" y="22"/>
                    <a:pt x="720" y="15"/>
                  </a:cubicBezTo>
                  <a:cubicBezTo>
                    <a:pt x="710" y="27"/>
                    <a:pt x="695" y="32"/>
                    <a:pt x="684" y="42"/>
                  </a:cubicBezTo>
                  <a:cubicBezTo>
                    <a:pt x="670" y="56"/>
                    <a:pt x="654" y="68"/>
                    <a:pt x="641" y="82"/>
                  </a:cubicBezTo>
                  <a:cubicBezTo>
                    <a:pt x="617" y="107"/>
                    <a:pt x="593" y="131"/>
                    <a:pt x="573" y="160"/>
                  </a:cubicBezTo>
                  <a:cubicBezTo>
                    <a:pt x="553" y="186"/>
                    <a:pt x="532" y="212"/>
                    <a:pt x="512" y="238"/>
                  </a:cubicBezTo>
                  <a:cubicBezTo>
                    <a:pt x="508" y="242"/>
                    <a:pt x="504" y="247"/>
                    <a:pt x="500" y="252"/>
                  </a:cubicBezTo>
                  <a:cubicBezTo>
                    <a:pt x="497" y="249"/>
                    <a:pt x="499" y="247"/>
                    <a:pt x="500" y="245"/>
                  </a:cubicBezTo>
                  <a:cubicBezTo>
                    <a:pt x="524" y="210"/>
                    <a:pt x="531" y="169"/>
                    <a:pt x="538" y="128"/>
                  </a:cubicBezTo>
                  <a:cubicBezTo>
                    <a:pt x="542" y="104"/>
                    <a:pt x="543" y="81"/>
                    <a:pt x="543" y="57"/>
                  </a:cubicBezTo>
                  <a:cubicBezTo>
                    <a:pt x="543" y="38"/>
                    <a:pt x="544" y="17"/>
                    <a:pt x="530" y="0"/>
                  </a:cubicBezTo>
                  <a:cubicBezTo>
                    <a:pt x="523" y="0"/>
                    <a:pt x="522" y="5"/>
                    <a:pt x="522" y="10"/>
                  </a:cubicBezTo>
                  <a:cubicBezTo>
                    <a:pt x="513" y="56"/>
                    <a:pt x="500" y="102"/>
                    <a:pt x="492" y="149"/>
                  </a:cubicBezTo>
                  <a:cubicBezTo>
                    <a:pt x="482" y="202"/>
                    <a:pt x="467" y="255"/>
                    <a:pt x="446" y="295"/>
                  </a:cubicBezTo>
                  <a:cubicBezTo>
                    <a:pt x="462" y="265"/>
                    <a:pt x="474" y="224"/>
                    <a:pt x="484" y="183"/>
                  </a:cubicBezTo>
                  <a:cubicBezTo>
                    <a:pt x="496" y="133"/>
                    <a:pt x="504" y="81"/>
                    <a:pt x="516" y="31"/>
                  </a:cubicBezTo>
                  <a:cubicBezTo>
                    <a:pt x="519" y="24"/>
                    <a:pt x="522" y="16"/>
                    <a:pt x="514" y="9"/>
                  </a:cubicBezTo>
                  <a:cubicBezTo>
                    <a:pt x="503" y="14"/>
                    <a:pt x="499" y="25"/>
                    <a:pt x="493" y="33"/>
                  </a:cubicBezTo>
                  <a:cubicBezTo>
                    <a:pt x="473" y="61"/>
                    <a:pt x="459" y="92"/>
                    <a:pt x="449" y="125"/>
                  </a:cubicBezTo>
                  <a:cubicBezTo>
                    <a:pt x="443" y="148"/>
                    <a:pt x="436" y="170"/>
                    <a:pt x="428" y="193"/>
                  </a:cubicBezTo>
                  <a:cubicBezTo>
                    <a:pt x="419" y="216"/>
                    <a:pt x="414" y="241"/>
                    <a:pt x="410" y="267"/>
                  </a:cubicBezTo>
                  <a:cubicBezTo>
                    <a:pt x="408" y="287"/>
                    <a:pt x="402" y="307"/>
                    <a:pt x="401" y="328"/>
                  </a:cubicBezTo>
                  <a:cubicBezTo>
                    <a:pt x="400" y="331"/>
                    <a:pt x="399" y="335"/>
                    <a:pt x="400" y="338"/>
                  </a:cubicBezTo>
                  <a:cubicBezTo>
                    <a:pt x="405" y="364"/>
                    <a:pt x="393" y="379"/>
                    <a:pt x="373" y="391"/>
                  </a:cubicBezTo>
                  <a:cubicBezTo>
                    <a:pt x="326" y="418"/>
                    <a:pt x="288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5" y="623"/>
                    <a:pt x="111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13">
              <a:extLst>
                <a:ext uri="{FF2B5EF4-FFF2-40B4-BE49-F238E27FC236}">
                  <a16:creationId xmlns:a16="http://schemas.microsoft.com/office/drawing/2014/main" id="{360F49BA-AF48-E934-4B73-A7E0D182623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322888" y="1482725"/>
              <a:ext cx="758825" cy="706438"/>
            </a:xfrm>
            <a:custGeom>
              <a:avLst/>
              <a:gdLst>
                <a:gd name="T0" fmla="*/ 17 w 298"/>
                <a:gd name="T1" fmla="*/ 231 h 277"/>
                <a:gd name="T2" fmla="*/ 69 w 298"/>
                <a:gd name="T3" fmla="*/ 256 h 277"/>
                <a:gd name="T4" fmla="*/ 185 w 298"/>
                <a:gd name="T5" fmla="*/ 269 h 277"/>
                <a:gd name="T6" fmla="*/ 281 w 298"/>
                <a:gd name="T7" fmla="*/ 188 h 277"/>
                <a:gd name="T8" fmla="*/ 297 w 298"/>
                <a:gd name="T9" fmla="*/ 116 h 277"/>
                <a:gd name="T10" fmla="*/ 268 w 298"/>
                <a:gd name="T11" fmla="*/ 23 h 277"/>
                <a:gd name="T12" fmla="*/ 219 w 298"/>
                <a:gd name="T13" fmla="*/ 8 h 277"/>
                <a:gd name="T14" fmla="*/ 196 w 298"/>
                <a:gd name="T15" fmla="*/ 29 h 277"/>
                <a:gd name="T16" fmla="*/ 161 w 298"/>
                <a:gd name="T17" fmla="*/ 82 h 277"/>
                <a:gd name="T18" fmla="*/ 109 w 298"/>
                <a:gd name="T19" fmla="*/ 134 h 277"/>
                <a:gd name="T20" fmla="*/ 27 w 298"/>
                <a:gd name="T21" fmla="*/ 186 h 277"/>
                <a:gd name="T22" fmla="*/ 6 w 298"/>
                <a:gd name="T23" fmla="*/ 203 h 277"/>
                <a:gd name="T24" fmla="*/ 7 w 298"/>
                <a:gd name="T25" fmla="*/ 222 h 277"/>
                <a:gd name="T26" fmla="*/ 17 w 298"/>
                <a:gd name="T27" fmla="*/ 231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7">
                  <a:moveTo>
                    <a:pt x="17" y="231"/>
                  </a:moveTo>
                  <a:cubicBezTo>
                    <a:pt x="32" y="245"/>
                    <a:pt x="51" y="250"/>
                    <a:pt x="69" y="256"/>
                  </a:cubicBezTo>
                  <a:cubicBezTo>
                    <a:pt x="107" y="267"/>
                    <a:pt x="145" y="277"/>
                    <a:pt x="185" y="269"/>
                  </a:cubicBezTo>
                  <a:cubicBezTo>
                    <a:pt x="232" y="260"/>
                    <a:pt x="265" y="232"/>
                    <a:pt x="281" y="188"/>
                  </a:cubicBezTo>
                  <a:cubicBezTo>
                    <a:pt x="291" y="165"/>
                    <a:pt x="298" y="141"/>
                    <a:pt x="297" y="116"/>
                  </a:cubicBezTo>
                  <a:cubicBezTo>
                    <a:pt x="296" y="83"/>
                    <a:pt x="285" y="52"/>
                    <a:pt x="268" y="23"/>
                  </a:cubicBezTo>
                  <a:cubicBezTo>
                    <a:pt x="256" y="3"/>
                    <a:pt x="232" y="0"/>
                    <a:pt x="219" y="8"/>
                  </a:cubicBezTo>
                  <a:cubicBezTo>
                    <a:pt x="210" y="13"/>
                    <a:pt x="202" y="21"/>
                    <a:pt x="196" y="29"/>
                  </a:cubicBezTo>
                  <a:cubicBezTo>
                    <a:pt x="182" y="45"/>
                    <a:pt x="173" y="64"/>
                    <a:pt x="161" y="82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2" y="152"/>
                    <a:pt x="55" y="169"/>
                    <a:pt x="27" y="186"/>
                  </a:cubicBezTo>
                  <a:cubicBezTo>
                    <a:pt x="19" y="190"/>
                    <a:pt x="13" y="197"/>
                    <a:pt x="6" y="203"/>
                  </a:cubicBezTo>
                  <a:cubicBezTo>
                    <a:pt x="0" y="208"/>
                    <a:pt x="2" y="216"/>
                    <a:pt x="7" y="222"/>
                  </a:cubicBezTo>
                  <a:cubicBezTo>
                    <a:pt x="10" y="225"/>
                    <a:pt x="14" y="228"/>
                    <a:pt x="17" y="23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14">
              <a:extLst>
                <a:ext uri="{FF2B5EF4-FFF2-40B4-BE49-F238E27FC236}">
                  <a16:creationId xmlns:a16="http://schemas.microsoft.com/office/drawing/2014/main" id="{5AD908D9-6381-AF75-1975-032BFC1206D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02200" y="2157413"/>
              <a:ext cx="703263" cy="677863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6 h 266"/>
                <a:gd name="T4" fmla="*/ 239 w 276"/>
                <a:gd name="T5" fmla="*/ 101 h 266"/>
                <a:gd name="T6" fmla="*/ 263 w 276"/>
                <a:gd name="T7" fmla="*/ 79 h 266"/>
                <a:gd name="T8" fmla="*/ 247 w 276"/>
                <a:gd name="T9" fmla="*/ 31 h 266"/>
                <a:gd name="T10" fmla="*/ 97 w 276"/>
                <a:gd name="T11" fmla="*/ 17 h 266"/>
                <a:gd name="T12" fmla="*/ 1 w 276"/>
                <a:gd name="T13" fmla="*/ 152 h 266"/>
                <a:gd name="T14" fmla="*/ 20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8" y="191"/>
                    <a:pt x="154" y="166"/>
                  </a:cubicBezTo>
                  <a:cubicBezTo>
                    <a:pt x="181" y="143"/>
                    <a:pt x="208" y="120"/>
                    <a:pt x="239" y="101"/>
                  </a:cubicBezTo>
                  <a:cubicBezTo>
                    <a:pt x="248" y="95"/>
                    <a:pt x="256" y="88"/>
                    <a:pt x="263" y="79"/>
                  </a:cubicBezTo>
                  <a:cubicBezTo>
                    <a:pt x="276" y="62"/>
                    <a:pt x="269" y="45"/>
                    <a:pt x="247" y="31"/>
                  </a:cubicBezTo>
                  <a:cubicBezTo>
                    <a:pt x="199" y="3"/>
                    <a:pt x="147" y="0"/>
                    <a:pt x="97" y="17"/>
                  </a:cubicBezTo>
                  <a:cubicBezTo>
                    <a:pt x="35" y="39"/>
                    <a:pt x="3" y="79"/>
                    <a:pt x="1" y="152"/>
                  </a:cubicBezTo>
                  <a:cubicBezTo>
                    <a:pt x="0" y="183"/>
                    <a:pt x="5" y="211"/>
                    <a:pt x="20" y="238"/>
                  </a:cubicBezTo>
                  <a:cubicBezTo>
                    <a:pt x="25" y="249"/>
                    <a:pt x="34" y="255"/>
                    <a:pt x="44" y="260"/>
                  </a:cubicBezTo>
                  <a:cubicBezTo>
                    <a:pt x="56" y="266"/>
                    <a:pt x="69" y="260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15">
              <a:extLst>
                <a:ext uri="{FF2B5EF4-FFF2-40B4-BE49-F238E27FC236}">
                  <a16:creationId xmlns:a16="http://schemas.microsoft.com/office/drawing/2014/main" id="{713B0A4D-6BB5-9C97-28B9-7590C494F6C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65688" y="1355725"/>
              <a:ext cx="390525" cy="682625"/>
            </a:xfrm>
            <a:custGeom>
              <a:avLst/>
              <a:gdLst>
                <a:gd name="T0" fmla="*/ 1 w 153"/>
                <a:gd name="T1" fmla="*/ 268 h 268"/>
                <a:gd name="T2" fmla="*/ 28 w 153"/>
                <a:gd name="T3" fmla="*/ 252 h 268"/>
                <a:gd name="T4" fmla="*/ 96 w 153"/>
                <a:gd name="T5" fmla="*/ 186 h 268"/>
                <a:gd name="T6" fmla="*/ 140 w 153"/>
                <a:gd name="T7" fmla="*/ 92 h 268"/>
                <a:gd name="T8" fmla="*/ 151 w 153"/>
                <a:gd name="T9" fmla="*/ 30 h 268"/>
                <a:gd name="T10" fmla="*/ 147 w 153"/>
                <a:gd name="T11" fmla="*/ 8 h 268"/>
                <a:gd name="T12" fmla="*/ 127 w 153"/>
                <a:gd name="T13" fmla="*/ 6 h 268"/>
                <a:gd name="T14" fmla="*/ 21 w 153"/>
                <a:gd name="T15" fmla="*/ 169 h 268"/>
                <a:gd name="T16" fmla="*/ 2 w 153"/>
                <a:gd name="T17" fmla="*/ 240 h 268"/>
                <a:gd name="T18" fmla="*/ 1 w 153"/>
                <a:gd name="T19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268">
                  <a:moveTo>
                    <a:pt x="1" y="268"/>
                  </a:moveTo>
                  <a:cubicBezTo>
                    <a:pt x="14" y="268"/>
                    <a:pt x="21" y="259"/>
                    <a:pt x="28" y="252"/>
                  </a:cubicBezTo>
                  <a:cubicBezTo>
                    <a:pt x="52" y="232"/>
                    <a:pt x="77" y="212"/>
                    <a:pt x="96" y="186"/>
                  </a:cubicBezTo>
                  <a:cubicBezTo>
                    <a:pt x="118" y="157"/>
                    <a:pt x="130" y="126"/>
                    <a:pt x="140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3" y="22"/>
                    <a:pt x="153" y="15"/>
                    <a:pt x="147" y="8"/>
                  </a:cubicBezTo>
                  <a:cubicBezTo>
                    <a:pt x="141" y="0"/>
                    <a:pt x="134" y="1"/>
                    <a:pt x="127" y="6"/>
                  </a:cubicBezTo>
                  <a:cubicBezTo>
                    <a:pt x="74" y="48"/>
                    <a:pt x="41" y="104"/>
                    <a:pt x="21" y="169"/>
                  </a:cubicBezTo>
                  <a:cubicBezTo>
                    <a:pt x="14" y="192"/>
                    <a:pt x="8" y="216"/>
                    <a:pt x="2" y="240"/>
                  </a:cubicBezTo>
                  <a:cubicBezTo>
                    <a:pt x="0" y="249"/>
                    <a:pt x="5" y="258"/>
                    <a:pt x="1" y="268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16">
              <a:extLst>
                <a:ext uri="{FF2B5EF4-FFF2-40B4-BE49-F238E27FC236}">
                  <a16:creationId xmlns:a16="http://schemas.microsoft.com/office/drawing/2014/main" id="{3988EC01-E4A0-40FD-2276-A922CC823F3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799138" y="466725"/>
              <a:ext cx="323850" cy="600075"/>
            </a:xfrm>
            <a:custGeom>
              <a:avLst/>
              <a:gdLst>
                <a:gd name="T0" fmla="*/ 47 w 127"/>
                <a:gd name="T1" fmla="*/ 205 h 236"/>
                <a:gd name="T2" fmla="*/ 93 w 127"/>
                <a:gd name="T3" fmla="*/ 146 h 236"/>
                <a:gd name="T4" fmla="*/ 122 w 127"/>
                <a:gd name="T5" fmla="*/ 39 h 236"/>
                <a:gd name="T6" fmla="*/ 125 w 127"/>
                <a:gd name="T7" fmla="*/ 15 h 236"/>
                <a:gd name="T8" fmla="*/ 119 w 127"/>
                <a:gd name="T9" fmla="*/ 3 h 236"/>
                <a:gd name="T10" fmla="*/ 104 w 127"/>
                <a:gd name="T11" fmla="*/ 7 h 236"/>
                <a:gd name="T12" fmla="*/ 47 w 127"/>
                <a:gd name="T13" fmla="*/ 80 h 236"/>
                <a:gd name="T14" fmla="*/ 20 w 127"/>
                <a:gd name="T15" fmla="*/ 133 h 236"/>
                <a:gd name="T16" fmla="*/ 1 w 127"/>
                <a:gd name="T17" fmla="*/ 211 h 236"/>
                <a:gd name="T18" fmla="*/ 2 w 127"/>
                <a:gd name="T19" fmla="*/ 225 h 236"/>
                <a:gd name="T20" fmla="*/ 16 w 127"/>
                <a:gd name="T21" fmla="*/ 231 h 236"/>
                <a:gd name="T22" fmla="*/ 47 w 127"/>
                <a:gd name="T23" fmla="*/ 20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236">
                  <a:moveTo>
                    <a:pt x="47" y="205"/>
                  </a:moveTo>
                  <a:cubicBezTo>
                    <a:pt x="64" y="190"/>
                    <a:pt x="79" y="168"/>
                    <a:pt x="93" y="146"/>
                  </a:cubicBezTo>
                  <a:cubicBezTo>
                    <a:pt x="113" y="114"/>
                    <a:pt x="120" y="77"/>
                    <a:pt x="122" y="39"/>
                  </a:cubicBezTo>
                  <a:cubicBezTo>
                    <a:pt x="123" y="31"/>
                    <a:pt x="127" y="23"/>
                    <a:pt x="125" y="15"/>
                  </a:cubicBezTo>
                  <a:cubicBezTo>
                    <a:pt x="124" y="10"/>
                    <a:pt x="124" y="5"/>
                    <a:pt x="119" y="3"/>
                  </a:cubicBezTo>
                  <a:cubicBezTo>
                    <a:pt x="113" y="0"/>
                    <a:pt x="108" y="3"/>
                    <a:pt x="104" y="7"/>
                  </a:cubicBezTo>
                  <a:cubicBezTo>
                    <a:pt x="83" y="30"/>
                    <a:pt x="62" y="53"/>
                    <a:pt x="47" y="80"/>
                  </a:cubicBezTo>
                  <a:cubicBezTo>
                    <a:pt x="38" y="98"/>
                    <a:pt x="29" y="115"/>
                    <a:pt x="20" y="133"/>
                  </a:cubicBezTo>
                  <a:cubicBezTo>
                    <a:pt x="9" y="158"/>
                    <a:pt x="6" y="185"/>
                    <a:pt x="1" y="211"/>
                  </a:cubicBezTo>
                  <a:cubicBezTo>
                    <a:pt x="1" y="215"/>
                    <a:pt x="0" y="221"/>
                    <a:pt x="2" y="225"/>
                  </a:cubicBezTo>
                  <a:cubicBezTo>
                    <a:pt x="4" y="231"/>
                    <a:pt x="9" y="236"/>
                    <a:pt x="16" y="231"/>
                  </a:cubicBezTo>
                  <a:cubicBezTo>
                    <a:pt x="26" y="224"/>
                    <a:pt x="37" y="218"/>
                    <a:pt x="47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17">
              <a:extLst>
                <a:ext uri="{FF2B5EF4-FFF2-40B4-BE49-F238E27FC236}">
                  <a16:creationId xmlns:a16="http://schemas.microsoft.com/office/drawing/2014/main" id="{50160A54-46FC-7745-5BD6-EA518C6B312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6563" y="698500"/>
              <a:ext cx="782638" cy="927100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5 h 364"/>
                <a:gd name="T4" fmla="*/ 164 w 307"/>
                <a:gd name="T5" fmla="*/ 195 h 364"/>
                <a:gd name="T6" fmla="*/ 103 w 307"/>
                <a:gd name="T7" fmla="*/ 264 h 364"/>
                <a:gd name="T8" fmla="*/ 0 w 307"/>
                <a:gd name="T9" fmla="*/ 364 h 364"/>
                <a:gd name="T10" fmla="*/ 28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3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2 w 307"/>
                <a:gd name="T25" fmla="*/ 1 h 364"/>
                <a:gd name="T26" fmla="*/ 292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2" y="105"/>
                    <a:pt x="217" y="125"/>
                  </a:cubicBezTo>
                  <a:cubicBezTo>
                    <a:pt x="200" y="149"/>
                    <a:pt x="183" y="173"/>
                    <a:pt x="164" y="195"/>
                  </a:cubicBezTo>
                  <a:cubicBezTo>
                    <a:pt x="145" y="219"/>
                    <a:pt x="123" y="241"/>
                    <a:pt x="103" y="264"/>
                  </a:cubicBezTo>
                  <a:cubicBezTo>
                    <a:pt x="71" y="298"/>
                    <a:pt x="37" y="331"/>
                    <a:pt x="0" y="364"/>
                  </a:cubicBezTo>
                  <a:cubicBezTo>
                    <a:pt x="13" y="362"/>
                    <a:pt x="20" y="354"/>
                    <a:pt x="28" y="348"/>
                  </a:cubicBezTo>
                  <a:cubicBezTo>
                    <a:pt x="57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3" y="81"/>
                  </a:cubicBezTo>
                  <a:cubicBezTo>
                    <a:pt x="265" y="78"/>
                    <a:pt x="267" y="76"/>
                    <a:pt x="269" y="74"/>
                  </a:cubicBezTo>
                  <a:cubicBezTo>
                    <a:pt x="275" y="59"/>
                    <a:pt x="285" y="46"/>
                    <a:pt x="295" y="34"/>
                  </a:cubicBezTo>
                  <a:cubicBezTo>
                    <a:pt x="300" y="27"/>
                    <a:pt x="305" y="20"/>
                    <a:pt x="306" y="12"/>
                  </a:cubicBezTo>
                  <a:cubicBezTo>
                    <a:pt x="307" y="7"/>
                    <a:pt x="306" y="3"/>
                    <a:pt x="302" y="1"/>
                  </a:cubicBezTo>
                  <a:cubicBezTo>
                    <a:pt x="297" y="0"/>
                    <a:pt x="295" y="2"/>
                    <a:pt x="292" y="6"/>
                  </a:cubicBezTo>
                  <a:cubicBezTo>
                    <a:pt x="280" y="24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18">
              <a:extLst>
                <a:ext uri="{FF2B5EF4-FFF2-40B4-BE49-F238E27FC236}">
                  <a16:creationId xmlns:a16="http://schemas.microsoft.com/office/drawing/2014/main" id="{5BF618FC-D094-098F-66D0-4D39A92E8CE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437188" y="527050"/>
              <a:ext cx="306388" cy="1093788"/>
            </a:xfrm>
            <a:custGeom>
              <a:avLst/>
              <a:gdLst>
                <a:gd name="T0" fmla="*/ 80 w 120"/>
                <a:gd name="T1" fmla="*/ 122 h 429"/>
                <a:gd name="T2" fmla="*/ 67 w 120"/>
                <a:gd name="T3" fmla="*/ 187 h 429"/>
                <a:gd name="T4" fmla="*/ 37 w 120"/>
                <a:gd name="T5" fmla="*/ 328 h 429"/>
                <a:gd name="T6" fmla="*/ 7 w 120"/>
                <a:gd name="T7" fmla="*/ 414 h 429"/>
                <a:gd name="T8" fmla="*/ 0 w 120"/>
                <a:gd name="T9" fmla="*/ 429 h 429"/>
                <a:gd name="T10" fmla="*/ 10 w 120"/>
                <a:gd name="T11" fmla="*/ 421 h 429"/>
                <a:gd name="T12" fmla="*/ 57 w 120"/>
                <a:gd name="T13" fmla="*/ 287 h 429"/>
                <a:gd name="T14" fmla="*/ 93 w 120"/>
                <a:gd name="T15" fmla="*/ 120 h 429"/>
                <a:gd name="T16" fmla="*/ 96 w 120"/>
                <a:gd name="T17" fmla="*/ 112 h 429"/>
                <a:gd name="T18" fmla="*/ 115 w 120"/>
                <a:gd name="T19" fmla="*/ 19 h 429"/>
                <a:gd name="T20" fmla="*/ 112 w 120"/>
                <a:gd name="T21" fmla="*/ 2 h 429"/>
                <a:gd name="T22" fmla="*/ 99 w 120"/>
                <a:gd name="T23" fmla="*/ 16 h 429"/>
                <a:gd name="T24" fmla="*/ 80 w 120"/>
                <a:gd name="T25" fmla="*/ 122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80" y="122"/>
                  </a:moveTo>
                  <a:cubicBezTo>
                    <a:pt x="80" y="145"/>
                    <a:pt x="72" y="166"/>
                    <a:pt x="67" y="187"/>
                  </a:cubicBezTo>
                  <a:cubicBezTo>
                    <a:pt x="55" y="233"/>
                    <a:pt x="49" y="281"/>
                    <a:pt x="37" y="328"/>
                  </a:cubicBezTo>
                  <a:cubicBezTo>
                    <a:pt x="29" y="357"/>
                    <a:pt x="18" y="386"/>
                    <a:pt x="7" y="414"/>
                  </a:cubicBezTo>
                  <a:cubicBezTo>
                    <a:pt x="5" y="419"/>
                    <a:pt x="3" y="423"/>
                    <a:pt x="0" y="429"/>
                  </a:cubicBezTo>
                  <a:cubicBezTo>
                    <a:pt x="6" y="427"/>
                    <a:pt x="8" y="424"/>
                    <a:pt x="10" y="421"/>
                  </a:cubicBezTo>
                  <a:cubicBezTo>
                    <a:pt x="32" y="378"/>
                    <a:pt x="47" y="334"/>
                    <a:pt x="57" y="287"/>
                  </a:cubicBezTo>
                  <a:cubicBezTo>
                    <a:pt x="69" y="231"/>
                    <a:pt x="81" y="176"/>
                    <a:pt x="93" y="120"/>
                  </a:cubicBezTo>
                  <a:cubicBezTo>
                    <a:pt x="94" y="117"/>
                    <a:pt x="95" y="115"/>
                    <a:pt x="96" y="112"/>
                  </a:cubicBezTo>
                  <a:cubicBezTo>
                    <a:pt x="102" y="82"/>
                    <a:pt x="106" y="50"/>
                    <a:pt x="115" y="19"/>
                  </a:cubicBezTo>
                  <a:cubicBezTo>
                    <a:pt x="116" y="13"/>
                    <a:pt x="120" y="4"/>
                    <a:pt x="112" y="2"/>
                  </a:cubicBezTo>
                  <a:cubicBezTo>
                    <a:pt x="104" y="0"/>
                    <a:pt x="100" y="9"/>
                    <a:pt x="99" y="16"/>
                  </a:cubicBezTo>
                  <a:cubicBezTo>
                    <a:pt x="93" y="51"/>
                    <a:pt x="86" y="87"/>
                    <a:pt x="80" y="12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19">
              <a:extLst>
                <a:ext uri="{FF2B5EF4-FFF2-40B4-BE49-F238E27FC236}">
                  <a16:creationId xmlns:a16="http://schemas.microsoft.com/office/drawing/2014/main" id="{E1EC6B16-0B8D-7DAF-74D9-08500B9E283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30700" y="2135188"/>
              <a:ext cx="1871663" cy="2219325"/>
            </a:xfrm>
            <a:custGeom>
              <a:avLst/>
              <a:gdLst>
                <a:gd name="T0" fmla="*/ 111 w 734"/>
                <a:gd name="T1" fmla="*/ 230 h 871"/>
                <a:gd name="T2" fmla="*/ 31 w 734"/>
                <a:gd name="T3" fmla="*/ 104 h 871"/>
                <a:gd name="T4" fmla="*/ 3 w 734"/>
                <a:gd name="T5" fmla="*/ 19 h 871"/>
                <a:gd name="T6" fmla="*/ 5 w 734"/>
                <a:gd name="T7" fmla="*/ 0 h 871"/>
                <a:gd name="T8" fmla="*/ 62 w 734"/>
                <a:gd name="T9" fmla="*/ 115 h 871"/>
                <a:gd name="T10" fmla="*/ 133 w 734"/>
                <a:gd name="T11" fmla="*/ 222 h 871"/>
                <a:gd name="T12" fmla="*/ 159 w 734"/>
                <a:gd name="T13" fmla="*/ 258 h 871"/>
                <a:gd name="T14" fmla="*/ 224 w 734"/>
                <a:gd name="T15" fmla="*/ 328 h 871"/>
                <a:gd name="T16" fmla="*/ 239 w 734"/>
                <a:gd name="T17" fmla="*/ 333 h 871"/>
                <a:gd name="T18" fmla="*/ 339 w 734"/>
                <a:gd name="T19" fmla="*/ 355 h 871"/>
                <a:gd name="T20" fmla="*/ 358 w 734"/>
                <a:gd name="T21" fmla="*/ 372 h 871"/>
                <a:gd name="T22" fmla="*/ 336 w 734"/>
                <a:gd name="T23" fmla="*/ 381 h 871"/>
                <a:gd name="T24" fmla="*/ 288 w 734"/>
                <a:gd name="T25" fmla="*/ 375 h 871"/>
                <a:gd name="T26" fmla="*/ 276 w 734"/>
                <a:gd name="T27" fmla="*/ 375 h 871"/>
                <a:gd name="T28" fmla="*/ 310 w 734"/>
                <a:gd name="T29" fmla="*/ 408 h 871"/>
                <a:gd name="T30" fmla="*/ 404 w 734"/>
                <a:gd name="T31" fmla="*/ 477 h 871"/>
                <a:gd name="T32" fmla="*/ 480 w 734"/>
                <a:gd name="T33" fmla="*/ 530 h 871"/>
                <a:gd name="T34" fmla="*/ 610 w 734"/>
                <a:gd name="T35" fmla="*/ 642 h 871"/>
                <a:gd name="T36" fmla="*/ 656 w 734"/>
                <a:gd name="T37" fmla="*/ 698 h 871"/>
                <a:gd name="T38" fmla="*/ 723 w 734"/>
                <a:gd name="T39" fmla="*/ 813 h 871"/>
                <a:gd name="T40" fmla="*/ 734 w 734"/>
                <a:gd name="T41" fmla="*/ 843 h 871"/>
                <a:gd name="T42" fmla="*/ 721 w 734"/>
                <a:gd name="T43" fmla="*/ 835 h 871"/>
                <a:gd name="T44" fmla="*/ 666 w 734"/>
                <a:gd name="T45" fmla="*/ 755 h 871"/>
                <a:gd name="T46" fmla="*/ 599 w 734"/>
                <a:gd name="T47" fmla="*/ 676 h 871"/>
                <a:gd name="T48" fmla="*/ 579 w 734"/>
                <a:gd name="T49" fmla="*/ 655 h 871"/>
                <a:gd name="T50" fmla="*/ 493 w 734"/>
                <a:gd name="T51" fmla="*/ 574 h 871"/>
                <a:gd name="T52" fmla="*/ 611 w 734"/>
                <a:gd name="T53" fmla="*/ 692 h 871"/>
                <a:gd name="T54" fmla="*/ 717 w 734"/>
                <a:gd name="T55" fmla="*/ 837 h 871"/>
                <a:gd name="T56" fmla="*/ 720 w 734"/>
                <a:gd name="T57" fmla="*/ 856 h 871"/>
                <a:gd name="T58" fmla="*/ 684 w 734"/>
                <a:gd name="T59" fmla="*/ 828 h 871"/>
                <a:gd name="T60" fmla="*/ 641 w 734"/>
                <a:gd name="T61" fmla="*/ 788 h 871"/>
                <a:gd name="T62" fmla="*/ 573 w 734"/>
                <a:gd name="T63" fmla="*/ 711 h 871"/>
                <a:gd name="T64" fmla="*/ 512 w 734"/>
                <a:gd name="T65" fmla="*/ 633 h 871"/>
                <a:gd name="T66" fmla="*/ 500 w 734"/>
                <a:gd name="T67" fmla="*/ 619 h 871"/>
                <a:gd name="T68" fmla="*/ 500 w 734"/>
                <a:gd name="T69" fmla="*/ 625 h 871"/>
                <a:gd name="T70" fmla="*/ 538 w 734"/>
                <a:gd name="T71" fmla="*/ 743 h 871"/>
                <a:gd name="T72" fmla="*/ 543 w 734"/>
                <a:gd name="T73" fmla="*/ 814 h 871"/>
                <a:gd name="T74" fmla="*/ 530 w 734"/>
                <a:gd name="T75" fmla="*/ 871 h 871"/>
                <a:gd name="T76" fmla="*/ 522 w 734"/>
                <a:gd name="T77" fmla="*/ 861 h 871"/>
                <a:gd name="T78" fmla="*/ 492 w 734"/>
                <a:gd name="T79" fmla="*/ 722 h 871"/>
                <a:gd name="T80" fmla="*/ 446 w 734"/>
                <a:gd name="T81" fmla="*/ 576 h 871"/>
                <a:gd name="T82" fmla="*/ 484 w 734"/>
                <a:gd name="T83" fmla="*/ 688 h 871"/>
                <a:gd name="T84" fmla="*/ 516 w 734"/>
                <a:gd name="T85" fmla="*/ 840 h 871"/>
                <a:gd name="T86" fmla="*/ 514 w 734"/>
                <a:gd name="T87" fmla="*/ 861 h 871"/>
                <a:gd name="T88" fmla="*/ 493 w 734"/>
                <a:gd name="T89" fmla="*/ 838 h 871"/>
                <a:gd name="T90" fmla="*/ 449 w 734"/>
                <a:gd name="T91" fmla="*/ 746 h 871"/>
                <a:gd name="T92" fmla="*/ 428 w 734"/>
                <a:gd name="T93" fmla="*/ 678 h 871"/>
                <a:gd name="T94" fmla="*/ 410 w 734"/>
                <a:gd name="T95" fmla="*/ 604 h 871"/>
                <a:gd name="T96" fmla="*/ 401 w 734"/>
                <a:gd name="T97" fmla="*/ 543 h 871"/>
                <a:gd name="T98" fmla="*/ 400 w 734"/>
                <a:gd name="T99" fmla="*/ 533 h 871"/>
                <a:gd name="T100" fmla="*/ 373 w 734"/>
                <a:gd name="T101" fmla="*/ 480 h 871"/>
                <a:gd name="T102" fmla="*/ 249 w 734"/>
                <a:gd name="T103" fmla="*/ 378 h 871"/>
                <a:gd name="T104" fmla="*/ 152 w 734"/>
                <a:gd name="T105" fmla="*/ 282 h 871"/>
                <a:gd name="T106" fmla="*/ 111 w 734"/>
                <a:gd name="T107" fmla="*/ 23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1">
                  <a:moveTo>
                    <a:pt x="111" y="230"/>
                  </a:moveTo>
                  <a:cubicBezTo>
                    <a:pt x="83" y="189"/>
                    <a:pt x="53" y="149"/>
                    <a:pt x="31" y="104"/>
                  </a:cubicBezTo>
                  <a:cubicBezTo>
                    <a:pt x="18" y="77"/>
                    <a:pt x="9" y="48"/>
                    <a:pt x="3" y="19"/>
                  </a:cubicBezTo>
                  <a:cubicBezTo>
                    <a:pt x="2" y="14"/>
                    <a:pt x="0" y="8"/>
                    <a:pt x="5" y="0"/>
                  </a:cubicBezTo>
                  <a:cubicBezTo>
                    <a:pt x="27" y="38"/>
                    <a:pt x="37" y="80"/>
                    <a:pt x="62" y="115"/>
                  </a:cubicBezTo>
                  <a:cubicBezTo>
                    <a:pt x="86" y="150"/>
                    <a:pt x="106" y="188"/>
                    <a:pt x="133" y="222"/>
                  </a:cubicBezTo>
                  <a:cubicBezTo>
                    <a:pt x="139" y="235"/>
                    <a:pt x="149" y="247"/>
                    <a:pt x="159" y="258"/>
                  </a:cubicBezTo>
                  <a:cubicBezTo>
                    <a:pt x="180" y="282"/>
                    <a:pt x="201" y="307"/>
                    <a:pt x="224" y="328"/>
                  </a:cubicBezTo>
                  <a:cubicBezTo>
                    <a:pt x="229" y="331"/>
                    <a:pt x="233" y="332"/>
                    <a:pt x="239" y="333"/>
                  </a:cubicBezTo>
                  <a:cubicBezTo>
                    <a:pt x="273" y="338"/>
                    <a:pt x="307" y="342"/>
                    <a:pt x="339" y="355"/>
                  </a:cubicBezTo>
                  <a:cubicBezTo>
                    <a:pt x="347" y="359"/>
                    <a:pt x="360" y="360"/>
                    <a:pt x="358" y="372"/>
                  </a:cubicBezTo>
                  <a:cubicBezTo>
                    <a:pt x="356" y="382"/>
                    <a:pt x="344" y="380"/>
                    <a:pt x="336" y="381"/>
                  </a:cubicBezTo>
                  <a:cubicBezTo>
                    <a:pt x="320" y="383"/>
                    <a:pt x="304" y="379"/>
                    <a:pt x="288" y="375"/>
                  </a:cubicBezTo>
                  <a:cubicBezTo>
                    <a:pt x="284" y="375"/>
                    <a:pt x="281" y="372"/>
                    <a:pt x="276" y="375"/>
                  </a:cubicBezTo>
                  <a:cubicBezTo>
                    <a:pt x="283" y="390"/>
                    <a:pt x="298" y="398"/>
                    <a:pt x="310" y="408"/>
                  </a:cubicBezTo>
                  <a:cubicBezTo>
                    <a:pt x="339" y="435"/>
                    <a:pt x="371" y="457"/>
                    <a:pt x="404" y="477"/>
                  </a:cubicBezTo>
                  <a:cubicBezTo>
                    <a:pt x="430" y="493"/>
                    <a:pt x="457" y="510"/>
                    <a:pt x="480" y="530"/>
                  </a:cubicBezTo>
                  <a:cubicBezTo>
                    <a:pt x="524" y="567"/>
                    <a:pt x="568" y="603"/>
                    <a:pt x="610" y="642"/>
                  </a:cubicBezTo>
                  <a:cubicBezTo>
                    <a:pt x="627" y="658"/>
                    <a:pt x="640" y="679"/>
                    <a:pt x="656" y="698"/>
                  </a:cubicBezTo>
                  <a:cubicBezTo>
                    <a:pt x="683" y="733"/>
                    <a:pt x="702" y="774"/>
                    <a:pt x="723" y="813"/>
                  </a:cubicBezTo>
                  <a:cubicBezTo>
                    <a:pt x="728" y="822"/>
                    <a:pt x="730" y="833"/>
                    <a:pt x="734" y="843"/>
                  </a:cubicBezTo>
                  <a:cubicBezTo>
                    <a:pt x="728" y="844"/>
                    <a:pt x="725" y="840"/>
                    <a:pt x="721" y="835"/>
                  </a:cubicBezTo>
                  <a:cubicBezTo>
                    <a:pt x="704" y="808"/>
                    <a:pt x="686" y="780"/>
                    <a:pt x="666" y="755"/>
                  </a:cubicBezTo>
                  <a:cubicBezTo>
                    <a:pt x="645" y="728"/>
                    <a:pt x="625" y="699"/>
                    <a:pt x="599" y="676"/>
                  </a:cubicBezTo>
                  <a:cubicBezTo>
                    <a:pt x="592" y="670"/>
                    <a:pt x="585" y="662"/>
                    <a:pt x="579" y="655"/>
                  </a:cubicBezTo>
                  <a:cubicBezTo>
                    <a:pt x="549" y="625"/>
                    <a:pt x="519" y="594"/>
                    <a:pt x="493" y="574"/>
                  </a:cubicBezTo>
                  <a:cubicBezTo>
                    <a:pt x="532" y="605"/>
                    <a:pt x="573" y="648"/>
                    <a:pt x="611" y="692"/>
                  </a:cubicBezTo>
                  <a:cubicBezTo>
                    <a:pt x="650" y="737"/>
                    <a:pt x="687" y="785"/>
                    <a:pt x="717" y="837"/>
                  </a:cubicBezTo>
                  <a:cubicBezTo>
                    <a:pt x="721" y="843"/>
                    <a:pt x="726" y="849"/>
                    <a:pt x="720" y="856"/>
                  </a:cubicBezTo>
                  <a:cubicBezTo>
                    <a:pt x="710" y="843"/>
                    <a:pt x="695" y="839"/>
                    <a:pt x="684" y="828"/>
                  </a:cubicBezTo>
                  <a:cubicBezTo>
                    <a:pt x="670" y="815"/>
                    <a:pt x="654" y="802"/>
                    <a:pt x="641" y="788"/>
                  </a:cubicBezTo>
                  <a:cubicBezTo>
                    <a:pt x="617" y="763"/>
                    <a:pt x="593" y="739"/>
                    <a:pt x="573" y="711"/>
                  </a:cubicBezTo>
                  <a:cubicBezTo>
                    <a:pt x="553" y="684"/>
                    <a:pt x="532" y="659"/>
                    <a:pt x="512" y="633"/>
                  </a:cubicBezTo>
                  <a:cubicBezTo>
                    <a:pt x="508" y="629"/>
                    <a:pt x="504" y="624"/>
                    <a:pt x="500" y="619"/>
                  </a:cubicBezTo>
                  <a:cubicBezTo>
                    <a:pt x="497" y="622"/>
                    <a:pt x="499" y="624"/>
                    <a:pt x="500" y="625"/>
                  </a:cubicBezTo>
                  <a:cubicBezTo>
                    <a:pt x="524" y="661"/>
                    <a:pt x="531" y="701"/>
                    <a:pt x="538" y="743"/>
                  </a:cubicBezTo>
                  <a:cubicBezTo>
                    <a:pt x="542" y="766"/>
                    <a:pt x="543" y="790"/>
                    <a:pt x="543" y="814"/>
                  </a:cubicBezTo>
                  <a:cubicBezTo>
                    <a:pt x="543" y="833"/>
                    <a:pt x="544" y="854"/>
                    <a:pt x="530" y="871"/>
                  </a:cubicBezTo>
                  <a:cubicBezTo>
                    <a:pt x="523" y="871"/>
                    <a:pt x="522" y="866"/>
                    <a:pt x="522" y="861"/>
                  </a:cubicBezTo>
                  <a:cubicBezTo>
                    <a:pt x="513" y="814"/>
                    <a:pt x="500" y="769"/>
                    <a:pt x="492" y="722"/>
                  </a:cubicBezTo>
                  <a:cubicBezTo>
                    <a:pt x="482" y="668"/>
                    <a:pt x="467" y="616"/>
                    <a:pt x="446" y="576"/>
                  </a:cubicBezTo>
                  <a:cubicBezTo>
                    <a:pt x="462" y="605"/>
                    <a:pt x="474" y="646"/>
                    <a:pt x="484" y="688"/>
                  </a:cubicBezTo>
                  <a:cubicBezTo>
                    <a:pt x="496" y="738"/>
                    <a:pt x="504" y="790"/>
                    <a:pt x="516" y="840"/>
                  </a:cubicBezTo>
                  <a:cubicBezTo>
                    <a:pt x="519" y="847"/>
                    <a:pt x="522" y="855"/>
                    <a:pt x="514" y="861"/>
                  </a:cubicBezTo>
                  <a:cubicBezTo>
                    <a:pt x="503" y="857"/>
                    <a:pt x="499" y="846"/>
                    <a:pt x="493" y="838"/>
                  </a:cubicBezTo>
                  <a:cubicBezTo>
                    <a:pt x="473" y="810"/>
                    <a:pt x="459" y="779"/>
                    <a:pt x="449" y="746"/>
                  </a:cubicBezTo>
                  <a:cubicBezTo>
                    <a:pt x="443" y="723"/>
                    <a:pt x="436" y="700"/>
                    <a:pt x="428" y="678"/>
                  </a:cubicBezTo>
                  <a:cubicBezTo>
                    <a:pt x="419" y="654"/>
                    <a:pt x="414" y="630"/>
                    <a:pt x="410" y="604"/>
                  </a:cubicBezTo>
                  <a:cubicBezTo>
                    <a:pt x="408" y="584"/>
                    <a:pt x="402" y="564"/>
                    <a:pt x="401" y="543"/>
                  </a:cubicBezTo>
                  <a:cubicBezTo>
                    <a:pt x="400" y="540"/>
                    <a:pt x="399" y="536"/>
                    <a:pt x="400" y="533"/>
                  </a:cubicBezTo>
                  <a:cubicBezTo>
                    <a:pt x="405" y="507"/>
                    <a:pt x="393" y="492"/>
                    <a:pt x="373" y="480"/>
                  </a:cubicBezTo>
                  <a:cubicBezTo>
                    <a:pt x="326" y="453"/>
                    <a:pt x="288" y="415"/>
                    <a:pt x="249" y="378"/>
                  </a:cubicBezTo>
                  <a:cubicBezTo>
                    <a:pt x="216" y="347"/>
                    <a:pt x="184" y="315"/>
                    <a:pt x="152" y="282"/>
                  </a:cubicBezTo>
                  <a:cubicBezTo>
                    <a:pt x="137" y="266"/>
                    <a:pt x="125" y="247"/>
                    <a:pt x="111" y="230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20">
              <a:extLst>
                <a:ext uri="{FF2B5EF4-FFF2-40B4-BE49-F238E27FC236}">
                  <a16:creationId xmlns:a16="http://schemas.microsoft.com/office/drawing/2014/main" id="{5A482F7C-92AB-980A-04E1-4C72C1F7A21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322888" y="2978150"/>
              <a:ext cx="758825" cy="708025"/>
            </a:xfrm>
            <a:custGeom>
              <a:avLst/>
              <a:gdLst>
                <a:gd name="T0" fmla="*/ 17 w 298"/>
                <a:gd name="T1" fmla="*/ 47 h 278"/>
                <a:gd name="T2" fmla="*/ 69 w 298"/>
                <a:gd name="T3" fmla="*/ 22 h 278"/>
                <a:gd name="T4" fmla="*/ 185 w 298"/>
                <a:gd name="T5" fmla="*/ 9 h 278"/>
                <a:gd name="T6" fmla="*/ 281 w 298"/>
                <a:gd name="T7" fmla="*/ 90 h 278"/>
                <a:gd name="T8" fmla="*/ 297 w 298"/>
                <a:gd name="T9" fmla="*/ 162 h 278"/>
                <a:gd name="T10" fmla="*/ 268 w 298"/>
                <a:gd name="T11" fmla="*/ 255 h 278"/>
                <a:gd name="T12" fmla="*/ 219 w 298"/>
                <a:gd name="T13" fmla="*/ 269 h 278"/>
                <a:gd name="T14" fmla="*/ 196 w 298"/>
                <a:gd name="T15" fmla="*/ 249 h 278"/>
                <a:gd name="T16" fmla="*/ 161 w 298"/>
                <a:gd name="T17" fmla="*/ 196 h 278"/>
                <a:gd name="T18" fmla="*/ 109 w 298"/>
                <a:gd name="T19" fmla="*/ 143 h 278"/>
                <a:gd name="T20" fmla="*/ 27 w 298"/>
                <a:gd name="T21" fmla="*/ 92 h 278"/>
                <a:gd name="T22" fmla="*/ 6 w 298"/>
                <a:gd name="T23" fmla="*/ 75 h 278"/>
                <a:gd name="T24" fmla="*/ 7 w 298"/>
                <a:gd name="T25" fmla="*/ 56 h 278"/>
                <a:gd name="T26" fmla="*/ 17 w 298"/>
                <a:gd name="T27" fmla="*/ 47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8">
                  <a:moveTo>
                    <a:pt x="17" y="47"/>
                  </a:moveTo>
                  <a:cubicBezTo>
                    <a:pt x="32" y="33"/>
                    <a:pt x="51" y="28"/>
                    <a:pt x="69" y="22"/>
                  </a:cubicBezTo>
                  <a:cubicBezTo>
                    <a:pt x="107" y="10"/>
                    <a:pt x="145" y="0"/>
                    <a:pt x="185" y="9"/>
                  </a:cubicBezTo>
                  <a:cubicBezTo>
                    <a:pt x="232" y="18"/>
                    <a:pt x="265" y="45"/>
                    <a:pt x="281" y="90"/>
                  </a:cubicBezTo>
                  <a:cubicBezTo>
                    <a:pt x="291" y="113"/>
                    <a:pt x="298" y="137"/>
                    <a:pt x="297" y="162"/>
                  </a:cubicBezTo>
                  <a:cubicBezTo>
                    <a:pt x="296" y="195"/>
                    <a:pt x="285" y="226"/>
                    <a:pt x="268" y="255"/>
                  </a:cubicBezTo>
                  <a:cubicBezTo>
                    <a:pt x="256" y="275"/>
                    <a:pt x="232" y="278"/>
                    <a:pt x="219" y="269"/>
                  </a:cubicBezTo>
                  <a:cubicBezTo>
                    <a:pt x="210" y="265"/>
                    <a:pt x="202" y="257"/>
                    <a:pt x="196" y="249"/>
                  </a:cubicBezTo>
                  <a:cubicBezTo>
                    <a:pt x="182" y="233"/>
                    <a:pt x="173" y="214"/>
                    <a:pt x="161" y="196"/>
                  </a:cubicBezTo>
                  <a:cubicBezTo>
                    <a:pt x="148" y="175"/>
                    <a:pt x="130" y="157"/>
                    <a:pt x="109" y="143"/>
                  </a:cubicBezTo>
                  <a:cubicBezTo>
                    <a:pt x="82" y="126"/>
                    <a:pt x="55" y="109"/>
                    <a:pt x="27" y="92"/>
                  </a:cubicBezTo>
                  <a:cubicBezTo>
                    <a:pt x="19" y="87"/>
                    <a:pt x="13" y="80"/>
                    <a:pt x="6" y="75"/>
                  </a:cubicBezTo>
                  <a:cubicBezTo>
                    <a:pt x="0" y="70"/>
                    <a:pt x="2" y="62"/>
                    <a:pt x="7" y="56"/>
                  </a:cubicBezTo>
                  <a:cubicBezTo>
                    <a:pt x="10" y="53"/>
                    <a:pt x="14" y="50"/>
                    <a:pt x="17" y="47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21">
              <a:extLst>
                <a:ext uri="{FF2B5EF4-FFF2-40B4-BE49-F238E27FC236}">
                  <a16:creationId xmlns:a16="http://schemas.microsoft.com/office/drawing/2014/main" id="{8E1D9393-C525-3A91-BFE6-463D75ACE3A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02200" y="2333625"/>
              <a:ext cx="703263" cy="677863"/>
            </a:xfrm>
            <a:custGeom>
              <a:avLst/>
              <a:gdLst>
                <a:gd name="T0" fmla="*/ 83 w 276"/>
                <a:gd name="T1" fmla="*/ 23 h 266"/>
                <a:gd name="T2" fmla="*/ 154 w 276"/>
                <a:gd name="T3" fmla="*/ 99 h 266"/>
                <a:gd name="T4" fmla="*/ 239 w 276"/>
                <a:gd name="T5" fmla="*/ 165 h 266"/>
                <a:gd name="T6" fmla="*/ 263 w 276"/>
                <a:gd name="T7" fmla="*/ 186 h 266"/>
                <a:gd name="T8" fmla="*/ 247 w 276"/>
                <a:gd name="T9" fmla="*/ 234 h 266"/>
                <a:gd name="T10" fmla="*/ 97 w 276"/>
                <a:gd name="T11" fmla="*/ 249 h 266"/>
                <a:gd name="T12" fmla="*/ 1 w 276"/>
                <a:gd name="T13" fmla="*/ 113 h 266"/>
                <a:gd name="T14" fmla="*/ 20 w 276"/>
                <a:gd name="T15" fmla="*/ 28 h 266"/>
                <a:gd name="T16" fmla="*/ 44 w 276"/>
                <a:gd name="T17" fmla="*/ 6 h 266"/>
                <a:gd name="T18" fmla="*/ 83 w 276"/>
                <a:gd name="T19" fmla="*/ 2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3"/>
                  </a:moveTo>
                  <a:cubicBezTo>
                    <a:pt x="99" y="52"/>
                    <a:pt x="128" y="75"/>
                    <a:pt x="154" y="99"/>
                  </a:cubicBezTo>
                  <a:cubicBezTo>
                    <a:pt x="181" y="123"/>
                    <a:pt x="208" y="146"/>
                    <a:pt x="239" y="165"/>
                  </a:cubicBezTo>
                  <a:cubicBezTo>
                    <a:pt x="248" y="171"/>
                    <a:pt x="256" y="178"/>
                    <a:pt x="263" y="186"/>
                  </a:cubicBezTo>
                  <a:cubicBezTo>
                    <a:pt x="276" y="203"/>
                    <a:pt x="269" y="221"/>
                    <a:pt x="247" y="234"/>
                  </a:cubicBezTo>
                  <a:cubicBezTo>
                    <a:pt x="199" y="263"/>
                    <a:pt x="147" y="266"/>
                    <a:pt x="97" y="249"/>
                  </a:cubicBezTo>
                  <a:cubicBezTo>
                    <a:pt x="35" y="227"/>
                    <a:pt x="3" y="187"/>
                    <a:pt x="1" y="113"/>
                  </a:cubicBezTo>
                  <a:cubicBezTo>
                    <a:pt x="0" y="83"/>
                    <a:pt x="5" y="55"/>
                    <a:pt x="20" y="28"/>
                  </a:cubicBezTo>
                  <a:cubicBezTo>
                    <a:pt x="25" y="17"/>
                    <a:pt x="34" y="10"/>
                    <a:pt x="44" y="6"/>
                  </a:cubicBezTo>
                  <a:cubicBezTo>
                    <a:pt x="56" y="0"/>
                    <a:pt x="69" y="5"/>
                    <a:pt x="83" y="2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22">
              <a:extLst>
                <a:ext uri="{FF2B5EF4-FFF2-40B4-BE49-F238E27FC236}">
                  <a16:creationId xmlns:a16="http://schemas.microsoft.com/office/drawing/2014/main" id="{54E28EE7-7AB8-B4A2-7F7A-4446919BE00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65688" y="3130550"/>
              <a:ext cx="390525" cy="682625"/>
            </a:xfrm>
            <a:custGeom>
              <a:avLst/>
              <a:gdLst>
                <a:gd name="T0" fmla="*/ 1 w 153"/>
                <a:gd name="T1" fmla="*/ 0 h 268"/>
                <a:gd name="T2" fmla="*/ 28 w 153"/>
                <a:gd name="T3" fmla="*/ 16 h 268"/>
                <a:gd name="T4" fmla="*/ 96 w 153"/>
                <a:gd name="T5" fmla="*/ 82 h 268"/>
                <a:gd name="T6" fmla="*/ 140 w 153"/>
                <a:gd name="T7" fmla="*/ 176 h 268"/>
                <a:gd name="T8" fmla="*/ 151 w 153"/>
                <a:gd name="T9" fmla="*/ 238 h 268"/>
                <a:gd name="T10" fmla="*/ 147 w 153"/>
                <a:gd name="T11" fmla="*/ 260 h 268"/>
                <a:gd name="T12" fmla="*/ 127 w 153"/>
                <a:gd name="T13" fmla="*/ 262 h 268"/>
                <a:gd name="T14" fmla="*/ 21 w 153"/>
                <a:gd name="T15" fmla="*/ 99 h 268"/>
                <a:gd name="T16" fmla="*/ 2 w 153"/>
                <a:gd name="T17" fmla="*/ 28 h 268"/>
                <a:gd name="T18" fmla="*/ 1 w 153"/>
                <a:gd name="T19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268">
                  <a:moveTo>
                    <a:pt x="1" y="0"/>
                  </a:moveTo>
                  <a:cubicBezTo>
                    <a:pt x="14" y="0"/>
                    <a:pt x="21" y="9"/>
                    <a:pt x="28" y="16"/>
                  </a:cubicBezTo>
                  <a:cubicBezTo>
                    <a:pt x="52" y="35"/>
                    <a:pt x="77" y="56"/>
                    <a:pt x="96" y="82"/>
                  </a:cubicBezTo>
                  <a:cubicBezTo>
                    <a:pt x="118" y="110"/>
                    <a:pt x="130" y="142"/>
                    <a:pt x="140" y="176"/>
                  </a:cubicBezTo>
                  <a:cubicBezTo>
                    <a:pt x="145" y="196"/>
                    <a:pt x="146" y="218"/>
                    <a:pt x="151" y="238"/>
                  </a:cubicBezTo>
                  <a:cubicBezTo>
                    <a:pt x="153" y="246"/>
                    <a:pt x="153" y="253"/>
                    <a:pt x="147" y="260"/>
                  </a:cubicBezTo>
                  <a:cubicBezTo>
                    <a:pt x="141" y="268"/>
                    <a:pt x="134" y="267"/>
                    <a:pt x="127" y="262"/>
                  </a:cubicBezTo>
                  <a:cubicBezTo>
                    <a:pt x="74" y="220"/>
                    <a:pt x="41" y="163"/>
                    <a:pt x="21" y="99"/>
                  </a:cubicBezTo>
                  <a:cubicBezTo>
                    <a:pt x="14" y="76"/>
                    <a:pt x="8" y="52"/>
                    <a:pt x="2" y="28"/>
                  </a:cubicBezTo>
                  <a:cubicBezTo>
                    <a:pt x="0" y="19"/>
                    <a:pt x="5" y="9"/>
                    <a:pt x="1" y="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23">
              <a:extLst>
                <a:ext uri="{FF2B5EF4-FFF2-40B4-BE49-F238E27FC236}">
                  <a16:creationId xmlns:a16="http://schemas.microsoft.com/office/drawing/2014/main" id="{955AA09C-9504-E886-087B-B888426CE1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799138" y="4102100"/>
              <a:ext cx="323850" cy="598488"/>
            </a:xfrm>
            <a:custGeom>
              <a:avLst/>
              <a:gdLst>
                <a:gd name="T0" fmla="*/ 47 w 127"/>
                <a:gd name="T1" fmla="*/ 30 h 235"/>
                <a:gd name="T2" fmla="*/ 93 w 127"/>
                <a:gd name="T3" fmla="*/ 89 h 235"/>
                <a:gd name="T4" fmla="*/ 122 w 127"/>
                <a:gd name="T5" fmla="*/ 197 h 235"/>
                <a:gd name="T6" fmla="*/ 125 w 127"/>
                <a:gd name="T7" fmla="*/ 221 h 235"/>
                <a:gd name="T8" fmla="*/ 119 w 127"/>
                <a:gd name="T9" fmla="*/ 233 h 235"/>
                <a:gd name="T10" fmla="*/ 104 w 127"/>
                <a:gd name="T11" fmla="*/ 229 h 235"/>
                <a:gd name="T12" fmla="*/ 47 w 127"/>
                <a:gd name="T13" fmla="*/ 156 h 235"/>
                <a:gd name="T14" fmla="*/ 20 w 127"/>
                <a:gd name="T15" fmla="*/ 102 h 235"/>
                <a:gd name="T16" fmla="*/ 1 w 127"/>
                <a:gd name="T17" fmla="*/ 24 h 235"/>
                <a:gd name="T18" fmla="*/ 2 w 127"/>
                <a:gd name="T19" fmla="*/ 11 h 235"/>
                <a:gd name="T20" fmla="*/ 16 w 127"/>
                <a:gd name="T21" fmla="*/ 4 h 235"/>
                <a:gd name="T22" fmla="*/ 47 w 127"/>
                <a:gd name="T23" fmla="*/ 3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235">
                  <a:moveTo>
                    <a:pt x="47" y="30"/>
                  </a:moveTo>
                  <a:cubicBezTo>
                    <a:pt x="64" y="45"/>
                    <a:pt x="79" y="68"/>
                    <a:pt x="93" y="89"/>
                  </a:cubicBezTo>
                  <a:cubicBezTo>
                    <a:pt x="113" y="122"/>
                    <a:pt x="120" y="159"/>
                    <a:pt x="122" y="197"/>
                  </a:cubicBezTo>
                  <a:cubicBezTo>
                    <a:pt x="123" y="205"/>
                    <a:pt x="127" y="213"/>
                    <a:pt x="125" y="221"/>
                  </a:cubicBezTo>
                  <a:cubicBezTo>
                    <a:pt x="124" y="225"/>
                    <a:pt x="124" y="231"/>
                    <a:pt x="119" y="233"/>
                  </a:cubicBezTo>
                  <a:cubicBezTo>
                    <a:pt x="113" y="235"/>
                    <a:pt x="108" y="233"/>
                    <a:pt x="104" y="229"/>
                  </a:cubicBezTo>
                  <a:cubicBezTo>
                    <a:pt x="83" y="206"/>
                    <a:pt x="62" y="183"/>
                    <a:pt x="47" y="156"/>
                  </a:cubicBezTo>
                  <a:cubicBezTo>
                    <a:pt x="38" y="138"/>
                    <a:pt x="29" y="121"/>
                    <a:pt x="20" y="102"/>
                  </a:cubicBezTo>
                  <a:cubicBezTo>
                    <a:pt x="9" y="78"/>
                    <a:pt x="6" y="51"/>
                    <a:pt x="1" y="24"/>
                  </a:cubicBezTo>
                  <a:cubicBezTo>
                    <a:pt x="1" y="20"/>
                    <a:pt x="0" y="15"/>
                    <a:pt x="2" y="11"/>
                  </a:cubicBezTo>
                  <a:cubicBezTo>
                    <a:pt x="4" y="4"/>
                    <a:pt x="9" y="0"/>
                    <a:pt x="16" y="4"/>
                  </a:cubicBezTo>
                  <a:cubicBezTo>
                    <a:pt x="26" y="12"/>
                    <a:pt x="37" y="17"/>
                    <a:pt x="47" y="30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24">
              <a:extLst>
                <a:ext uri="{FF2B5EF4-FFF2-40B4-BE49-F238E27FC236}">
                  <a16:creationId xmlns:a16="http://schemas.microsoft.com/office/drawing/2014/main" id="{2DF91C3B-C1A5-2A3A-B747-539454A9E6E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516563" y="3543300"/>
              <a:ext cx="782638" cy="927100"/>
            </a:xfrm>
            <a:custGeom>
              <a:avLst/>
              <a:gdLst>
                <a:gd name="T0" fmla="*/ 255 w 307"/>
                <a:gd name="T1" fmla="*/ 303 h 364"/>
                <a:gd name="T2" fmla="*/ 217 w 307"/>
                <a:gd name="T3" fmla="*/ 238 h 364"/>
                <a:gd name="T4" fmla="*/ 164 w 307"/>
                <a:gd name="T5" fmla="*/ 169 h 364"/>
                <a:gd name="T6" fmla="*/ 103 w 307"/>
                <a:gd name="T7" fmla="*/ 100 h 364"/>
                <a:gd name="T8" fmla="*/ 0 w 307"/>
                <a:gd name="T9" fmla="*/ 0 h 364"/>
                <a:gd name="T10" fmla="*/ 28 w 307"/>
                <a:gd name="T11" fmla="*/ 16 h 364"/>
                <a:gd name="T12" fmla="*/ 109 w 307"/>
                <a:gd name="T13" fmla="*/ 89 h 364"/>
                <a:gd name="T14" fmla="*/ 168 w 307"/>
                <a:gd name="T15" fmla="*/ 151 h 364"/>
                <a:gd name="T16" fmla="*/ 263 w 307"/>
                <a:gd name="T17" fmla="*/ 283 h 364"/>
                <a:gd name="T18" fmla="*/ 269 w 307"/>
                <a:gd name="T19" fmla="*/ 290 h 364"/>
                <a:gd name="T20" fmla="*/ 295 w 307"/>
                <a:gd name="T21" fmla="*/ 330 h 364"/>
                <a:gd name="T22" fmla="*/ 306 w 307"/>
                <a:gd name="T23" fmla="*/ 352 h 364"/>
                <a:gd name="T24" fmla="*/ 302 w 307"/>
                <a:gd name="T25" fmla="*/ 362 h 364"/>
                <a:gd name="T26" fmla="*/ 292 w 307"/>
                <a:gd name="T27" fmla="*/ 358 h 364"/>
                <a:gd name="T28" fmla="*/ 255 w 307"/>
                <a:gd name="T29" fmla="*/ 303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303"/>
                  </a:moveTo>
                  <a:cubicBezTo>
                    <a:pt x="245" y="280"/>
                    <a:pt x="232" y="259"/>
                    <a:pt x="217" y="238"/>
                  </a:cubicBezTo>
                  <a:cubicBezTo>
                    <a:pt x="200" y="215"/>
                    <a:pt x="183" y="191"/>
                    <a:pt x="164" y="169"/>
                  </a:cubicBezTo>
                  <a:cubicBezTo>
                    <a:pt x="145" y="145"/>
                    <a:pt x="123" y="123"/>
                    <a:pt x="103" y="100"/>
                  </a:cubicBezTo>
                  <a:cubicBezTo>
                    <a:pt x="71" y="66"/>
                    <a:pt x="37" y="33"/>
                    <a:pt x="0" y="0"/>
                  </a:cubicBezTo>
                  <a:cubicBezTo>
                    <a:pt x="13" y="2"/>
                    <a:pt x="20" y="10"/>
                    <a:pt x="28" y="16"/>
                  </a:cubicBezTo>
                  <a:cubicBezTo>
                    <a:pt x="57" y="38"/>
                    <a:pt x="84" y="62"/>
                    <a:pt x="109" y="89"/>
                  </a:cubicBezTo>
                  <a:cubicBezTo>
                    <a:pt x="128" y="110"/>
                    <a:pt x="149" y="129"/>
                    <a:pt x="168" y="151"/>
                  </a:cubicBezTo>
                  <a:cubicBezTo>
                    <a:pt x="203" y="193"/>
                    <a:pt x="236" y="236"/>
                    <a:pt x="263" y="283"/>
                  </a:cubicBezTo>
                  <a:cubicBezTo>
                    <a:pt x="265" y="286"/>
                    <a:pt x="267" y="288"/>
                    <a:pt x="269" y="290"/>
                  </a:cubicBezTo>
                  <a:cubicBezTo>
                    <a:pt x="275" y="305"/>
                    <a:pt x="285" y="317"/>
                    <a:pt x="295" y="330"/>
                  </a:cubicBezTo>
                  <a:cubicBezTo>
                    <a:pt x="300" y="337"/>
                    <a:pt x="305" y="344"/>
                    <a:pt x="306" y="352"/>
                  </a:cubicBezTo>
                  <a:cubicBezTo>
                    <a:pt x="307" y="357"/>
                    <a:pt x="306" y="360"/>
                    <a:pt x="302" y="362"/>
                  </a:cubicBezTo>
                  <a:cubicBezTo>
                    <a:pt x="297" y="364"/>
                    <a:pt x="295" y="362"/>
                    <a:pt x="292" y="358"/>
                  </a:cubicBezTo>
                  <a:cubicBezTo>
                    <a:pt x="280" y="339"/>
                    <a:pt x="267" y="321"/>
                    <a:pt x="255" y="30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25">
              <a:extLst>
                <a:ext uri="{FF2B5EF4-FFF2-40B4-BE49-F238E27FC236}">
                  <a16:creationId xmlns:a16="http://schemas.microsoft.com/office/drawing/2014/main" id="{66EE9C1D-5920-3794-4A01-85EDE7498FE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437188" y="3548063"/>
              <a:ext cx="306388" cy="1093788"/>
            </a:xfrm>
            <a:custGeom>
              <a:avLst/>
              <a:gdLst>
                <a:gd name="T0" fmla="*/ 80 w 120"/>
                <a:gd name="T1" fmla="*/ 306 h 429"/>
                <a:gd name="T2" fmla="*/ 67 w 120"/>
                <a:gd name="T3" fmla="*/ 242 h 429"/>
                <a:gd name="T4" fmla="*/ 37 w 120"/>
                <a:gd name="T5" fmla="*/ 101 h 429"/>
                <a:gd name="T6" fmla="*/ 7 w 120"/>
                <a:gd name="T7" fmla="*/ 15 h 429"/>
                <a:gd name="T8" fmla="*/ 0 w 120"/>
                <a:gd name="T9" fmla="*/ 0 h 429"/>
                <a:gd name="T10" fmla="*/ 10 w 120"/>
                <a:gd name="T11" fmla="*/ 8 h 429"/>
                <a:gd name="T12" fmla="*/ 57 w 120"/>
                <a:gd name="T13" fmla="*/ 141 h 429"/>
                <a:gd name="T14" fmla="*/ 93 w 120"/>
                <a:gd name="T15" fmla="*/ 309 h 429"/>
                <a:gd name="T16" fmla="*/ 96 w 120"/>
                <a:gd name="T17" fmla="*/ 316 h 429"/>
                <a:gd name="T18" fmla="*/ 115 w 120"/>
                <a:gd name="T19" fmla="*/ 409 h 429"/>
                <a:gd name="T20" fmla="*/ 112 w 120"/>
                <a:gd name="T21" fmla="*/ 427 h 429"/>
                <a:gd name="T22" fmla="*/ 99 w 120"/>
                <a:gd name="T23" fmla="*/ 412 h 429"/>
                <a:gd name="T24" fmla="*/ 80 w 120"/>
                <a:gd name="T25" fmla="*/ 306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80" y="306"/>
                  </a:moveTo>
                  <a:cubicBezTo>
                    <a:pt x="80" y="284"/>
                    <a:pt x="72" y="263"/>
                    <a:pt x="67" y="242"/>
                  </a:cubicBezTo>
                  <a:cubicBezTo>
                    <a:pt x="55" y="195"/>
                    <a:pt x="49" y="147"/>
                    <a:pt x="37" y="101"/>
                  </a:cubicBezTo>
                  <a:cubicBezTo>
                    <a:pt x="29" y="72"/>
                    <a:pt x="18" y="43"/>
                    <a:pt x="7" y="15"/>
                  </a:cubicBezTo>
                  <a:cubicBezTo>
                    <a:pt x="5" y="10"/>
                    <a:pt x="3" y="5"/>
                    <a:pt x="0" y="0"/>
                  </a:cubicBezTo>
                  <a:cubicBezTo>
                    <a:pt x="6" y="1"/>
                    <a:pt x="8" y="4"/>
                    <a:pt x="10" y="8"/>
                  </a:cubicBezTo>
                  <a:cubicBezTo>
                    <a:pt x="32" y="50"/>
                    <a:pt x="47" y="95"/>
                    <a:pt x="57" y="141"/>
                  </a:cubicBezTo>
                  <a:cubicBezTo>
                    <a:pt x="69" y="197"/>
                    <a:pt x="81" y="253"/>
                    <a:pt x="93" y="309"/>
                  </a:cubicBezTo>
                  <a:cubicBezTo>
                    <a:pt x="94" y="311"/>
                    <a:pt x="95" y="314"/>
                    <a:pt x="96" y="316"/>
                  </a:cubicBezTo>
                  <a:cubicBezTo>
                    <a:pt x="102" y="347"/>
                    <a:pt x="106" y="379"/>
                    <a:pt x="115" y="409"/>
                  </a:cubicBezTo>
                  <a:cubicBezTo>
                    <a:pt x="116" y="416"/>
                    <a:pt x="120" y="425"/>
                    <a:pt x="112" y="427"/>
                  </a:cubicBezTo>
                  <a:cubicBezTo>
                    <a:pt x="104" y="429"/>
                    <a:pt x="100" y="420"/>
                    <a:pt x="99" y="412"/>
                  </a:cubicBezTo>
                  <a:cubicBezTo>
                    <a:pt x="93" y="377"/>
                    <a:pt x="86" y="342"/>
                    <a:pt x="80" y="306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26">
              <a:extLst>
                <a:ext uri="{FF2B5EF4-FFF2-40B4-BE49-F238E27FC236}">
                  <a16:creationId xmlns:a16="http://schemas.microsoft.com/office/drawing/2014/main" id="{6D7BD03C-D5F0-2C3B-9D37-B805A0D0B1A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43225" y="2135188"/>
              <a:ext cx="1866900" cy="2219325"/>
            </a:xfrm>
            <a:custGeom>
              <a:avLst/>
              <a:gdLst>
                <a:gd name="T0" fmla="*/ 623 w 733"/>
                <a:gd name="T1" fmla="*/ 230 h 871"/>
                <a:gd name="T2" fmla="*/ 703 w 733"/>
                <a:gd name="T3" fmla="*/ 104 h 871"/>
                <a:gd name="T4" fmla="*/ 731 w 733"/>
                <a:gd name="T5" fmla="*/ 19 h 871"/>
                <a:gd name="T6" fmla="*/ 729 w 733"/>
                <a:gd name="T7" fmla="*/ 0 h 871"/>
                <a:gd name="T8" fmla="*/ 672 w 733"/>
                <a:gd name="T9" fmla="*/ 115 h 871"/>
                <a:gd name="T10" fmla="*/ 601 w 733"/>
                <a:gd name="T11" fmla="*/ 222 h 871"/>
                <a:gd name="T12" fmla="*/ 575 w 733"/>
                <a:gd name="T13" fmla="*/ 258 h 871"/>
                <a:gd name="T14" fmla="*/ 509 w 733"/>
                <a:gd name="T15" fmla="*/ 328 h 871"/>
                <a:gd name="T16" fmla="*/ 495 w 733"/>
                <a:gd name="T17" fmla="*/ 333 h 871"/>
                <a:gd name="T18" fmla="*/ 394 w 733"/>
                <a:gd name="T19" fmla="*/ 355 h 871"/>
                <a:gd name="T20" fmla="*/ 376 w 733"/>
                <a:gd name="T21" fmla="*/ 372 h 871"/>
                <a:gd name="T22" fmla="*/ 398 w 733"/>
                <a:gd name="T23" fmla="*/ 381 h 871"/>
                <a:gd name="T24" fmla="*/ 445 w 733"/>
                <a:gd name="T25" fmla="*/ 375 h 871"/>
                <a:gd name="T26" fmla="*/ 458 w 733"/>
                <a:gd name="T27" fmla="*/ 375 h 871"/>
                <a:gd name="T28" fmla="*/ 424 w 733"/>
                <a:gd name="T29" fmla="*/ 408 h 871"/>
                <a:gd name="T30" fmla="*/ 330 w 733"/>
                <a:gd name="T31" fmla="*/ 477 h 871"/>
                <a:gd name="T32" fmla="*/ 253 w 733"/>
                <a:gd name="T33" fmla="*/ 530 h 871"/>
                <a:gd name="T34" fmla="*/ 124 w 733"/>
                <a:gd name="T35" fmla="*/ 642 h 871"/>
                <a:gd name="T36" fmla="*/ 78 w 733"/>
                <a:gd name="T37" fmla="*/ 698 h 871"/>
                <a:gd name="T38" fmla="*/ 11 w 733"/>
                <a:gd name="T39" fmla="*/ 813 h 871"/>
                <a:gd name="T40" fmla="*/ 0 w 733"/>
                <a:gd name="T41" fmla="*/ 843 h 871"/>
                <a:gd name="T42" fmla="*/ 12 w 733"/>
                <a:gd name="T43" fmla="*/ 835 h 871"/>
                <a:gd name="T44" fmla="*/ 68 w 733"/>
                <a:gd name="T45" fmla="*/ 755 h 871"/>
                <a:gd name="T46" fmla="*/ 135 w 733"/>
                <a:gd name="T47" fmla="*/ 676 h 871"/>
                <a:gd name="T48" fmla="*/ 155 w 733"/>
                <a:gd name="T49" fmla="*/ 655 h 871"/>
                <a:gd name="T50" fmla="*/ 241 w 733"/>
                <a:gd name="T51" fmla="*/ 574 h 871"/>
                <a:gd name="T52" fmla="*/ 123 w 733"/>
                <a:gd name="T53" fmla="*/ 692 h 871"/>
                <a:gd name="T54" fmla="*/ 17 w 733"/>
                <a:gd name="T55" fmla="*/ 837 h 871"/>
                <a:gd name="T56" fmla="*/ 14 w 733"/>
                <a:gd name="T57" fmla="*/ 856 h 871"/>
                <a:gd name="T58" fmla="*/ 50 w 733"/>
                <a:gd name="T59" fmla="*/ 828 h 871"/>
                <a:gd name="T60" fmla="*/ 93 w 733"/>
                <a:gd name="T61" fmla="*/ 788 h 871"/>
                <a:gd name="T62" fmla="*/ 161 w 733"/>
                <a:gd name="T63" fmla="*/ 711 h 871"/>
                <a:gd name="T64" fmla="*/ 222 w 733"/>
                <a:gd name="T65" fmla="*/ 633 h 871"/>
                <a:gd name="T66" fmla="*/ 234 w 733"/>
                <a:gd name="T67" fmla="*/ 619 h 871"/>
                <a:gd name="T68" fmla="*/ 234 w 733"/>
                <a:gd name="T69" fmla="*/ 625 h 871"/>
                <a:gd name="T70" fmla="*/ 196 w 733"/>
                <a:gd name="T71" fmla="*/ 743 h 871"/>
                <a:gd name="T72" fmla="*/ 191 w 733"/>
                <a:gd name="T73" fmla="*/ 814 h 871"/>
                <a:gd name="T74" fmla="*/ 204 w 733"/>
                <a:gd name="T75" fmla="*/ 871 h 871"/>
                <a:gd name="T76" fmla="*/ 212 w 733"/>
                <a:gd name="T77" fmla="*/ 861 h 871"/>
                <a:gd name="T78" fmla="*/ 242 w 733"/>
                <a:gd name="T79" fmla="*/ 722 h 871"/>
                <a:gd name="T80" fmla="*/ 287 w 733"/>
                <a:gd name="T81" fmla="*/ 576 h 871"/>
                <a:gd name="T82" fmla="*/ 250 w 733"/>
                <a:gd name="T83" fmla="*/ 688 h 871"/>
                <a:gd name="T84" fmla="*/ 217 w 733"/>
                <a:gd name="T85" fmla="*/ 840 h 871"/>
                <a:gd name="T86" fmla="*/ 220 w 733"/>
                <a:gd name="T87" fmla="*/ 861 h 871"/>
                <a:gd name="T88" fmla="*/ 241 w 733"/>
                <a:gd name="T89" fmla="*/ 838 h 871"/>
                <a:gd name="T90" fmla="*/ 285 w 733"/>
                <a:gd name="T91" fmla="*/ 746 h 871"/>
                <a:gd name="T92" fmla="*/ 306 w 733"/>
                <a:gd name="T93" fmla="*/ 678 h 871"/>
                <a:gd name="T94" fmla="*/ 324 w 733"/>
                <a:gd name="T95" fmla="*/ 604 h 871"/>
                <a:gd name="T96" fmla="*/ 333 w 733"/>
                <a:gd name="T97" fmla="*/ 543 h 871"/>
                <a:gd name="T98" fmla="*/ 334 w 733"/>
                <a:gd name="T99" fmla="*/ 533 h 871"/>
                <a:gd name="T100" fmla="*/ 361 w 733"/>
                <a:gd name="T101" fmla="*/ 480 h 871"/>
                <a:gd name="T102" fmla="*/ 485 w 733"/>
                <a:gd name="T103" fmla="*/ 378 h 871"/>
                <a:gd name="T104" fmla="*/ 581 w 733"/>
                <a:gd name="T105" fmla="*/ 282 h 871"/>
                <a:gd name="T106" fmla="*/ 623 w 733"/>
                <a:gd name="T107" fmla="*/ 230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1">
                  <a:moveTo>
                    <a:pt x="623" y="230"/>
                  </a:moveTo>
                  <a:cubicBezTo>
                    <a:pt x="650" y="189"/>
                    <a:pt x="681" y="149"/>
                    <a:pt x="703" y="104"/>
                  </a:cubicBezTo>
                  <a:cubicBezTo>
                    <a:pt x="716" y="77"/>
                    <a:pt x="725" y="48"/>
                    <a:pt x="731" y="19"/>
                  </a:cubicBezTo>
                  <a:cubicBezTo>
                    <a:pt x="732" y="14"/>
                    <a:pt x="733" y="8"/>
                    <a:pt x="729" y="0"/>
                  </a:cubicBezTo>
                  <a:cubicBezTo>
                    <a:pt x="706" y="38"/>
                    <a:pt x="697" y="80"/>
                    <a:pt x="672" y="115"/>
                  </a:cubicBezTo>
                  <a:cubicBezTo>
                    <a:pt x="648" y="150"/>
                    <a:pt x="627" y="188"/>
                    <a:pt x="601" y="222"/>
                  </a:cubicBezTo>
                  <a:cubicBezTo>
                    <a:pt x="595" y="235"/>
                    <a:pt x="585" y="247"/>
                    <a:pt x="575" y="258"/>
                  </a:cubicBezTo>
                  <a:cubicBezTo>
                    <a:pt x="554" y="282"/>
                    <a:pt x="533" y="307"/>
                    <a:pt x="509" y="328"/>
                  </a:cubicBezTo>
                  <a:cubicBezTo>
                    <a:pt x="505" y="331"/>
                    <a:pt x="500" y="332"/>
                    <a:pt x="495" y="333"/>
                  </a:cubicBezTo>
                  <a:cubicBezTo>
                    <a:pt x="461" y="338"/>
                    <a:pt x="427" y="342"/>
                    <a:pt x="394" y="355"/>
                  </a:cubicBezTo>
                  <a:cubicBezTo>
                    <a:pt x="387" y="359"/>
                    <a:pt x="374" y="360"/>
                    <a:pt x="376" y="372"/>
                  </a:cubicBezTo>
                  <a:cubicBezTo>
                    <a:pt x="378" y="382"/>
                    <a:pt x="390" y="380"/>
                    <a:pt x="398" y="381"/>
                  </a:cubicBezTo>
                  <a:cubicBezTo>
                    <a:pt x="414" y="383"/>
                    <a:pt x="429" y="379"/>
                    <a:pt x="445" y="375"/>
                  </a:cubicBezTo>
                  <a:cubicBezTo>
                    <a:pt x="449" y="375"/>
                    <a:pt x="453" y="372"/>
                    <a:pt x="458" y="375"/>
                  </a:cubicBezTo>
                  <a:cubicBezTo>
                    <a:pt x="451" y="390"/>
                    <a:pt x="435" y="398"/>
                    <a:pt x="424" y="408"/>
                  </a:cubicBezTo>
                  <a:cubicBezTo>
                    <a:pt x="395" y="435"/>
                    <a:pt x="363" y="457"/>
                    <a:pt x="330" y="477"/>
                  </a:cubicBezTo>
                  <a:cubicBezTo>
                    <a:pt x="303" y="493"/>
                    <a:pt x="277" y="510"/>
                    <a:pt x="253" y="530"/>
                  </a:cubicBezTo>
                  <a:cubicBezTo>
                    <a:pt x="209" y="567"/>
                    <a:pt x="166" y="603"/>
                    <a:pt x="124" y="642"/>
                  </a:cubicBezTo>
                  <a:cubicBezTo>
                    <a:pt x="106" y="658"/>
                    <a:pt x="93" y="679"/>
                    <a:pt x="78" y="698"/>
                  </a:cubicBezTo>
                  <a:cubicBezTo>
                    <a:pt x="51" y="733"/>
                    <a:pt x="32" y="774"/>
                    <a:pt x="11" y="813"/>
                  </a:cubicBezTo>
                  <a:cubicBezTo>
                    <a:pt x="5" y="822"/>
                    <a:pt x="4" y="833"/>
                    <a:pt x="0" y="843"/>
                  </a:cubicBezTo>
                  <a:cubicBezTo>
                    <a:pt x="6" y="844"/>
                    <a:pt x="9" y="840"/>
                    <a:pt x="12" y="835"/>
                  </a:cubicBezTo>
                  <a:cubicBezTo>
                    <a:pt x="30" y="808"/>
                    <a:pt x="48" y="780"/>
                    <a:pt x="68" y="755"/>
                  </a:cubicBezTo>
                  <a:cubicBezTo>
                    <a:pt x="89" y="728"/>
                    <a:pt x="109" y="699"/>
                    <a:pt x="135" y="676"/>
                  </a:cubicBezTo>
                  <a:cubicBezTo>
                    <a:pt x="142" y="670"/>
                    <a:pt x="149" y="662"/>
                    <a:pt x="155" y="655"/>
                  </a:cubicBezTo>
                  <a:cubicBezTo>
                    <a:pt x="184" y="625"/>
                    <a:pt x="214" y="594"/>
                    <a:pt x="241" y="574"/>
                  </a:cubicBezTo>
                  <a:cubicBezTo>
                    <a:pt x="202" y="605"/>
                    <a:pt x="161" y="648"/>
                    <a:pt x="123" y="692"/>
                  </a:cubicBezTo>
                  <a:cubicBezTo>
                    <a:pt x="83" y="737"/>
                    <a:pt x="46" y="785"/>
                    <a:pt x="17" y="837"/>
                  </a:cubicBezTo>
                  <a:cubicBezTo>
                    <a:pt x="13" y="843"/>
                    <a:pt x="8" y="849"/>
                    <a:pt x="14" y="856"/>
                  </a:cubicBezTo>
                  <a:cubicBezTo>
                    <a:pt x="23" y="843"/>
                    <a:pt x="38" y="839"/>
                    <a:pt x="50" y="828"/>
                  </a:cubicBezTo>
                  <a:cubicBezTo>
                    <a:pt x="64" y="815"/>
                    <a:pt x="79" y="802"/>
                    <a:pt x="93" y="788"/>
                  </a:cubicBezTo>
                  <a:cubicBezTo>
                    <a:pt x="116" y="763"/>
                    <a:pt x="141" y="739"/>
                    <a:pt x="161" y="711"/>
                  </a:cubicBezTo>
                  <a:cubicBezTo>
                    <a:pt x="180" y="684"/>
                    <a:pt x="201" y="659"/>
                    <a:pt x="222" y="633"/>
                  </a:cubicBezTo>
                  <a:cubicBezTo>
                    <a:pt x="226" y="629"/>
                    <a:pt x="230" y="624"/>
                    <a:pt x="234" y="619"/>
                  </a:cubicBezTo>
                  <a:cubicBezTo>
                    <a:pt x="237" y="622"/>
                    <a:pt x="235" y="624"/>
                    <a:pt x="234" y="625"/>
                  </a:cubicBezTo>
                  <a:cubicBezTo>
                    <a:pt x="210" y="661"/>
                    <a:pt x="202" y="701"/>
                    <a:pt x="196" y="743"/>
                  </a:cubicBezTo>
                  <a:cubicBezTo>
                    <a:pt x="192" y="766"/>
                    <a:pt x="191" y="790"/>
                    <a:pt x="191" y="814"/>
                  </a:cubicBezTo>
                  <a:cubicBezTo>
                    <a:pt x="191" y="833"/>
                    <a:pt x="190" y="854"/>
                    <a:pt x="204" y="871"/>
                  </a:cubicBezTo>
                  <a:cubicBezTo>
                    <a:pt x="210" y="871"/>
                    <a:pt x="211" y="866"/>
                    <a:pt x="212" y="861"/>
                  </a:cubicBezTo>
                  <a:cubicBezTo>
                    <a:pt x="221" y="814"/>
                    <a:pt x="233" y="769"/>
                    <a:pt x="242" y="722"/>
                  </a:cubicBezTo>
                  <a:cubicBezTo>
                    <a:pt x="252" y="668"/>
                    <a:pt x="267" y="616"/>
                    <a:pt x="287" y="576"/>
                  </a:cubicBezTo>
                  <a:cubicBezTo>
                    <a:pt x="272" y="605"/>
                    <a:pt x="260" y="646"/>
                    <a:pt x="250" y="688"/>
                  </a:cubicBezTo>
                  <a:cubicBezTo>
                    <a:pt x="238" y="738"/>
                    <a:pt x="230" y="790"/>
                    <a:pt x="217" y="840"/>
                  </a:cubicBezTo>
                  <a:cubicBezTo>
                    <a:pt x="215" y="847"/>
                    <a:pt x="212" y="855"/>
                    <a:pt x="220" y="861"/>
                  </a:cubicBezTo>
                  <a:cubicBezTo>
                    <a:pt x="231" y="857"/>
                    <a:pt x="235" y="846"/>
                    <a:pt x="241" y="838"/>
                  </a:cubicBezTo>
                  <a:cubicBezTo>
                    <a:pt x="261" y="810"/>
                    <a:pt x="275" y="779"/>
                    <a:pt x="285" y="746"/>
                  </a:cubicBezTo>
                  <a:cubicBezTo>
                    <a:pt x="291" y="723"/>
                    <a:pt x="298" y="700"/>
                    <a:pt x="306" y="678"/>
                  </a:cubicBezTo>
                  <a:cubicBezTo>
                    <a:pt x="315" y="654"/>
                    <a:pt x="320" y="630"/>
                    <a:pt x="324" y="604"/>
                  </a:cubicBezTo>
                  <a:cubicBezTo>
                    <a:pt x="326" y="584"/>
                    <a:pt x="332" y="564"/>
                    <a:pt x="333" y="543"/>
                  </a:cubicBezTo>
                  <a:cubicBezTo>
                    <a:pt x="333" y="540"/>
                    <a:pt x="334" y="536"/>
                    <a:pt x="334" y="533"/>
                  </a:cubicBezTo>
                  <a:cubicBezTo>
                    <a:pt x="328" y="507"/>
                    <a:pt x="341" y="492"/>
                    <a:pt x="361" y="480"/>
                  </a:cubicBezTo>
                  <a:cubicBezTo>
                    <a:pt x="408" y="453"/>
                    <a:pt x="446" y="415"/>
                    <a:pt x="485" y="378"/>
                  </a:cubicBezTo>
                  <a:cubicBezTo>
                    <a:pt x="517" y="347"/>
                    <a:pt x="550" y="315"/>
                    <a:pt x="581" y="282"/>
                  </a:cubicBezTo>
                  <a:cubicBezTo>
                    <a:pt x="597" y="266"/>
                    <a:pt x="609" y="247"/>
                    <a:pt x="623" y="230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27">
              <a:extLst>
                <a:ext uri="{FF2B5EF4-FFF2-40B4-BE49-F238E27FC236}">
                  <a16:creationId xmlns:a16="http://schemas.microsoft.com/office/drawing/2014/main" id="{E074B180-4B64-F302-3ED3-A72609EA345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62288" y="2978150"/>
              <a:ext cx="758825" cy="708025"/>
            </a:xfrm>
            <a:custGeom>
              <a:avLst/>
              <a:gdLst>
                <a:gd name="T0" fmla="*/ 281 w 298"/>
                <a:gd name="T1" fmla="*/ 47 h 278"/>
                <a:gd name="T2" fmla="*/ 228 w 298"/>
                <a:gd name="T3" fmla="*/ 22 h 278"/>
                <a:gd name="T4" fmla="*/ 113 w 298"/>
                <a:gd name="T5" fmla="*/ 9 h 278"/>
                <a:gd name="T6" fmla="*/ 16 w 298"/>
                <a:gd name="T7" fmla="*/ 90 h 278"/>
                <a:gd name="T8" fmla="*/ 1 w 298"/>
                <a:gd name="T9" fmla="*/ 162 h 278"/>
                <a:gd name="T10" fmla="*/ 30 w 298"/>
                <a:gd name="T11" fmla="*/ 255 h 278"/>
                <a:gd name="T12" fmla="*/ 79 w 298"/>
                <a:gd name="T13" fmla="*/ 269 h 278"/>
                <a:gd name="T14" fmla="*/ 102 w 298"/>
                <a:gd name="T15" fmla="*/ 249 h 278"/>
                <a:gd name="T16" fmla="*/ 136 w 298"/>
                <a:gd name="T17" fmla="*/ 196 h 278"/>
                <a:gd name="T18" fmla="*/ 189 w 298"/>
                <a:gd name="T19" fmla="*/ 143 h 278"/>
                <a:gd name="T20" fmla="*/ 271 w 298"/>
                <a:gd name="T21" fmla="*/ 92 h 278"/>
                <a:gd name="T22" fmla="*/ 292 w 298"/>
                <a:gd name="T23" fmla="*/ 75 h 278"/>
                <a:gd name="T24" fmla="*/ 291 w 298"/>
                <a:gd name="T25" fmla="*/ 56 h 278"/>
                <a:gd name="T26" fmla="*/ 281 w 298"/>
                <a:gd name="T27" fmla="*/ 47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8">
                  <a:moveTo>
                    <a:pt x="281" y="47"/>
                  </a:moveTo>
                  <a:cubicBezTo>
                    <a:pt x="266" y="33"/>
                    <a:pt x="247" y="28"/>
                    <a:pt x="228" y="22"/>
                  </a:cubicBezTo>
                  <a:cubicBezTo>
                    <a:pt x="191" y="10"/>
                    <a:pt x="153" y="0"/>
                    <a:pt x="113" y="9"/>
                  </a:cubicBezTo>
                  <a:cubicBezTo>
                    <a:pt x="66" y="18"/>
                    <a:pt x="33" y="45"/>
                    <a:pt x="16" y="90"/>
                  </a:cubicBezTo>
                  <a:cubicBezTo>
                    <a:pt x="7" y="113"/>
                    <a:pt x="0" y="137"/>
                    <a:pt x="1" y="162"/>
                  </a:cubicBezTo>
                  <a:cubicBezTo>
                    <a:pt x="2" y="195"/>
                    <a:pt x="13" y="226"/>
                    <a:pt x="30" y="255"/>
                  </a:cubicBezTo>
                  <a:cubicBezTo>
                    <a:pt x="41" y="275"/>
                    <a:pt x="65" y="278"/>
                    <a:pt x="79" y="269"/>
                  </a:cubicBezTo>
                  <a:cubicBezTo>
                    <a:pt x="88" y="265"/>
                    <a:pt x="96" y="257"/>
                    <a:pt x="102" y="249"/>
                  </a:cubicBezTo>
                  <a:cubicBezTo>
                    <a:pt x="116" y="233"/>
                    <a:pt x="125" y="214"/>
                    <a:pt x="136" y="196"/>
                  </a:cubicBezTo>
                  <a:cubicBezTo>
                    <a:pt x="150" y="175"/>
                    <a:pt x="168" y="157"/>
                    <a:pt x="189" y="143"/>
                  </a:cubicBezTo>
                  <a:cubicBezTo>
                    <a:pt x="216" y="126"/>
                    <a:pt x="243" y="109"/>
                    <a:pt x="271" y="92"/>
                  </a:cubicBezTo>
                  <a:cubicBezTo>
                    <a:pt x="279" y="87"/>
                    <a:pt x="285" y="80"/>
                    <a:pt x="292" y="75"/>
                  </a:cubicBezTo>
                  <a:cubicBezTo>
                    <a:pt x="298" y="70"/>
                    <a:pt x="295" y="62"/>
                    <a:pt x="291" y="56"/>
                  </a:cubicBezTo>
                  <a:cubicBezTo>
                    <a:pt x="288" y="53"/>
                    <a:pt x="284" y="50"/>
                    <a:pt x="281" y="47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28">
              <a:extLst>
                <a:ext uri="{FF2B5EF4-FFF2-40B4-BE49-F238E27FC236}">
                  <a16:creationId xmlns:a16="http://schemas.microsoft.com/office/drawing/2014/main" id="{88B0555A-E139-8B4E-CD86-A11904673B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38538" y="2333625"/>
              <a:ext cx="701675" cy="677863"/>
            </a:xfrm>
            <a:custGeom>
              <a:avLst/>
              <a:gdLst>
                <a:gd name="T0" fmla="*/ 192 w 275"/>
                <a:gd name="T1" fmla="*/ 23 h 266"/>
                <a:gd name="T2" fmla="*/ 121 w 275"/>
                <a:gd name="T3" fmla="*/ 99 h 266"/>
                <a:gd name="T4" fmla="*/ 37 w 275"/>
                <a:gd name="T5" fmla="*/ 165 h 266"/>
                <a:gd name="T6" fmla="*/ 13 w 275"/>
                <a:gd name="T7" fmla="*/ 186 h 266"/>
                <a:gd name="T8" fmla="*/ 29 w 275"/>
                <a:gd name="T9" fmla="*/ 234 h 266"/>
                <a:gd name="T10" fmla="*/ 179 w 275"/>
                <a:gd name="T11" fmla="*/ 249 h 266"/>
                <a:gd name="T12" fmla="*/ 274 w 275"/>
                <a:gd name="T13" fmla="*/ 113 h 266"/>
                <a:gd name="T14" fmla="*/ 256 w 275"/>
                <a:gd name="T15" fmla="*/ 28 h 266"/>
                <a:gd name="T16" fmla="*/ 232 w 275"/>
                <a:gd name="T17" fmla="*/ 6 h 266"/>
                <a:gd name="T18" fmla="*/ 192 w 275"/>
                <a:gd name="T19" fmla="*/ 2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5" h="266">
                  <a:moveTo>
                    <a:pt x="192" y="23"/>
                  </a:moveTo>
                  <a:cubicBezTo>
                    <a:pt x="176" y="52"/>
                    <a:pt x="148" y="75"/>
                    <a:pt x="121" y="99"/>
                  </a:cubicBezTo>
                  <a:cubicBezTo>
                    <a:pt x="95" y="123"/>
                    <a:pt x="68" y="146"/>
                    <a:pt x="37" y="165"/>
                  </a:cubicBezTo>
                  <a:cubicBezTo>
                    <a:pt x="28" y="171"/>
                    <a:pt x="20" y="178"/>
                    <a:pt x="13" y="186"/>
                  </a:cubicBezTo>
                  <a:cubicBezTo>
                    <a:pt x="0" y="203"/>
                    <a:pt x="6" y="221"/>
                    <a:pt x="29" y="234"/>
                  </a:cubicBezTo>
                  <a:cubicBezTo>
                    <a:pt x="77" y="263"/>
                    <a:pt x="129" y="266"/>
                    <a:pt x="179" y="249"/>
                  </a:cubicBezTo>
                  <a:cubicBezTo>
                    <a:pt x="241" y="227"/>
                    <a:pt x="273" y="187"/>
                    <a:pt x="274" y="113"/>
                  </a:cubicBezTo>
                  <a:cubicBezTo>
                    <a:pt x="275" y="83"/>
                    <a:pt x="271" y="55"/>
                    <a:pt x="256" y="28"/>
                  </a:cubicBezTo>
                  <a:cubicBezTo>
                    <a:pt x="250" y="17"/>
                    <a:pt x="242" y="10"/>
                    <a:pt x="232" y="6"/>
                  </a:cubicBezTo>
                  <a:cubicBezTo>
                    <a:pt x="219" y="0"/>
                    <a:pt x="206" y="5"/>
                    <a:pt x="192" y="2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29">
              <a:extLst>
                <a:ext uri="{FF2B5EF4-FFF2-40B4-BE49-F238E27FC236}">
                  <a16:creationId xmlns:a16="http://schemas.microsoft.com/office/drawing/2014/main" id="{9EE847F4-C757-8875-7C01-E4FB0871A6D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87788" y="3130550"/>
              <a:ext cx="387350" cy="682625"/>
            </a:xfrm>
            <a:custGeom>
              <a:avLst/>
              <a:gdLst>
                <a:gd name="T0" fmla="*/ 151 w 152"/>
                <a:gd name="T1" fmla="*/ 0 h 268"/>
                <a:gd name="T2" fmla="*/ 125 w 152"/>
                <a:gd name="T3" fmla="*/ 16 h 268"/>
                <a:gd name="T4" fmla="*/ 56 w 152"/>
                <a:gd name="T5" fmla="*/ 82 h 268"/>
                <a:gd name="T6" fmla="*/ 13 w 152"/>
                <a:gd name="T7" fmla="*/ 176 h 268"/>
                <a:gd name="T8" fmla="*/ 2 w 152"/>
                <a:gd name="T9" fmla="*/ 238 h 268"/>
                <a:gd name="T10" fmla="*/ 5 w 152"/>
                <a:gd name="T11" fmla="*/ 260 h 268"/>
                <a:gd name="T12" fmla="*/ 25 w 152"/>
                <a:gd name="T13" fmla="*/ 262 h 268"/>
                <a:gd name="T14" fmla="*/ 132 w 152"/>
                <a:gd name="T15" fmla="*/ 99 h 268"/>
                <a:gd name="T16" fmla="*/ 150 w 152"/>
                <a:gd name="T17" fmla="*/ 28 h 268"/>
                <a:gd name="T18" fmla="*/ 151 w 152"/>
                <a:gd name="T19" fmla="*/ 0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8">
                  <a:moveTo>
                    <a:pt x="151" y="0"/>
                  </a:moveTo>
                  <a:cubicBezTo>
                    <a:pt x="138" y="0"/>
                    <a:pt x="132" y="9"/>
                    <a:pt x="125" y="16"/>
                  </a:cubicBezTo>
                  <a:cubicBezTo>
                    <a:pt x="101" y="35"/>
                    <a:pt x="76" y="56"/>
                    <a:pt x="56" y="82"/>
                  </a:cubicBezTo>
                  <a:cubicBezTo>
                    <a:pt x="35" y="110"/>
                    <a:pt x="23" y="142"/>
                    <a:pt x="13" y="176"/>
                  </a:cubicBezTo>
                  <a:cubicBezTo>
                    <a:pt x="8" y="196"/>
                    <a:pt x="6" y="218"/>
                    <a:pt x="2" y="238"/>
                  </a:cubicBezTo>
                  <a:cubicBezTo>
                    <a:pt x="0" y="246"/>
                    <a:pt x="0" y="253"/>
                    <a:pt x="5" y="260"/>
                  </a:cubicBezTo>
                  <a:cubicBezTo>
                    <a:pt x="12" y="268"/>
                    <a:pt x="19" y="267"/>
                    <a:pt x="25" y="262"/>
                  </a:cubicBezTo>
                  <a:cubicBezTo>
                    <a:pt x="79" y="220"/>
                    <a:pt x="112" y="163"/>
                    <a:pt x="132" y="99"/>
                  </a:cubicBezTo>
                  <a:cubicBezTo>
                    <a:pt x="139" y="76"/>
                    <a:pt x="145" y="52"/>
                    <a:pt x="150" y="28"/>
                  </a:cubicBezTo>
                  <a:cubicBezTo>
                    <a:pt x="152" y="19"/>
                    <a:pt x="148" y="9"/>
                    <a:pt x="151" y="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30">
              <a:extLst>
                <a:ext uri="{FF2B5EF4-FFF2-40B4-BE49-F238E27FC236}">
                  <a16:creationId xmlns:a16="http://schemas.microsoft.com/office/drawing/2014/main" id="{CC84368F-D38C-EDBC-81EC-0624BB498D8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21013" y="4102100"/>
              <a:ext cx="322263" cy="598488"/>
            </a:xfrm>
            <a:custGeom>
              <a:avLst/>
              <a:gdLst>
                <a:gd name="T0" fmla="*/ 80 w 126"/>
                <a:gd name="T1" fmla="*/ 30 h 235"/>
                <a:gd name="T2" fmla="*/ 34 w 126"/>
                <a:gd name="T3" fmla="*/ 89 h 235"/>
                <a:gd name="T4" fmla="*/ 4 w 126"/>
                <a:gd name="T5" fmla="*/ 197 h 235"/>
                <a:gd name="T6" fmla="*/ 2 w 126"/>
                <a:gd name="T7" fmla="*/ 221 h 235"/>
                <a:gd name="T8" fmla="*/ 8 w 126"/>
                <a:gd name="T9" fmla="*/ 233 h 235"/>
                <a:gd name="T10" fmla="*/ 23 w 126"/>
                <a:gd name="T11" fmla="*/ 229 h 235"/>
                <a:gd name="T12" fmla="*/ 79 w 126"/>
                <a:gd name="T13" fmla="*/ 156 h 235"/>
                <a:gd name="T14" fmla="*/ 107 w 126"/>
                <a:gd name="T15" fmla="*/ 102 h 235"/>
                <a:gd name="T16" fmla="*/ 125 w 126"/>
                <a:gd name="T17" fmla="*/ 24 h 235"/>
                <a:gd name="T18" fmla="*/ 125 w 126"/>
                <a:gd name="T19" fmla="*/ 11 h 235"/>
                <a:gd name="T20" fmla="*/ 111 w 126"/>
                <a:gd name="T21" fmla="*/ 4 h 235"/>
                <a:gd name="T22" fmla="*/ 80 w 126"/>
                <a:gd name="T23" fmla="*/ 3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80" y="30"/>
                  </a:moveTo>
                  <a:cubicBezTo>
                    <a:pt x="63" y="45"/>
                    <a:pt x="48" y="68"/>
                    <a:pt x="34" y="89"/>
                  </a:cubicBezTo>
                  <a:cubicBezTo>
                    <a:pt x="14" y="122"/>
                    <a:pt x="7" y="159"/>
                    <a:pt x="4" y="197"/>
                  </a:cubicBezTo>
                  <a:cubicBezTo>
                    <a:pt x="3" y="205"/>
                    <a:pt x="0" y="213"/>
                    <a:pt x="2" y="221"/>
                  </a:cubicBezTo>
                  <a:cubicBezTo>
                    <a:pt x="3" y="225"/>
                    <a:pt x="3" y="231"/>
                    <a:pt x="8" y="233"/>
                  </a:cubicBezTo>
                  <a:cubicBezTo>
                    <a:pt x="14" y="235"/>
                    <a:pt x="19" y="233"/>
                    <a:pt x="23" y="229"/>
                  </a:cubicBezTo>
                  <a:cubicBezTo>
                    <a:pt x="44" y="206"/>
                    <a:pt x="64" y="183"/>
                    <a:pt x="79" y="156"/>
                  </a:cubicBezTo>
                  <a:cubicBezTo>
                    <a:pt x="89" y="138"/>
                    <a:pt x="98" y="121"/>
                    <a:pt x="107" y="102"/>
                  </a:cubicBezTo>
                  <a:cubicBezTo>
                    <a:pt x="117" y="78"/>
                    <a:pt x="121" y="51"/>
                    <a:pt x="125" y="24"/>
                  </a:cubicBezTo>
                  <a:cubicBezTo>
                    <a:pt x="126" y="20"/>
                    <a:pt x="126" y="15"/>
                    <a:pt x="125" y="11"/>
                  </a:cubicBezTo>
                  <a:cubicBezTo>
                    <a:pt x="122" y="4"/>
                    <a:pt x="117" y="0"/>
                    <a:pt x="111" y="4"/>
                  </a:cubicBezTo>
                  <a:cubicBezTo>
                    <a:pt x="100" y="12"/>
                    <a:pt x="90" y="17"/>
                    <a:pt x="80" y="30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31">
              <a:extLst>
                <a:ext uri="{FF2B5EF4-FFF2-40B4-BE49-F238E27FC236}">
                  <a16:creationId xmlns:a16="http://schemas.microsoft.com/office/drawing/2014/main" id="{2D3372A6-3F83-1AFD-1545-EFA30074197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43213" y="3543300"/>
              <a:ext cx="784225" cy="927100"/>
            </a:xfrm>
            <a:custGeom>
              <a:avLst/>
              <a:gdLst>
                <a:gd name="T0" fmla="*/ 53 w 308"/>
                <a:gd name="T1" fmla="*/ 303 h 364"/>
                <a:gd name="T2" fmla="*/ 91 w 308"/>
                <a:gd name="T3" fmla="*/ 238 h 364"/>
                <a:gd name="T4" fmla="*/ 144 w 308"/>
                <a:gd name="T5" fmla="*/ 169 h 364"/>
                <a:gd name="T6" fmla="*/ 205 w 308"/>
                <a:gd name="T7" fmla="*/ 100 h 364"/>
                <a:gd name="T8" fmla="*/ 308 w 308"/>
                <a:gd name="T9" fmla="*/ 0 h 364"/>
                <a:gd name="T10" fmla="*/ 280 w 308"/>
                <a:gd name="T11" fmla="*/ 16 h 364"/>
                <a:gd name="T12" fmla="*/ 198 w 308"/>
                <a:gd name="T13" fmla="*/ 89 h 364"/>
                <a:gd name="T14" fmla="*/ 140 w 308"/>
                <a:gd name="T15" fmla="*/ 151 h 364"/>
                <a:gd name="T16" fmla="*/ 45 w 308"/>
                <a:gd name="T17" fmla="*/ 283 h 364"/>
                <a:gd name="T18" fmla="*/ 39 w 308"/>
                <a:gd name="T19" fmla="*/ 290 h 364"/>
                <a:gd name="T20" fmla="*/ 12 w 308"/>
                <a:gd name="T21" fmla="*/ 330 h 364"/>
                <a:gd name="T22" fmla="*/ 1 w 308"/>
                <a:gd name="T23" fmla="*/ 352 h 364"/>
                <a:gd name="T24" fmla="*/ 6 w 308"/>
                <a:gd name="T25" fmla="*/ 362 h 364"/>
                <a:gd name="T26" fmla="*/ 16 w 308"/>
                <a:gd name="T27" fmla="*/ 358 h 364"/>
                <a:gd name="T28" fmla="*/ 53 w 308"/>
                <a:gd name="T29" fmla="*/ 303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8" h="364">
                  <a:moveTo>
                    <a:pt x="53" y="303"/>
                  </a:moveTo>
                  <a:cubicBezTo>
                    <a:pt x="62" y="280"/>
                    <a:pt x="76" y="259"/>
                    <a:pt x="91" y="238"/>
                  </a:cubicBezTo>
                  <a:cubicBezTo>
                    <a:pt x="108" y="215"/>
                    <a:pt x="124" y="191"/>
                    <a:pt x="144" y="169"/>
                  </a:cubicBezTo>
                  <a:cubicBezTo>
                    <a:pt x="163" y="145"/>
                    <a:pt x="184" y="123"/>
                    <a:pt x="205" y="100"/>
                  </a:cubicBezTo>
                  <a:cubicBezTo>
                    <a:pt x="237" y="66"/>
                    <a:pt x="271" y="33"/>
                    <a:pt x="308" y="0"/>
                  </a:cubicBezTo>
                  <a:cubicBezTo>
                    <a:pt x="294" y="2"/>
                    <a:pt x="288" y="10"/>
                    <a:pt x="280" y="16"/>
                  </a:cubicBezTo>
                  <a:cubicBezTo>
                    <a:pt x="251" y="38"/>
                    <a:pt x="224" y="62"/>
                    <a:pt x="198" y="89"/>
                  </a:cubicBezTo>
                  <a:cubicBezTo>
                    <a:pt x="179" y="110"/>
                    <a:pt x="158" y="129"/>
                    <a:pt x="140" y="151"/>
                  </a:cubicBezTo>
                  <a:cubicBezTo>
                    <a:pt x="105" y="193"/>
                    <a:pt x="71" y="236"/>
                    <a:pt x="45" y="283"/>
                  </a:cubicBezTo>
                  <a:cubicBezTo>
                    <a:pt x="43" y="286"/>
                    <a:pt x="41" y="288"/>
                    <a:pt x="39" y="290"/>
                  </a:cubicBezTo>
                  <a:cubicBezTo>
                    <a:pt x="33" y="305"/>
                    <a:pt x="22" y="317"/>
                    <a:pt x="12" y="330"/>
                  </a:cubicBezTo>
                  <a:cubicBezTo>
                    <a:pt x="8" y="337"/>
                    <a:pt x="2" y="344"/>
                    <a:pt x="1" y="352"/>
                  </a:cubicBezTo>
                  <a:cubicBezTo>
                    <a:pt x="0" y="357"/>
                    <a:pt x="2" y="360"/>
                    <a:pt x="6" y="362"/>
                  </a:cubicBezTo>
                  <a:cubicBezTo>
                    <a:pt x="10" y="364"/>
                    <a:pt x="13" y="362"/>
                    <a:pt x="16" y="358"/>
                  </a:cubicBezTo>
                  <a:cubicBezTo>
                    <a:pt x="28" y="339"/>
                    <a:pt x="41" y="321"/>
                    <a:pt x="53" y="30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32">
              <a:extLst>
                <a:ext uri="{FF2B5EF4-FFF2-40B4-BE49-F238E27FC236}">
                  <a16:creationId xmlns:a16="http://schemas.microsoft.com/office/drawing/2014/main" id="{5C3E6396-8F45-F9E4-8D43-087210388E2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00425" y="3548063"/>
              <a:ext cx="306388" cy="1093788"/>
            </a:xfrm>
            <a:custGeom>
              <a:avLst/>
              <a:gdLst>
                <a:gd name="T0" fmla="*/ 40 w 120"/>
                <a:gd name="T1" fmla="*/ 306 h 429"/>
                <a:gd name="T2" fmla="*/ 53 w 120"/>
                <a:gd name="T3" fmla="*/ 242 h 429"/>
                <a:gd name="T4" fmla="*/ 83 w 120"/>
                <a:gd name="T5" fmla="*/ 101 h 429"/>
                <a:gd name="T6" fmla="*/ 113 w 120"/>
                <a:gd name="T7" fmla="*/ 15 h 429"/>
                <a:gd name="T8" fmla="*/ 120 w 120"/>
                <a:gd name="T9" fmla="*/ 0 h 429"/>
                <a:gd name="T10" fmla="*/ 110 w 120"/>
                <a:gd name="T11" fmla="*/ 8 h 429"/>
                <a:gd name="T12" fmla="*/ 63 w 120"/>
                <a:gd name="T13" fmla="*/ 141 h 429"/>
                <a:gd name="T14" fmla="*/ 26 w 120"/>
                <a:gd name="T15" fmla="*/ 309 h 429"/>
                <a:gd name="T16" fmla="*/ 23 w 120"/>
                <a:gd name="T17" fmla="*/ 316 h 429"/>
                <a:gd name="T18" fmla="*/ 5 w 120"/>
                <a:gd name="T19" fmla="*/ 409 h 429"/>
                <a:gd name="T20" fmla="*/ 8 w 120"/>
                <a:gd name="T21" fmla="*/ 427 h 429"/>
                <a:gd name="T22" fmla="*/ 20 w 120"/>
                <a:gd name="T23" fmla="*/ 412 h 429"/>
                <a:gd name="T24" fmla="*/ 40 w 120"/>
                <a:gd name="T25" fmla="*/ 306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40" y="306"/>
                  </a:moveTo>
                  <a:cubicBezTo>
                    <a:pt x="40" y="284"/>
                    <a:pt x="48" y="263"/>
                    <a:pt x="53" y="242"/>
                  </a:cubicBezTo>
                  <a:cubicBezTo>
                    <a:pt x="64" y="195"/>
                    <a:pt x="70" y="147"/>
                    <a:pt x="83" y="101"/>
                  </a:cubicBezTo>
                  <a:cubicBezTo>
                    <a:pt x="91" y="72"/>
                    <a:pt x="102" y="43"/>
                    <a:pt x="113" y="15"/>
                  </a:cubicBezTo>
                  <a:cubicBezTo>
                    <a:pt x="115" y="10"/>
                    <a:pt x="117" y="5"/>
                    <a:pt x="120" y="0"/>
                  </a:cubicBezTo>
                  <a:cubicBezTo>
                    <a:pt x="114" y="1"/>
                    <a:pt x="112" y="4"/>
                    <a:pt x="110" y="8"/>
                  </a:cubicBezTo>
                  <a:cubicBezTo>
                    <a:pt x="88" y="50"/>
                    <a:pt x="73" y="95"/>
                    <a:pt x="63" y="141"/>
                  </a:cubicBezTo>
                  <a:cubicBezTo>
                    <a:pt x="50" y="197"/>
                    <a:pt x="39" y="253"/>
                    <a:pt x="26" y="309"/>
                  </a:cubicBezTo>
                  <a:cubicBezTo>
                    <a:pt x="26" y="311"/>
                    <a:pt x="25" y="314"/>
                    <a:pt x="23" y="316"/>
                  </a:cubicBezTo>
                  <a:cubicBezTo>
                    <a:pt x="17" y="347"/>
                    <a:pt x="13" y="379"/>
                    <a:pt x="5" y="409"/>
                  </a:cubicBezTo>
                  <a:cubicBezTo>
                    <a:pt x="4" y="416"/>
                    <a:pt x="0" y="425"/>
                    <a:pt x="8" y="427"/>
                  </a:cubicBezTo>
                  <a:cubicBezTo>
                    <a:pt x="15" y="429"/>
                    <a:pt x="19" y="420"/>
                    <a:pt x="20" y="412"/>
                  </a:cubicBezTo>
                  <a:cubicBezTo>
                    <a:pt x="27" y="377"/>
                    <a:pt x="33" y="342"/>
                    <a:pt x="40" y="306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33">
              <a:extLst>
                <a:ext uri="{FF2B5EF4-FFF2-40B4-BE49-F238E27FC236}">
                  <a16:creationId xmlns:a16="http://schemas.microsoft.com/office/drawing/2014/main" id="{55590395-E5F9-F734-F554-108379A9A44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89438" y="222250"/>
              <a:ext cx="647700" cy="2832100"/>
            </a:xfrm>
            <a:custGeom>
              <a:avLst/>
              <a:gdLst>
                <a:gd name="T0" fmla="*/ 88 w 254"/>
                <a:gd name="T1" fmla="*/ 874 h 1112"/>
                <a:gd name="T2" fmla="*/ 55 w 254"/>
                <a:gd name="T3" fmla="*/ 1020 h 1112"/>
                <a:gd name="T4" fmla="*/ 15 w 254"/>
                <a:gd name="T5" fmla="*/ 1099 h 1112"/>
                <a:gd name="T6" fmla="*/ 0 w 254"/>
                <a:gd name="T7" fmla="*/ 1112 h 1112"/>
                <a:gd name="T8" fmla="*/ 41 w 254"/>
                <a:gd name="T9" fmla="*/ 990 h 1112"/>
                <a:gd name="T10" fmla="*/ 66 w 254"/>
                <a:gd name="T11" fmla="*/ 864 h 1112"/>
                <a:gd name="T12" fmla="*/ 74 w 254"/>
                <a:gd name="T13" fmla="*/ 820 h 1112"/>
                <a:gd name="T14" fmla="*/ 77 w 254"/>
                <a:gd name="T15" fmla="*/ 724 h 1112"/>
                <a:gd name="T16" fmla="*/ 70 w 254"/>
                <a:gd name="T17" fmla="*/ 710 h 1112"/>
                <a:gd name="T18" fmla="*/ 15 w 254"/>
                <a:gd name="T19" fmla="*/ 623 h 1112"/>
                <a:gd name="T20" fmla="*/ 13 w 254"/>
                <a:gd name="T21" fmla="*/ 599 h 1112"/>
                <a:gd name="T22" fmla="*/ 35 w 254"/>
                <a:gd name="T23" fmla="*/ 608 h 1112"/>
                <a:gd name="T24" fmla="*/ 65 w 254"/>
                <a:gd name="T25" fmla="*/ 646 h 1112"/>
                <a:gd name="T26" fmla="*/ 73 w 254"/>
                <a:gd name="T27" fmla="*/ 655 h 1112"/>
                <a:gd name="T28" fmla="*/ 73 w 254"/>
                <a:gd name="T29" fmla="*/ 607 h 1112"/>
                <a:gd name="T30" fmla="*/ 55 w 254"/>
                <a:gd name="T31" fmla="*/ 492 h 1112"/>
                <a:gd name="T32" fmla="*/ 39 w 254"/>
                <a:gd name="T33" fmla="*/ 400 h 1112"/>
                <a:gd name="T34" fmla="*/ 26 w 254"/>
                <a:gd name="T35" fmla="*/ 230 h 1112"/>
                <a:gd name="T36" fmla="*/ 33 w 254"/>
                <a:gd name="T37" fmla="*/ 157 h 1112"/>
                <a:gd name="T38" fmla="*/ 67 w 254"/>
                <a:gd name="T39" fmla="*/ 28 h 1112"/>
                <a:gd name="T40" fmla="*/ 81 w 254"/>
                <a:gd name="T41" fmla="*/ 0 h 1112"/>
                <a:gd name="T42" fmla="*/ 84 w 254"/>
                <a:gd name="T43" fmla="*/ 14 h 1112"/>
                <a:gd name="T44" fmla="*/ 66 w 254"/>
                <a:gd name="T45" fmla="*/ 110 h 1112"/>
                <a:gd name="T46" fmla="*/ 58 w 254"/>
                <a:gd name="T47" fmla="*/ 213 h 1112"/>
                <a:gd name="T48" fmla="*/ 57 w 254"/>
                <a:gd name="T49" fmla="*/ 242 h 1112"/>
                <a:gd name="T50" fmla="*/ 61 w 254"/>
                <a:gd name="T51" fmla="*/ 360 h 1112"/>
                <a:gd name="T52" fmla="*/ 61 w 254"/>
                <a:gd name="T53" fmla="*/ 193 h 1112"/>
                <a:gd name="T54" fmla="*/ 88 w 254"/>
                <a:gd name="T55" fmla="*/ 16 h 1112"/>
                <a:gd name="T56" fmla="*/ 100 w 254"/>
                <a:gd name="T57" fmla="*/ 1 h 1112"/>
                <a:gd name="T58" fmla="*/ 105 w 254"/>
                <a:gd name="T59" fmla="*/ 45 h 1112"/>
                <a:gd name="T60" fmla="*/ 108 w 254"/>
                <a:gd name="T61" fmla="*/ 104 h 1112"/>
                <a:gd name="T62" fmla="*/ 101 w 254"/>
                <a:gd name="T63" fmla="*/ 207 h 1112"/>
                <a:gd name="T64" fmla="*/ 89 w 254"/>
                <a:gd name="T65" fmla="*/ 305 h 1112"/>
                <a:gd name="T66" fmla="*/ 88 w 254"/>
                <a:gd name="T67" fmla="*/ 323 h 1112"/>
                <a:gd name="T68" fmla="*/ 92 w 254"/>
                <a:gd name="T69" fmla="*/ 319 h 1112"/>
                <a:gd name="T70" fmla="*/ 148 w 254"/>
                <a:gd name="T71" fmla="*/ 209 h 1112"/>
                <a:gd name="T72" fmla="*/ 195 w 254"/>
                <a:gd name="T73" fmla="*/ 156 h 1112"/>
                <a:gd name="T74" fmla="*/ 245 w 254"/>
                <a:gd name="T75" fmla="*/ 124 h 1112"/>
                <a:gd name="T76" fmla="*/ 243 w 254"/>
                <a:gd name="T77" fmla="*/ 137 h 1112"/>
                <a:gd name="T78" fmla="*/ 166 w 254"/>
                <a:gd name="T79" fmla="*/ 257 h 1112"/>
                <a:gd name="T80" fmla="*/ 95 w 254"/>
                <a:gd name="T81" fmla="*/ 392 h 1112"/>
                <a:gd name="T82" fmla="*/ 148 w 254"/>
                <a:gd name="T83" fmla="*/ 286 h 1112"/>
                <a:gd name="T84" fmla="*/ 232 w 254"/>
                <a:gd name="T85" fmla="*/ 156 h 1112"/>
                <a:gd name="T86" fmla="*/ 249 w 254"/>
                <a:gd name="T87" fmla="*/ 142 h 1112"/>
                <a:gd name="T88" fmla="*/ 247 w 254"/>
                <a:gd name="T89" fmla="*/ 174 h 1112"/>
                <a:gd name="T90" fmla="*/ 213 w 254"/>
                <a:gd name="T91" fmla="*/ 270 h 1112"/>
                <a:gd name="T92" fmla="*/ 181 w 254"/>
                <a:gd name="T93" fmla="*/ 333 h 1112"/>
                <a:gd name="T94" fmla="*/ 141 w 254"/>
                <a:gd name="T95" fmla="*/ 397 h 1112"/>
                <a:gd name="T96" fmla="*/ 104 w 254"/>
                <a:gd name="T97" fmla="*/ 447 h 1112"/>
                <a:gd name="T98" fmla="*/ 97 w 254"/>
                <a:gd name="T99" fmla="*/ 455 h 1112"/>
                <a:gd name="T100" fmla="*/ 79 w 254"/>
                <a:gd name="T101" fmla="*/ 512 h 1112"/>
                <a:gd name="T102" fmla="*/ 95 w 254"/>
                <a:gd name="T103" fmla="*/ 671 h 1112"/>
                <a:gd name="T104" fmla="*/ 95 w 254"/>
                <a:gd name="T105" fmla="*/ 807 h 1112"/>
                <a:gd name="T106" fmla="*/ 88 w 254"/>
                <a:gd name="T107" fmla="*/ 874 h 1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54" h="1112">
                  <a:moveTo>
                    <a:pt x="88" y="874"/>
                  </a:moveTo>
                  <a:cubicBezTo>
                    <a:pt x="78" y="922"/>
                    <a:pt x="71" y="972"/>
                    <a:pt x="55" y="1020"/>
                  </a:cubicBezTo>
                  <a:cubicBezTo>
                    <a:pt x="46" y="1047"/>
                    <a:pt x="32" y="1074"/>
                    <a:pt x="15" y="1099"/>
                  </a:cubicBezTo>
                  <a:cubicBezTo>
                    <a:pt x="12" y="1104"/>
                    <a:pt x="9" y="1109"/>
                    <a:pt x="0" y="1112"/>
                  </a:cubicBezTo>
                  <a:cubicBezTo>
                    <a:pt x="11" y="1069"/>
                    <a:pt x="34" y="1032"/>
                    <a:pt x="41" y="990"/>
                  </a:cubicBezTo>
                  <a:cubicBezTo>
                    <a:pt x="49" y="948"/>
                    <a:pt x="61" y="907"/>
                    <a:pt x="66" y="864"/>
                  </a:cubicBezTo>
                  <a:cubicBezTo>
                    <a:pt x="71" y="850"/>
                    <a:pt x="73" y="835"/>
                    <a:pt x="74" y="820"/>
                  </a:cubicBezTo>
                  <a:cubicBezTo>
                    <a:pt x="76" y="788"/>
                    <a:pt x="78" y="756"/>
                    <a:pt x="77" y="724"/>
                  </a:cubicBezTo>
                  <a:cubicBezTo>
                    <a:pt x="76" y="719"/>
                    <a:pt x="74" y="715"/>
                    <a:pt x="70" y="710"/>
                  </a:cubicBezTo>
                  <a:cubicBezTo>
                    <a:pt x="50" y="683"/>
                    <a:pt x="28" y="656"/>
                    <a:pt x="15" y="623"/>
                  </a:cubicBezTo>
                  <a:cubicBezTo>
                    <a:pt x="12" y="616"/>
                    <a:pt x="4" y="606"/>
                    <a:pt x="13" y="599"/>
                  </a:cubicBezTo>
                  <a:cubicBezTo>
                    <a:pt x="22" y="593"/>
                    <a:pt x="29" y="603"/>
                    <a:pt x="35" y="608"/>
                  </a:cubicBezTo>
                  <a:cubicBezTo>
                    <a:pt x="48" y="618"/>
                    <a:pt x="56" y="632"/>
                    <a:pt x="65" y="646"/>
                  </a:cubicBezTo>
                  <a:cubicBezTo>
                    <a:pt x="68" y="648"/>
                    <a:pt x="68" y="653"/>
                    <a:pt x="73" y="655"/>
                  </a:cubicBezTo>
                  <a:cubicBezTo>
                    <a:pt x="80" y="639"/>
                    <a:pt x="74" y="622"/>
                    <a:pt x="73" y="607"/>
                  </a:cubicBezTo>
                  <a:cubicBezTo>
                    <a:pt x="71" y="568"/>
                    <a:pt x="64" y="530"/>
                    <a:pt x="55" y="492"/>
                  </a:cubicBezTo>
                  <a:cubicBezTo>
                    <a:pt x="48" y="462"/>
                    <a:pt x="41" y="431"/>
                    <a:pt x="39" y="400"/>
                  </a:cubicBezTo>
                  <a:cubicBezTo>
                    <a:pt x="33" y="343"/>
                    <a:pt x="29" y="287"/>
                    <a:pt x="26" y="230"/>
                  </a:cubicBezTo>
                  <a:cubicBezTo>
                    <a:pt x="26" y="206"/>
                    <a:pt x="31" y="182"/>
                    <a:pt x="33" y="157"/>
                  </a:cubicBezTo>
                  <a:cubicBezTo>
                    <a:pt x="39" y="113"/>
                    <a:pt x="55" y="71"/>
                    <a:pt x="67" y="28"/>
                  </a:cubicBezTo>
                  <a:cubicBezTo>
                    <a:pt x="70" y="19"/>
                    <a:pt x="76" y="9"/>
                    <a:pt x="81" y="0"/>
                  </a:cubicBezTo>
                  <a:cubicBezTo>
                    <a:pt x="86" y="3"/>
                    <a:pt x="85" y="9"/>
                    <a:pt x="84" y="14"/>
                  </a:cubicBezTo>
                  <a:cubicBezTo>
                    <a:pt x="77" y="46"/>
                    <a:pt x="70" y="78"/>
                    <a:pt x="66" y="110"/>
                  </a:cubicBezTo>
                  <a:cubicBezTo>
                    <a:pt x="63" y="144"/>
                    <a:pt x="56" y="178"/>
                    <a:pt x="58" y="213"/>
                  </a:cubicBezTo>
                  <a:cubicBezTo>
                    <a:pt x="58" y="223"/>
                    <a:pt x="58" y="233"/>
                    <a:pt x="57" y="242"/>
                  </a:cubicBezTo>
                  <a:cubicBezTo>
                    <a:pt x="57" y="285"/>
                    <a:pt x="56" y="327"/>
                    <a:pt x="61" y="360"/>
                  </a:cubicBezTo>
                  <a:cubicBezTo>
                    <a:pt x="55" y="311"/>
                    <a:pt x="56" y="252"/>
                    <a:pt x="61" y="193"/>
                  </a:cubicBezTo>
                  <a:cubicBezTo>
                    <a:pt x="65" y="133"/>
                    <a:pt x="72" y="74"/>
                    <a:pt x="88" y="16"/>
                  </a:cubicBezTo>
                  <a:cubicBezTo>
                    <a:pt x="90" y="9"/>
                    <a:pt x="90" y="1"/>
                    <a:pt x="100" y="1"/>
                  </a:cubicBezTo>
                  <a:cubicBezTo>
                    <a:pt x="98" y="16"/>
                    <a:pt x="105" y="30"/>
                    <a:pt x="105" y="45"/>
                  </a:cubicBezTo>
                  <a:cubicBezTo>
                    <a:pt x="106" y="65"/>
                    <a:pt x="108" y="85"/>
                    <a:pt x="108" y="104"/>
                  </a:cubicBezTo>
                  <a:cubicBezTo>
                    <a:pt x="107" y="138"/>
                    <a:pt x="107" y="173"/>
                    <a:pt x="101" y="207"/>
                  </a:cubicBezTo>
                  <a:cubicBezTo>
                    <a:pt x="96" y="240"/>
                    <a:pt x="93" y="272"/>
                    <a:pt x="89" y="305"/>
                  </a:cubicBezTo>
                  <a:cubicBezTo>
                    <a:pt x="89" y="311"/>
                    <a:pt x="88" y="317"/>
                    <a:pt x="88" y="323"/>
                  </a:cubicBezTo>
                  <a:cubicBezTo>
                    <a:pt x="92" y="324"/>
                    <a:pt x="92" y="321"/>
                    <a:pt x="92" y="319"/>
                  </a:cubicBezTo>
                  <a:cubicBezTo>
                    <a:pt x="100" y="277"/>
                    <a:pt x="124" y="243"/>
                    <a:pt x="148" y="209"/>
                  </a:cubicBezTo>
                  <a:cubicBezTo>
                    <a:pt x="162" y="190"/>
                    <a:pt x="179" y="172"/>
                    <a:pt x="195" y="156"/>
                  </a:cubicBezTo>
                  <a:cubicBezTo>
                    <a:pt x="209" y="142"/>
                    <a:pt x="223" y="126"/>
                    <a:pt x="245" y="124"/>
                  </a:cubicBezTo>
                  <a:cubicBezTo>
                    <a:pt x="249" y="129"/>
                    <a:pt x="246" y="133"/>
                    <a:pt x="243" y="137"/>
                  </a:cubicBezTo>
                  <a:cubicBezTo>
                    <a:pt x="217" y="176"/>
                    <a:pt x="193" y="218"/>
                    <a:pt x="166" y="257"/>
                  </a:cubicBezTo>
                  <a:cubicBezTo>
                    <a:pt x="136" y="302"/>
                    <a:pt x="109" y="349"/>
                    <a:pt x="95" y="392"/>
                  </a:cubicBezTo>
                  <a:cubicBezTo>
                    <a:pt x="105" y="360"/>
                    <a:pt x="126" y="323"/>
                    <a:pt x="148" y="286"/>
                  </a:cubicBezTo>
                  <a:cubicBezTo>
                    <a:pt x="175" y="242"/>
                    <a:pt x="206" y="200"/>
                    <a:pt x="232" y="156"/>
                  </a:cubicBezTo>
                  <a:cubicBezTo>
                    <a:pt x="236" y="149"/>
                    <a:pt x="239" y="141"/>
                    <a:pt x="249" y="142"/>
                  </a:cubicBezTo>
                  <a:cubicBezTo>
                    <a:pt x="254" y="153"/>
                    <a:pt x="249" y="164"/>
                    <a:pt x="247" y="174"/>
                  </a:cubicBezTo>
                  <a:cubicBezTo>
                    <a:pt x="242" y="208"/>
                    <a:pt x="230" y="240"/>
                    <a:pt x="213" y="270"/>
                  </a:cubicBezTo>
                  <a:cubicBezTo>
                    <a:pt x="202" y="290"/>
                    <a:pt x="190" y="311"/>
                    <a:pt x="181" y="333"/>
                  </a:cubicBezTo>
                  <a:cubicBezTo>
                    <a:pt x="170" y="356"/>
                    <a:pt x="156" y="377"/>
                    <a:pt x="141" y="397"/>
                  </a:cubicBezTo>
                  <a:cubicBezTo>
                    <a:pt x="128" y="414"/>
                    <a:pt x="118" y="432"/>
                    <a:pt x="104" y="447"/>
                  </a:cubicBezTo>
                  <a:cubicBezTo>
                    <a:pt x="102" y="450"/>
                    <a:pt x="100" y="453"/>
                    <a:pt x="97" y="455"/>
                  </a:cubicBezTo>
                  <a:cubicBezTo>
                    <a:pt x="75" y="470"/>
                    <a:pt x="74" y="489"/>
                    <a:pt x="79" y="512"/>
                  </a:cubicBezTo>
                  <a:cubicBezTo>
                    <a:pt x="94" y="564"/>
                    <a:pt x="94" y="618"/>
                    <a:pt x="95" y="671"/>
                  </a:cubicBezTo>
                  <a:cubicBezTo>
                    <a:pt x="96" y="717"/>
                    <a:pt x="96" y="762"/>
                    <a:pt x="95" y="807"/>
                  </a:cubicBezTo>
                  <a:cubicBezTo>
                    <a:pt x="95" y="830"/>
                    <a:pt x="90" y="852"/>
                    <a:pt x="88" y="874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34">
              <a:extLst>
                <a:ext uri="{FF2B5EF4-FFF2-40B4-BE49-F238E27FC236}">
                  <a16:creationId xmlns:a16="http://schemas.microsoft.com/office/drawing/2014/main" id="{472F9E11-6A9D-AD82-1A90-CCA8CFDD085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00488" y="808038"/>
              <a:ext cx="520700" cy="844550"/>
            </a:xfrm>
            <a:custGeom>
              <a:avLst/>
              <a:gdLst>
                <a:gd name="T0" fmla="*/ 176 w 204"/>
                <a:gd name="T1" fmla="*/ 331 h 332"/>
                <a:gd name="T2" fmla="*/ 121 w 204"/>
                <a:gd name="T3" fmla="*/ 311 h 332"/>
                <a:gd name="T4" fmla="*/ 30 w 204"/>
                <a:gd name="T5" fmla="*/ 239 h 332"/>
                <a:gd name="T6" fmla="*/ 19 w 204"/>
                <a:gd name="T7" fmla="*/ 113 h 332"/>
                <a:gd name="T8" fmla="*/ 59 w 204"/>
                <a:gd name="T9" fmla="*/ 52 h 332"/>
                <a:gd name="T10" fmla="*/ 145 w 204"/>
                <a:gd name="T11" fmla="*/ 6 h 332"/>
                <a:gd name="T12" fmla="*/ 190 w 204"/>
                <a:gd name="T13" fmla="*/ 31 h 332"/>
                <a:gd name="T14" fmla="*/ 192 w 204"/>
                <a:gd name="T15" fmla="*/ 61 h 332"/>
                <a:gd name="T16" fmla="*/ 179 w 204"/>
                <a:gd name="T17" fmla="*/ 123 h 332"/>
                <a:gd name="T18" fmla="*/ 179 w 204"/>
                <a:gd name="T19" fmla="*/ 197 h 332"/>
                <a:gd name="T20" fmla="*/ 200 w 204"/>
                <a:gd name="T21" fmla="*/ 291 h 332"/>
                <a:gd name="T22" fmla="*/ 203 w 204"/>
                <a:gd name="T23" fmla="*/ 318 h 332"/>
                <a:gd name="T24" fmla="*/ 189 w 204"/>
                <a:gd name="T25" fmla="*/ 331 h 332"/>
                <a:gd name="T26" fmla="*/ 176 w 204"/>
                <a:gd name="T27" fmla="*/ 331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4" h="332">
                  <a:moveTo>
                    <a:pt x="176" y="331"/>
                  </a:moveTo>
                  <a:cubicBezTo>
                    <a:pt x="155" y="330"/>
                    <a:pt x="138" y="320"/>
                    <a:pt x="121" y="311"/>
                  </a:cubicBezTo>
                  <a:cubicBezTo>
                    <a:pt x="86" y="293"/>
                    <a:pt x="52" y="273"/>
                    <a:pt x="30" y="239"/>
                  </a:cubicBezTo>
                  <a:cubicBezTo>
                    <a:pt x="3" y="199"/>
                    <a:pt x="0" y="156"/>
                    <a:pt x="19" y="113"/>
                  </a:cubicBezTo>
                  <a:cubicBezTo>
                    <a:pt x="29" y="90"/>
                    <a:pt x="41" y="68"/>
                    <a:pt x="59" y="52"/>
                  </a:cubicBezTo>
                  <a:cubicBezTo>
                    <a:pt x="83" y="28"/>
                    <a:pt x="113" y="15"/>
                    <a:pt x="145" y="6"/>
                  </a:cubicBezTo>
                  <a:cubicBezTo>
                    <a:pt x="168" y="0"/>
                    <a:pt x="186" y="15"/>
                    <a:pt x="190" y="31"/>
                  </a:cubicBezTo>
                  <a:cubicBezTo>
                    <a:pt x="193" y="40"/>
                    <a:pt x="193" y="51"/>
                    <a:pt x="192" y="61"/>
                  </a:cubicBezTo>
                  <a:cubicBezTo>
                    <a:pt x="190" y="83"/>
                    <a:pt x="183" y="102"/>
                    <a:pt x="179" y="123"/>
                  </a:cubicBezTo>
                  <a:cubicBezTo>
                    <a:pt x="173" y="148"/>
                    <a:pt x="174" y="173"/>
                    <a:pt x="179" y="197"/>
                  </a:cubicBezTo>
                  <a:cubicBezTo>
                    <a:pt x="186" y="229"/>
                    <a:pt x="193" y="260"/>
                    <a:pt x="200" y="291"/>
                  </a:cubicBezTo>
                  <a:cubicBezTo>
                    <a:pt x="203" y="300"/>
                    <a:pt x="202" y="310"/>
                    <a:pt x="203" y="318"/>
                  </a:cubicBezTo>
                  <a:cubicBezTo>
                    <a:pt x="204" y="327"/>
                    <a:pt x="196" y="330"/>
                    <a:pt x="189" y="331"/>
                  </a:cubicBezTo>
                  <a:cubicBezTo>
                    <a:pt x="185" y="332"/>
                    <a:pt x="180" y="331"/>
                    <a:pt x="176" y="33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35">
              <a:extLst>
                <a:ext uri="{FF2B5EF4-FFF2-40B4-BE49-F238E27FC236}">
                  <a16:creationId xmlns:a16="http://schemas.microsoft.com/office/drawing/2014/main" id="{2D386232-D832-8D60-62A3-0255F748733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94150" y="1633538"/>
              <a:ext cx="487363" cy="806450"/>
            </a:xfrm>
            <a:custGeom>
              <a:avLst/>
              <a:gdLst>
                <a:gd name="T0" fmla="*/ 13 w 191"/>
                <a:gd name="T1" fmla="*/ 272 h 317"/>
                <a:gd name="T2" fmla="*/ 17 w 191"/>
                <a:gd name="T3" fmla="*/ 168 h 317"/>
                <a:gd name="T4" fmla="*/ 3 w 191"/>
                <a:gd name="T5" fmla="*/ 62 h 317"/>
                <a:gd name="T6" fmla="*/ 1 w 191"/>
                <a:gd name="T7" fmla="*/ 30 h 317"/>
                <a:gd name="T8" fmla="*/ 46 w 191"/>
                <a:gd name="T9" fmla="*/ 7 h 317"/>
                <a:gd name="T10" fmla="*/ 163 w 191"/>
                <a:gd name="T11" fmla="*/ 103 h 317"/>
                <a:gd name="T12" fmla="*/ 134 w 191"/>
                <a:gd name="T13" fmla="*/ 266 h 317"/>
                <a:gd name="T14" fmla="*/ 61 w 191"/>
                <a:gd name="T15" fmla="*/ 314 h 317"/>
                <a:gd name="T16" fmla="*/ 28 w 191"/>
                <a:gd name="T17" fmla="*/ 312 h 317"/>
                <a:gd name="T18" fmla="*/ 13 w 191"/>
                <a:gd name="T19" fmla="*/ 272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1" h="317">
                  <a:moveTo>
                    <a:pt x="13" y="272"/>
                  </a:moveTo>
                  <a:cubicBezTo>
                    <a:pt x="22" y="240"/>
                    <a:pt x="18" y="204"/>
                    <a:pt x="17" y="168"/>
                  </a:cubicBezTo>
                  <a:cubicBezTo>
                    <a:pt x="14" y="133"/>
                    <a:pt x="11" y="97"/>
                    <a:pt x="3" y="62"/>
                  </a:cubicBezTo>
                  <a:cubicBezTo>
                    <a:pt x="1" y="51"/>
                    <a:pt x="0" y="40"/>
                    <a:pt x="1" y="30"/>
                  </a:cubicBezTo>
                  <a:cubicBezTo>
                    <a:pt x="4" y="8"/>
                    <a:pt x="21" y="0"/>
                    <a:pt x="46" y="7"/>
                  </a:cubicBezTo>
                  <a:cubicBezTo>
                    <a:pt x="101" y="20"/>
                    <a:pt x="139" y="55"/>
                    <a:pt x="163" y="103"/>
                  </a:cubicBezTo>
                  <a:cubicBezTo>
                    <a:pt x="191" y="162"/>
                    <a:pt x="185" y="213"/>
                    <a:pt x="134" y="266"/>
                  </a:cubicBezTo>
                  <a:cubicBezTo>
                    <a:pt x="114" y="288"/>
                    <a:pt x="91" y="305"/>
                    <a:pt x="61" y="314"/>
                  </a:cubicBezTo>
                  <a:cubicBezTo>
                    <a:pt x="49" y="317"/>
                    <a:pt x="39" y="316"/>
                    <a:pt x="28" y="312"/>
                  </a:cubicBezTo>
                  <a:cubicBezTo>
                    <a:pt x="15" y="307"/>
                    <a:pt x="10" y="294"/>
                    <a:pt x="13" y="272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36">
              <a:extLst>
                <a:ext uri="{FF2B5EF4-FFF2-40B4-BE49-F238E27FC236}">
                  <a16:creationId xmlns:a16="http://schemas.microsoft.com/office/drawing/2014/main" id="{71305B7B-9A92-B4B8-5522-87FB67FF833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87888" y="1243013"/>
              <a:ext cx="300038" cy="733425"/>
            </a:xfrm>
            <a:custGeom>
              <a:avLst/>
              <a:gdLst>
                <a:gd name="T0" fmla="*/ 13 w 118"/>
                <a:gd name="T1" fmla="*/ 288 h 288"/>
                <a:gd name="T2" fmla="*/ 6 w 118"/>
                <a:gd name="T3" fmla="*/ 258 h 288"/>
                <a:gd name="T4" fmla="*/ 4 w 118"/>
                <a:gd name="T5" fmla="*/ 163 h 288"/>
                <a:gd name="T6" fmla="*/ 40 w 118"/>
                <a:gd name="T7" fmla="*/ 66 h 288"/>
                <a:gd name="T8" fmla="*/ 76 w 118"/>
                <a:gd name="T9" fmla="*/ 14 h 288"/>
                <a:gd name="T10" fmla="*/ 94 w 118"/>
                <a:gd name="T11" fmla="*/ 0 h 288"/>
                <a:gd name="T12" fmla="*/ 110 w 118"/>
                <a:gd name="T13" fmla="*/ 13 h 288"/>
                <a:gd name="T14" fmla="*/ 70 w 118"/>
                <a:gd name="T15" fmla="*/ 204 h 288"/>
                <a:gd name="T16" fmla="*/ 32 w 118"/>
                <a:gd name="T17" fmla="*/ 267 h 288"/>
                <a:gd name="T18" fmla="*/ 13 w 118"/>
                <a:gd name="T19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8" h="288">
                  <a:moveTo>
                    <a:pt x="13" y="288"/>
                  </a:moveTo>
                  <a:cubicBezTo>
                    <a:pt x="4" y="279"/>
                    <a:pt x="6" y="267"/>
                    <a:pt x="6" y="258"/>
                  </a:cubicBezTo>
                  <a:cubicBezTo>
                    <a:pt x="3" y="227"/>
                    <a:pt x="0" y="195"/>
                    <a:pt x="4" y="163"/>
                  </a:cubicBezTo>
                  <a:cubicBezTo>
                    <a:pt x="9" y="127"/>
                    <a:pt x="23" y="97"/>
                    <a:pt x="40" y="66"/>
                  </a:cubicBezTo>
                  <a:cubicBezTo>
                    <a:pt x="51" y="47"/>
                    <a:pt x="65" y="31"/>
                    <a:pt x="76" y="14"/>
                  </a:cubicBezTo>
                  <a:cubicBezTo>
                    <a:pt x="80" y="7"/>
                    <a:pt x="85" y="2"/>
                    <a:pt x="94" y="0"/>
                  </a:cubicBezTo>
                  <a:cubicBezTo>
                    <a:pt x="104" y="0"/>
                    <a:pt x="109" y="5"/>
                    <a:pt x="110" y="13"/>
                  </a:cubicBezTo>
                  <a:cubicBezTo>
                    <a:pt x="118" y="81"/>
                    <a:pt x="101" y="144"/>
                    <a:pt x="70" y="204"/>
                  </a:cubicBezTo>
                  <a:cubicBezTo>
                    <a:pt x="58" y="226"/>
                    <a:pt x="46" y="247"/>
                    <a:pt x="32" y="267"/>
                  </a:cubicBezTo>
                  <a:cubicBezTo>
                    <a:pt x="27" y="275"/>
                    <a:pt x="18" y="279"/>
                    <a:pt x="13" y="288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37">
              <a:extLst>
                <a:ext uri="{FF2B5EF4-FFF2-40B4-BE49-F238E27FC236}">
                  <a16:creationId xmlns:a16="http://schemas.microsoft.com/office/drawing/2014/main" id="{F6A5CE53-2AFA-3BFC-E290-3F52B2FB9EC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16463" y="-4763"/>
              <a:ext cx="261938" cy="620713"/>
            </a:xfrm>
            <a:custGeom>
              <a:avLst/>
              <a:gdLst>
                <a:gd name="T0" fmla="*/ 2 w 103"/>
                <a:gd name="T1" fmla="*/ 196 h 244"/>
                <a:gd name="T2" fmla="*/ 12 w 103"/>
                <a:gd name="T3" fmla="*/ 122 h 244"/>
                <a:gd name="T4" fmla="*/ 67 w 103"/>
                <a:gd name="T5" fmla="*/ 25 h 244"/>
                <a:gd name="T6" fmla="*/ 82 w 103"/>
                <a:gd name="T7" fmla="*/ 6 h 244"/>
                <a:gd name="T8" fmla="*/ 95 w 103"/>
                <a:gd name="T9" fmla="*/ 2 h 244"/>
                <a:gd name="T10" fmla="*/ 102 w 103"/>
                <a:gd name="T11" fmla="*/ 15 h 244"/>
                <a:gd name="T12" fmla="*/ 91 w 103"/>
                <a:gd name="T13" fmla="*/ 107 h 244"/>
                <a:gd name="T14" fmla="*/ 72 w 103"/>
                <a:gd name="T15" fmla="*/ 164 h 244"/>
                <a:gd name="T16" fmla="*/ 30 w 103"/>
                <a:gd name="T17" fmla="*/ 232 h 244"/>
                <a:gd name="T18" fmla="*/ 20 w 103"/>
                <a:gd name="T19" fmla="*/ 241 h 244"/>
                <a:gd name="T20" fmla="*/ 6 w 103"/>
                <a:gd name="T21" fmla="*/ 236 h 244"/>
                <a:gd name="T22" fmla="*/ 2 w 103"/>
                <a:gd name="T23" fmla="*/ 196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3" h="244">
                  <a:moveTo>
                    <a:pt x="2" y="196"/>
                  </a:moveTo>
                  <a:cubicBezTo>
                    <a:pt x="1" y="173"/>
                    <a:pt x="6" y="147"/>
                    <a:pt x="12" y="122"/>
                  </a:cubicBezTo>
                  <a:cubicBezTo>
                    <a:pt x="20" y="85"/>
                    <a:pt x="42" y="53"/>
                    <a:pt x="67" y="25"/>
                  </a:cubicBezTo>
                  <a:cubicBezTo>
                    <a:pt x="72" y="18"/>
                    <a:pt x="75" y="11"/>
                    <a:pt x="82" y="6"/>
                  </a:cubicBezTo>
                  <a:cubicBezTo>
                    <a:pt x="86" y="4"/>
                    <a:pt x="90" y="0"/>
                    <a:pt x="95" y="2"/>
                  </a:cubicBezTo>
                  <a:cubicBezTo>
                    <a:pt x="101" y="4"/>
                    <a:pt x="103" y="10"/>
                    <a:pt x="102" y="15"/>
                  </a:cubicBezTo>
                  <a:cubicBezTo>
                    <a:pt x="101" y="46"/>
                    <a:pt x="99" y="77"/>
                    <a:pt x="91" y="107"/>
                  </a:cubicBezTo>
                  <a:cubicBezTo>
                    <a:pt x="85" y="126"/>
                    <a:pt x="79" y="145"/>
                    <a:pt x="72" y="164"/>
                  </a:cubicBezTo>
                  <a:cubicBezTo>
                    <a:pt x="62" y="189"/>
                    <a:pt x="46" y="210"/>
                    <a:pt x="30" y="232"/>
                  </a:cubicBezTo>
                  <a:cubicBezTo>
                    <a:pt x="28" y="236"/>
                    <a:pt x="25" y="240"/>
                    <a:pt x="20" y="241"/>
                  </a:cubicBezTo>
                  <a:cubicBezTo>
                    <a:pt x="14" y="244"/>
                    <a:pt x="7" y="244"/>
                    <a:pt x="6" y="236"/>
                  </a:cubicBezTo>
                  <a:cubicBezTo>
                    <a:pt x="4" y="224"/>
                    <a:pt x="0" y="212"/>
                    <a:pt x="2" y="196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38">
              <a:extLst>
                <a:ext uri="{FF2B5EF4-FFF2-40B4-BE49-F238E27FC236}">
                  <a16:creationId xmlns:a16="http://schemas.microsoft.com/office/drawing/2014/main" id="{CF7506B7-78D8-EFE7-ADC8-8A71ACD5FFE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18025" y="28575"/>
              <a:ext cx="160338" cy="1200150"/>
            </a:xfrm>
            <a:custGeom>
              <a:avLst/>
              <a:gdLst>
                <a:gd name="T0" fmla="*/ 49 w 63"/>
                <a:gd name="T1" fmla="*/ 76 h 471"/>
                <a:gd name="T2" fmla="*/ 31 w 63"/>
                <a:gd name="T3" fmla="*/ 149 h 471"/>
                <a:gd name="T4" fmla="*/ 19 w 63"/>
                <a:gd name="T5" fmla="*/ 236 h 471"/>
                <a:gd name="T6" fmla="*/ 14 w 63"/>
                <a:gd name="T7" fmla="*/ 327 h 471"/>
                <a:gd name="T8" fmla="*/ 16 w 63"/>
                <a:gd name="T9" fmla="*/ 471 h 471"/>
                <a:gd name="T10" fmla="*/ 7 w 63"/>
                <a:gd name="T11" fmla="*/ 440 h 471"/>
                <a:gd name="T12" fmla="*/ 1 w 63"/>
                <a:gd name="T13" fmla="*/ 331 h 471"/>
                <a:gd name="T14" fmla="*/ 4 w 63"/>
                <a:gd name="T15" fmla="*/ 245 h 471"/>
                <a:gd name="T16" fmla="*/ 30 w 63"/>
                <a:gd name="T17" fmla="*/ 85 h 471"/>
                <a:gd name="T18" fmla="*/ 31 w 63"/>
                <a:gd name="T19" fmla="*/ 75 h 471"/>
                <a:gd name="T20" fmla="*/ 40 w 63"/>
                <a:gd name="T21" fmla="*/ 29 h 471"/>
                <a:gd name="T22" fmla="*/ 48 w 63"/>
                <a:gd name="T23" fmla="*/ 5 h 471"/>
                <a:gd name="T24" fmla="*/ 59 w 63"/>
                <a:gd name="T25" fmla="*/ 1 h 471"/>
                <a:gd name="T26" fmla="*/ 62 w 63"/>
                <a:gd name="T27" fmla="*/ 12 h 471"/>
                <a:gd name="T28" fmla="*/ 49 w 63"/>
                <a:gd name="T29" fmla="*/ 76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471">
                  <a:moveTo>
                    <a:pt x="49" y="76"/>
                  </a:moveTo>
                  <a:cubicBezTo>
                    <a:pt x="40" y="99"/>
                    <a:pt x="35" y="124"/>
                    <a:pt x="31" y="149"/>
                  </a:cubicBezTo>
                  <a:cubicBezTo>
                    <a:pt x="26" y="178"/>
                    <a:pt x="21" y="206"/>
                    <a:pt x="19" y="236"/>
                  </a:cubicBezTo>
                  <a:cubicBezTo>
                    <a:pt x="16" y="266"/>
                    <a:pt x="15" y="297"/>
                    <a:pt x="14" y="327"/>
                  </a:cubicBezTo>
                  <a:cubicBezTo>
                    <a:pt x="12" y="374"/>
                    <a:pt x="13" y="422"/>
                    <a:pt x="16" y="471"/>
                  </a:cubicBezTo>
                  <a:cubicBezTo>
                    <a:pt x="7" y="460"/>
                    <a:pt x="9" y="450"/>
                    <a:pt x="7" y="440"/>
                  </a:cubicBezTo>
                  <a:cubicBezTo>
                    <a:pt x="2" y="404"/>
                    <a:pt x="0" y="368"/>
                    <a:pt x="1" y="331"/>
                  </a:cubicBezTo>
                  <a:cubicBezTo>
                    <a:pt x="3" y="302"/>
                    <a:pt x="2" y="274"/>
                    <a:pt x="4" y="245"/>
                  </a:cubicBezTo>
                  <a:cubicBezTo>
                    <a:pt x="8" y="191"/>
                    <a:pt x="15" y="137"/>
                    <a:pt x="30" y="85"/>
                  </a:cubicBezTo>
                  <a:cubicBezTo>
                    <a:pt x="30" y="81"/>
                    <a:pt x="30" y="79"/>
                    <a:pt x="31" y="75"/>
                  </a:cubicBezTo>
                  <a:cubicBezTo>
                    <a:pt x="37" y="61"/>
                    <a:pt x="38" y="45"/>
                    <a:pt x="40" y="29"/>
                  </a:cubicBezTo>
                  <a:cubicBezTo>
                    <a:pt x="42" y="21"/>
                    <a:pt x="43" y="12"/>
                    <a:pt x="48" y="5"/>
                  </a:cubicBezTo>
                  <a:cubicBezTo>
                    <a:pt x="51" y="2"/>
                    <a:pt x="54" y="0"/>
                    <a:pt x="59" y="1"/>
                  </a:cubicBezTo>
                  <a:cubicBezTo>
                    <a:pt x="63" y="4"/>
                    <a:pt x="63" y="7"/>
                    <a:pt x="62" y="12"/>
                  </a:cubicBezTo>
                  <a:cubicBezTo>
                    <a:pt x="58" y="33"/>
                    <a:pt x="54" y="55"/>
                    <a:pt x="49" y="76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39">
              <a:extLst>
                <a:ext uri="{FF2B5EF4-FFF2-40B4-BE49-F238E27FC236}">
                  <a16:creationId xmlns:a16="http://schemas.microsoft.com/office/drawing/2014/main" id="{661657BB-721A-E86A-8BE6-0E146E4354D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08513" y="298450"/>
              <a:ext cx="593725" cy="982663"/>
            </a:xfrm>
            <a:custGeom>
              <a:avLst/>
              <a:gdLst>
                <a:gd name="T0" fmla="*/ 163 w 233"/>
                <a:gd name="T1" fmla="*/ 112 h 386"/>
                <a:gd name="T2" fmla="*/ 127 w 233"/>
                <a:gd name="T3" fmla="*/ 167 h 386"/>
                <a:gd name="T4" fmla="*/ 48 w 233"/>
                <a:gd name="T5" fmla="*/ 288 h 386"/>
                <a:gd name="T6" fmla="*/ 9 w 233"/>
                <a:gd name="T7" fmla="*/ 370 h 386"/>
                <a:gd name="T8" fmla="*/ 3 w 233"/>
                <a:gd name="T9" fmla="*/ 386 h 386"/>
                <a:gd name="T10" fmla="*/ 2 w 233"/>
                <a:gd name="T11" fmla="*/ 373 h 386"/>
                <a:gd name="T12" fmla="*/ 63 w 233"/>
                <a:gd name="T13" fmla="*/ 245 h 386"/>
                <a:gd name="T14" fmla="*/ 156 w 233"/>
                <a:gd name="T15" fmla="*/ 101 h 386"/>
                <a:gd name="T16" fmla="*/ 159 w 233"/>
                <a:gd name="T17" fmla="*/ 94 h 386"/>
                <a:gd name="T18" fmla="*/ 211 w 233"/>
                <a:gd name="T19" fmla="*/ 15 h 386"/>
                <a:gd name="T20" fmla="*/ 226 w 233"/>
                <a:gd name="T21" fmla="*/ 5 h 386"/>
                <a:gd name="T22" fmla="*/ 224 w 233"/>
                <a:gd name="T23" fmla="*/ 23 h 386"/>
                <a:gd name="T24" fmla="*/ 163 w 233"/>
                <a:gd name="T25" fmla="*/ 112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3" h="386">
                  <a:moveTo>
                    <a:pt x="163" y="112"/>
                  </a:moveTo>
                  <a:cubicBezTo>
                    <a:pt x="147" y="128"/>
                    <a:pt x="138" y="149"/>
                    <a:pt x="127" y="167"/>
                  </a:cubicBezTo>
                  <a:cubicBezTo>
                    <a:pt x="102" y="208"/>
                    <a:pt x="72" y="246"/>
                    <a:pt x="48" y="288"/>
                  </a:cubicBezTo>
                  <a:cubicBezTo>
                    <a:pt x="34" y="314"/>
                    <a:pt x="21" y="342"/>
                    <a:pt x="9" y="370"/>
                  </a:cubicBezTo>
                  <a:cubicBezTo>
                    <a:pt x="7" y="375"/>
                    <a:pt x="5" y="380"/>
                    <a:pt x="3" y="386"/>
                  </a:cubicBezTo>
                  <a:cubicBezTo>
                    <a:pt x="0" y="380"/>
                    <a:pt x="1" y="377"/>
                    <a:pt x="2" y="373"/>
                  </a:cubicBezTo>
                  <a:cubicBezTo>
                    <a:pt x="16" y="327"/>
                    <a:pt x="37" y="285"/>
                    <a:pt x="63" y="245"/>
                  </a:cubicBezTo>
                  <a:cubicBezTo>
                    <a:pt x="94" y="197"/>
                    <a:pt x="125" y="149"/>
                    <a:pt x="156" y="101"/>
                  </a:cubicBezTo>
                  <a:cubicBezTo>
                    <a:pt x="157" y="99"/>
                    <a:pt x="158" y="96"/>
                    <a:pt x="159" y="94"/>
                  </a:cubicBezTo>
                  <a:cubicBezTo>
                    <a:pt x="176" y="68"/>
                    <a:pt x="196" y="42"/>
                    <a:pt x="211" y="15"/>
                  </a:cubicBezTo>
                  <a:cubicBezTo>
                    <a:pt x="215" y="9"/>
                    <a:pt x="219" y="0"/>
                    <a:pt x="226" y="5"/>
                  </a:cubicBezTo>
                  <a:cubicBezTo>
                    <a:pt x="233" y="8"/>
                    <a:pt x="229" y="18"/>
                    <a:pt x="224" y="23"/>
                  </a:cubicBezTo>
                  <a:cubicBezTo>
                    <a:pt x="204" y="53"/>
                    <a:pt x="184" y="83"/>
                    <a:pt x="163" y="11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40">
              <a:extLst>
                <a:ext uri="{FF2B5EF4-FFF2-40B4-BE49-F238E27FC236}">
                  <a16:creationId xmlns:a16="http://schemas.microsoft.com/office/drawing/2014/main" id="{38AA61DC-883D-9F8A-9FAF-39C146352EE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65588" y="2084388"/>
              <a:ext cx="2833688" cy="646113"/>
            </a:xfrm>
            <a:custGeom>
              <a:avLst/>
              <a:gdLst>
                <a:gd name="T0" fmla="*/ 238 w 1112"/>
                <a:gd name="T1" fmla="*/ 166 h 254"/>
                <a:gd name="T2" fmla="*/ 92 w 1112"/>
                <a:gd name="T3" fmla="*/ 199 h 254"/>
                <a:gd name="T4" fmla="*/ 13 w 1112"/>
                <a:gd name="T5" fmla="*/ 239 h 254"/>
                <a:gd name="T6" fmla="*/ 0 w 1112"/>
                <a:gd name="T7" fmla="*/ 254 h 254"/>
                <a:gd name="T8" fmla="*/ 122 w 1112"/>
                <a:gd name="T9" fmla="*/ 213 h 254"/>
                <a:gd name="T10" fmla="*/ 248 w 1112"/>
                <a:gd name="T11" fmla="*/ 188 h 254"/>
                <a:gd name="T12" fmla="*/ 292 w 1112"/>
                <a:gd name="T13" fmla="*/ 180 h 254"/>
                <a:gd name="T14" fmla="*/ 388 w 1112"/>
                <a:gd name="T15" fmla="*/ 177 h 254"/>
                <a:gd name="T16" fmla="*/ 401 w 1112"/>
                <a:gd name="T17" fmla="*/ 184 h 254"/>
                <a:gd name="T18" fmla="*/ 488 w 1112"/>
                <a:gd name="T19" fmla="*/ 239 h 254"/>
                <a:gd name="T20" fmla="*/ 513 w 1112"/>
                <a:gd name="T21" fmla="*/ 240 h 254"/>
                <a:gd name="T22" fmla="*/ 504 w 1112"/>
                <a:gd name="T23" fmla="*/ 219 h 254"/>
                <a:gd name="T24" fmla="*/ 466 w 1112"/>
                <a:gd name="T25" fmla="*/ 189 h 254"/>
                <a:gd name="T26" fmla="*/ 457 w 1112"/>
                <a:gd name="T27" fmla="*/ 180 h 254"/>
                <a:gd name="T28" fmla="*/ 505 w 1112"/>
                <a:gd name="T29" fmla="*/ 181 h 254"/>
                <a:gd name="T30" fmla="*/ 620 w 1112"/>
                <a:gd name="T31" fmla="*/ 199 h 254"/>
                <a:gd name="T32" fmla="*/ 712 w 1112"/>
                <a:gd name="T33" fmla="*/ 215 h 254"/>
                <a:gd name="T34" fmla="*/ 882 w 1112"/>
                <a:gd name="T35" fmla="*/ 227 h 254"/>
                <a:gd name="T36" fmla="*/ 954 w 1112"/>
                <a:gd name="T37" fmla="*/ 220 h 254"/>
                <a:gd name="T38" fmla="*/ 1083 w 1112"/>
                <a:gd name="T39" fmla="*/ 187 h 254"/>
                <a:gd name="T40" fmla="*/ 1112 w 1112"/>
                <a:gd name="T41" fmla="*/ 173 h 254"/>
                <a:gd name="T42" fmla="*/ 1098 w 1112"/>
                <a:gd name="T43" fmla="*/ 170 h 254"/>
                <a:gd name="T44" fmla="*/ 1002 w 1112"/>
                <a:gd name="T45" fmla="*/ 187 h 254"/>
                <a:gd name="T46" fmla="*/ 898 w 1112"/>
                <a:gd name="T47" fmla="*/ 195 h 254"/>
                <a:gd name="T48" fmla="*/ 870 w 1112"/>
                <a:gd name="T49" fmla="*/ 196 h 254"/>
                <a:gd name="T50" fmla="*/ 751 w 1112"/>
                <a:gd name="T51" fmla="*/ 193 h 254"/>
                <a:gd name="T52" fmla="*/ 919 w 1112"/>
                <a:gd name="T53" fmla="*/ 193 h 254"/>
                <a:gd name="T54" fmla="*/ 1096 w 1112"/>
                <a:gd name="T55" fmla="*/ 166 h 254"/>
                <a:gd name="T56" fmla="*/ 1111 w 1112"/>
                <a:gd name="T57" fmla="*/ 154 h 254"/>
                <a:gd name="T58" fmla="*/ 1066 w 1112"/>
                <a:gd name="T59" fmla="*/ 148 h 254"/>
                <a:gd name="T60" fmla="*/ 1008 w 1112"/>
                <a:gd name="T61" fmla="*/ 146 h 254"/>
                <a:gd name="T62" fmla="*/ 905 w 1112"/>
                <a:gd name="T63" fmla="*/ 153 h 254"/>
                <a:gd name="T64" fmla="*/ 807 w 1112"/>
                <a:gd name="T65" fmla="*/ 164 h 254"/>
                <a:gd name="T66" fmla="*/ 788 w 1112"/>
                <a:gd name="T67" fmla="*/ 166 h 254"/>
                <a:gd name="T68" fmla="*/ 793 w 1112"/>
                <a:gd name="T69" fmla="*/ 162 h 254"/>
                <a:gd name="T70" fmla="*/ 903 w 1112"/>
                <a:gd name="T71" fmla="*/ 105 h 254"/>
                <a:gd name="T72" fmla="*/ 956 w 1112"/>
                <a:gd name="T73" fmla="*/ 59 h 254"/>
                <a:gd name="T74" fmla="*/ 988 w 1112"/>
                <a:gd name="T75" fmla="*/ 9 h 254"/>
                <a:gd name="T76" fmla="*/ 975 w 1112"/>
                <a:gd name="T77" fmla="*/ 11 h 254"/>
                <a:gd name="T78" fmla="*/ 855 w 1112"/>
                <a:gd name="T79" fmla="*/ 88 h 254"/>
                <a:gd name="T80" fmla="*/ 720 w 1112"/>
                <a:gd name="T81" fmla="*/ 159 h 254"/>
                <a:gd name="T82" fmla="*/ 826 w 1112"/>
                <a:gd name="T83" fmla="*/ 106 h 254"/>
                <a:gd name="T84" fmla="*/ 956 w 1112"/>
                <a:gd name="T85" fmla="*/ 22 h 254"/>
                <a:gd name="T86" fmla="*/ 969 w 1112"/>
                <a:gd name="T87" fmla="*/ 5 h 254"/>
                <a:gd name="T88" fmla="*/ 938 w 1112"/>
                <a:gd name="T89" fmla="*/ 6 h 254"/>
                <a:gd name="T90" fmla="*/ 842 w 1112"/>
                <a:gd name="T91" fmla="*/ 40 h 254"/>
                <a:gd name="T92" fmla="*/ 779 w 1112"/>
                <a:gd name="T93" fmla="*/ 73 h 254"/>
                <a:gd name="T94" fmla="*/ 714 w 1112"/>
                <a:gd name="T95" fmla="*/ 113 h 254"/>
                <a:gd name="T96" fmla="*/ 664 w 1112"/>
                <a:gd name="T97" fmla="*/ 149 h 254"/>
                <a:gd name="T98" fmla="*/ 657 w 1112"/>
                <a:gd name="T99" fmla="*/ 157 h 254"/>
                <a:gd name="T100" fmla="*/ 600 w 1112"/>
                <a:gd name="T101" fmla="*/ 174 h 254"/>
                <a:gd name="T102" fmla="*/ 440 w 1112"/>
                <a:gd name="T103" fmla="*/ 159 h 254"/>
                <a:gd name="T104" fmla="*/ 304 w 1112"/>
                <a:gd name="T105" fmla="*/ 159 h 254"/>
                <a:gd name="T106" fmla="*/ 238 w 1112"/>
                <a:gd name="T107" fmla="*/ 166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12" h="254">
                  <a:moveTo>
                    <a:pt x="238" y="166"/>
                  </a:moveTo>
                  <a:cubicBezTo>
                    <a:pt x="189" y="176"/>
                    <a:pt x="140" y="183"/>
                    <a:pt x="92" y="199"/>
                  </a:cubicBezTo>
                  <a:cubicBezTo>
                    <a:pt x="64" y="208"/>
                    <a:pt x="37" y="222"/>
                    <a:pt x="13" y="239"/>
                  </a:cubicBezTo>
                  <a:cubicBezTo>
                    <a:pt x="8" y="242"/>
                    <a:pt x="3" y="245"/>
                    <a:pt x="0" y="254"/>
                  </a:cubicBezTo>
                  <a:cubicBezTo>
                    <a:pt x="43" y="243"/>
                    <a:pt x="80" y="219"/>
                    <a:pt x="122" y="213"/>
                  </a:cubicBezTo>
                  <a:cubicBezTo>
                    <a:pt x="164" y="205"/>
                    <a:pt x="205" y="193"/>
                    <a:pt x="248" y="188"/>
                  </a:cubicBezTo>
                  <a:cubicBezTo>
                    <a:pt x="262" y="182"/>
                    <a:pt x="277" y="181"/>
                    <a:pt x="292" y="180"/>
                  </a:cubicBezTo>
                  <a:cubicBezTo>
                    <a:pt x="324" y="178"/>
                    <a:pt x="356" y="175"/>
                    <a:pt x="388" y="177"/>
                  </a:cubicBezTo>
                  <a:cubicBezTo>
                    <a:pt x="393" y="178"/>
                    <a:pt x="397" y="180"/>
                    <a:pt x="401" y="184"/>
                  </a:cubicBezTo>
                  <a:cubicBezTo>
                    <a:pt x="429" y="204"/>
                    <a:pt x="456" y="226"/>
                    <a:pt x="488" y="239"/>
                  </a:cubicBezTo>
                  <a:cubicBezTo>
                    <a:pt x="496" y="242"/>
                    <a:pt x="506" y="250"/>
                    <a:pt x="513" y="240"/>
                  </a:cubicBezTo>
                  <a:cubicBezTo>
                    <a:pt x="519" y="232"/>
                    <a:pt x="509" y="225"/>
                    <a:pt x="504" y="219"/>
                  </a:cubicBezTo>
                  <a:cubicBezTo>
                    <a:pt x="494" y="206"/>
                    <a:pt x="480" y="197"/>
                    <a:pt x="466" y="189"/>
                  </a:cubicBezTo>
                  <a:cubicBezTo>
                    <a:pt x="463" y="186"/>
                    <a:pt x="459" y="186"/>
                    <a:pt x="457" y="180"/>
                  </a:cubicBezTo>
                  <a:cubicBezTo>
                    <a:pt x="473" y="174"/>
                    <a:pt x="489" y="180"/>
                    <a:pt x="505" y="181"/>
                  </a:cubicBezTo>
                  <a:cubicBezTo>
                    <a:pt x="544" y="183"/>
                    <a:pt x="582" y="189"/>
                    <a:pt x="620" y="199"/>
                  </a:cubicBezTo>
                  <a:cubicBezTo>
                    <a:pt x="650" y="206"/>
                    <a:pt x="680" y="213"/>
                    <a:pt x="712" y="215"/>
                  </a:cubicBezTo>
                  <a:cubicBezTo>
                    <a:pt x="768" y="220"/>
                    <a:pt x="825" y="225"/>
                    <a:pt x="882" y="227"/>
                  </a:cubicBezTo>
                  <a:cubicBezTo>
                    <a:pt x="906" y="228"/>
                    <a:pt x="930" y="223"/>
                    <a:pt x="954" y="220"/>
                  </a:cubicBezTo>
                  <a:cubicBezTo>
                    <a:pt x="998" y="215"/>
                    <a:pt x="1041" y="199"/>
                    <a:pt x="1083" y="187"/>
                  </a:cubicBezTo>
                  <a:cubicBezTo>
                    <a:pt x="1093" y="184"/>
                    <a:pt x="1102" y="178"/>
                    <a:pt x="1112" y="173"/>
                  </a:cubicBezTo>
                  <a:cubicBezTo>
                    <a:pt x="1109" y="168"/>
                    <a:pt x="1103" y="169"/>
                    <a:pt x="1098" y="170"/>
                  </a:cubicBezTo>
                  <a:cubicBezTo>
                    <a:pt x="1066" y="177"/>
                    <a:pt x="1034" y="184"/>
                    <a:pt x="1002" y="187"/>
                  </a:cubicBezTo>
                  <a:cubicBezTo>
                    <a:pt x="968" y="191"/>
                    <a:pt x="934" y="198"/>
                    <a:pt x="898" y="195"/>
                  </a:cubicBezTo>
                  <a:cubicBezTo>
                    <a:pt x="889" y="195"/>
                    <a:pt x="879" y="196"/>
                    <a:pt x="870" y="196"/>
                  </a:cubicBezTo>
                  <a:cubicBezTo>
                    <a:pt x="827" y="197"/>
                    <a:pt x="785" y="197"/>
                    <a:pt x="751" y="193"/>
                  </a:cubicBezTo>
                  <a:cubicBezTo>
                    <a:pt x="801" y="198"/>
                    <a:pt x="860" y="197"/>
                    <a:pt x="919" y="193"/>
                  </a:cubicBezTo>
                  <a:cubicBezTo>
                    <a:pt x="978" y="189"/>
                    <a:pt x="1038" y="182"/>
                    <a:pt x="1096" y="166"/>
                  </a:cubicBezTo>
                  <a:cubicBezTo>
                    <a:pt x="1102" y="164"/>
                    <a:pt x="1110" y="164"/>
                    <a:pt x="1111" y="154"/>
                  </a:cubicBezTo>
                  <a:cubicBezTo>
                    <a:pt x="1096" y="156"/>
                    <a:pt x="1082" y="149"/>
                    <a:pt x="1066" y="148"/>
                  </a:cubicBezTo>
                  <a:cubicBezTo>
                    <a:pt x="1047" y="148"/>
                    <a:pt x="1027" y="146"/>
                    <a:pt x="1008" y="146"/>
                  </a:cubicBezTo>
                  <a:cubicBezTo>
                    <a:pt x="973" y="147"/>
                    <a:pt x="939" y="147"/>
                    <a:pt x="905" y="153"/>
                  </a:cubicBezTo>
                  <a:cubicBezTo>
                    <a:pt x="872" y="158"/>
                    <a:pt x="839" y="161"/>
                    <a:pt x="807" y="164"/>
                  </a:cubicBezTo>
                  <a:cubicBezTo>
                    <a:pt x="801" y="165"/>
                    <a:pt x="795" y="166"/>
                    <a:pt x="788" y="166"/>
                  </a:cubicBezTo>
                  <a:cubicBezTo>
                    <a:pt x="788" y="162"/>
                    <a:pt x="791" y="162"/>
                    <a:pt x="793" y="162"/>
                  </a:cubicBezTo>
                  <a:cubicBezTo>
                    <a:pt x="835" y="154"/>
                    <a:pt x="869" y="130"/>
                    <a:pt x="903" y="105"/>
                  </a:cubicBezTo>
                  <a:cubicBezTo>
                    <a:pt x="922" y="92"/>
                    <a:pt x="939" y="75"/>
                    <a:pt x="956" y="59"/>
                  </a:cubicBezTo>
                  <a:cubicBezTo>
                    <a:pt x="970" y="45"/>
                    <a:pt x="986" y="31"/>
                    <a:pt x="988" y="9"/>
                  </a:cubicBezTo>
                  <a:cubicBezTo>
                    <a:pt x="983" y="5"/>
                    <a:pt x="978" y="8"/>
                    <a:pt x="975" y="11"/>
                  </a:cubicBezTo>
                  <a:cubicBezTo>
                    <a:pt x="935" y="37"/>
                    <a:pt x="894" y="61"/>
                    <a:pt x="855" y="88"/>
                  </a:cubicBezTo>
                  <a:cubicBezTo>
                    <a:pt x="810" y="118"/>
                    <a:pt x="762" y="145"/>
                    <a:pt x="720" y="159"/>
                  </a:cubicBezTo>
                  <a:cubicBezTo>
                    <a:pt x="752" y="149"/>
                    <a:pt x="789" y="128"/>
                    <a:pt x="826" y="106"/>
                  </a:cubicBezTo>
                  <a:cubicBezTo>
                    <a:pt x="870" y="79"/>
                    <a:pt x="912" y="48"/>
                    <a:pt x="956" y="22"/>
                  </a:cubicBezTo>
                  <a:cubicBezTo>
                    <a:pt x="963" y="18"/>
                    <a:pt x="971" y="15"/>
                    <a:pt x="969" y="5"/>
                  </a:cubicBezTo>
                  <a:cubicBezTo>
                    <a:pt x="958" y="0"/>
                    <a:pt x="948" y="5"/>
                    <a:pt x="938" y="6"/>
                  </a:cubicBezTo>
                  <a:cubicBezTo>
                    <a:pt x="904" y="12"/>
                    <a:pt x="872" y="24"/>
                    <a:pt x="842" y="40"/>
                  </a:cubicBezTo>
                  <a:cubicBezTo>
                    <a:pt x="822" y="52"/>
                    <a:pt x="801" y="63"/>
                    <a:pt x="779" y="73"/>
                  </a:cubicBezTo>
                  <a:cubicBezTo>
                    <a:pt x="756" y="84"/>
                    <a:pt x="735" y="98"/>
                    <a:pt x="714" y="113"/>
                  </a:cubicBezTo>
                  <a:cubicBezTo>
                    <a:pt x="698" y="126"/>
                    <a:pt x="680" y="136"/>
                    <a:pt x="664" y="149"/>
                  </a:cubicBezTo>
                  <a:cubicBezTo>
                    <a:pt x="662" y="152"/>
                    <a:pt x="658" y="154"/>
                    <a:pt x="657" y="157"/>
                  </a:cubicBezTo>
                  <a:cubicBezTo>
                    <a:pt x="642" y="178"/>
                    <a:pt x="623" y="180"/>
                    <a:pt x="600" y="174"/>
                  </a:cubicBezTo>
                  <a:cubicBezTo>
                    <a:pt x="548" y="160"/>
                    <a:pt x="494" y="160"/>
                    <a:pt x="440" y="159"/>
                  </a:cubicBezTo>
                  <a:cubicBezTo>
                    <a:pt x="395" y="158"/>
                    <a:pt x="350" y="158"/>
                    <a:pt x="304" y="159"/>
                  </a:cubicBezTo>
                  <a:cubicBezTo>
                    <a:pt x="282" y="159"/>
                    <a:pt x="260" y="164"/>
                    <a:pt x="238" y="166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41">
              <a:extLst>
                <a:ext uri="{FF2B5EF4-FFF2-40B4-BE49-F238E27FC236}">
                  <a16:creationId xmlns:a16="http://schemas.microsoft.com/office/drawing/2014/main" id="{380C5F9C-4B60-CF19-0CA8-E7ADBB415FD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467350" y="2700338"/>
              <a:ext cx="846138" cy="519113"/>
            </a:xfrm>
            <a:custGeom>
              <a:avLst/>
              <a:gdLst>
                <a:gd name="T0" fmla="*/ 1 w 332"/>
                <a:gd name="T1" fmla="*/ 28 h 204"/>
                <a:gd name="T2" fmla="*/ 21 w 332"/>
                <a:gd name="T3" fmla="*/ 83 h 204"/>
                <a:gd name="T4" fmla="*/ 93 w 332"/>
                <a:gd name="T5" fmla="*/ 174 h 204"/>
                <a:gd name="T6" fmla="*/ 219 w 332"/>
                <a:gd name="T7" fmla="*/ 184 h 204"/>
                <a:gd name="T8" fmla="*/ 280 w 332"/>
                <a:gd name="T9" fmla="*/ 145 h 204"/>
                <a:gd name="T10" fmla="*/ 326 w 332"/>
                <a:gd name="T11" fmla="*/ 59 h 204"/>
                <a:gd name="T12" fmla="*/ 301 w 332"/>
                <a:gd name="T13" fmla="*/ 13 h 204"/>
                <a:gd name="T14" fmla="*/ 271 w 332"/>
                <a:gd name="T15" fmla="*/ 12 h 204"/>
                <a:gd name="T16" fmla="*/ 209 w 332"/>
                <a:gd name="T17" fmla="*/ 25 h 204"/>
                <a:gd name="T18" fmla="*/ 135 w 332"/>
                <a:gd name="T19" fmla="*/ 25 h 204"/>
                <a:gd name="T20" fmla="*/ 40 w 332"/>
                <a:gd name="T21" fmla="*/ 3 h 204"/>
                <a:gd name="T22" fmla="*/ 13 w 332"/>
                <a:gd name="T23" fmla="*/ 1 h 204"/>
                <a:gd name="T24" fmla="*/ 1 w 332"/>
                <a:gd name="T25" fmla="*/ 15 h 204"/>
                <a:gd name="T26" fmla="*/ 1 w 332"/>
                <a:gd name="T27" fmla="*/ 2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2" h="204">
                  <a:moveTo>
                    <a:pt x="1" y="28"/>
                  </a:moveTo>
                  <a:cubicBezTo>
                    <a:pt x="2" y="48"/>
                    <a:pt x="12" y="66"/>
                    <a:pt x="21" y="83"/>
                  </a:cubicBezTo>
                  <a:cubicBezTo>
                    <a:pt x="39" y="117"/>
                    <a:pt x="59" y="152"/>
                    <a:pt x="93" y="174"/>
                  </a:cubicBezTo>
                  <a:cubicBezTo>
                    <a:pt x="133" y="200"/>
                    <a:pt x="175" y="204"/>
                    <a:pt x="219" y="184"/>
                  </a:cubicBezTo>
                  <a:cubicBezTo>
                    <a:pt x="242" y="175"/>
                    <a:pt x="264" y="163"/>
                    <a:pt x="280" y="145"/>
                  </a:cubicBezTo>
                  <a:cubicBezTo>
                    <a:pt x="303" y="121"/>
                    <a:pt x="317" y="91"/>
                    <a:pt x="326" y="59"/>
                  </a:cubicBezTo>
                  <a:cubicBezTo>
                    <a:pt x="332" y="36"/>
                    <a:pt x="317" y="17"/>
                    <a:pt x="301" y="13"/>
                  </a:cubicBezTo>
                  <a:cubicBezTo>
                    <a:pt x="292" y="11"/>
                    <a:pt x="281" y="10"/>
                    <a:pt x="271" y="12"/>
                  </a:cubicBezTo>
                  <a:cubicBezTo>
                    <a:pt x="249" y="13"/>
                    <a:pt x="229" y="21"/>
                    <a:pt x="209" y="25"/>
                  </a:cubicBezTo>
                  <a:cubicBezTo>
                    <a:pt x="184" y="30"/>
                    <a:pt x="159" y="30"/>
                    <a:pt x="135" y="25"/>
                  </a:cubicBezTo>
                  <a:cubicBezTo>
                    <a:pt x="103" y="18"/>
                    <a:pt x="72" y="11"/>
                    <a:pt x="40" y="3"/>
                  </a:cubicBezTo>
                  <a:cubicBezTo>
                    <a:pt x="32" y="1"/>
                    <a:pt x="22" y="2"/>
                    <a:pt x="13" y="1"/>
                  </a:cubicBezTo>
                  <a:cubicBezTo>
                    <a:pt x="5" y="0"/>
                    <a:pt x="2" y="7"/>
                    <a:pt x="1" y="15"/>
                  </a:cubicBezTo>
                  <a:cubicBezTo>
                    <a:pt x="0" y="19"/>
                    <a:pt x="1" y="24"/>
                    <a:pt x="1" y="28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42">
              <a:extLst>
                <a:ext uri="{FF2B5EF4-FFF2-40B4-BE49-F238E27FC236}">
                  <a16:creationId xmlns:a16="http://schemas.microsoft.com/office/drawing/2014/main" id="{ADA3C205-93BE-9A7D-817F-B5921DCAFC5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79950" y="2640013"/>
              <a:ext cx="808038" cy="485775"/>
            </a:xfrm>
            <a:custGeom>
              <a:avLst/>
              <a:gdLst>
                <a:gd name="T0" fmla="*/ 45 w 317"/>
                <a:gd name="T1" fmla="*/ 178 h 191"/>
                <a:gd name="T2" fmla="*/ 149 w 317"/>
                <a:gd name="T3" fmla="*/ 174 h 191"/>
                <a:gd name="T4" fmla="*/ 255 w 317"/>
                <a:gd name="T5" fmla="*/ 188 h 191"/>
                <a:gd name="T6" fmla="*/ 287 w 317"/>
                <a:gd name="T7" fmla="*/ 189 h 191"/>
                <a:gd name="T8" fmla="*/ 310 w 317"/>
                <a:gd name="T9" fmla="*/ 144 h 191"/>
                <a:gd name="T10" fmla="*/ 214 w 317"/>
                <a:gd name="T11" fmla="*/ 28 h 191"/>
                <a:gd name="T12" fmla="*/ 51 w 317"/>
                <a:gd name="T13" fmla="*/ 56 h 191"/>
                <a:gd name="T14" fmla="*/ 3 w 317"/>
                <a:gd name="T15" fmla="*/ 130 h 191"/>
                <a:gd name="T16" fmla="*/ 5 w 317"/>
                <a:gd name="T17" fmla="*/ 163 h 191"/>
                <a:gd name="T18" fmla="*/ 45 w 317"/>
                <a:gd name="T19" fmla="*/ 178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191">
                  <a:moveTo>
                    <a:pt x="45" y="178"/>
                  </a:moveTo>
                  <a:cubicBezTo>
                    <a:pt x="77" y="169"/>
                    <a:pt x="113" y="173"/>
                    <a:pt x="149" y="174"/>
                  </a:cubicBezTo>
                  <a:cubicBezTo>
                    <a:pt x="184" y="176"/>
                    <a:pt x="220" y="179"/>
                    <a:pt x="255" y="188"/>
                  </a:cubicBezTo>
                  <a:cubicBezTo>
                    <a:pt x="266" y="190"/>
                    <a:pt x="277" y="191"/>
                    <a:pt x="287" y="189"/>
                  </a:cubicBezTo>
                  <a:cubicBezTo>
                    <a:pt x="309" y="187"/>
                    <a:pt x="317" y="170"/>
                    <a:pt x="310" y="144"/>
                  </a:cubicBezTo>
                  <a:cubicBezTo>
                    <a:pt x="296" y="90"/>
                    <a:pt x="261" y="52"/>
                    <a:pt x="214" y="28"/>
                  </a:cubicBezTo>
                  <a:cubicBezTo>
                    <a:pt x="155" y="0"/>
                    <a:pt x="104" y="6"/>
                    <a:pt x="51" y="56"/>
                  </a:cubicBezTo>
                  <a:cubicBezTo>
                    <a:pt x="29" y="77"/>
                    <a:pt x="12" y="100"/>
                    <a:pt x="3" y="130"/>
                  </a:cubicBezTo>
                  <a:cubicBezTo>
                    <a:pt x="0" y="141"/>
                    <a:pt x="1" y="152"/>
                    <a:pt x="5" y="163"/>
                  </a:cubicBezTo>
                  <a:cubicBezTo>
                    <a:pt x="10" y="175"/>
                    <a:pt x="23" y="181"/>
                    <a:pt x="45" y="178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43">
              <a:extLst>
                <a:ext uri="{FF2B5EF4-FFF2-40B4-BE49-F238E27FC236}">
                  <a16:creationId xmlns:a16="http://schemas.microsoft.com/office/drawing/2014/main" id="{D78DE874-F2F5-2E28-B98E-4C3C07218EF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143500" y="2132013"/>
              <a:ext cx="735013" cy="301625"/>
            </a:xfrm>
            <a:custGeom>
              <a:avLst/>
              <a:gdLst>
                <a:gd name="T0" fmla="*/ 0 w 288"/>
                <a:gd name="T1" fmla="*/ 105 h 118"/>
                <a:gd name="T2" fmla="*/ 30 w 288"/>
                <a:gd name="T3" fmla="*/ 112 h 118"/>
                <a:gd name="T4" fmla="*/ 125 w 288"/>
                <a:gd name="T5" fmla="*/ 114 h 118"/>
                <a:gd name="T6" fmla="*/ 222 w 288"/>
                <a:gd name="T7" fmla="*/ 78 h 118"/>
                <a:gd name="T8" fmla="*/ 274 w 288"/>
                <a:gd name="T9" fmla="*/ 42 h 118"/>
                <a:gd name="T10" fmla="*/ 287 w 288"/>
                <a:gd name="T11" fmla="*/ 24 h 118"/>
                <a:gd name="T12" fmla="*/ 274 w 288"/>
                <a:gd name="T13" fmla="*/ 8 h 118"/>
                <a:gd name="T14" fmla="*/ 84 w 288"/>
                <a:gd name="T15" fmla="*/ 48 h 118"/>
                <a:gd name="T16" fmla="*/ 20 w 288"/>
                <a:gd name="T17" fmla="*/ 85 h 118"/>
                <a:gd name="T18" fmla="*/ 0 w 288"/>
                <a:gd name="T19" fmla="*/ 10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8" h="118">
                  <a:moveTo>
                    <a:pt x="0" y="105"/>
                  </a:moveTo>
                  <a:cubicBezTo>
                    <a:pt x="9" y="114"/>
                    <a:pt x="20" y="112"/>
                    <a:pt x="30" y="112"/>
                  </a:cubicBezTo>
                  <a:cubicBezTo>
                    <a:pt x="61" y="115"/>
                    <a:pt x="93" y="118"/>
                    <a:pt x="125" y="114"/>
                  </a:cubicBezTo>
                  <a:cubicBezTo>
                    <a:pt x="160" y="109"/>
                    <a:pt x="191" y="95"/>
                    <a:pt x="222" y="78"/>
                  </a:cubicBezTo>
                  <a:cubicBezTo>
                    <a:pt x="240" y="67"/>
                    <a:pt x="256" y="53"/>
                    <a:pt x="274" y="42"/>
                  </a:cubicBezTo>
                  <a:cubicBezTo>
                    <a:pt x="281" y="37"/>
                    <a:pt x="286" y="32"/>
                    <a:pt x="287" y="24"/>
                  </a:cubicBezTo>
                  <a:cubicBezTo>
                    <a:pt x="288" y="13"/>
                    <a:pt x="283" y="9"/>
                    <a:pt x="274" y="8"/>
                  </a:cubicBezTo>
                  <a:cubicBezTo>
                    <a:pt x="207" y="0"/>
                    <a:pt x="143" y="17"/>
                    <a:pt x="84" y="48"/>
                  </a:cubicBezTo>
                  <a:cubicBezTo>
                    <a:pt x="62" y="60"/>
                    <a:pt x="41" y="72"/>
                    <a:pt x="20" y="85"/>
                  </a:cubicBezTo>
                  <a:cubicBezTo>
                    <a:pt x="12" y="90"/>
                    <a:pt x="9" y="100"/>
                    <a:pt x="0" y="105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44">
              <a:extLst>
                <a:ext uri="{FF2B5EF4-FFF2-40B4-BE49-F238E27FC236}">
                  <a16:creationId xmlns:a16="http://schemas.microsoft.com/office/drawing/2014/main" id="{08999DF5-3590-A587-B7CE-A8E17250EA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502400" y="2143125"/>
              <a:ext cx="623888" cy="258763"/>
            </a:xfrm>
            <a:custGeom>
              <a:avLst/>
              <a:gdLst>
                <a:gd name="T0" fmla="*/ 49 w 245"/>
                <a:gd name="T1" fmla="*/ 100 h 102"/>
                <a:gd name="T2" fmla="*/ 123 w 245"/>
                <a:gd name="T3" fmla="*/ 91 h 102"/>
                <a:gd name="T4" fmla="*/ 220 w 245"/>
                <a:gd name="T5" fmla="*/ 36 h 102"/>
                <a:gd name="T6" fmla="*/ 239 w 245"/>
                <a:gd name="T7" fmla="*/ 21 h 102"/>
                <a:gd name="T8" fmla="*/ 243 w 245"/>
                <a:gd name="T9" fmla="*/ 8 h 102"/>
                <a:gd name="T10" fmla="*/ 229 w 245"/>
                <a:gd name="T11" fmla="*/ 0 h 102"/>
                <a:gd name="T12" fmla="*/ 138 w 245"/>
                <a:gd name="T13" fmla="*/ 12 h 102"/>
                <a:gd name="T14" fmla="*/ 81 w 245"/>
                <a:gd name="T15" fmla="*/ 30 h 102"/>
                <a:gd name="T16" fmla="*/ 12 w 245"/>
                <a:gd name="T17" fmla="*/ 72 h 102"/>
                <a:gd name="T18" fmla="*/ 3 w 245"/>
                <a:gd name="T19" fmla="*/ 82 h 102"/>
                <a:gd name="T20" fmla="*/ 9 w 245"/>
                <a:gd name="T21" fmla="*/ 97 h 102"/>
                <a:gd name="T22" fmla="*/ 49 w 245"/>
                <a:gd name="T23" fmla="*/ 10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5" h="102">
                  <a:moveTo>
                    <a:pt x="49" y="100"/>
                  </a:moveTo>
                  <a:cubicBezTo>
                    <a:pt x="72" y="102"/>
                    <a:pt x="98" y="96"/>
                    <a:pt x="123" y="91"/>
                  </a:cubicBezTo>
                  <a:cubicBezTo>
                    <a:pt x="160" y="82"/>
                    <a:pt x="192" y="61"/>
                    <a:pt x="220" y="36"/>
                  </a:cubicBezTo>
                  <a:cubicBezTo>
                    <a:pt x="226" y="31"/>
                    <a:pt x="234" y="28"/>
                    <a:pt x="239" y="21"/>
                  </a:cubicBezTo>
                  <a:cubicBezTo>
                    <a:pt x="241" y="17"/>
                    <a:pt x="245" y="13"/>
                    <a:pt x="243" y="8"/>
                  </a:cubicBezTo>
                  <a:cubicBezTo>
                    <a:pt x="240" y="2"/>
                    <a:pt x="235" y="0"/>
                    <a:pt x="229" y="0"/>
                  </a:cubicBezTo>
                  <a:cubicBezTo>
                    <a:pt x="199" y="1"/>
                    <a:pt x="168" y="4"/>
                    <a:pt x="138" y="12"/>
                  </a:cubicBezTo>
                  <a:cubicBezTo>
                    <a:pt x="119" y="18"/>
                    <a:pt x="100" y="23"/>
                    <a:pt x="81" y="30"/>
                  </a:cubicBezTo>
                  <a:cubicBezTo>
                    <a:pt x="56" y="41"/>
                    <a:pt x="34" y="56"/>
                    <a:pt x="12" y="72"/>
                  </a:cubicBezTo>
                  <a:cubicBezTo>
                    <a:pt x="9" y="75"/>
                    <a:pt x="5" y="78"/>
                    <a:pt x="3" y="82"/>
                  </a:cubicBezTo>
                  <a:cubicBezTo>
                    <a:pt x="0" y="89"/>
                    <a:pt x="1" y="95"/>
                    <a:pt x="9" y="97"/>
                  </a:cubicBezTo>
                  <a:cubicBezTo>
                    <a:pt x="21" y="99"/>
                    <a:pt x="33" y="102"/>
                    <a:pt x="49" y="100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45">
              <a:extLst>
                <a:ext uri="{FF2B5EF4-FFF2-40B4-BE49-F238E27FC236}">
                  <a16:creationId xmlns:a16="http://schemas.microsoft.com/office/drawing/2014/main" id="{B11008B2-9896-C691-39E7-DFA552A8AE3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92800" y="2443163"/>
              <a:ext cx="1200150" cy="160338"/>
            </a:xfrm>
            <a:custGeom>
              <a:avLst/>
              <a:gdLst>
                <a:gd name="T0" fmla="*/ 394 w 471"/>
                <a:gd name="T1" fmla="*/ 13 h 63"/>
                <a:gd name="T2" fmla="*/ 322 w 471"/>
                <a:gd name="T3" fmla="*/ 32 h 63"/>
                <a:gd name="T4" fmla="*/ 235 w 471"/>
                <a:gd name="T5" fmla="*/ 44 h 63"/>
                <a:gd name="T6" fmla="*/ 144 w 471"/>
                <a:gd name="T7" fmla="*/ 49 h 63"/>
                <a:gd name="T8" fmla="*/ 0 w 471"/>
                <a:gd name="T9" fmla="*/ 47 h 63"/>
                <a:gd name="T10" fmla="*/ 31 w 471"/>
                <a:gd name="T11" fmla="*/ 56 h 63"/>
                <a:gd name="T12" fmla="*/ 140 w 471"/>
                <a:gd name="T13" fmla="*/ 61 h 63"/>
                <a:gd name="T14" fmla="*/ 226 w 471"/>
                <a:gd name="T15" fmla="*/ 59 h 63"/>
                <a:gd name="T16" fmla="*/ 386 w 471"/>
                <a:gd name="T17" fmla="*/ 33 h 63"/>
                <a:gd name="T18" fmla="*/ 395 w 471"/>
                <a:gd name="T19" fmla="*/ 32 h 63"/>
                <a:gd name="T20" fmla="*/ 442 w 471"/>
                <a:gd name="T21" fmla="*/ 22 h 63"/>
                <a:gd name="T22" fmla="*/ 465 w 471"/>
                <a:gd name="T23" fmla="*/ 15 h 63"/>
                <a:gd name="T24" fmla="*/ 469 w 471"/>
                <a:gd name="T25" fmla="*/ 4 h 63"/>
                <a:gd name="T26" fmla="*/ 459 w 471"/>
                <a:gd name="T27" fmla="*/ 1 h 63"/>
                <a:gd name="T28" fmla="*/ 394 w 471"/>
                <a:gd name="T29" fmla="*/ 1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1" h="63">
                  <a:moveTo>
                    <a:pt x="394" y="13"/>
                  </a:moveTo>
                  <a:cubicBezTo>
                    <a:pt x="371" y="23"/>
                    <a:pt x="347" y="28"/>
                    <a:pt x="322" y="32"/>
                  </a:cubicBezTo>
                  <a:cubicBezTo>
                    <a:pt x="293" y="37"/>
                    <a:pt x="264" y="42"/>
                    <a:pt x="235" y="44"/>
                  </a:cubicBezTo>
                  <a:cubicBezTo>
                    <a:pt x="205" y="47"/>
                    <a:pt x="174" y="48"/>
                    <a:pt x="144" y="49"/>
                  </a:cubicBezTo>
                  <a:cubicBezTo>
                    <a:pt x="96" y="51"/>
                    <a:pt x="49" y="50"/>
                    <a:pt x="0" y="47"/>
                  </a:cubicBezTo>
                  <a:cubicBezTo>
                    <a:pt x="10" y="55"/>
                    <a:pt x="21" y="54"/>
                    <a:pt x="31" y="56"/>
                  </a:cubicBezTo>
                  <a:cubicBezTo>
                    <a:pt x="67" y="61"/>
                    <a:pt x="103" y="63"/>
                    <a:pt x="140" y="61"/>
                  </a:cubicBezTo>
                  <a:cubicBezTo>
                    <a:pt x="168" y="60"/>
                    <a:pt x="197" y="61"/>
                    <a:pt x="226" y="59"/>
                  </a:cubicBezTo>
                  <a:cubicBezTo>
                    <a:pt x="280" y="54"/>
                    <a:pt x="334" y="47"/>
                    <a:pt x="386" y="33"/>
                  </a:cubicBezTo>
                  <a:cubicBezTo>
                    <a:pt x="389" y="32"/>
                    <a:pt x="392" y="32"/>
                    <a:pt x="395" y="32"/>
                  </a:cubicBezTo>
                  <a:cubicBezTo>
                    <a:pt x="410" y="26"/>
                    <a:pt x="426" y="25"/>
                    <a:pt x="442" y="22"/>
                  </a:cubicBezTo>
                  <a:cubicBezTo>
                    <a:pt x="450" y="21"/>
                    <a:pt x="459" y="20"/>
                    <a:pt x="465" y="15"/>
                  </a:cubicBezTo>
                  <a:cubicBezTo>
                    <a:pt x="469" y="12"/>
                    <a:pt x="471" y="9"/>
                    <a:pt x="469" y="4"/>
                  </a:cubicBezTo>
                  <a:cubicBezTo>
                    <a:pt x="467" y="0"/>
                    <a:pt x="464" y="0"/>
                    <a:pt x="459" y="1"/>
                  </a:cubicBezTo>
                  <a:cubicBezTo>
                    <a:pt x="438" y="5"/>
                    <a:pt x="416" y="9"/>
                    <a:pt x="394" y="1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46">
              <a:extLst>
                <a:ext uri="{FF2B5EF4-FFF2-40B4-BE49-F238E27FC236}">
                  <a16:creationId xmlns:a16="http://schemas.microsoft.com/office/drawing/2014/main" id="{6F4F340C-50EC-D183-FD38-80E58827D59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40413" y="1917700"/>
              <a:ext cx="982663" cy="593725"/>
            </a:xfrm>
            <a:custGeom>
              <a:avLst/>
              <a:gdLst>
                <a:gd name="T0" fmla="*/ 274 w 386"/>
                <a:gd name="T1" fmla="*/ 70 h 233"/>
                <a:gd name="T2" fmla="*/ 219 w 386"/>
                <a:gd name="T3" fmla="*/ 106 h 233"/>
                <a:gd name="T4" fmla="*/ 98 w 386"/>
                <a:gd name="T5" fmla="*/ 184 h 233"/>
                <a:gd name="T6" fmla="*/ 16 w 386"/>
                <a:gd name="T7" fmla="*/ 224 h 233"/>
                <a:gd name="T8" fmla="*/ 0 w 386"/>
                <a:gd name="T9" fmla="*/ 230 h 233"/>
                <a:gd name="T10" fmla="*/ 13 w 386"/>
                <a:gd name="T11" fmla="*/ 231 h 233"/>
                <a:gd name="T12" fmla="*/ 141 w 386"/>
                <a:gd name="T13" fmla="*/ 170 h 233"/>
                <a:gd name="T14" fmla="*/ 285 w 386"/>
                <a:gd name="T15" fmla="*/ 77 h 233"/>
                <a:gd name="T16" fmla="*/ 292 w 386"/>
                <a:gd name="T17" fmla="*/ 74 h 233"/>
                <a:gd name="T18" fmla="*/ 371 w 386"/>
                <a:gd name="T19" fmla="*/ 21 h 233"/>
                <a:gd name="T20" fmla="*/ 381 w 386"/>
                <a:gd name="T21" fmla="*/ 7 h 233"/>
                <a:gd name="T22" fmla="*/ 362 w 386"/>
                <a:gd name="T23" fmla="*/ 8 h 233"/>
                <a:gd name="T24" fmla="*/ 274 w 386"/>
                <a:gd name="T25" fmla="*/ 7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6" h="233">
                  <a:moveTo>
                    <a:pt x="274" y="70"/>
                  </a:moveTo>
                  <a:cubicBezTo>
                    <a:pt x="258" y="85"/>
                    <a:pt x="237" y="95"/>
                    <a:pt x="219" y="106"/>
                  </a:cubicBezTo>
                  <a:cubicBezTo>
                    <a:pt x="178" y="131"/>
                    <a:pt x="139" y="161"/>
                    <a:pt x="98" y="184"/>
                  </a:cubicBezTo>
                  <a:cubicBezTo>
                    <a:pt x="71" y="199"/>
                    <a:pt x="44" y="212"/>
                    <a:pt x="16" y="224"/>
                  </a:cubicBezTo>
                  <a:cubicBezTo>
                    <a:pt x="11" y="226"/>
                    <a:pt x="6" y="228"/>
                    <a:pt x="0" y="230"/>
                  </a:cubicBezTo>
                  <a:cubicBezTo>
                    <a:pt x="6" y="233"/>
                    <a:pt x="9" y="232"/>
                    <a:pt x="13" y="231"/>
                  </a:cubicBezTo>
                  <a:cubicBezTo>
                    <a:pt x="59" y="217"/>
                    <a:pt x="101" y="196"/>
                    <a:pt x="141" y="170"/>
                  </a:cubicBezTo>
                  <a:cubicBezTo>
                    <a:pt x="189" y="139"/>
                    <a:pt x="237" y="108"/>
                    <a:pt x="285" y="77"/>
                  </a:cubicBezTo>
                  <a:cubicBezTo>
                    <a:pt x="287" y="76"/>
                    <a:pt x="290" y="75"/>
                    <a:pt x="292" y="74"/>
                  </a:cubicBezTo>
                  <a:cubicBezTo>
                    <a:pt x="318" y="57"/>
                    <a:pt x="344" y="37"/>
                    <a:pt x="371" y="21"/>
                  </a:cubicBezTo>
                  <a:cubicBezTo>
                    <a:pt x="376" y="18"/>
                    <a:pt x="386" y="14"/>
                    <a:pt x="381" y="7"/>
                  </a:cubicBezTo>
                  <a:cubicBezTo>
                    <a:pt x="377" y="0"/>
                    <a:pt x="368" y="4"/>
                    <a:pt x="362" y="8"/>
                  </a:cubicBezTo>
                  <a:cubicBezTo>
                    <a:pt x="333" y="29"/>
                    <a:pt x="303" y="49"/>
                    <a:pt x="274" y="7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47">
              <a:extLst>
                <a:ext uri="{FF2B5EF4-FFF2-40B4-BE49-F238E27FC236}">
                  <a16:creationId xmlns:a16="http://schemas.microsoft.com/office/drawing/2014/main" id="{1DFF93AF-E758-29C4-14F4-BACE359D580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10038" y="2089150"/>
              <a:ext cx="646113" cy="2835275"/>
            </a:xfrm>
            <a:custGeom>
              <a:avLst/>
              <a:gdLst>
                <a:gd name="T0" fmla="*/ 166 w 254"/>
                <a:gd name="T1" fmla="*/ 238 h 1113"/>
                <a:gd name="T2" fmla="*/ 199 w 254"/>
                <a:gd name="T3" fmla="*/ 93 h 1113"/>
                <a:gd name="T4" fmla="*/ 240 w 254"/>
                <a:gd name="T5" fmla="*/ 13 h 1113"/>
                <a:gd name="T6" fmla="*/ 254 w 254"/>
                <a:gd name="T7" fmla="*/ 0 h 1113"/>
                <a:gd name="T8" fmla="*/ 213 w 254"/>
                <a:gd name="T9" fmla="*/ 122 h 1113"/>
                <a:gd name="T10" fmla="*/ 188 w 254"/>
                <a:gd name="T11" fmla="*/ 248 h 1113"/>
                <a:gd name="T12" fmla="*/ 181 w 254"/>
                <a:gd name="T13" fmla="*/ 292 h 1113"/>
                <a:gd name="T14" fmla="*/ 178 w 254"/>
                <a:gd name="T15" fmla="*/ 388 h 1113"/>
                <a:gd name="T16" fmla="*/ 184 w 254"/>
                <a:gd name="T17" fmla="*/ 402 h 1113"/>
                <a:gd name="T18" fmla="*/ 239 w 254"/>
                <a:gd name="T19" fmla="*/ 489 h 1113"/>
                <a:gd name="T20" fmla="*/ 241 w 254"/>
                <a:gd name="T21" fmla="*/ 513 h 1113"/>
                <a:gd name="T22" fmla="*/ 219 w 254"/>
                <a:gd name="T23" fmla="*/ 505 h 1113"/>
                <a:gd name="T24" fmla="*/ 189 w 254"/>
                <a:gd name="T25" fmla="*/ 467 h 1113"/>
                <a:gd name="T26" fmla="*/ 181 w 254"/>
                <a:gd name="T27" fmla="*/ 457 h 1113"/>
                <a:gd name="T28" fmla="*/ 181 w 254"/>
                <a:gd name="T29" fmla="*/ 505 h 1113"/>
                <a:gd name="T30" fmla="*/ 199 w 254"/>
                <a:gd name="T31" fmla="*/ 620 h 1113"/>
                <a:gd name="T32" fmla="*/ 216 w 254"/>
                <a:gd name="T33" fmla="*/ 712 h 1113"/>
                <a:gd name="T34" fmla="*/ 228 w 254"/>
                <a:gd name="T35" fmla="*/ 882 h 1113"/>
                <a:gd name="T36" fmla="*/ 221 w 254"/>
                <a:gd name="T37" fmla="*/ 955 h 1113"/>
                <a:gd name="T38" fmla="*/ 187 w 254"/>
                <a:gd name="T39" fmla="*/ 1084 h 1113"/>
                <a:gd name="T40" fmla="*/ 173 w 254"/>
                <a:gd name="T41" fmla="*/ 1113 h 1113"/>
                <a:gd name="T42" fmla="*/ 170 w 254"/>
                <a:gd name="T43" fmla="*/ 1098 h 1113"/>
                <a:gd name="T44" fmla="*/ 188 w 254"/>
                <a:gd name="T45" fmla="*/ 1002 h 1113"/>
                <a:gd name="T46" fmla="*/ 196 w 254"/>
                <a:gd name="T47" fmla="*/ 899 h 1113"/>
                <a:gd name="T48" fmla="*/ 197 w 254"/>
                <a:gd name="T49" fmla="*/ 870 h 1113"/>
                <a:gd name="T50" fmla="*/ 193 w 254"/>
                <a:gd name="T51" fmla="*/ 752 h 1113"/>
                <a:gd name="T52" fmla="*/ 194 w 254"/>
                <a:gd name="T53" fmla="*/ 919 h 1113"/>
                <a:gd name="T54" fmla="*/ 166 w 254"/>
                <a:gd name="T55" fmla="*/ 1096 h 1113"/>
                <a:gd name="T56" fmla="*/ 155 w 254"/>
                <a:gd name="T57" fmla="*/ 1112 h 1113"/>
                <a:gd name="T58" fmla="*/ 149 w 254"/>
                <a:gd name="T59" fmla="*/ 1067 h 1113"/>
                <a:gd name="T60" fmla="*/ 146 w 254"/>
                <a:gd name="T61" fmla="*/ 1008 h 1113"/>
                <a:gd name="T62" fmla="*/ 153 w 254"/>
                <a:gd name="T63" fmla="*/ 905 h 1113"/>
                <a:gd name="T64" fmla="*/ 165 w 254"/>
                <a:gd name="T65" fmla="*/ 807 h 1113"/>
                <a:gd name="T66" fmla="*/ 166 w 254"/>
                <a:gd name="T67" fmla="*/ 789 h 1113"/>
                <a:gd name="T68" fmla="*/ 162 w 254"/>
                <a:gd name="T69" fmla="*/ 793 h 1113"/>
                <a:gd name="T70" fmla="*/ 106 w 254"/>
                <a:gd name="T71" fmla="*/ 903 h 1113"/>
                <a:gd name="T72" fmla="*/ 59 w 254"/>
                <a:gd name="T73" fmla="*/ 956 h 1113"/>
                <a:gd name="T74" fmla="*/ 10 w 254"/>
                <a:gd name="T75" fmla="*/ 988 h 1113"/>
                <a:gd name="T76" fmla="*/ 11 w 254"/>
                <a:gd name="T77" fmla="*/ 975 h 1113"/>
                <a:gd name="T78" fmla="*/ 88 w 254"/>
                <a:gd name="T79" fmla="*/ 856 h 1113"/>
                <a:gd name="T80" fmla="*/ 159 w 254"/>
                <a:gd name="T81" fmla="*/ 720 h 1113"/>
                <a:gd name="T82" fmla="*/ 106 w 254"/>
                <a:gd name="T83" fmla="*/ 826 h 1113"/>
                <a:gd name="T84" fmla="*/ 22 w 254"/>
                <a:gd name="T85" fmla="*/ 957 h 1113"/>
                <a:gd name="T86" fmla="*/ 5 w 254"/>
                <a:gd name="T87" fmla="*/ 970 h 1113"/>
                <a:gd name="T88" fmla="*/ 7 w 254"/>
                <a:gd name="T89" fmla="*/ 938 h 1113"/>
                <a:gd name="T90" fmla="*/ 41 w 254"/>
                <a:gd name="T91" fmla="*/ 842 h 1113"/>
                <a:gd name="T92" fmla="*/ 74 w 254"/>
                <a:gd name="T93" fmla="*/ 779 h 1113"/>
                <a:gd name="T94" fmla="*/ 114 w 254"/>
                <a:gd name="T95" fmla="*/ 715 h 1113"/>
                <a:gd name="T96" fmla="*/ 150 w 254"/>
                <a:gd name="T97" fmla="*/ 665 h 1113"/>
                <a:gd name="T98" fmla="*/ 157 w 254"/>
                <a:gd name="T99" fmla="*/ 657 h 1113"/>
                <a:gd name="T100" fmla="*/ 175 w 254"/>
                <a:gd name="T101" fmla="*/ 601 h 1113"/>
                <a:gd name="T102" fmla="*/ 159 w 254"/>
                <a:gd name="T103" fmla="*/ 441 h 1113"/>
                <a:gd name="T104" fmla="*/ 159 w 254"/>
                <a:gd name="T105" fmla="*/ 305 h 1113"/>
                <a:gd name="T106" fmla="*/ 166 w 254"/>
                <a:gd name="T107" fmla="*/ 238 h 1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54" h="1113">
                  <a:moveTo>
                    <a:pt x="166" y="238"/>
                  </a:moveTo>
                  <a:cubicBezTo>
                    <a:pt x="176" y="190"/>
                    <a:pt x="183" y="140"/>
                    <a:pt x="199" y="93"/>
                  </a:cubicBezTo>
                  <a:cubicBezTo>
                    <a:pt x="208" y="65"/>
                    <a:pt x="223" y="38"/>
                    <a:pt x="240" y="13"/>
                  </a:cubicBezTo>
                  <a:cubicBezTo>
                    <a:pt x="242" y="9"/>
                    <a:pt x="245" y="3"/>
                    <a:pt x="254" y="0"/>
                  </a:cubicBezTo>
                  <a:cubicBezTo>
                    <a:pt x="243" y="44"/>
                    <a:pt x="220" y="80"/>
                    <a:pt x="213" y="122"/>
                  </a:cubicBezTo>
                  <a:cubicBezTo>
                    <a:pt x="205" y="164"/>
                    <a:pt x="193" y="205"/>
                    <a:pt x="188" y="248"/>
                  </a:cubicBezTo>
                  <a:cubicBezTo>
                    <a:pt x="183" y="262"/>
                    <a:pt x="181" y="278"/>
                    <a:pt x="181" y="292"/>
                  </a:cubicBezTo>
                  <a:cubicBezTo>
                    <a:pt x="178" y="324"/>
                    <a:pt x="176" y="356"/>
                    <a:pt x="178" y="388"/>
                  </a:cubicBezTo>
                  <a:cubicBezTo>
                    <a:pt x="178" y="393"/>
                    <a:pt x="181" y="397"/>
                    <a:pt x="184" y="402"/>
                  </a:cubicBezTo>
                  <a:cubicBezTo>
                    <a:pt x="205" y="429"/>
                    <a:pt x="226" y="456"/>
                    <a:pt x="239" y="489"/>
                  </a:cubicBezTo>
                  <a:cubicBezTo>
                    <a:pt x="242" y="496"/>
                    <a:pt x="251" y="506"/>
                    <a:pt x="241" y="513"/>
                  </a:cubicBezTo>
                  <a:cubicBezTo>
                    <a:pt x="232" y="519"/>
                    <a:pt x="225" y="509"/>
                    <a:pt x="219" y="505"/>
                  </a:cubicBezTo>
                  <a:cubicBezTo>
                    <a:pt x="206" y="494"/>
                    <a:pt x="198" y="481"/>
                    <a:pt x="189" y="467"/>
                  </a:cubicBezTo>
                  <a:cubicBezTo>
                    <a:pt x="187" y="464"/>
                    <a:pt x="186" y="459"/>
                    <a:pt x="181" y="457"/>
                  </a:cubicBezTo>
                  <a:cubicBezTo>
                    <a:pt x="175" y="473"/>
                    <a:pt x="181" y="490"/>
                    <a:pt x="181" y="505"/>
                  </a:cubicBezTo>
                  <a:cubicBezTo>
                    <a:pt x="183" y="544"/>
                    <a:pt x="190" y="583"/>
                    <a:pt x="199" y="620"/>
                  </a:cubicBezTo>
                  <a:cubicBezTo>
                    <a:pt x="207" y="650"/>
                    <a:pt x="213" y="681"/>
                    <a:pt x="216" y="712"/>
                  </a:cubicBezTo>
                  <a:cubicBezTo>
                    <a:pt x="221" y="769"/>
                    <a:pt x="225" y="826"/>
                    <a:pt x="228" y="882"/>
                  </a:cubicBezTo>
                  <a:cubicBezTo>
                    <a:pt x="229" y="907"/>
                    <a:pt x="223" y="931"/>
                    <a:pt x="221" y="955"/>
                  </a:cubicBezTo>
                  <a:cubicBezTo>
                    <a:pt x="215" y="999"/>
                    <a:pt x="199" y="1041"/>
                    <a:pt x="187" y="1084"/>
                  </a:cubicBezTo>
                  <a:cubicBezTo>
                    <a:pt x="185" y="1094"/>
                    <a:pt x="178" y="1103"/>
                    <a:pt x="173" y="1113"/>
                  </a:cubicBezTo>
                  <a:cubicBezTo>
                    <a:pt x="168" y="1109"/>
                    <a:pt x="169" y="1104"/>
                    <a:pt x="170" y="1098"/>
                  </a:cubicBezTo>
                  <a:cubicBezTo>
                    <a:pt x="177" y="1066"/>
                    <a:pt x="184" y="1034"/>
                    <a:pt x="188" y="1002"/>
                  </a:cubicBezTo>
                  <a:cubicBezTo>
                    <a:pt x="192" y="968"/>
                    <a:pt x="198" y="934"/>
                    <a:pt x="196" y="899"/>
                  </a:cubicBezTo>
                  <a:cubicBezTo>
                    <a:pt x="196" y="889"/>
                    <a:pt x="196" y="879"/>
                    <a:pt x="197" y="870"/>
                  </a:cubicBezTo>
                  <a:cubicBezTo>
                    <a:pt x="198" y="828"/>
                    <a:pt x="198" y="785"/>
                    <a:pt x="193" y="752"/>
                  </a:cubicBezTo>
                  <a:cubicBezTo>
                    <a:pt x="199" y="801"/>
                    <a:pt x="198" y="861"/>
                    <a:pt x="194" y="919"/>
                  </a:cubicBezTo>
                  <a:cubicBezTo>
                    <a:pt x="189" y="979"/>
                    <a:pt x="182" y="1038"/>
                    <a:pt x="166" y="1096"/>
                  </a:cubicBezTo>
                  <a:cubicBezTo>
                    <a:pt x="164" y="1103"/>
                    <a:pt x="164" y="1111"/>
                    <a:pt x="155" y="1112"/>
                  </a:cubicBezTo>
                  <a:cubicBezTo>
                    <a:pt x="157" y="1096"/>
                    <a:pt x="149" y="1082"/>
                    <a:pt x="149" y="1067"/>
                  </a:cubicBezTo>
                  <a:cubicBezTo>
                    <a:pt x="148" y="1047"/>
                    <a:pt x="146" y="1028"/>
                    <a:pt x="146" y="1008"/>
                  </a:cubicBezTo>
                  <a:cubicBezTo>
                    <a:pt x="147" y="974"/>
                    <a:pt x="147" y="939"/>
                    <a:pt x="153" y="905"/>
                  </a:cubicBezTo>
                  <a:cubicBezTo>
                    <a:pt x="158" y="873"/>
                    <a:pt x="161" y="840"/>
                    <a:pt x="165" y="807"/>
                  </a:cubicBezTo>
                  <a:cubicBezTo>
                    <a:pt x="165" y="801"/>
                    <a:pt x="166" y="795"/>
                    <a:pt x="166" y="789"/>
                  </a:cubicBezTo>
                  <a:cubicBezTo>
                    <a:pt x="162" y="789"/>
                    <a:pt x="162" y="791"/>
                    <a:pt x="162" y="793"/>
                  </a:cubicBezTo>
                  <a:cubicBezTo>
                    <a:pt x="154" y="835"/>
                    <a:pt x="131" y="869"/>
                    <a:pt x="106" y="903"/>
                  </a:cubicBezTo>
                  <a:cubicBezTo>
                    <a:pt x="92" y="922"/>
                    <a:pt x="76" y="940"/>
                    <a:pt x="59" y="956"/>
                  </a:cubicBezTo>
                  <a:cubicBezTo>
                    <a:pt x="46" y="971"/>
                    <a:pt x="31" y="986"/>
                    <a:pt x="10" y="988"/>
                  </a:cubicBezTo>
                  <a:cubicBezTo>
                    <a:pt x="5" y="983"/>
                    <a:pt x="8" y="979"/>
                    <a:pt x="11" y="975"/>
                  </a:cubicBezTo>
                  <a:cubicBezTo>
                    <a:pt x="37" y="936"/>
                    <a:pt x="61" y="895"/>
                    <a:pt x="88" y="856"/>
                  </a:cubicBezTo>
                  <a:cubicBezTo>
                    <a:pt x="119" y="811"/>
                    <a:pt x="146" y="763"/>
                    <a:pt x="159" y="720"/>
                  </a:cubicBezTo>
                  <a:cubicBezTo>
                    <a:pt x="149" y="752"/>
                    <a:pt x="129" y="790"/>
                    <a:pt x="106" y="826"/>
                  </a:cubicBezTo>
                  <a:cubicBezTo>
                    <a:pt x="79" y="870"/>
                    <a:pt x="49" y="912"/>
                    <a:pt x="22" y="957"/>
                  </a:cubicBezTo>
                  <a:cubicBezTo>
                    <a:pt x="18" y="963"/>
                    <a:pt x="15" y="971"/>
                    <a:pt x="5" y="970"/>
                  </a:cubicBezTo>
                  <a:cubicBezTo>
                    <a:pt x="0" y="959"/>
                    <a:pt x="6" y="948"/>
                    <a:pt x="7" y="938"/>
                  </a:cubicBezTo>
                  <a:cubicBezTo>
                    <a:pt x="13" y="904"/>
                    <a:pt x="24" y="872"/>
                    <a:pt x="41" y="842"/>
                  </a:cubicBezTo>
                  <a:cubicBezTo>
                    <a:pt x="53" y="822"/>
                    <a:pt x="64" y="801"/>
                    <a:pt x="74" y="779"/>
                  </a:cubicBezTo>
                  <a:cubicBezTo>
                    <a:pt x="84" y="756"/>
                    <a:pt x="98" y="735"/>
                    <a:pt x="114" y="715"/>
                  </a:cubicBezTo>
                  <a:cubicBezTo>
                    <a:pt x="127" y="699"/>
                    <a:pt x="136" y="680"/>
                    <a:pt x="150" y="665"/>
                  </a:cubicBezTo>
                  <a:cubicBezTo>
                    <a:pt x="152" y="662"/>
                    <a:pt x="154" y="659"/>
                    <a:pt x="157" y="657"/>
                  </a:cubicBezTo>
                  <a:cubicBezTo>
                    <a:pt x="179" y="643"/>
                    <a:pt x="180" y="623"/>
                    <a:pt x="175" y="601"/>
                  </a:cubicBezTo>
                  <a:cubicBezTo>
                    <a:pt x="161" y="548"/>
                    <a:pt x="161" y="494"/>
                    <a:pt x="159" y="441"/>
                  </a:cubicBezTo>
                  <a:cubicBezTo>
                    <a:pt x="158" y="396"/>
                    <a:pt x="158" y="350"/>
                    <a:pt x="159" y="305"/>
                  </a:cubicBezTo>
                  <a:cubicBezTo>
                    <a:pt x="159" y="283"/>
                    <a:pt x="164" y="261"/>
                    <a:pt x="166" y="238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48">
              <a:extLst>
                <a:ext uri="{FF2B5EF4-FFF2-40B4-BE49-F238E27FC236}">
                  <a16:creationId xmlns:a16="http://schemas.microsoft.com/office/drawing/2014/main" id="{3CDF8A7E-4222-719A-3347-65266EC22ED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25988" y="3490913"/>
              <a:ext cx="522288" cy="844550"/>
            </a:xfrm>
            <a:custGeom>
              <a:avLst/>
              <a:gdLst>
                <a:gd name="T0" fmla="*/ 28 w 205"/>
                <a:gd name="T1" fmla="*/ 2 h 332"/>
                <a:gd name="T2" fmla="*/ 83 w 205"/>
                <a:gd name="T3" fmla="*/ 21 h 332"/>
                <a:gd name="T4" fmla="*/ 175 w 205"/>
                <a:gd name="T5" fmla="*/ 93 h 332"/>
                <a:gd name="T6" fmla="*/ 185 w 205"/>
                <a:gd name="T7" fmla="*/ 219 h 332"/>
                <a:gd name="T8" fmla="*/ 145 w 205"/>
                <a:gd name="T9" fmla="*/ 281 h 332"/>
                <a:gd name="T10" fmla="*/ 59 w 205"/>
                <a:gd name="T11" fmla="*/ 326 h 332"/>
                <a:gd name="T12" fmla="*/ 14 w 205"/>
                <a:gd name="T13" fmla="*/ 302 h 332"/>
                <a:gd name="T14" fmla="*/ 12 w 205"/>
                <a:gd name="T15" fmla="*/ 271 h 332"/>
                <a:gd name="T16" fmla="*/ 25 w 205"/>
                <a:gd name="T17" fmla="*/ 209 h 332"/>
                <a:gd name="T18" fmla="*/ 25 w 205"/>
                <a:gd name="T19" fmla="*/ 135 h 332"/>
                <a:gd name="T20" fmla="*/ 4 w 205"/>
                <a:gd name="T21" fmla="*/ 41 h 332"/>
                <a:gd name="T22" fmla="*/ 1 w 205"/>
                <a:gd name="T23" fmla="*/ 14 h 332"/>
                <a:gd name="T24" fmla="*/ 15 w 205"/>
                <a:gd name="T25" fmla="*/ 1 h 332"/>
                <a:gd name="T26" fmla="*/ 28 w 205"/>
                <a:gd name="T27" fmla="*/ 2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5" h="332">
                  <a:moveTo>
                    <a:pt x="28" y="2"/>
                  </a:moveTo>
                  <a:cubicBezTo>
                    <a:pt x="49" y="2"/>
                    <a:pt x="66" y="12"/>
                    <a:pt x="83" y="21"/>
                  </a:cubicBezTo>
                  <a:cubicBezTo>
                    <a:pt x="118" y="39"/>
                    <a:pt x="152" y="59"/>
                    <a:pt x="175" y="93"/>
                  </a:cubicBezTo>
                  <a:cubicBezTo>
                    <a:pt x="201" y="133"/>
                    <a:pt x="205" y="176"/>
                    <a:pt x="185" y="219"/>
                  </a:cubicBezTo>
                  <a:cubicBezTo>
                    <a:pt x="176" y="242"/>
                    <a:pt x="164" y="264"/>
                    <a:pt x="145" y="281"/>
                  </a:cubicBezTo>
                  <a:cubicBezTo>
                    <a:pt x="121" y="304"/>
                    <a:pt x="91" y="318"/>
                    <a:pt x="59" y="326"/>
                  </a:cubicBezTo>
                  <a:cubicBezTo>
                    <a:pt x="37" y="332"/>
                    <a:pt x="18" y="317"/>
                    <a:pt x="14" y="302"/>
                  </a:cubicBezTo>
                  <a:cubicBezTo>
                    <a:pt x="11" y="292"/>
                    <a:pt x="11" y="281"/>
                    <a:pt x="12" y="271"/>
                  </a:cubicBezTo>
                  <a:cubicBezTo>
                    <a:pt x="14" y="250"/>
                    <a:pt x="21" y="230"/>
                    <a:pt x="25" y="209"/>
                  </a:cubicBezTo>
                  <a:cubicBezTo>
                    <a:pt x="31" y="184"/>
                    <a:pt x="30" y="159"/>
                    <a:pt x="25" y="135"/>
                  </a:cubicBezTo>
                  <a:cubicBezTo>
                    <a:pt x="19" y="104"/>
                    <a:pt x="12" y="72"/>
                    <a:pt x="4" y="41"/>
                  </a:cubicBezTo>
                  <a:cubicBezTo>
                    <a:pt x="1" y="32"/>
                    <a:pt x="2" y="23"/>
                    <a:pt x="1" y="14"/>
                  </a:cubicBezTo>
                  <a:cubicBezTo>
                    <a:pt x="0" y="6"/>
                    <a:pt x="8" y="2"/>
                    <a:pt x="15" y="1"/>
                  </a:cubicBezTo>
                  <a:cubicBezTo>
                    <a:pt x="19" y="0"/>
                    <a:pt x="24" y="1"/>
                    <a:pt x="28" y="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49">
              <a:extLst>
                <a:ext uri="{FF2B5EF4-FFF2-40B4-BE49-F238E27FC236}">
                  <a16:creationId xmlns:a16="http://schemas.microsoft.com/office/drawing/2014/main" id="{DF30C334-C4BE-035A-3B2A-A4727A5AB0E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65663" y="2703513"/>
              <a:ext cx="485775" cy="806450"/>
            </a:xfrm>
            <a:custGeom>
              <a:avLst/>
              <a:gdLst>
                <a:gd name="T0" fmla="*/ 179 w 191"/>
                <a:gd name="T1" fmla="*/ 45 h 317"/>
                <a:gd name="T2" fmla="*/ 175 w 191"/>
                <a:gd name="T3" fmla="*/ 149 h 317"/>
                <a:gd name="T4" fmla="*/ 188 w 191"/>
                <a:gd name="T5" fmla="*/ 255 h 317"/>
                <a:gd name="T6" fmla="*/ 190 w 191"/>
                <a:gd name="T7" fmla="*/ 288 h 317"/>
                <a:gd name="T8" fmla="*/ 145 w 191"/>
                <a:gd name="T9" fmla="*/ 310 h 317"/>
                <a:gd name="T10" fmla="*/ 29 w 191"/>
                <a:gd name="T11" fmla="*/ 215 h 317"/>
                <a:gd name="T12" fmla="*/ 57 w 191"/>
                <a:gd name="T13" fmla="*/ 51 h 317"/>
                <a:gd name="T14" fmla="*/ 130 w 191"/>
                <a:gd name="T15" fmla="*/ 3 h 317"/>
                <a:gd name="T16" fmla="*/ 163 w 191"/>
                <a:gd name="T17" fmla="*/ 5 h 317"/>
                <a:gd name="T18" fmla="*/ 179 w 191"/>
                <a:gd name="T19" fmla="*/ 45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1" h="317">
                  <a:moveTo>
                    <a:pt x="179" y="45"/>
                  </a:moveTo>
                  <a:cubicBezTo>
                    <a:pt x="170" y="77"/>
                    <a:pt x="173" y="114"/>
                    <a:pt x="175" y="149"/>
                  </a:cubicBezTo>
                  <a:cubicBezTo>
                    <a:pt x="177" y="185"/>
                    <a:pt x="180" y="220"/>
                    <a:pt x="188" y="255"/>
                  </a:cubicBezTo>
                  <a:cubicBezTo>
                    <a:pt x="190" y="266"/>
                    <a:pt x="191" y="277"/>
                    <a:pt x="190" y="288"/>
                  </a:cubicBezTo>
                  <a:cubicBezTo>
                    <a:pt x="187" y="309"/>
                    <a:pt x="170" y="317"/>
                    <a:pt x="145" y="310"/>
                  </a:cubicBezTo>
                  <a:cubicBezTo>
                    <a:pt x="91" y="297"/>
                    <a:pt x="52" y="262"/>
                    <a:pt x="29" y="215"/>
                  </a:cubicBezTo>
                  <a:cubicBezTo>
                    <a:pt x="0" y="155"/>
                    <a:pt x="6" y="104"/>
                    <a:pt x="57" y="51"/>
                  </a:cubicBezTo>
                  <a:cubicBezTo>
                    <a:pt x="77" y="29"/>
                    <a:pt x="101" y="12"/>
                    <a:pt x="130" y="3"/>
                  </a:cubicBezTo>
                  <a:cubicBezTo>
                    <a:pt x="142" y="0"/>
                    <a:pt x="153" y="1"/>
                    <a:pt x="163" y="5"/>
                  </a:cubicBezTo>
                  <a:cubicBezTo>
                    <a:pt x="176" y="10"/>
                    <a:pt x="181" y="23"/>
                    <a:pt x="179" y="4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50">
              <a:extLst>
                <a:ext uri="{FF2B5EF4-FFF2-40B4-BE49-F238E27FC236}">
                  <a16:creationId xmlns:a16="http://schemas.microsoft.com/office/drawing/2014/main" id="{37ACA256-051F-2CF7-A186-6C7F2965433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57663" y="3167063"/>
              <a:ext cx="303213" cy="736600"/>
            </a:xfrm>
            <a:custGeom>
              <a:avLst/>
              <a:gdLst>
                <a:gd name="T0" fmla="*/ 105 w 119"/>
                <a:gd name="T1" fmla="*/ 0 h 289"/>
                <a:gd name="T2" fmla="*/ 112 w 119"/>
                <a:gd name="T3" fmla="*/ 30 h 289"/>
                <a:gd name="T4" fmla="*/ 114 w 119"/>
                <a:gd name="T5" fmla="*/ 125 h 289"/>
                <a:gd name="T6" fmla="*/ 78 w 119"/>
                <a:gd name="T7" fmla="*/ 222 h 289"/>
                <a:gd name="T8" fmla="*/ 42 w 119"/>
                <a:gd name="T9" fmla="*/ 274 h 289"/>
                <a:gd name="T10" fmla="*/ 24 w 119"/>
                <a:gd name="T11" fmla="*/ 288 h 289"/>
                <a:gd name="T12" fmla="*/ 8 w 119"/>
                <a:gd name="T13" fmla="*/ 275 h 289"/>
                <a:gd name="T14" fmla="*/ 49 w 119"/>
                <a:gd name="T15" fmla="*/ 84 h 289"/>
                <a:gd name="T16" fmla="*/ 86 w 119"/>
                <a:gd name="T17" fmla="*/ 21 h 289"/>
                <a:gd name="T18" fmla="*/ 105 w 119"/>
                <a:gd name="T19" fmla="*/ 0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289">
                  <a:moveTo>
                    <a:pt x="105" y="0"/>
                  </a:moveTo>
                  <a:cubicBezTo>
                    <a:pt x="114" y="9"/>
                    <a:pt x="112" y="21"/>
                    <a:pt x="112" y="30"/>
                  </a:cubicBezTo>
                  <a:cubicBezTo>
                    <a:pt x="115" y="61"/>
                    <a:pt x="119" y="93"/>
                    <a:pt x="114" y="125"/>
                  </a:cubicBezTo>
                  <a:cubicBezTo>
                    <a:pt x="109" y="161"/>
                    <a:pt x="95" y="192"/>
                    <a:pt x="78" y="222"/>
                  </a:cubicBezTo>
                  <a:cubicBezTo>
                    <a:pt x="68" y="241"/>
                    <a:pt x="53" y="257"/>
                    <a:pt x="42" y="274"/>
                  </a:cubicBezTo>
                  <a:cubicBezTo>
                    <a:pt x="38" y="281"/>
                    <a:pt x="33" y="286"/>
                    <a:pt x="24" y="288"/>
                  </a:cubicBezTo>
                  <a:cubicBezTo>
                    <a:pt x="14" y="289"/>
                    <a:pt x="9" y="283"/>
                    <a:pt x="8" y="275"/>
                  </a:cubicBezTo>
                  <a:cubicBezTo>
                    <a:pt x="0" y="207"/>
                    <a:pt x="17" y="144"/>
                    <a:pt x="49" y="84"/>
                  </a:cubicBezTo>
                  <a:cubicBezTo>
                    <a:pt x="60" y="62"/>
                    <a:pt x="73" y="42"/>
                    <a:pt x="86" y="21"/>
                  </a:cubicBezTo>
                  <a:cubicBezTo>
                    <a:pt x="91" y="13"/>
                    <a:pt x="101" y="9"/>
                    <a:pt x="105" y="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51">
              <a:extLst>
                <a:ext uri="{FF2B5EF4-FFF2-40B4-BE49-F238E27FC236}">
                  <a16:creationId xmlns:a16="http://schemas.microsoft.com/office/drawing/2014/main" id="{48A187E4-1ED3-CCE5-7BD2-917CE76292C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70363" y="4527550"/>
              <a:ext cx="260350" cy="620713"/>
            </a:xfrm>
            <a:custGeom>
              <a:avLst/>
              <a:gdLst>
                <a:gd name="T0" fmla="*/ 100 w 102"/>
                <a:gd name="T1" fmla="*/ 48 h 244"/>
                <a:gd name="T2" fmla="*/ 91 w 102"/>
                <a:gd name="T3" fmla="*/ 122 h 244"/>
                <a:gd name="T4" fmla="*/ 36 w 102"/>
                <a:gd name="T5" fmla="*/ 219 h 244"/>
                <a:gd name="T6" fmla="*/ 20 w 102"/>
                <a:gd name="T7" fmla="*/ 238 h 244"/>
                <a:gd name="T8" fmla="*/ 7 w 102"/>
                <a:gd name="T9" fmla="*/ 242 h 244"/>
                <a:gd name="T10" fmla="*/ 0 w 102"/>
                <a:gd name="T11" fmla="*/ 229 h 244"/>
                <a:gd name="T12" fmla="*/ 11 w 102"/>
                <a:gd name="T13" fmla="*/ 137 h 244"/>
                <a:gd name="T14" fmla="*/ 30 w 102"/>
                <a:gd name="T15" fmla="*/ 80 h 244"/>
                <a:gd name="T16" fmla="*/ 72 w 102"/>
                <a:gd name="T17" fmla="*/ 12 h 244"/>
                <a:gd name="T18" fmla="*/ 82 w 102"/>
                <a:gd name="T19" fmla="*/ 3 h 244"/>
                <a:gd name="T20" fmla="*/ 96 w 102"/>
                <a:gd name="T21" fmla="*/ 8 h 244"/>
                <a:gd name="T22" fmla="*/ 100 w 102"/>
                <a:gd name="T23" fmla="*/ 48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2" h="244">
                  <a:moveTo>
                    <a:pt x="100" y="48"/>
                  </a:moveTo>
                  <a:cubicBezTo>
                    <a:pt x="101" y="71"/>
                    <a:pt x="96" y="97"/>
                    <a:pt x="91" y="122"/>
                  </a:cubicBezTo>
                  <a:cubicBezTo>
                    <a:pt x="82" y="160"/>
                    <a:pt x="61" y="191"/>
                    <a:pt x="36" y="219"/>
                  </a:cubicBezTo>
                  <a:cubicBezTo>
                    <a:pt x="30" y="226"/>
                    <a:pt x="27" y="234"/>
                    <a:pt x="20" y="238"/>
                  </a:cubicBezTo>
                  <a:cubicBezTo>
                    <a:pt x="16" y="240"/>
                    <a:pt x="13" y="244"/>
                    <a:pt x="7" y="242"/>
                  </a:cubicBezTo>
                  <a:cubicBezTo>
                    <a:pt x="1" y="240"/>
                    <a:pt x="0" y="234"/>
                    <a:pt x="0" y="229"/>
                  </a:cubicBezTo>
                  <a:cubicBezTo>
                    <a:pt x="1" y="198"/>
                    <a:pt x="3" y="167"/>
                    <a:pt x="11" y="137"/>
                  </a:cubicBezTo>
                  <a:cubicBezTo>
                    <a:pt x="17" y="118"/>
                    <a:pt x="23" y="99"/>
                    <a:pt x="30" y="80"/>
                  </a:cubicBezTo>
                  <a:cubicBezTo>
                    <a:pt x="40" y="55"/>
                    <a:pt x="56" y="34"/>
                    <a:pt x="72" y="12"/>
                  </a:cubicBezTo>
                  <a:cubicBezTo>
                    <a:pt x="74" y="8"/>
                    <a:pt x="78" y="5"/>
                    <a:pt x="82" y="3"/>
                  </a:cubicBezTo>
                  <a:cubicBezTo>
                    <a:pt x="88" y="0"/>
                    <a:pt x="95" y="0"/>
                    <a:pt x="96" y="8"/>
                  </a:cubicBezTo>
                  <a:cubicBezTo>
                    <a:pt x="98" y="20"/>
                    <a:pt x="102" y="32"/>
                    <a:pt x="100" y="48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52">
              <a:extLst>
                <a:ext uri="{FF2B5EF4-FFF2-40B4-BE49-F238E27FC236}">
                  <a16:creationId xmlns:a16="http://schemas.microsoft.com/office/drawing/2014/main" id="{8955726D-F270-18F0-0A27-A47FE42A09F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68813" y="3916363"/>
              <a:ext cx="160338" cy="1198563"/>
            </a:xfrm>
            <a:custGeom>
              <a:avLst/>
              <a:gdLst>
                <a:gd name="T0" fmla="*/ 14 w 63"/>
                <a:gd name="T1" fmla="*/ 395 h 471"/>
                <a:gd name="T2" fmla="*/ 32 w 63"/>
                <a:gd name="T3" fmla="*/ 322 h 471"/>
                <a:gd name="T4" fmla="*/ 44 w 63"/>
                <a:gd name="T5" fmla="*/ 235 h 471"/>
                <a:gd name="T6" fmla="*/ 50 w 63"/>
                <a:gd name="T7" fmla="*/ 144 h 471"/>
                <a:gd name="T8" fmla="*/ 48 w 63"/>
                <a:gd name="T9" fmla="*/ 0 h 471"/>
                <a:gd name="T10" fmla="*/ 56 w 63"/>
                <a:gd name="T11" fmla="*/ 31 h 471"/>
                <a:gd name="T12" fmla="*/ 62 w 63"/>
                <a:gd name="T13" fmla="*/ 141 h 471"/>
                <a:gd name="T14" fmla="*/ 60 w 63"/>
                <a:gd name="T15" fmla="*/ 226 h 471"/>
                <a:gd name="T16" fmla="*/ 33 w 63"/>
                <a:gd name="T17" fmla="*/ 386 h 471"/>
                <a:gd name="T18" fmla="*/ 33 w 63"/>
                <a:gd name="T19" fmla="*/ 396 h 471"/>
                <a:gd name="T20" fmla="*/ 23 w 63"/>
                <a:gd name="T21" fmla="*/ 442 h 471"/>
                <a:gd name="T22" fmla="*/ 16 w 63"/>
                <a:gd name="T23" fmla="*/ 466 h 471"/>
                <a:gd name="T24" fmla="*/ 5 w 63"/>
                <a:gd name="T25" fmla="*/ 470 h 471"/>
                <a:gd name="T26" fmla="*/ 1 w 63"/>
                <a:gd name="T27" fmla="*/ 460 h 471"/>
                <a:gd name="T28" fmla="*/ 14 w 63"/>
                <a:gd name="T29" fmla="*/ 395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3" h="471">
                  <a:moveTo>
                    <a:pt x="14" y="395"/>
                  </a:moveTo>
                  <a:cubicBezTo>
                    <a:pt x="23" y="372"/>
                    <a:pt x="28" y="347"/>
                    <a:pt x="32" y="322"/>
                  </a:cubicBezTo>
                  <a:cubicBezTo>
                    <a:pt x="37" y="294"/>
                    <a:pt x="42" y="265"/>
                    <a:pt x="44" y="235"/>
                  </a:cubicBezTo>
                  <a:cubicBezTo>
                    <a:pt x="47" y="205"/>
                    <a:pt x="48" y="174"/>
                    <a:pt x="50" y="144"/>
                  </a:cubicBezTo>
                  <a:cubicBezTo>
                    <a:pt x="51" y="97"/>
                    <a:pt x="50" y="50"/>
                    <a:pt x="48" y="0"/>
                  </a:cubicBezTo>
                  <a:cubicBezTo>
                    <a:pt x="56" y="11"/>
                    <a:pt x="55" y="21"/>
                    <a:pt x="56" y="31"/>
                  </a:cubicBezTo>
                  <a:cubicBezTo>
                    <a:pt x="61" y="67"/>
                    <a:pt x="63" y="103"/>
                    <a:pt x="62" y="141"/>
                  </a:cubicBezTo>
                  <a:cubicBezTo>
                    <a:pt x="60" y="169"/>
                    <a:pt x="62" y="197"/>
                    <a:pt x="60" y="226"/>
                  </a:cubicBezTo>
                  <a:cubicBezTo>
                    <a:pt x="55" y="280"/>
                    <a:pt x="48" y="334"/>
                    <a:pt x="33" y="386"/>
                  </a:cubicBezTo>
                  <a:cubicBezTo>
                    <a:pt x="33" y="390"/>
                    <a:pt x="33" y="392"/>
                    <a:pt x="33" y="396"/>
                  </a:cubicBezTo>
                  <a:cubicBezTo>
                    <a:pt x="26" y="410"/>
                    <a:pt x="25" y="426"/>
                    <a:pt x="23" y="442"/>
                  </a:cubicBezTo>
                  <a:cubicBezTo>
                    <a:pt x="22" y="451"/>
                    <a:pt x="21" y="459"/>
                    <a:pt x="16" y="466"/>
                  </a:cubicBezTo>
                  <a:cubicBezTo>
                    <a:pt x="13" y="470"/>
                    <a:pt x="9" y="471"/>
                    <a:pt x="5" y="470"/>
                  </a:cubicBezTo>
                  <a:cubicBezTo>
                    <a:pt x="1" y="468"/>
                    <a:pt x="0" y="464"/>
                    <a:pt x="1" y="460"/>
                  </a:cubicBezTo>
                  <a:cubicBezTo>
                    <a:pt x="5" y="438"/>
                    <a:pt x="9" y="416"/>
                    <a:pt x="14" y="395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53">
              <a:extLst>
                <a:ext uri="{FF2B5EF4-FFF2-40B4-BE49-F238E27FC236}">
                  <a16:creationId xmlns:a16="http://schemas.microsoft.com/office/drawing/2014/main" id="{C5E14E28-74B2-BEED-53E0-597DA50A21D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46525" y="3862388"/>
              <a:ext cx="590550" cy="982663"/>
            </a:xfrm>
            <a:custGeom>
              <a:avLst/>
              <a:gdLst>
                <a:gd name="T0" fmla="*/ 69 w 232"/>
                <a:gd name="T1" fmla="*/ 274 h 386"/>
                <a:gd name="T2" fmla="*/ 105 w 232"/>
                <a:gd name="T3" fmla="*/ 219 h 386"/>
                <a:gd name="T4" fmla="*/ 184 w 232"/>
                <a:gd name="T5" fmla="*/ 98 h 386"/>
                <a:gd name="T6" fmla="*/ 223 w 232"/>
                <a:gd name="T7" fmla="*/ 16 h 386"/>
                <a:gd name="T8" fmla="*/ 229 w 232"/>
                <a:gd name="T9" fmla="*/ 0 h 386"/>
                <a:gd name="T10" fmla="*/ 230 w 232"/>
                <a:gd name="T11" fmla="*/ 13 h 386"/>
                <a:gd name="T12" fmla="*/ 169 w 232"/>
                <a:gd name="T13" fmla="*/ 141 h 386"/>
                <a:gd name="T14" fmla="*/ 77 w 232"/>
                <a:gd name="T15" fmla="*/ 285 h 386"/>
                <a:gd name="T16" fmla="*/ 74 w 232"/>
                <a:gd name="T17" fmla="*/ 293 h 386"/>
                <a:gd name="T18" fmla="*/ 21 w 232"/>
                <a:gd name="T19" fmla="*/ 371 h 386"/>
                <a:gd name="T20" fmla="*/ 6 w 232"/>
                <a:gd name="T21" fmla="*/ 381 h 386"/>
                <a:gd name="T22" fmla="*/ 8 w 232"/>
                <a:gd name="T23" fmla="*/ 363 h 386"/>
                <a:gd name="T24" fmla="*/ 69 w 232"/>
                <a:gd name="T25" fmla="*/ 274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2" h="386">
                  <a:moveTo>
                    <a:pt x="69" y="274"/>
                  </a:moveTo>
                  <a:cubicBezTo>
                    <a:pt x="85" y="258"/>
                    <a:pt x="94" y="238"/>
                    <a:pt x="105" y="219"/>
                  </a:cubicBezTo>
                  <a:cubicBezTo>
                    <a:pt x="130" y="178"/>
                    <a:pt x="160" y="140"/>
                    <a:pt x="184" y="98"/>
                  </a:cubicBezTo>
                  <a:cubicBezTo>
                    <a:pt x="199" y="72"/>
                    <a:pt x="212" y="44"/>
                    <a:pt x="223" y="16"/>
                  </a:cubicBezTo>
                  <a:cubicBezTo>
                    <a:pt x="225" y="11"/>
                    <a:pt x="227" y="6"/>
                    <a:pt x="229" y="0"/>
                  </a:cubicBezTo>
                  <a:cubicBezTo>
                    <a:pt x="232" y="6"/>
                    <a:pt x="232" y="9"/>
                    <a:pt x="230" y="13"/>
                  </a:cubicBezTo>
                  <a:cubicBezTo>
                    <a:pt x="216" y="59"/>
                    <a:pt x="195" y="101"/>
                    <a:pt x="169" y="141"/>
                  </a:cubicBezTo>
                  <a:cubicBezTo>
                    <a:pt x="138" y="189"/>
                    <a:pt x="108" y="237"/>
                    <a:pt x="77" y="285"/>
                  </a:cubicBezTo>
                  <a:cubicBezTo>
                    <a:pt x="75" y="287"/>
                    <a:pt x="74" y="290"/>
                    <a:pt x="74" y="293"/>
                  </a:cubicBezTo>
                  <a:cubicBezTo>
                    <a:pt x="56" y="319"/>
                    <a:pt x="36" y="344"/>
                    <a:pt x="21" y="371"/>
                  </a:cubicBezTo>
                  <a:cubicBezTo>
                    <a:pt x="17" y="377"/>
                    <a:pt x="13" y="386"/>
                    <a:pt x="6" y="381"/>
                  </a:cubicBezTo>
                  <a:cubicBezTo>
                    <a:pt x="0" y="378"/>
                    <a:pt x="3" y="369"/>
                    <a:pt x="8" y="363"/>
                  </a:cubicBezTo>
                  <a:cubicBezTo>
                    <a:pt x="28" y="333"/>
                    <a:pt x="49" y="303"/>
                    <a:pt x="69" y="274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54">
              <a:extLst>
                <a:ext uri="{FF2B5EF4-FFF2-40B4-BE49-F238E27FC236}">
                  <a16:creationId xmlns:a16="http://schemas.microsoft.com/office/drawing/2014/main" id="{58DD70A4-331F-0ECA-62B0-8EE87B2CE7E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46313" y="2413000"/>
              <a:ext cx="2833688" cy="646113"/>
            </a:xfrm>
            <a:custGeom>
              <a:avLst/>
              <a:gdLst>
                <a:gd name="T0" fmla="*/ 874 w 1112"/>
                <a:gd name="T1" fmla="*/ 88 h 254"/>
                <a:gd name="T2" fmla="*/ 1020 w 1112"/>
                <a:gd name="T3" fmla="*/ 56 h 254"/>
                <a:gd name="T4" fmla="*/ 1099 w 1112"/>
                <a:gd name="T5" fmla="*/ 15 h 254"/>
                <a:gd name="T6" fmla="*/ 1112 w 1112"/>
                <a:gd name="T7" fmla="*/ 0 h 254"/>
                <a:gd name="T8" fmla="*/ 990 w 1112"/>
                <a:gd name="T9" fmla="*/ 42 h 254"/>
                <a:gd name="T10" fmla="*/ 864 w 1112"/>
                <a:gd name="T11" fmla="*/ 66 h 254"/>
                <a:gd name="T12" fmla="*/ 820 w 1112"/>
                <a:gd name="T13" fmla="*/ 74 h 254"/>
                <a:gd name="T14" fmla="*/ 725 w 1112"/>
                <a:gd name="T15" fmla="*/ 77 h 254"/>
                <a:gd name="T16" fmla="*/ 711 w 1112"/>
                <a:gd name="T17" fmla="*/ 70 h 254"/>
                <a:gd name="T18" fmla="*/ 624 w 1112"/>
                <a:gd name="T19" fmla="*/ 15 h 254"/>
                <a:gd name="T20" fmla="*/ 600 w 1112"/>
                <a:gd name="T21" fmla="*/ 14 h 254"/>
                <a:gd name="T22" fmla="*/ 608 w 1112"/>
                <a:gd name="T23" fmla="*/ 36 h 254"/>
                <a:gd name="T24" fmla="*/ 646 w 1112"/>
                <a:gd name="T25" fmla="*/ 65 h 254"/>
                <a:gd name="T26" fmla="*/ 655 w 1112"/>
                <a:gd name="T27" fmla="*/ 74 h 254"/>
                <a:gd name="T28" fmla="*/ 607 w 1112"/>
                <a:gd name="T29" fmla="*/ 74 h 254"/>
                <a:gd name="T30" fmla="*/ 492 w 1112"/>
                <a:gd name="T31" fmla="*/ 55 h 254"/>
                <a:gd name="T32" fmla="*/ 401 w 1112"/>
                <a:gd name="T33" fmla="*/ 39 h 254"/>
                <a:gd name="T34" fmla="*/ 230 w 1112"/>
                <a:gd name="T35" fmla="*/ 27 h 254"/>
                <a:gd name="T36" fmla="*/ 158 w 1112"/>
                <a:gd name="T37" fmla="*/ 34 h 254"/>
                <a:gd name="T38" fmla="*/ 29 w 1112"/>
                <a:gd name="T39" fmla="*/ 67 h 254"/>
                <a:gd name="T40" fmla="*/ 0 w 1112"/>
                <a:gd name="T41" fmla="*/ 81 h 254"/>
                <a:gd name="T42" fmla="*/ 14 w 1112"/>
                <a:gd name="T43" fmla="*/ 84 h 254"/>
                <a:gd name="T44" fmla="*/ 110 w 1112"/>
                <a:gd name="T45" fmla="*/ 67 h 254"/>
                <a:gd name="T46" fmla="*/ 214 w 1112"/>
                <a:gd name="T47" fmla="*/ 59 h 254"/>
                <a:gd name="T48" fmla="*/ 243 w 1112"/>
                <a:gd name="T49" fmla="*/ 58 h 254"/>
                <a:gd name="T50" fmla="*/ 361 w 1112"/>
                <a:gd name="T51" fmla="*/ 61 h 254"/>
                <a:gd name="T52" fmla="*/ 194 w 1112"/>
                <a:gd name="T53" fmla="*/ 61 h 254"/>
                <a:gd name="T54" fmla="*/ 17 w 1112"/>
                <a:gd name="T55" fmla="*/ 88 h 254"/>
                <a:gd name="T56" fmla="*/ 1 w 1112"/>
                <a:gd name="T57" fmla="*/ 100 h 254"/>
                <a:gd name="T58" fmla="*/ 46 w 1112"/>
                <a:gd name="T59" fmla="*/ 106 h 254"/>
                <a:gd name="T60" fmla="*/ 104 w 1112"/>
                <a:gd name="T61" fmla="*/ 108 h 254"/>
                <a:gd name="T62" fmla="*/ 207 w 1112"/>
                <a:gd name="T63" fmla="*/ 102 h 254"/>
                <a:gd name="T64" fmla="*/ 306 w 1112"/>
                <a:gd name="T65" fmla="*/ 90 h 254"/>
                <a:gd name="T66" fmla="*/ 324 w 1112"/>
                <a:gd name="T67" fmla="*/ 88 h 254"/>
                <a:gd name="T68" fmla="*/ 319 w 1112"/>
                <a:gd name="T69" fmla="*/ 92 h 254"/>
                <a:gd name="T70" fmla="*/ 210 w 1112"/>
                <a:gd name="T71" fmla="*/ 149 h 254"/>
                <a:gd name="T72" fmla="*/ 156 w 1112"/>
                <a:gd name="T73" fmla="*/ 195 h 254"/>
                <a:gd name="T74" fmla="*/ 124 w 1112"/>
                <a:gd name="T75" fmla="*/ 245 h 254"/>
                <a:gd name="T76" fmla="*/ 138 w 1112"/>
                <a:gd name="T77" fmla="*/ 244 h 254"/>
                <a:gd name="T78" fmla="*/ 257 w 1112"/>
                <a:gd name="T79" fmla="*/ 167 h 254"/>
                <a:gd name="T80" fmla="*/ 392 w 1112"/>
                <a:gd name="T81" fmla="*/ 95 h 254"/>
                <a:gd name="T82" fmla="*/ 286 w 1112"/>
                <a:gd name="T83" fmla="*/ 148 h 254"/>
                <a:gd name="T84" fmla="*/ 156 w 1112"/>
                <a:gd name="T85" fmla="*/ 233 h 254"/>
                <a:gd name="T86" fmla="*/ 143 w 1112"/>
                <a:gd name="T87" fmla="*/ 249 h 254"/>
                <a:gd name="T88" fmla="*/ 174 w 1112"/>
                <a:gd name="T89" fmla="*/ 248 h 254"/>
                <a:gd name="T90" fmla="*/ 270 w 1112"/>
                <a:gd name="T91" fmla="*/ 214 h 254"/>
                <a:gd name="T92" fmla="*/ 333 w 1112"/>
                <a:gd name="T93" fmla="*/ 181 h 254"/>
                <a:gd name="T94" fmla="*/ 398 w 1112"/>
                <a:gd name="T95" fmla="*/ 141 h 254"/>
                <a:gd name="T96" fmla="*/ 448 w 1112"/>
                <a:gd name="T97" fmla="*/ 105 h 254"/>
                <a:gd name="T98" fmla="*/ 456 w 1112"/>
                <a:gd name="T99" fmla="*/ 98 h 254"/>
                <a:gd name="T100" fmla="*/ 512 w 1112"/>
                <a:gd name="T101" fmla="*/ 80 h 254"/>
                <a:gd name="T102" fmla="*/ 672 w 1112"/>
                <a:gd name="T103" fmla="*/ 95 h 254"/>
                <a:gd name="T104" fmla="*/ 808 w 1112"/>
                <a:gd name="T105" fmla="*/ 96 h 254"/>
                <a:gd name="T106" fmla="*/ 874 w 1112"/>
                <a:gd name="T107" fmla="*/ 88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12" h="254">
                  <a:moveTo>
                    <a:pt x="874" y="88"/>
                  </a:moveTo>
                  <a:cubicBezTo>
                    <a:pt x="923" y="78"/>
                    <a:pt x="972" y="72"/>
                    <a:pt x="1020" y="56"/>
                  </a:cubicBezTo>
                  <a:cubicBezTo>
                    <a:pt x="1048" y="46"/>
                    <a:pt x="1075" y="32"/>
                    <a:pt x="1099" y="15"/>
                  </a:cubicBezTo>
                  <a:cubicBezTo>
                    <a:pt x="1104" y="12"/>
                    <a:pt x="1109" y="9"/>
                    <a:pt x="1112" y="0"/>
                  </a:cubicBezTo>
                  <a:cubicBezTo>
                    <a:pt x="1069" y="11"/>
                    <a:pt x="1032" y="35"/>
                    <a:pt x="990" y="42"/>
                  </a:cubicBezTo>
                  <a:cubicBezTo>
                    <a:pt x="948" y="49"/>
                    <a:pt x="907" y="61"/>
                    <a:pt x="864" y="66"/>
                  </a:cubicBezTo>
                  <a:cubicBezTo>
                    <a:pt x="850" y="72"/>
                    <a:pt x="835" y="73"/>
                    <a:pt x="820" y="74"/>
                  </a:cubicBezTo>
                  <a:cubicBezTo>
                    <a:pt x="789" y="76"/>
                    <a:pt x="756" y="79"/>
                    <a:pt x="725" y="77"/>
                  </a:cubicBezTo>
                  <a:cubicBezTo>
                    <a:pt x="719" y="77"/>
                    <a:pt x="715" y="74"/>
                    <a:pt x="711" y="70"/>
                  </a:cubicBezTo>
                  <a:cubicBezTo>
                    <a:pt x="684" y="50"/>
                    <a:pt x="656" y="28"/>
                    <a:pt x="624" y="15"/>
                  </a:cubicBezTo>
                  <a:cubicBezTo>
                    <a:pt x="616" y="12"/>
                    <a:pt x="606" y="4"/>
                    <a:pt x="600" y="14"/>
                  </a:cubicBezTo>
                  <a:cubicBezTo>
                    <a:pt x="593" y="22"/>
                    <a:pt x="604" y="29"/>
                    <a:pt x="608" y="36"/>
                  </a:cubicBezTo>
                  <a:cubicBezTo>
                    <a:pt x="618" y="49"/>
                    <a:pt x="632" y="57"/>
                    <a:pt x="646" y="65"/>
                  </a:cubicBezTo>
                  <a:cubicBezTo>
                    <a:pt x="649" y="68"/>
                    <a:pt x="654" y="68"/>
                    <a:pt x="655" y="74"/>
                  </a:cubicBezTo>
                  <a:cubicBezTo>
                    <a:pt x="639" y="80"/>
                    <a:pt x="623" y="74"/>
                    <a:pt x="607" y="74"/>
                  </a:cubicBezTo>
                  <a:cubicBezTo>
                    <a:pt x="568" y="71"/>
                    <a:pt x="530" y="65"/>
                    <a:pt x="492" y="55"/>
                  </a:cubicBezTo>
                  <a:cubicBezTo>
                    <a:pt x="462" y="48"/>
                    <a:pt x="432" y="41"/>
                    <a:pt x="401" y="39"/>
                  </a:cubicBezTo>
                  <a:cubicBezTo>
                    <a:pt x="344" y="34"/>
                    <a:pt x="287" y="29"/>
                    <a:pt x="230" y="27"/>
                  </a:cubicBezTo>
                  <a:cubicBezTo>
                    <a:pt x="206" y="26"/>
                    <a:pt x="182" y="31"/>
                    <a:pt x="158" y="34"/>
                  </a:cubicBezTo>
                  <a:cubicBezTo>
                    <a:pt x="114" y="39"/>
                    <a:pt x="71" y="55"/>
                    <a:pt x="29" y="67"/>
                  </a:cubicBezTo>
                  <a:cubicBezTo>
                    <a:pt x="19" y="70"/>
                    <a:pt x="10" y="77"/>
                    <a:pt x="0" y="81"/>
                  </a:cubicBezTo>
                  <a:cubicBezTo>
                    <a:pt x="4" y="86"/>
                    <a:pt x="9" y="85"/>
                    <a:pt x="14" y="84"/>
                  </a:cubicBezTo>
                  <a:cubicBezTo>
                    <a:pt x="46" y="77"/>
                    <a:pt x="78" y="70"/>
                    <a:pt x="110" y="67"/>
                  </a:cubicBezTo>
                  <a:cubicBezTo>
                    <a:pt x="145" y="63"/>
                    <a:pt x="179" y="56"/>
                    <a:pt x="214" y="59"/>
                  </a:cubicBezTo>
                  <a:cubicBezTo>
                    <a:pt x="223" y="59"/>
                    <a:pt x="233" y="58"/>
                    <a:pt x="243" y="58"/>
                  </a:cubicBezTo>
                  <a:cubicBezTo>
                    <a:pt x="285" y="57"/>
                    <a:pt x="328" y="57"/>
                    <a:pt x="361" y="61"/>
                  </a:cubicBezTo>
                  <a:cubicBezTo>
                    <a:pt x="311" y="56"/>
                    <a:pt x="252" y="57"/>
                    <a:pt x="194" y="61"/>
                  </a:cubicBezTo>
                  <a:cubicBezTo>
                    <a:pt x="134" y="65"/>
                    <a:pt x="74" y="73"/>
                    <a:pt x="17" y="88"/>
                  </a:cubicBezTo>
                  <a:cubicBezTo>
                    <a:pt x="10" y="90"/>
                    <a:pt x="2" y="91"/>
                    <a:pt x="1" y="100"/>
                  </a:cubicBezTo>
                  <a:cubicBezTo>
                    <a:pt x="16" y="98"/>
                    <a:pt x="30" y="105"/>
                    <a:pt x="46" y="106"/>
                  </a:cubicBezTo>
                  <a:cubicBezTo>
                    <a:pt x="65" y="106"/>
                    <a:pt x="85" y="109"/>
                    <a:pt x="104" y="108"/>
                  </a:cubicBezTo>
                  <a:cubicBezTo>
                    <a:pt x="139" y="107"/>
                    <a:pt x="173" y="107"/>
                    <a:pt x="207" y="102"/>
                  </a:cubicBezTo>
                  <a:cubicBezTo>
                    <a:pt x="240" y="96"/>
                    <a:pt x="273" y="93"/>
                    <a:pt x="306" y="90"/>
                  </a:cubicBezTo>
                  <a:cubicBezTo>
                    <a:pt x="312" y="89"/>
                    <a:pt x="318" y="88"/>
                    <a:pt x="324" y="88"/>
                  </a:cubicBezTo>
                  <a:cubicBezTo>
                    <a:pt x="324" y="92"/>
                    <a:pt x="321" y="92"/>
                    <a:pt x="319" y="92"/>
                  </a:cubicBezTo>
                  <a:cubicBezTo>
                    <a:pt x="277" y="101"/>
                    <a:pt x="243" y="124"/>
                    <a:pt x="210" y="149"/>
                  </a:cubicBezTo>
                  <a:cubicBezTo>
                    <a:pt x="190" y="163"/>
                    <a:pt x="173" y="179"/>
                    <a:pt x="156" y="195"/>
                  </a:cubicBezTo>
                  <a:cubicBezTo>
                    <a:pt x="142" y="209"/>
                    <a:pt x="127" y="223"/>
                    <a:pt x="124" y="245"/>
                  </a:cubicBezTo>
                  <a:cubicBezTo>
                    <a:pt x="129" y="249"/>
                    <a:pt x="134" y="247"/>
                    <a:pt x="138" y="244"/>
                  </a:cubicBezTo>
                  <a:cubicBezTo>
                    <a:pt x="177" y="217"/>
                    <a:pt x="218" y="194"/>
                    <a:pt x="257" y="167"/>
                  </a:cubicBezTo>
                  <a:cubicBezTo>
                    <a:pt x="302" y="136"/>
                    <a:pt x="350" y="109"/>
                    <a:pt x="392" y="95"/>
                  </a:cubicBezTo>
                  <a:cubicBezTo>
                    <a:pt x="360" y="105"/>
                    <a:pt x="323" y="126"/>
                    <a:pt x="286" y="148"/>
                  </a:cubicBezTo>
                  <a:cubicBezTo>
                    <a:pt x="243" y="175"/>
                    <a:pt x="200" y="206"/>
                    <a:pt x="156" y="233"/>
                  </a:cubicBezTo>
                  <a:cubicBezTo>
                    <a:pt x="149" y="236"/>
                    <a:pt x="142" y="239"/>
                    <a:pt x="143" y="249"/>
                  </a:cubicBezTo>
                  <a:cubicBezTo>
                    <a:pt x="154" y="254"/>
                    <a:pt x="164" y="249"/>
                    <a:pt x="174" y="248"/>
                  </a:cubicBezTo>
                  <a:cubicBezTo>
                    <a:pt x="208" y="242"/>
                    <a:pt x="240" y="230"/>
                    <a:pt x="270" y="214"/>
                  </a:cubicBezTo>
                  <a:cubicBezTo>
                    <a:pt x="291" y="202"/>
                    <a:pt x="312" y="191"/>
                    <a:pt x="333" y="181"/>
                  </a:cubicBezTo>
                  <a:cubicBezTo>
                    <a:pt x="356" y="170"/>
                    <a:pt x="377" y="156"/>
                    <a:pt x="398" y="141"/>
                  </a:cubicBezTo>
                  <a:cubicBezTo>
                    <a:pt x="414" y="128"/>
                    <a:pt x="432" y="118"/>
                    <a:pt x="448" y="105"/>
                  </a:cubicBezTo>
                  <a:cubicBezTo>
                    <a:pt x="450" y="103"/>
                    <a:pt x="454" y="100"/>
                    <a:pt x="456" y="98"/>
                  </a:cubicBezTo>
                  <a:cubicBezTo>
                    <a:pt x="470" y="76"/>
                    <a:pt x="489" y="74"/>
                    <a:pt x="512" y="80"/>
                  </a:cubicBezTo>
                  <a:cubicBezTo>
                    <a:pt x="565" y="94"/>
                    <a:pt x="618" y="94"/>
                    <a:pt x="672" y="95"/>
                  </a:cubicBezTo>
                  <a:cubicBezTo>
                    <a:pt x="717" y="96"/>
                    <a:pt x="762" y="97"/>
                    <a:pt x="808" y="96"/>
                  </a:cubicBezTo>
                  <a:cubicBezTo>
                    <a:pt x="830" y="95"/>
                    <a:pt x="852" y="91"/>
                    <a:pt x="874" y="88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55">
              <a:extLst>
                <a:ext uri="{FF2B5EF4-FFF2-40B4-BE49-F238E27FC236}">
                  <a16:creationId xmlns:a16="http://schemas.microsoft.com/office/drawing/2014/main" id="{D65D28C0-4DBC-A34C-C982-F002A290D43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33688" y="1924050"/>
              <a:ext cx="844550" cy="519113"/>
            </a:xfrm>
            <a:custGeom>
              <a:avLst/>
              <a:gdLst>
                <a:gd name="T0" fmla="*/ 331 w 332"/>
                <a:gd name="T1" fmla="*/ 177 h 204"/>
                <a:gd name="T2" fmla="*/ 311 w 332"/>
                <a:gd name="T3" fmla="*/ 122 h 204"/>
                <a:gd name="T4" fmla="*/ 239 w 332"/>
                <a:gd name="T5" fmla="*/ 30 h 204"/>
                <a:gd name="T6" fmla="*/ 113 w 332"/>
                <a:gd name="T7" fmla="*/ 20 h 204"/>
                <a:gd name="T8" fmla="*/ 52 w 332"/>
                <a:gd name="T9" fmla="*/ 59 h 204"/>
                <a:gd name="T10" fmla="*/ 6 w 332"/>
                <a:gd name="T11" fmla="*/ 145 h 204"/>
                <a:gd name="T12" fmla="*/ 31 w 332"/>
                <a:gd name="T13" fmla="*/ 191 h 204"/>
                <a:gd name="T14" fmla="*/ 61 w 332"/>
                <a:gd name="T15" fmla="*/ 192 h 204"/>
                <a:gd name="T16" fmla="*/ 123 w 332"/>
                <a:gd name="T17" fmla="*/ 179 h 204"/>
                <a:gd name="T18" fmla="*/ 198 w 332"/>
                <a:gd name="T19" fmla="*/ 179 h 204"/>
                <a:gd name="T20" fmla="*/ 292 w 332"/>
                <a:gd name="T21" fmla="*/ 201 h 204"/>
                <a:gd name="T22" fmla="*/ 319 w 332"/>
                <a:gd name="T23" fmla="*/ 204 h 204"/>
                <a:gd name="T24" fmla="*/ 332 w 332"/>
                <a:gd name="T25" fmla="*/ 189 h 204"/>
                <a:gd name="T26" fmla="*/ 331 w 332"/>
                <a:gd name="T27" fmla="*/ 177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32" h="204">
                  <a:moveTo>
                    <a:pt x="331" y="177"/>
                  </a:moveTo>
                  <a:cubicBezTo>
                    <a:pt x="331" y="156"/>
                    <a:pt x="320" y="139"/>
                    <a:pt x="311" y="122"/>
                  </a:cubicBezTo>
                  <a:cubicBezTo>
                    <a:pt x="293" y="87"/>
                    <a:pt x="273" y="53"/>
                    <a:pt x="239" y="30"/>
                  </a:cubicBezTo>
                  <a:cubicBezTo>
                    <a:pt x="199" y="4"/>
                    <a:pt x="157" y="0"/>
                    <a:pt x="113" y="20"/>
                  </a:cubicBezTo>
                  <a:cubicBezTo>
                    <a:pt x="90" y="29"/>
                    <a:pt x="69" y="41"/>
                    <a:pt x="52" y="59"/>
                  </a:cubicBezTo>
                  <a:cubicBezTo>
                    <a:pt x="29" y="83"/>
                    <a:pt x="15" y="113"/>
                    <a:pt x="6" y="145"/>
                  </a:cubicBezTo>
                  <a:cubicBezTo>
                    <a:pt x="0" y="168"/>
                    <a:pt x="15" y="187"/>
                    <a:pt x="31" y="191"/>
                  </a:cubicBezTo>
                  <a:cubicBezTo>
                    <a:pt x="41" y="194"/>
                    <a:pt x="51" y="194"/>
                    <a:pt x="61" y="192"/>
                  </a:cubicBezTo>
                  <a:cubicBezTo>
                    <a:pt x="83" y="191"/>
                    <a:pt x="103" y="184"/>
                    <a:pt x="123" y="179"/>
                  </a:cubicBezTo>
                  <a:cubicBezTo>
                    <a:pt x="148" y="174"/>
                    <a:pt x="173" y="175"/>
                    <a:pt x="198" y="179"/>
                  </a:cubicBezTo>
                  <a:cubicBezTo>
                    <a:pt x="229" y="186"/>
                    <a:pt x="260" y="193"/>
                    <a:pt x="292" y="201"/>
                  </a:cubicBezTo>
                  <a:cubicBezTo>
                    <a:pt x="301" y="203"/>
                    <a:pt x="310" y="203"/>
                    <a:pt x="319" y="204"/>
                  </a:cubicBezTo>
                  <a:cubicBezTo>
                    <a:pt x="327" y="204"/>
                    <a:pt x="331" y="197"/>
                    <a:pt x="332" y="189"/>
                  </a:cubicBezTo>
                  <a:cubicBezTo>
                    <a:pt x="332" y="185"/>
                    <a:pt x="331" y="181"/>
                    <a:pt x="331" y="177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56">
              <a:extLst>
                <a:ext uri="{FF2B5EF4-FFF2-40B4-BE49-F238E27FC236}">
                  <a16:creationId xmlns:a16="http://schemas.microsoft.com/office/drawing/2014/main" id="{628CE1C9-9F0A-21E9-98EB-D4D0DBAC453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60775" y="2017713"/>
              <a:ext cx="808038" cy="488950"/>
            </a:xfrm>
            <a:custGeom>
              <a:avLst/>
              <a:gdLst>
                <a:gd name="T0" fmla="*/ 272 w 317"/>
                <a:gd name="T1" fmla="*/ 13 h 192"/>
                <a:gd name="T2" fmla="*/ 167 w 317"/>
                <a:gd name="T3" fmla="*/ 17 h 192"/>
                <a:gd name="T4" fmla="*/ 61 w 317"/>
                <a:gd name="T5" fmla="*/ 3 h 192"/>
                <a:gd name="T6" fmla="*/ 29 w 317"/>
                <a:gd name="T7" fmla="*/ 2 h 192"/>
                <a:gd name="T8" fmla="*/ 6 w 317"/>
                <a:gd name="T9" fmla="*/ 47 h 192"/>
                <a:gd name="T10" fmla="*/ 102 w 317"/>
                <a:gd name="T11" fmla="*/ 163 h 192"/>
                <a:gd name="T12" fmla="*/ 266 w 317"/>
                <a:gd name="T13" fmla="*/ 135 h 192"/>
                <a:gd name="T14" fmla="*/ 313 w 317"/>
                <a:gd name="T15" fmla="*/ 61 h 192"/>
                <a:gd name="T16" fmla="*/ 311 w 317"/>
                <a:gd name="T17" fmla="*/ 28 h 192"/>
                <a:gd name="T18" fmla="*/ 272 w 317"/>
                <a:gd name="T19" fmla="*/ 13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192">
                  <a:moveTo>
                    <a:pt x="272" y="13"/>
                  </a:moveTo>
                  <a:cubicBezTo>
                    <a:pt x="240" y="22"/>
                    <a:pt x="203" y="18"/>
                    <a:pt x="167" y="17"/>
                  </a:cubicBezTo>
                  <a:cubicBezTo>
                    <a:pt x="132" y="15"/>
                    <a:pt x="96" y="12"/>
                    <a:pt x="61" y="3"/>
                  </a:cubicBezTo>
                  <a:cubicBezTo>
                    <a:pt x="50" y="1"/>
                    <a:pt x="40" y="0"/>
                    <a:pt x="29" y="2"/>
                  </a:cubicBezTo>
                  <a:cubicBezTo>
                    <a:pt x="8" y="4"/>
                    <a:pt x="0" y="21"/>
                    <a:pt x="6" y="47"/>
                  </a:cubicBezTo>
                  <a:cubicBezTo>
                    <a:pt x="20" y="101"/>
                    <a:pt x="55" y="140"/>
                    <a:pt x="102" y="163"/>
                  </a:cubicBezTo>
                  <a:cubicBezTo>
                    <a:pt x="161" y="192"/>
                    <a:pt x="212" y="186"/>
                    <a:pt x="266" y="135"/>
                  </a:cubicBezTo>
                  <a:cubicBezTo>
                    <a:pt x="288" y="114"/>
                    <a:pt x="305" y="91"/>
                    <a:pt x="313" y="61"/>
                  </a:cubicBezTo>
                  <a:cubicBezTo>
                    <a:pt x="317" y="50"/>
                    <a:pt x="315" y="39"/>
                    <a:pt x="311" y="28"/>
                  </a:cubicBezTo>
                  <a:cubicBezTo>
                    <a:pt x="307" y="16"/>
                    <a:pt x="294" y="10"/>
                    <a:pt x="272" y="1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57">
              <a:extLst>
                <a:ext uri="{FF2B5EF4-FFF2-40B4-BE49-F238E27FC236}">
                  <a16:creationId xmlns:a16="http://schemas.microsoft.com/office/drawing/2014/main" id="{AA8BC6F0-E2CE-C485-F752-B821A61421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68663" y="2709863"/>
              <a:ext cx="733425" cy="301625"/>
            </a:xfrm>
            <a:custGeom>
              <a:avLst/>
              <a:gdLst>
                <a:gd name="T0" fmla="*/ 288 w 288"/>
                <a:gd name="T1" fmla="*/ 14 h 118"/>
                <a:gd name="T2" fmla="*/ 258 w 288"/>
                <a:gd name="T3" fmla="*/ 6 h 118"/>
                <a:gd name="T4" fmla="*/ 163 w 288"/>
                <a:gd name="T5" fmla="*/ 4 h 118"/>
                <a:gd name="T6" fmla="*/ 66 w 288"/>
                <a:gd name="T7" fmla="*/ 41 h 118"/>
                <a:gd name="T8" fmla="*/ 14 w 288"/>
                <a:gd name="T9" fmla="*/ 76 h 118"/>
                <a:gd name="T10" fmla="*/ 1 w 288"/>
                <a:gd name="T11" fmla="*/ 95 h 118"/>
                <a:gd name="T12" fmla="*/ 14 w 288"/>
                <a:gd name="T13" fmla="*/ 110 h 118"/>
                <a:gd name="T14" fmla="*/ 204 w 288"/>
                <a:gd name="T15" fmla="*/ 70 h 118"/>
                <a:gd name="T16" fmla="*/ 268 w 288"/>
                <a:gd name="T17" fmla="*/ 33 h 118"/>
                <a:gd name="T18" fmla="*/ 288 w 288"/>
                <a:gd name="T19" fmla="*/ 14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8" h="118">
                  <a:moveTo>
                    <a:pt x="288" y="14"/>
                  </a:moveTo>
                  <a:cubicBezTo>
                    <a:pt x="279" y="5"/>
                    <a:pt x="268" y="6"/>
                    <a:pt x="258" y="6"/>
                  </a:cubicBezTo>
                  <a:cubicBezTo>
                    <a:pt x="227" y="3"/>
                    <a:pt x="195" y="0"/>
                    <a:pt x="163" y="4"/>
                  </a:cubicBezTo>
                  <a:cubicBezTo>
                    <a:pt x="128" y="10"/>
                    <a:pt x="97" y="23"/>
                    <a:pt x="66" y="41"/>
                  </a:cubicBezTo>
                  <a:cubicBezTo>
                    <a:pt x="48" y="51"/>
                    <a:pt x="32" y="65"/>
                    <a:pt x="14" y="76"/>
                  </a:cubicBezTo>
                  <a:cubicBezTo>
                    <a:pt x="8" y="81"/>
                    <a:pt x="2" y="86"/>
                    <a:pt x="1" y="95"/>
                  </a:cubicBezTo>
                  <a:cubicBezTo>
                    <a:pt x="0" y="105"/>
                    <a:pt x="6" y="109"/>
                    <a:pt x="14" y="110"/>
                  </a:cubicBezTo>
                  <a:cubicBezTo>
                    <a:pt x="82" y="118"/>
                    <a:pt x="145" y="101"/>
                    <a:pt x="204" y="70"/>
                  </a:cubicBezTo>
                  <a:cubicBezTo>
                    <a:pt x="226" y="59"/>
                    <a:pt x="247" y="46"/>
                    <a:pt x="268" y="33"/>
                  </a:cubicBezTo>
                  <a:cubicBezTo>
                    <a:pt x="276" y="28"/>
                    <a:pt x="279" y="18"/>
                    <a:pt x="288" y="14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58">
              <a:extLst>
                <a:ext uri="{FF2B5EF4-FFF2-40B4-BE49-F238E27FC236}">
                  <a16:creationId xmlns:a16="http://schemas.microsoft.com/office/drawing/2014/main" id="{FBC4158A-07BD-BC13-4BD8-5E205147009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19300" y="2741613"/>
              <a:ext cx="625475" cy="258763"/>
            </a:xfrm>
            <a:custGeom>
              <a:avLst/>
              <a:gdLst>
                <a:gd name="T0" fmla="*/ 196 w 245"/>
                <a:gd name="T1" fmla="*/ 2 h 102"/>
                <a:gd name="T2" fmla="*/ 122 w 245"/>
                <a:gd name="T3" fmla="*/ 11 h 102"/>
                <a:gd name="T4" fmla="*/ 25 w 245"/>
                <a:gd name="T5" fmla="*/ 66 h 102"/>
                <a:gd name="T6" fmla="*/ 7 w 245"/>
                <a:gd name="T7" fmla="*/ 81 h 102"/>
                <a:gd name="T8" fmla="*/ 3 w 245"/>
                <a:gd name="T9" fmla="*/ 94 h 102"/>
                <a:gd name="T10" fmla="*/ 16 w 245"/>
                <a:gd name="T11" fmla="*/ 102 h 102"/>
                <a:gd name="T12" fmla="*/ 107 w 245"/>
                <a:gd name="T13" fmla="*/ 90 h 102"/>
                <a:gd name="T14" fmla="*/ 164 w 245"/>
                <a:gd name="T15" fmla="*/ 72 h 102"/>
                <a:gd name="T16" fmla="*/ 233 w 245"/>
                <a:gd name="T17" fmla="*/ 30 h 102"/>
                <a:gd name="T18" fmla="*/ 242 w 245"/>
                <a:gd name="T19" fmla="*/ 20 h 102"/>
                <a:gd name="T20" fmla="*/ 236 w 245"/>
                <a:gd name="T21" fmla="*/ 5 h 102"/>
                <a:gd name="T22" fmla="*/ 196 w 245"/>
                <a:gd name="T23" fmla="*/ 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5" h="102">
                  <a:moveTo>
                    <a:pt x="196" y="2"/>
                  </a:moveTo>
                  <a:cubicBezTo>
                    <a:pt x="173" y="0"/>
                    <a:pt x="148" y="6"/>
                    <a:pt x="122" y="11"/>
                  </a:cubicBezTo>
                  <a:cubicBezTo>
                    <a:pt x="85" y="20"/>
                    <a:pt x="54" y="41"/>
                    <a:pt x="25" y="66"/>
                  </a:cubicBezTo>
                  <a:cubicBezTo>
                    <a:pt x="19" y="71"/>
                    <a:pt x="11" y="74"/>
                    <a:pt x="7" y="81"/>
                  </a:cubicBezTo>
                  <a:cubicBezTo>
                    <a:pt x="4" y="85"/>
                    <a:pt x="0" y="89"/>
                    <a:pt x="3" y="94"/>
                  </a:cubicBezTo>
                  <a:cubicBezTo>
                    <a:pt x="5" y="100"/>
                    <a:pt x="10" y="102"/>
                    <a:pt x="16" y="102"/>
                  </a:cubicBezTo>
                  <a:cubicBezTo>
                    <a:pt x="47" y="101"/>
                    <a:pt x="78" y="98"/>
                    <a:pt x="107" y="90"/>
                  </a:cubicBezTo>
                  <a:cubicBezTo>
                    <a:pt x="127" y="84"/>
                    <a:pt x="145" y="79"/>
                    <a:pt x="164" y="72"/>
                  </a:cubicBezTo>
                  <a:cubicBezTo>
                    <a:pt x="189" y="62"/>
                    <a:pt x="211" y="46"/>
                    <a:pt x="233" y="30"/>
                  </a:cubicBezTo>
                  <a:cubicBezTo>
                    <a:pt x="236" y="27"/>
                    <a:pt x="240" y="24"/>
                    <a:pt x="242" y="20"/>
                  </a:cubicBezTo>
                  <a:cubicBezTo>
                    <a:pt x="245" y="14"/>
                    <a:pt x="245" y="7"/>
                    <a:pt x="236" y="5"/>
                  </a:cubicBezTo>
                  <a:cubicBezTo>
                    <a:pt x="224" y="3"/>
                    <a:pt x="212" y="0"/>
                    <a:pt x="196" y="2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59">
              <a:extLst>
                <a:ext uri="{FF2B5EF4-FFF2-40B4-BE49-F238E27FC236}">
                  <a16:creationId xmlns:a16="http://schemas.microsoft.com/office/drawing/2014/main" id="{F456FB65-3752-6D63-9231-DC3193374DD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52638" y="2540000"/>
              <a:ext cx="1200150" cy="160338"/>
            </a:xfrm>
            <a:custGeom>
              <a:avLst/>
              <a:gdLst>
                <a:gd name="T0" fmla="*/ 77 w 471"/>
                <a:gd name="T1" fmla="*/ 50 h 63"/>
                <a:gd name="T2" fmla="*/ 149 w 471"/>
                <a:gd name="T3" fmla="*/ 31 h 63"/>
                <a:gd name="T4" fmla="*/ 236 w 471"/>
                <a:gd name="T5" fmla="*/ 19 h 63"/>
                <a:gd name="T6" fmla="*/ 328 w 471"/>
                <a:gd name="T7" fmla="*/ 14 h 63"/>
                <a:gd name="T8" fmla="*/ 471 w 471"/>
                <a:gd name="T9" fmla="*/ 16 h 63"/>
                <a:gd name="T10" fmla="*/ 441 w 471"/>
                <a:gd name="T11" fmla="*/ 7 h 63"/>
                <a:gd name="T12" fmla="*/ 331 w 471"/>
                <a:gd name="T13" fmla="*/ 2 h 63"/>
                <a:gd name="T14" fmla="*/ 246 w 471"/>
                <a:gd name="T15" fmla="*/ 4 h 63"/>
                <a:gd name="T16" fmla="*/ 85 w 471"/>
                <a:gd name="T17" fmla="*/ 30 h 63"/>
                <a:gd name="T18" fmla="*/ 76 w 471"/>
                <a:gd name="T19" fmla="*/ 31 h 63"/>
                <a:gd name="T20" fmla="*/ 29 w 471"/>
                <a:gd name="T21" fmla="*/ 41 h 63"/>
                <a:gd name="T22" fmla="*/ 6 w 471"/>
                <a:gd name="T23" fmla="*/ 48 h 63"/>
                <a:gd name="T24" fmla="*/ 2 w 471"/>
                <a:gd name="T25" fmla="*/ 59 h 63"/>
                <a:gd name="T26" fmla="*/ 12 w 471"/>
                <a:gd name="T27" fmla="*/ 63 h 63"/>
                <a:gd name="T28" fmla="*/ 77 w 471"/>
                <a:gd name="T29" fmla="*/ 5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71" h="63">
                  <a:moveTo>
                    <a:pt x="77" y="50"/>
                  </a:moveTo>
                  <a:cubicBezTo>
                    <a:pt x="100" y="41"/>
                    <a:pt x="125" y="35"/>
                    <a:pt x="149" y="31"/>
                  </a:cubicBezTo>
                  <a:cubicBezTo>
                    <a:pt x="178" y="26"/>
                    <a:pt x="207" y="22"/>
                    <a:pt x="236" y="19"/>
                  </a:cubicBezTo>
                  <a:cubicBezTo>
                    <a:pt x="266" y="16"/>
                    <a:pt x="297" y="16"/>
                    <a:pt x="328" y="14"/>
                  </a:cubicBezTo>
                  <a:cubicBezTo>
                    <a:pt x="375" y="12"/>
                    <a:pt x="422" y="13"/>
                    <a:pt x="471" y="16"/>
                  </a:cubicBezTo>
                  <a:cubicBezTo>
                    <a:pt x="461" y="8"/>
                    <a:pt x="450" y="9"/>
                    <a:pt x="441" y="7"/>
                  </a:cubicBezTo>
                  <a:cubicBezTo>
                    <a:pt x="405" y="3"/>
                    <a:pt x="368" y="0"/>
                    <a:pt x="331" y="2"/>
                  </a:cubicBezTo>
                  <a:cubicBezTo>
                    <a:pt x="303" y="3"/>
                    <a:pt x="274" y="2"/>
                    <a:pt x="246" y="4"/>
                  </a:cubicBezTo>
                  <a:cubicBezTo>
                    <a:pt x="191" y="9"/>
                    <a:pt x="138" y="16"/>
                    <a:pt x="85" y="30"/>
                  </a:cubicBezTo>
                  <a:cubicBezTo>
                    <a:pt x="82" y="31"/>
                    <a:pt x="79" y="31"/>
                    <a:pt x="76" y="31"/>
                  </a:cubicBezTo>
                  <a:cubicBezTo>
                    <a:pt x="61" y="37"/>
                    <a:pt x="45" y="39"/>
                    <a:pt x="29" y="41"/>
                  </a:cubicBezTo>
                  <a:cubicBezTo>
                    <a:pt x="21" y="42"/>
                    <a:pt x="12" y="43"/>
                    <a:pt x="6" y="48"/>
                  </a:cubicBezTo>
                  <a:cubicBezTo>
                    <a:pt x="2" y="51"/>
                    <a:pt x="0" y="54"/>
                    <a:pt x="2" y="59"/>
                  </a:cubicBezTo>
                  <a:cubicBezTo>
                    <a:pt x="4" y="63"/>
                    <a:pt x="7" y="63"/>
                    <a:pt x="12" y="63"/>
                  </a:cubicBezTo>
                  <a:cubicBezTo>
                    <a:pt x="33" y="58"/>
                    <a:pt x="55" y="54"/>
                    <a:pt x="77" y="5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60">
              <a:extLst>
                <a:ext uri="{FF2B5EF4-FFF2-40B4-BE49-F238E27FC236}">
                  <a16:creationId xmlns:a16="http://schemas.microsoft.com/office/drawing/2014/main" id="{4D4190BA-D955-1CB5-1818-32631B6ADC4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25688" y="2632075"/>
              <a:ext cx="981075" cy="593725"/>
            </a:xfrm>
            <a:custGeom>
              <a:avLst/>
              <a:gdLst>
                <a:gd name="T0" fmla="*/ 111 w 385"/>
                <a:gd name="T1" fmla="*/ 163 h 233"/>
                <a:gd name="T2" fmla="*/ 166 w 385"/>
                <a:gd name="T3" fmla="*/ 127 h 233"/>
                <a:gd name="T4" fmla="*/ 288 w 385"/>
                <a:gd name="T5" fmla="*/ 49 h 233"/>
                <a:gd name="T6" fmla="*/ 369 w 385"/>
                <a:gd name="T7" fmla="*/ 9 h 233"/>
                <a:gd name="T8" fmla="*/ 385 w 385"/>
                <a:gd name="T9" fmla="*/ 3 h 233"/>
                <a:gd name="T10" fmla="*/ 372 w 385"/>
                <a:gd name="T11" fmla="*/ 2 h 233"/>
                <a:gd name="T12" fmla="*/ 245 w 385"/>
                <a:gd name="T13" fmla="*/ 63 h 233"/>
                <a:gd name="T14" fmla="*/ 100 w 385"/>
                <a:gd name="T15" fmla="*/ 156 h 233"/>
                <a:gd name="T16" fmla="*/ 93 w 385"/>
                <a:gd name="T17" fmla="*/ 159 h 233"/>
                <a:gd name="T18" fmla="*/ 14 w 385"/>
                <a:gd name="T19" fmla="*/ 212 h 233"/>
                <a:gd name="T20" fmla="*/ 4 w 385"/>
                <a:gd name="T21" fmla="*/ 226 h 233"/>
                <a:gd name="T22" fmla="*/ 23 w 385"/>
                <a:gd name="T23" fmla="*/ 225 h 233"/>
                <a:gd name="T24" fmla="*/ 111 w 385"/>
                <a:gd name="T25" fmla="*/ 163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5" h="233">
                  <a:moveTo>
                    <a:pt x="111" y="163"/>
                  </a:moveTo>
                  <a:cubicBezTo>
                    <a:pt x="128" y="148"/>
                    <a:pt x="148" y="139"/>
                    <a:pt x="166" y="127"/>
                  </a:cubicBezTo>
                  <a:cubicBezTo>
                    <a:pt x="207" y="102"/>
                    <a:pt x="246" y="73"/>
                    <a:pt x="288" y="49"/>
                  </a:cubicBezTo>
                  <a:cubicBezTo>
                    <a:pt x="314" y="34"/>
                    <a:pt x="342" y="21"/>
                    <a:pt x="369" y="9"/>
                  </a:cubicBezTo>
                  <a:cubicBezTo>
                    <a:pt x="375" y="7"/>
                    <a:pt x="379" y="6"/>
                    <a:pt x="385" y="3"/>
                  </a:cubicBezTo>
                  <a:cubicBezTo>
                    <a:pt x="380" y="0"/>
                    <a:pt x="376" y="1"/>
                    <a:pt x="372" y="2"/>
                  </a:cubicBezTo>
                  <a:cubicBezTo>
                    <a:pt x="326" y="16"/>
                    <a:pt x="284" y="37"/>
                    <a:pt x="245" y="63"/>
                  </a:cubicBezTo>
                  <a:cubicBezTo>
                    <a:pt x="196" y="94"/>
                    <a:pt x="149" y="125"/>
                    <a:pt x="100" y="156"/>
                  </a:cubicBezTo>
                  <a:cubicBezTo>
                    <a:pt x="98" y="157"/>
                    <a:pt x="96" y="158"/>
                    <a:pt x="93" y="159"/>
                  </a:cubicBezTo>
                  <a:cubicBezTo>
                    <a:pt x="67" y="177"/>
                    <a:pt x="42" y="196"/>
                    <a:pt x="14" y="212"/>
                  </a:cubicBezTo>
                  <a:cubicBezTo>
                    <a:pt x="9" y="215"/>
                    <a:pt x="0" y="219"/>
                    <a:pt x="4" y="226"/>
                  </a:cubicBezTo>
                  <a:cubicBezTo>
                    <a:pt x="8" y="233"/>
                    <a:pt x="17" y="229"/>
                    <a:pt x="23" y="225"/>
                  </a:cubicBezTo>
                  <a:cubicBezTo>
                    <a:pt x="52" y="204"/>
                    <a:pt x="82" y="184"/>
                    <a:pt x="111" y="16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3" name="Elipse 12">
            <a:extLst>
              <a:ext uri="{FF2B5EF4-FFF2-40B4-BE49-F238E27FC236}">
                <a16:creationId xmlns:a16="http://schemas.microsoft.com/office/drawing/2014/main" id="{A6312A18-5FCE-4E4C-B327-6DC5FE72CE20}"/>
              </a:ext>
            </a:extLst>
          </p:cNvPr>
          <p:cNvSpPr/>
          <p:nvPr/>
        </p:nvSpPr>
        <p:spPr>
          <a:xfrm>
            <a:off x="3530720" y="1530619"/>
            <a:ext cx="2082262" cy="20822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2800" dirty="0"/>
              <a:t>Thank you</a:t>
            </a:r>
            <a:endParaRPr lang="ko-KR" alt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</a:t>
            </a:r>
          </a:p>
          <a:p>
            <a:pPr lvl="0"/>
            <a:r>
              <a:rPr lang="en-US" altLang="ko-KR" dirty="0"/>
              <a:t>your subtitle Here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BC753121-1DBC-9B71-0F29-525DF75B4BB0}"/>
              </a:ext>
            </a:extLst>
          </p:cNvPr>
          <p:cNvGrpSpPr/>
          <p:nvPr/>
        </p:nvGrpSpPr>
        <p:grpSpPr>
          <a:xfrm rot="8294799">
            <a:off x="-317685" y="-93856"/>
            <a:ext cx="2227562" cy="1702084"/>
            <a:chOff x="-1146176" y="1508125"/>
            <a:chExt cx="1609726" cy="2154238"/>
          </a:xfrm>
        </p:grpSpPr>
        <p:sp>
          <p:nvSpPr>
            <p:cNvPr id="12" name="Freeform 22">
              <a:extLst>
                <a:ext uri="{FF2B5EF4-FFF2-40B4-BE49-F238E27FC236}">
                  <a16:creationId xmlns:a16="http://schemas.microsoft.com/office/drawing/2014/main" id="{BB1C82EC-659E-EA87-64D8-3D8B472B750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1725" y="1798638"/>
              <a:ext cx="871538" cy="1863725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23">
              <a:extLst>
                <a:ext uri="{FF2B5EF4-FFF2-40B4-BE49-F238E27FC236}">
                  <a16:creationId xmlns:a16="http://schemas.microsoft.com/office/drawing/2014/main" id="{452D2C45-5F36-EF9D-F5AF-CE296876B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6163" y="2360613"/>
              <a:ext cx="355600" cy="592138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24">
              <a:extLst>
                <a:ext uri="{FF2B5EF4-FFF2-40B4-BE49-F238E27FC236}">
                  <a16:creationId xmlns:a16="http://schemas.microsoft.com/office/drawing/2014/main" id="{A96D2108-BD5C-2A1B-1E6E-9C6A0A2892BC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913" y="2925763"/>
              <a:ext cx="327025" cy="56832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25">
              <a:extLst>
                <a:ext uri="{FF2B5EF4-FFF2-40B4-BE49-F238E27FC236}">
                  <a16:creationId xmlns:a16="http://schemas.microsoft.com/office/drawing/2014/main" id="{3A6889F0-E479-B3E9-5118-3FCF813E0ADD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0400" y="2252663"/>
              <a:ext cx="180975" cy="574675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26">
              <a:extLst>
                <a:ext uri="{FF2B5EF4-FFF2-40B4-BE49-F238E27FC236}">
                  <a16:creationId xmlns:a16="http://schemas.microsoft.com/office/drawing/2014/main" id="{D4D23278-792D-C770-F2E4-07011B19C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3625" y="1508125"/>
              <a:ext cx="149225" cy="501650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27">
              <a:extLst>
                <a:ext uri="{FF2B5EF4-FFF2-40B4-BE49-F238E27FC236}">
                  <a16:creationId xmlns:a16="http://schemas.microsoft.com/office/drawing/2014/main" id="{5E9DA82D-3C62-7D99-053C-5463EFA7D60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6176" y="1700213"/>
              <a:ext cx="363538" cy="77787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28">
              <a:extLst>
                <a:ext uri="{FF2B5EF4-FFF2-40B4-BE49-F238E27FC236}">
                  <a16:creationId xmlns:a16="http://schemas.microsoft.com/office/drawing/2014/main" id="{BFB5BBC7-9A3E-E067-BD50-5AA312A43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7413" y="1557338"/>
              <a:ext cx="141288" cy="919163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29">
              <a:extLst>
                <a:ext uri="{FF2B5EF4-FFF2-40B4-BE49-F238E27FC236}">
                  <a16:creationId xmlns:a16="http://schemas.microsoft.com/office/drawing/2014/main" id="{92F8236C-2330-3B41-C32D-27A0E5993594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025" y="1798638"/>
              <a:ext cx="871538" cy="1863725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30">
              <a:extLst>
                <a:ext uri="{FF2B5EF4-FFF2-40B4-BE49-F238E27FC236}">
                  <a16:creationId xmlns:a16="http://schemas.microsoft.com/office/drawing/2014/main" id="{15730638-9159-6569-31BF-5E0438713B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8" y="2360613"/>
              <a:ext cx="354013" cy="592138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31">
              <a:extLst>
                <a:ext uri="{FF2B5EF4-FFF2-40B4-BE49-F238E27FC236}">
                  <a16:creationId xmlns:a16="http://schemas.microsoft.com/office/drawing/2014/main" id="{29499D99-AD3C-2864-E53A-9115DC6B677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325" y="2925763"/>
              <a:ext cx="327025" cy="56832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32">
              <a:extLst>
                <a:ext uri="{FF2B5EF4-FFF2-40B4-BE49-F238E27FC236}">
                  <a16:creationId xmlns:a16="http://schemas.microsoft.com/office/drawing/2014/main" id="{D5EF5091-1EA8-C5E1-2D16-B4A98F4234DF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4787" y="2252663"/>
              <a:ext cx="180975" cy="574675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33">
              <a:extLst>
                <a:ext uri="{FF2B5EF4-FFF2-40B4-BE49-F238E27FC236}">
                  <a16:creationId xmlns:a16="http://schemas.microsoft.com/office/drawing/2014/main" id="{9D5FADD0-122D-2D12-9B04-CDA7784E2A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8" y="1508125"/>
              <a:ext cx="149225" cy="501650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34">
              <a:extLst>
                <a:ext uri="{FF2B5EF4-FFF2-40B4-BE49-F238E27FC236}">
                  <a16:creationId xmlns:a16="http://schemas.microsoft.com/office/drawing/2014/main" id="{0CE8C25A-893F-6F57-1EEC-87CF86071DA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" y="1700213"/>
              <a:ext cx="365125" cy="77787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35">
              <a:extLst>
                <a:ext uri="{FF2B5EF4-FFF2-40B4-BE49-F238E27FC236}">
                  <a16:creationId xmlns:a16="http://schemas.microsoft.com/office/drawing/2014/main" id="{3CB39FC9-2E57-00D0-0E8B-9D96950823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3" y="1557338"/>
              <a:ext cx="141288" cy="919163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0B2D35BD-693D-27B9-0E33-7467828CBD8A}"/>
              </a:ext>
            </a:extLst>
          </p:cNvPr>
          <p:cNvGrpSpPr/>
          <p:nvPr/>
        </p:nvGrpSpPr>
        <p:grpSpPr>
          <a:xfrm rot="13694799">
            <a:off x="7290301" y="-57395"/>
            <a:ext cx="2227562" cy="1702084"/>
            <a:chOff x="-1146176" y="1508125"/>
            <a:chExt cx="1609726" cy="2154238"/>
          </a:xfrm>
        </p:grpSpPr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426F2B14-D80A-6633-D06F-71775C62FBB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1725" y="1798638"/>
              <a:ext cx="871538" cy="1863725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1C7FFFC1-BD28-FB71-7743-45A37CEDB4B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6163" y="2360613"/>
              <a:ext cx="355600" cy="592138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78FA7C14-5E7D-3B16-2403-3CC4E588ABC3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913" y="2925763"/>
              <a:ext cx="327025" cy="56832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7267BABA-7C4E-D910-4667-D34616CE4BE9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0400" y="2252663"/>
              <a:ext cx="180975" cy="574675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6">
              <a:extLst>
                <a:ext uri="{FF2B5EF4-FFF2-40B4-BE49-F238E27FC236}">
                  <a16:creationId xmlns:a16="http://schemas.microsoft.com/office/drawing/2014/main" id="{13DE1B59-934F-3262-F9B1-0E0D5D9D22E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3625" y="1508125"/>
              <a:ext cx="149225" cy="501650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27">
              <a:extLst>
                <a:ext uri="{FF2B5EF4-FFF2-40B4-BE49-F238E27FC236}">
                  <a16:creationId xmlns:a16="http://schemas.microsoft.com/office/drawing/2014/main" id="{36ED41A0-9C71-E3E8-7331-604A143C087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6176" y="1700213"/>
              <a:ext cx="363538" cy="77787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28">
              <a:extLst>
                <a:ext uri="{FF2B5EF4-FFF2-40B4-BE49-F238E27FC236}">
                  <a16:creationId xmlns:a16="http://schemas.microsoft.com/office/drawing/2014/main" id="{B9307F89-AA96-F2D4-94F9-A4E132C15224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7413" y="1557338"/>
              <a:ext cx="141288" cy="919163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29">
              <a:extLst>
                <a:ext uri="{FF2B5EF4-FFF2-40B4-BE49-F238E27FC236}">
                  <a16:creationId xmlns:a16="http://schemas.microsoft.com/office/drawing/2014/main" id="{7D41EB3D-445C-C336-1667-4F4EAC5EC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025" y="1798638"/>
              <a:ext cx="871538" cy="1863725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30">
              <a:extLst>
                <a:ext uri="{FF2B5EF4-FFF2-40B4-BE49-F238E27FC236}">
                  <a16:creationId xmlns:a16="http://schemas.microsoft.com/office/drawing/2014/main" id="{BE2038DB-412A-CE95-7892-F63C312A51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8" y="2360613"/>
              <a:ext cx="354013" cy="592138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31">
              <a:extLst>
                <a:ext uri="{FF2B5EF4-FFF2-40B4-BE49-F238E27FC236}">
                  <a16:creationId xmlns:a16="http://schemas.microsoft.com/office/drawing/2014/main" id="{2B6D139D-7DF3-AD26-AFB9-210B7165D83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325" y="2925763"/>
              <a:ext cx="327025" cy="56832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32">
              <a:extLst>
                <a:ext uri="{FF2B5EF4-FFF2-40B4-BE49-F238E27FC236}">
                  <a16:creationId xmlns:a16="http://schemas.microsoft.com/office/drawing/2014/main" id="{1BBBEBA2-4DC7-AA12-7F7B-DACB616E457E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4787" y="2252663"/>
              <a:ext cx="180975" cy="574675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33">
              <a:extLst>
                <a:ext uri="{FF2B5EF4-FFF2-40B4-BE49-F238E27FC236}">
                  <a16:creationId xmlns:a16="http://schemas.microsoft.com/office/drawing/2014/main" id="{0FA36326-06DE-9F87-9B9C-61F21D8353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8" y="1508125"/>
              <a:ext cx="149225" cy="501650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34">
              <a:extLst>
                <a:ext uri="{FF2B5EF4-FFF2-40B4-BE49-F238E27FC236}">
                  <a16:creationId xmlns:a16="http://schemas.microsoft.com/office/drawing/2014/main" id="{C7C4B364-DDDB-D821-20BC-DD20A5768791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" y="1700213"/>
              <a:ext cx="365125" cy="77787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35">
              <a:extLst>
                <a:ext uri="{FF2B5EF4-FFF2-40B4-BE49-F238E27FC236}">
                  <a16:creationId xmlns:a16="http://schemas.microsoft.com/office/drawing/2014/main" id="{458BB2CA-7272-B1B5-0C55-540752C838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3" y="1557338"/>
              <a:ext cx="141288" cy="919163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2" name="Grupo 41">
            <a:extLst>
              <a:ext uri="{FF2B5EF4-FFF2-40B4-BE49-F238E27FC236}">
                <a16:creationId xmlns:a16="http://schemas.microsoft.com/office/drawing/2014/main" id="{EB732974-23D1-F48D-32D9-CAA3D49BF37F}"/>
              </a:ext>
            </a:extLst>
          </p:cNvPr>
          <p:cNvGrpSpPr/>
          <p:nvPr/>
        </p:nvGrpSpPr>
        <p:grpSpPr>
          <a:xfrm>
            <a:off x="8072438" y="3738563"/>
            <a:ext cx="1076325" cy="1403350"/>
            <a:chOff x="8072438" y="3738563"/>
            <a:chExt cx="1076325" cy="1403350"/>
          </a:xfrm>
        </p:grpSpPr>
        <p:sp>
          <p:nvSpPr>
            <p:cNvPr id="43" name="Freeform 52">
              <a:extLst>
                <a:ext uri="{FF2B5EF4-FFF2-40B4-BE49-F238E27FC236}">
                  <a16:creationId xmlns:a16="http://schemas.microsoft.com/office/drawing/2014/main" id="{FBC4FD4A-98B7-BA03-E4EF-ACA238009D4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4825" y="3929063"/>
              <a:ext cx="1023938" cy="1212850"/>
            </a:xfrm>
            <a:custGeom>
              <a:avLst/>
              <a:gdLst>
                <a:gd name="T0" fmla="*/ 623 w 734"/>
                <a:gd name="T1" fmla="*/ 641 h 871"/>
                <a:gd name="T2" fmla="*/ 703 w 734"/>
                <a:gd name="T3" fmla="*/ 767 h 871"/>
                <a:gd name="T4" fmla="*/ 731 w 734"/>
                <a:gd name="T5" fmla="*/ 852 h 871"/>
                <a:gd name="T6" fmla="*/ 729 w 734"/>
                <a:gd name="T7" fmla="*/ 871 h 871"/>
                <a:gd name="T8" fmla="*/ 672 w 734"/>
                <a:gd name="T9" fmla="*/ 756 h 871"/>
                <a:gd name="T10" fmla="*/ 601 w 734"/>
                <a:gd name="T11" fmla="*/ 649 h 871"/>
                <a:gd name="T12" fmla="*/ 575 w 734"/>
                <a:gd name="T13" fmla="*/ 613 h 871"/>
                <a:gd name="T14" fmla="*/ 510 w 734"/>
                <a:gd name="T15" fmla="*/ 543 h 871"/>
                <a:gd name="T16" fmla="*/ 495 w 734"/>
                <a:gd name="T17" fmla="*/ 538 h 871"/>
                <a:gd name="T18" fmla="*/ 395 w 734"/>
                <a:gd name="T19" fmla="*/ 515 h 871"/>
                <a:gd name="T20" fmla="*/ 376 w 734"/>
                <a:gd name="T21" fmla="*/ 499 h 871"/>
                <a:gd name="T22" fmla="*/ 398 w 734"/>
                <a:gd name="T23" fmla="*/ 490 h 871"/>
                <a:gd name="T24" fmla="*/ 446 w 734"/>
                <a:gd name="T25" fmla="*/ 495 h 871"/>
                <a:gd name="T26" fmla="*/ 458 w 734"/>
                <a:gd name="T27" fmla="*/ 496 h 871"/>
                <a:gd name="T28" fmla="*/ 424 w 734"/>
                <a:gd name="T29" fmla="*/ 462 h 871"/>
                <a:gd name="T30" fmla="*/ 330 w 734"/>
                <a:gd name="T31" fmla="*/ 394 h 871"/>
                <a:gd name="T32" fmla="*/ 254 w 734"/>
                <a:gd name="T33" fmla="*/ 341 h 871"/>
                <a:gd name="T34" fmla="*/ 124 w 734"/>
                <a:gd name="T35" fmla="*/ 229 h 871"/>
                <a:gd name="T36" fmla="*/ 78 w 734"/>
                <a:gd name="T37" fmla="*/ 173 h 871"/>
                <a:gd name="T38" fmla="*/ 11 w 734"/>
                <a:gd name="T39" fmla="*/ 58 h 871"/>
                <a:gd name="T40" fmla="*/ 0 w 734"/>
                <a:gd name="T41" fmla="*/ 27 h 871"/>
                <a:gd name="T42" fmla="*/ 13 w 734"/>
                <a:gd name="T43" fmla="*/ 35 h 871"/>
                <a:gd name="T44" fmla="*/ 68 w 734"/>
                <a:gd name="T45" fmla="*/ 116 h 871"/>
                <a:gd name="T46" fmla="*/ 135 w 734"/>
                <a:gd name="T47" fmla="*/ 195 h 871"/>
                <a:gd name="T48" fmla="*/ 155 w 734"/>
                <a:gd name="T49" fmla="*/ 216 h 871"/>
                <a:gd name="T50" fmla="*/ 241 w 734"/>
                <a:gd name="T51" fmla="*/ 297 h 871"/>
                <a:gd name="T52" fmla="*/ 123 w 734"/>
                <a:gd name="T53" fmla="*/ 179 h 871"/>
                <a:gd name="T54" fmla="*/ 17 w 734"/>
                <a:gd name="T55" fmla="*/ 34 h 871"/>
                <a:gd name="T56" fmla="*/ 14 w 734"/>
                <a:gd name="T57" fmla="*/ 15 h 871"/>
                <a:gd name="T58" fmla="*/ 50 w 734"/>
                <a:gd name="T59" fmla="*/ 42 h 871"/>
                <a:gd name="T60" fmla="*/ 93 w 734"/>
                <a:gd name="T61" fmla="*/ 82 h 871"/>
                <a:gd name="T62" fmla="*/ 161 w 734"/>
                <a:gd name="T63" fmla="*/ 160 h 871"/>
                <a:gd name="T64" fmla="*/ 222 w 734"/>
                <a:gd name="T65" fmla="*/ 238 h 871"/>
                <a:gd name="T66" fmla="*/ 234 w 734"/>
                <a:gd name="T67" fmla="*/ 251 h 871"/>
                <a:gd name="T68" fmla="*/ 234 w 734"/>
                <a:gd name="T69" fmla="*/ 245 h 871"/>
                <a:gd name="T70" fmla="*/ 196 w 734"/>
                <a:gd name="T71" fmla="*/ 128 h 871"/>
                <a:gd name="T72" fmla="*/ 191 w 734"/>
                <a:gd name="T73" fmla="*/ 57 h 871"/>
                <a:gd name="T74" fmla="*/ 204 w 734"/>
                <a:gd name="T75" fmla="*/ 0 h 871"/>
                <a:gd name="T76" fmla="*/ 212 w 734"/>
                <a:gd name="T77" fmla="*/ 10 h 871"/>
                <a:gd name="T78" fmla="*/ 242 w 734"/>
                <a:gd name="T79" fmla="*/ 149 h 871"/>
                <a:gd name="T80" fmla="*/ 288 w 734"/>
                <a:gd name="T81" fmla="*/ 295 h 871"/>
                <a:gd name="T82" fmla="*/ 250 w 734"/>
                <a:gd name="T83" fmla="*/ 183 h 871"/>
                <a:gd name="T84" fmla="*/ 217 w 734"/>
                <a:gd name="T85" fmla="*/ 31 h 871"/>
                <a:gd name="T86" fmla="*/ 220 w 734"/>
                <a:gd name="T87" fmla="*/ 9 h 871"/>
                <a:gd name="T88" fmla="*/ 241 w 734"/>
                <a:gd name="T89" fmla="*/ 33 h 871"/>
                <a:gd name="T90" fmla="*/ 285 w 734"/>
                <a:gd name="T91" fmla="*/ 125 h 871"/>
                <a:gd name="T92" fmla="*/ 306 w 734"/>
                <a:gd name="T93" fmla="*/ 193 h 871"/>
                <a:gd name="T94" fmla="*/ 324 w 734"/>
                <a:gd name="T95" fmla="*/ 266 h 871"/>
                <a:gd name="T96" fmla="*/ 333 w 734"/>
                <a:gd name="T97" fmla="*/ 328 h 871"/>
                <a:gd name="T98" fmla="*/ 334 w 734"/>
                <a:gd name="T99" fmla="*/ 338 h 871"/>
                <a:gd name="T100" fmla="*/ 361 w 734"/>
                <a:gd name="T101" fmla="*/ 390 h 871"/>
                <a:gd name="T102" fmla="*/ 485 w 734"/>
                <a:gd name="T103" fmla="*/ 493 h 871"/>
                <a:gd name="T104" fmla="*/ 582 w 734"/>
                <a:gd name="T105" fmla="*/ 589 h 871"/>
                <a:gd name="T106" fmla="*/ 623 w 734"/>
                <a:gd name="T107" fmla="*/ 64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1">
                  <a:moveTo>
                    <a:pt x="623" y="641"/>
                  </a:moveTo>
                  <a:cubicBezTo>
                    <a:pt x="651" y="682"/>
                    <a:pt x="681" y="722"/>
                    <a:pt x="703" y="767"/>
                  </a:cubicBezTo>
                  <a:cubicBezTo>
                    <a:pt x="716" y="793"/>
                    <a:pt x="725" y="822"/>
                    <a:pt x="731" y="852"/>
                  </a:cubicBezTo>
                  <a:cubicBezTo>
                    <a:pt x="732" y="857"/>
                    <a:pt x="734" y="863"/>
                    <a:pt x="729" y="871"/>
                  </a:cubicBezTo>
                  <a:cubicBezTo>
                    <a:pt x="707" y="833"/>
                    <a:pt x="697" y="790"/>
                    <a:pt x="672" y="756"/>
                  </a:cubicBezTo>
                  <a:cubicBezTo>
                    <a:pt x="648" y="721"/>
                    <a:pt x="628" y="683"/>
                    <a:pt x="601" y="649"/>
                  </a:cubicBezTo>
                  <a:cubicBezTo>
                    <a:pt x="595" y="635"/>
                    <a:pt x="585" y="623"/>
                    <a:pt x="575" y="613"/>
                  </a:cubicBezTo>
                  <a:cubicBezTo>
                    <a:pt x="554" y="589"/>
                    <a:pt x="533" y="564"/>
                    <a:pt x="510" y="543"/>
                  </a:cubicBezTo>
                  <a:cubicBezTo>
                    <a:pt x="505" y="539"/>
                    <a:pt x="501" y="538"/>
                    <a:pt x="495" y="538"/>
                  </a:cubicBezTo>
                  <a:cubicBezTo>
                    <a:pt x="461" y="533"/>
                    <a:pt x="427" y="529"/>
                    <a:pt x="395" y="515"/>
                  </a:cubicBezTo>
                  <a:cubicBezTo>
                    <a:pt x="387" y="512"/>
                    <a:pt x="374" y="511"/>
                    <a:pt x="376" y="499"/>
                  </a:cubicBezTo>
                  <a:cubicBezTo>
                    <a:pt x="378" y="489"/>
                    <a:pt x="390" y="491"/>
                    <a:pt x="398" y="490"/>
                  </a:cubicBezTo>
                  <a:cubicBezTo>
                    <a:pt x="414" y="488"/>
                    <a:pt x="430" y="492"/>
                    <a:pt x="446" y="495"/>
                  </a:cubicBezTo>
                  <a:cubicBezTo>
                    <a:pt x="450" y="496"/>
                    <a:pt x="453" y="499"/>
                    <a:pt x="458" y="496"/>
                  </a:cubicBezTo>
                  <a:cubicBezTo>
                    <a:pt x="451" y="480"/>
                    <a:pt x="436" y="473"/>
                    <a:pt x="424" y="462"/>
                  </a:cubicBezTo>
                  <a:cubicBezTo>
                    <a:pt x="395" y="436"/>
                    <a:pt x="363" y="414"/>
                    <a:pt x="330" y="394"/>
                  </a:cubicBezTo>
                  <a:cubicBezTo>
                    <a:pt x="304" y="378"/>
                    <a:pt x="277" y="361"/>
                    <a:pt x="254" y="341"/>
                  </a:cubicBezTo>
                  <a:cubicBezTo>
                    <a:pt x="210" y="304"/>
                    <a:pt x="166" y="267"/>
                    <a:pt x="124" y="229"/>
                  </a:cubicBezTo>
                  <a:cubicBezTo>
                    <a:pt x="107" y="212"/>
                    <a:pt x="94" y="191"/>
                    <a:pt x="78" y="173"/>
                  </a:cubicBezTo>
                  <a:cubicBezTo>
                    <a:pt x="51" y="137"/>
                    <a:pt x="32" y="96"/>
                    <a:pt x="11" y="58"/>
                  </a:cubicBezTo>
                  <a:cubicBezTo>
                    <a:pt x="6" y="49"/>
                    <a:pt x="4" y="38"/>
                    <a:pt x="0" y="27"/>
                  </a:cubicBezTo>
                  <a:cubicBezTo>
                    <a:pt x="6" y="26"/>
                    <a:pt x="9" y="31"/>
                    <a:pt x="13" y="35"/>
                  </a:cubicBezTo>
                  <a:cubicBezTo>
                    <a:pt x="30" y="63"/>
                    <a:pt x="48" y="90"/>
                    <a:pt x="68" y="116"/>
                  </a:cubicBezTo>
                  <a:cubicBezTo>
                    <a:pt x="89" y="143"/>
                    <a:pt x="109" y="171"/>
                    <a:pt x="135" y="195"/>
                  </a:cubicBezTo>
                  <a:cubicBezTo>
                    <a:pt x="142" y="201"/>
                    <a:pt x="149" y="209"/>
                    <a:pt x="155" y="216"/>
                  </a:cubicBezTo>
                  <a:cubicBezTo>
                    <a:pt x="185" y="246"/>
                    <a:pt x="215" y="276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3"/>
                    <a:pt x="47" y="86"/>
                    <a:pt x="17" y="34"/>
                  </a:cubicBezTo>
                  <a:cubicBezTo>
                    <a:pt x="13" y="28"/>
                    <a:pt x="8" y="22"/>
                    <a:pt x="14" y="15"/>
                  </a:cubicBezTo>
                  <a:cubicBezTo>
                    <a:pt x="24" y="27"/>
                    <a:pt x="39" y="32"/>
                    <a:pt x="50" y="42"/>
                  </a:cubicBezTo>
                  <a:cubicBezTo>
                    <a:pt x="64" y="56"/>
                    <a:pt x="80" y="68"/>
                    <a:pt x="93" y="82"/>
                  </a:cubicBezTo>
                  <a:cubicBezTo>
                    <a:pt x="117" y="107"/>
                    <a:pt x="141" y="131"/>
                    <a:pt x="161" y="160"/>
                  </a:cubicBezTo>
                  <a:cubicBezTo>
                    <a:pt x="181" y="186"/>
                    <a:pt x="202" y="212"/>
                    <a:pt x="222" y="238"/>
                  </a:cubicBezTo>
                  <a:cubicBezTo>
                    <a:pt x="226" y="242"/>
                    <a:pt x="230" y="247"/>
                    <a:pt x="234" y="251"/>
                  </a:cubicBezTo>
                  <a:cubicBezTo>
                    <a:pt x="237" y="249"/>
                    <a:pt x="235" y="247"/>
                    <a:pt x="234" y="245"/>
                  </a:cubicBezTo>
                  <a:cubicBezTo>
                    <a:pt x="210" y="210"/>
                    <a:pt x="203" y="169"/>
                    <a:pt x="196" y="128"/>
                  </a:cubicBezTo>
                  <a:cubicBezTo>
                    <a:pt x="192" y="104"/>
                    <a:pt x="191" y="80"/>
                    <a:pt x="191" y="57"/>
                  </a:cubicBezTo>
                  <a:cubicBezTo>
                    <a:pt x="191" y="38"/>
                    <a:pt x="190" y="16"/>
                    <a:pt x="204" y="0"/>
                  </a:cubicBezTo>
                  <a:cubicBezTo>
                    <a:pt x="211" y="0"/>
                    <a:pt x="212" y="5"/>
                    <a:pt x="212" y="10"/>
                  </a:cubicBezTo>
                  <a:cubicBezTo>
                    <a:pt x="221" y="56"/>
                    <a:pt x="234" y="102"/>
                    <a:pt x="242" y="149"/>
                  </a:cubicBezTo>
                  <a:cubicBezTo>
                    <a:pt x="252" y="202"/>
                    <a:pt x="267" y="255"/>
                    <a:pt x="288" y="295"/>
                  </a:cubicBezTo>
                  <a:cubicBezTo>
                    <a:pt x="272" y="265"/>
                    <a:pt x="260" y="224"/>
                    <a:pt x="250" y="183"/>
                  </a:cubicBezTo>
                  <a:cubicBezTo>
                    <a:pt x="238" y="132"/>
                    <a:pt x="230" y="81"/>
                    <a:pt x="217" y="31"/>
                  </a:cubicBezTo>
                  <a:cubicBezTo>
                    <a:pt x="215" y="23"/>
                    <a:pt x="212" y="16"/>
                    <a:pt x="220" y="9"/>
                  </a:cubicBezTo>
                  <a:cubicBezTo>
                    <a:pt x="231" y="14"/>
                    <a:pt x="235" y="25"/>
                    <a:pt x="241" y="33"/>
                  </a:cubicBezTo>
                  <a:cubicBezTo>
                    <a:pt x="261" y="61"/>
                    <a:pt x="275" y="92"/>
                    <a:pt x="285" y="125"/>
                  </a:cubicBezTo>
                  <a:cubicBezTo>
                    <a:pt x="291" y="147"/>
                    <a:pt x="298" y="170"/>
                    <a:pt x="306" y="193"/>
                  </a:cubicBezTo>
                  <a:cubicBezTo>
                    <a:pt x="315" y="216"/>
                    <a:pt x="320" y="241"/>
                    <a:pt x="324" y="266"/>
                  </a:cubicBezTo>
                  <a:cubicBezTo>
                    <a:pt x="326" y="287"/>
                    <a:pt x="332" y="307"/>
                    <a:pt x="333" y="328"/>
                  </a:cubicBezTo>
                  <a:cubicBezTo>
                    <a:pt x="334" y="331"/>
                    <a:pt x="335" y="335"/>
                    <a:pt x="334" y="338"/>
                  </a:cubicBezTo>
                  <a:cubicBezTo>
                    <a:pt x="329" y="364"/>
                    <a:pt x="341" y="378"/>
                    <a:pt x="361" y="390"/>
                  </a:cubicBezTo>
                  <a:cubicBezTo>
                    <a:pt x="408" y="418"/>
                    <a:pt x="446" y="456"/>
                    <a:pt x="485" y="493"/>
                  </a:cubicBezTo>
                  <a:cubicBezTo>
                    <a:pt x="518" y="524"/>
                    <a:pt x="550" y="555"/>
                    <a:pt x="582" y="589"/>
                  </a:cubicBezTo>
                  <a:cubicBezTo>
                    <a:pt x="597" y="605"/>
                    <a:pt x="609" y="623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53">
              <a:extLst>
                <a:ext uri="{FF2B5EF4-FFF2-40B4-BE49-F238E27FC236}">
                  <a16:creationId xmlns:a16="http://schemas.microsoft.com/office/drawing/2014/main" id="{418573FA-1958-885B-7E18-D76E064D0B8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0" y="4294188"/>
              <a:ext cx="414338" cy="385763"/>
            </a:xfrm>
            <a:custGeom>
              <a:avLst/>
              <a:gdLst>
                <a:gd name="T0" fmla="*/ 281 w 298"/>
                <a:gd name="T1" fmla="*/ 230 h 277"/>
                <a:gd name="T2" fmla="*/ 229 w 298"/>
                <a:gd name="T3" fmla="*/ 255 h 277"/>
                <a:gd name="T4" fmla="*/ 113 w 298"/>
                <a:gd name="T5" fmla="*/ 269 h 277"/>
                <a:gd name="T6" fmla="*/ 17 w 298"/>
                <a:gd name="T7" fmla="*/ 187 h 277"/>
                <a:gd name="T8" fmla="*/ 1 w 298"/>
                <a:gd name="T9" fmla="*/ 116 h 277"/>
                <a:gd name="T10" fmla="*/ 30 w 298"/>
                <a:gd name="T11" fmla="*/ 23 h 277"/>
                <a:gd name="T12" fmla="*/ 79 w 298"/>
                <a:gd name="T13" fmla="*/ 8 h 277"/>
                <a:gd name="T14" fmla="*/ 102 w 298"/>
                <a:gd name="T15" fmla="*/ 29 h 277"/>
                <a:gd name="T16" fmla="*/ 137 w 298"/>
                <a:gd name="T17" fmla="*/ 82 h 277"/>
                <a:gd name="T18" fmla="*/ 189 w 298"/>
                <a:gd name="T19" fmla="*/ 134 h 277"/>
                <a:gd name="T20" fmla="*/ 271 w 298"/>
                <a:gd name="T21" fmla="*/ 186 h 277"/>
                <a:gd name="T22" fmla="*/ 292 w 298"/>
                <a:gd name="T23" fmla="*/ 203 h 277"/>
                <a:gd name="T24" fmla="*/ 291 w 298"/>
                <a:gd name="T25" fmla="*/ 222 h 277"/>
                <a:gd name="T26" fmla="*/ 281 w 298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7">
                  <a:moveTo>
                    <a:pt x="281" y="230"/>
                  </a:moveTo>
                  <a:cubicBezTo>
                    <a:pt x="266" y="245"/>
                    <a:pt x="247" y="250"/>
                    <a:pt x="229" y="255"/>
                  </a:cubicBezTo>
                  <a:cubicBezTo>
                    <a:pt x="191" y="267"/>
                    <a:pt x="153" y="277"/>
                    <a:pt x="113" y="269"/>
                  </a:cubicBezTo>
                  <a:cubicBezTo>
                    <a:pt x="66" y="260"/>
                    <a:pt x="33" y="232"/>
                    <a:pt x="17" y="187"/>
                  </a:cubicBezTo>
                  <a:cubicBezTo>
                    <a:pt x="7" y="165"/>
                    <a:pt x="0" y="141"/>
                    <a:pt x="1" y="116"/>
                  </a:cubicBezTo>
                  <a:cubicBezTo>
                    <a:pt x="2" y="83"/>
                    <a:pt x="13" y="52"/>
                    <a:pt x="30" y="23"/>
                  </a:cubicBezTo>
                  <a:cubicBezTo>
                    <a:pt x="42" y="3"/>
                    <a:pt x="66" y="0"/>
                    <a:pt x="79" y="8"/>
                  </a:cubicBezTo>
                  <a:cubicBezTo>
                    <a:pt x="88" y="13"/>
                    <a:pt x="96" y="21"/>
                    <a:pt x="102" y="29"/>
                  </a:cubicBezTo>
                  <a:cubicBezTo>
                    <a:pt x="116" y="45"/>
                    <a:pt x="125" y="64"/>
                    <a:pt x="137" y="82"/>
                  </a:cubicBezTo>
                  <a:cubicBezTo>
                    <a:pt x="150" y="103"/>
                    <a:pt x="168" y="120"/>
                    <a:pt x="189" y="134"/>
                  </a:cubicBezTo>
                  <a:cubicBezTo>
                    <a:pt x="216" y="152"/>
                    <a:pt x="243" y="169"/>
                    <a:pt x="271" y="186"/>
                  </a:cubicBezTo>
                  <a:cubicBezTo>
                    <a:pt x="279" y="190"/>
                    <a:pt x="285" y="197"/>
                    <a:pt x="292" y="203"/>
                  </a:cubicBezTo>
                  <a:cubicBezTo>
                    <a:pt x="298" y="208"/>
                    <a:pt x="296" y="216"/>
                    <a:pt x="291" y="222"/>
                  </a:cubicBezTo>
                  <a:cubicBezTo>
                    <a:pt x="288" y="225"/>
                    <a:pt x="284" y="228"/>
                    <a:pt x="281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54">
              <a:extLst>
                <a:ext uri="{FF2B5EF4-FFF2-40B4-BE49-F238E27FC236}">
                  <a16:creationId xmlns:a16="http://schemas.microsoft.com/office/drawing/2014/main" id="{49B9B040-79C5-ACB0-4EF1-0910795918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0" y="4662488"/>
              <a:ext cx="384175" cy="37147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6 h 266"/>
                <a:gd name="T4" fmla="*/ 37 w 276"/>
                <a:gd name="T5" fmla="*/ 101 h 266"/>
                <a:gd name="T6" fmla="*/ 13 w 276"/>
                <a:gd name="T7" fmla="*/ 79 h 266"/>
                <a:gd name="T8" fmla="*/ 29 w 276"/>
                <a:gd name="T9" fmla="*/ 31 h 266"/>
                <a:gd name="T10" fmla="*/ 179 w 276"/>
                <a:gd name="T11" fmla="*/ 17 h 266"/>
                <a:gd name="T12" fmla="*/ 275 w 276"/>
                <a:gd name="T13" fmla="*/ 152 h 266"/>
                <a:gd name="T14" fmla="*/ 256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0"/>
                    <a:pt x="122" y="166"/>
                  </a:cubicBezTo>
                  <a:cubicBezTo>
                    <a:pt x="95" y="143"/>
                    <a:pt x="68" y="120"/>
                    <a:pt x="37" y="101"/>
                  </a:cubicBezTo>
                  <a:cubicBezTo>
                    <a:pt x="28" y="95"/>
                    <a:pt x="20" y="88"/>
                    <a:pt x="13" y="79"/>
                  </a:cubicBezTo>
                  <a:cubicBezTo>
                    <a:pt x="0" y="62"/>
                    <a:pt x="7" y="44"/>
                    <a:pt x="29" y="31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2"/>
                  </a:cubicBezTo>
                  <a:cubicBezTo>
                    <a:pt x="276" y="183"/>
                    <a:pt x="271" y="211"/>
                    <a:pt x="256" y="238"/>
                  </a:cubicBezTo>
                  <a:cubicBezTo>
                    <a:pt x="251" y="249"/>
                    <a:pt x="242" y="255"/>
                    <a:pt x="232" y="260"/>
                  </a:cubicBezTo>
                  <a:cubicBezTo>
                    <a:pt x="220" y="266"/>
                    <a:pt x="207" y="260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55">
              <a:extLst>
                <a:ext uri="{FF2B5EF4-FFF2-40B4-BE49-F238E27FC236}">
                  <a16:creationId xmlns:a16="http://schemas.microsoft.com/office/drawing/2014/main" id="{A2D8ED06-D93B-61B2-C48F-763DB93D054C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2350" y="4224338"/>
              <a:ext cx="212725" cy="373063"/>
            </a:xfrm>
            <a:custGeom>
              <a:avLst/>
              <a:gdLst>
                <a:gd name="T0" fmla="*/ 152 w 153"/>
                <a:gd name="T1" fmla="*/ 268 h 268"/>
                <a:gd name="T2" fmla="*/ 125 w 153"/>
                <a:gd name="T3" fmla="*/ 252 h 268"/>
                <a:gd name="T4" fmla="*/ 57 w 153"/>
                <a:gd name="T5" fmla="*/ 186 h 268"/>
                <a:gd name="T6" fmla="*/ 13 w 153"/>
                <a:gd name="T7" fmla="*/ 92 h 268"/>
                <a:gd name="T8" fmla="*/ 2 w 153"/>
                <a:gd name="T9" fmla="*/ 30 h 268"/>
                <a:gd name="T10" fmla="*/ 6 w 153"/>
                <a:gd name="T11" fmla="*/ 7 h 268"/>
                <a:gd name="T12" fmla="*/ 26 w 153"/>
                <a:gd name="T13" fmla="*/ 6 h 268"/>
                <a:gd name="T14" fmla="*/ 132 w 153"/>
                <a:gd name="T15" fmla="*/ 169 h 268"/>
                <a:gd name="T16" fmla="*/ 151 w 153"/>
                <a:gd name="T17" fmla="*/ 240 h 268"/>
                <a:gd name="T18" fmla="*/ 152 w 153"/>
                <a:gd name="T19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268">
                  <a:moveTo>
                    <a:pt x="152" y="268"/>
                  </a:moveTo>
                  <a:cubicBezTo>
                    <a:pt x="139" y="268"/>
                    <a:pt x="132" y="259"/>
                    <a:pt x="125" y="252"/>
                  </a:cubicBezTo>
                  <a:cubicBezTo>
                    <a:pt x="101" y="232"/>
                    <a:pt x="76" y="212"/>
                    <a:pt x="57" y="186"/>
                  </a:cubicBezTo>
                  <a:cubicBezTo>
                    <a:pt x="35" y="157"/>
                    <a:pt x="23" y="126"/>
                    <a:pt x="13" y="92"/>
                  </a:cubicBezTo>
                  <a:cubicBezTo>
                    <a:pt x="8" y="72"/>
                    <a:pt x="7" y="50"/>
                    <a:pt x="2" y="30"/>
                  </a:cubicBezTo>
                  <a:cubicBezTo>
                    <a:pt x="0" y="22"/>
                    <a:pt x="0" y="15"/>
                    <a:pt x="6" y="7"/>
                  </a:cubicBezTo>
                  <a:cubicBezTo>
                    <a:pt x="12" y="0"/>
                    <a:pt x="19" y="1"/>
                    <a:pt x="26" y="6"/>
                  </a:cubicBezTo>
                  <a:cubicBezTo>
                    <a:pt x="79" y="48"/>
                    <a:pt x="112" y="104"/>
                    <a:pt x="132" y="169"/>
                  </a:cubicBezTo>
                  <a:cubicBezTo>
                    <a:pt x="139" y="192"/>
                    <a:pt x="145" y="216"/>
                    <a:pt x="151" y="240"/>
                  </a:cubicBezTo>
                  <a:cubicBezTo>
                    <a:pt x="153" y="249"/>
                    <a:pt x="148" y="258"/>
                    <a:pt x="152" y="268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56">
              <a:extLst>
                <a:ext uri="{FF2B5EF4-FFF2-40B4-BE49-F238E27FC236}">
                  <a16:creationId xmlns:a16="http://schemas.microsoft.com/office/drawing/2014/main" id="{7263969A-A282-5081-4EBB-E5693575B21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3738563"/>
              <a:ext cx="176213" cy="328613"/>
            </a:xfrm>
            <a:custGeom>
              <a:avLst/>
              <a:gdLst>
                <a:gd name="T0" fmla="*/ 80 w 127"/>
                <a:gd name="T1" fmla="*/ 205 h 236"/>
                <a:gd name="T2" fmla="*/ 34 w 127"/>
                <a:gd name="T3" fmla="*/ 146 h 236"/>
                <a:gd name="T4" fmla="*/ 5 w 127"/>
                <a:gd name="T5" fmla="*/ 39 h 236"/>
                <a:gd name="T6" fmla="*/ 2 w 127"/>
                <a:gd name="T7" fmla="*/ 15 h 236"/>
                <a:gd name="T8" fmla="*/ 8 w 127"/>
                <a:gd name="T9" fmla="*/ 3 h 236"/>
                <a:gd name="T10" fmla="*/ 23 w 127"/>
                <a:gd name="T11" fmla="*/ 7 h 236"/>
                <a:gd name="T12" fmla="*/ 80 w 127"/>
                <a:gd name="T13" fmla="*/ 80 h 236"/>
                <a:gd name="T14" fmla="*/ 107 w 127"/>
                <a:gd name="T15" fmla="*/ 133 h 236"/>
                <a:gd name="T16" fmla="*/ 126 w 127"/>
                <a:gd name="T17" fmla="*/ 211 h 236"/>
                <a:gd name="T18" fmla="*/ 125 w 127"/>
                <a:gd name="T19" fmla="*/ 225 h 236"/>
                <a:gd name="T20" fmla="*/ 111 w 127"/>
                <a:gd name="T21" fmla="*/ 231 h 236"/>
                <a:gd name="T22" fmla="*/ 80 w 127"/>
                <a:gd name="T23" fmla="*/ 20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236">
                  <a:moveTo>
                    <a:pt x="80" y="205"/>
                  </a:moveTo>
                  <a:cubicBezTo>
                    <a:pt x="63" y="190"/>
                    <a:pt x="48" y="168"/>
                    <a:pt x="34" y="146"/>
                  </a:cubicBezTo>
                  <a:cubicBezTo>
                    <a:pt x="14" y="114"/>
                    <a:pt x="7" y="77"/>
                    <a:pt x="5" y="39"/>
                  </a:cubicBezTo>
                  <a:cubicBezTo>
                    <a:pt x="4" y="31"/>
                    <a:pt x="0" y="23"/>
                    <a:pt x="2" y="15"/>
                  </a:cubicBezTo>
                  <a:cubicBezTo>
                    <a:pt x="3" y="10"/>
                    <a:pt x="3" y="5"/>
                    <a:pt x="8" y="3"/>
                  </a:cubicBezTo>
                  <a:cubicBezTo>
                    <a:pt x="14" y="0"/>
                    <a:pt x="19" y="3"/>
                    <a:pt x="23" y="7"/>
                  </a:cubicBezTo>
                  <a:cubicBezTo>
                    <a:pt x="44" y="29"/>
                    <a:pt x="64" y="53"/>
                    <a:pt x="80" y="80"/>
                  </a:cubicBezTo>
                  <a:cubicBezTo>
                    <a:pt x="89" y="98"/>
                    <a:pt x="98" y="115"/>
                    <a:pt x="107" y="133"/>
                  </a:cubicBezTo>
                  <a:cubicBezTo>
                    <a:pt x="118" y="158"/>
                    <a:pt x="121" y="184"/>
                    <a:pt x="126" y="211"/>
                  </a:cubicBezTo>
                  <a:cubicBezTo>
                    <a:pt x="126" y="215"/>
                    <a:pt x="127" y="221"/>
                    <a:pt x="125" y="225"/>
                  </a:cubicBezTo>
                  <a:cubicBezTo>
                    <a:pt x="123" y="231"/>
                    <a:pt x="118" y="236"/>
                    <a:pt x="111" y="231"/>
                  </a:cubicBezTo>
                  <a:cubicBezTo>
                    <a:pt x="101" y="224"/>
                    <a:pt x="90" y="218"/>
                    <a:pt x="80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57">
              <a:extLst>
                <a:ext uri="{FF2B5EF4-FFF2-40B4-BE49-F238E27FC236}">
                  <a16:creationId xmlns:a16="http://schemas.microsoft.com/office/drawing/2014/main" id="{1550A65E-1CFC-6E54-E2D3-15636E46705F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3865563"/>
              <a:ext cx="428625" cy="506413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5 h 364"/>
                <a:gd name="T4" fmla="*/ 143 w 307"/>
                <a:gd name="T5" fmla="*/ 195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0 h 364"/>
                <a:gd name="T18" fmla="*/ 38 w 307"/>
                <a:gd name="T19" fmla="*/ 73 h 364"/>
                <a:gd name="T20" fmla="*/ 12 w 307"/>
                <a:gd name="T21" fmla="*/ 33 h 364"/>
                <a:gd name="T22" fmla="*/ 1 w 307"/>
                <a:gd name="T23" fmla="*/ 12 h 364"/>
                <a:gd name="T24" fmla="*/ 5 w 307"/>
                <a:gd name="T25" fmla="*/ 1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5" y="105"/>
                    <a:pt x="90" y="125"/>
                  </a:cubicBezTo>
                  <a:cubicBezTo>
                    <a:pt x="107" y="149"/>
                    <a:pt x="124" y="173"/>
                    <a:pt x="143" y="195"/>
                  </a:cubicBezTo>
                  <a:cubicBezTo>
                    <a:pt x="162" y="219"/>
                    <a:pt x="184" y="241"/>
                    <a:pt x="204" y="264"/>
                  </a:cubicBezTo>
                  <a:cubicBezTo>
                    <a:pt x="236" y="298"/>
                    <a:pt x="270" y="331"/>
                    <a:pt x="307" y="364"/>
                  </a:cubicBezTo>
                  <a:cubicBezTo>
                    <a:pt x="294" y="362"/>
                    <a:pt x="287" y="354"/>
                    <a:pt x="279" y="348"/>
                  </a:cubicBezTo>
                  <a:cubicBezTo>
                    <a:pt x="250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0"/>
                  </a:cubicBezTo>
                  <a:cubicBezTo>
                    <a:pt x="42" y="78"/>
                    <a:pt x="40" y="76"/>
                    <a:pt x="38" y="73"/>
                  </a:cubicBezTo>
                  <a:cubicBezTo>
                    <a:pt x="32" y="59"/>
                    <a:pt x="22" y="46"/>
                    <a:pt x="12" y="33"/>
                  </a:cubicBezTo>
                  <a:cubicBezTo>
                    <a:pt x="7" y="27"/>
                    <a:pt x="2" y="20"/>
                    <a:pt x="1" y="12"/>
                  </a:cubicBezTo>
                  <a:cubicBezTo>
                    <a:pt x="0" y="7"/>
                    <a:pt x="1" y="3"/>
                    <a:pt x="5" y="1"/>
                  </a:cubicBezTo>
                  <a:cubicBezTo>
                    <a:pt x="10" y="0"/>
                    <a:pt x="12" y="2"/>
                    <a:pt x="15" y="6"/>
                  </a:cubicBezTo>
                  <a:cubicBezTo>
                    <a:pt x="27" y="24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58">
              <a:extLst>
                <a:ext uri="{FF2B5EF4-FFF2-40B4-BE49-F238E27FC236}">
                  <a16:creationId xmlns:a16="http://schemas.microsoft.com/office/drawing/2014/main" id="{31CB3C6C-4089-74DC-08AC-2143994C2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0" y="3771900"/>
              <a:ext cx="168275" cy="596900"/>
            </a:xfrm>
            <a:custGeom>
              <a:avLst/>
              <a:gdLst>
                <a:gd name="T0" fmla="*/ 40 w 120"/>
                <a:gd name="T1" fmla="*/ 122 h 429"/>
                <a:gd name="T2" fmla="*/ 53 w 120"/>
                <a:gd name="T3" fmla="*/ 186 h 429"/>
                <a:gd name="T4" fmla="*/ 83 w 120"/>
                <a:gd name="T5" fmla="*/ 328 h 429"/>
                <a:gd name="T6" fmla="*/ 113 w 120"/>
                <a:gd name="T7" fmla="*/ 413 h 429"/>
                <a:gd name="T8" fmla="*/ 120 w 120"/>
                <a:gd name="T9" fmla="*/ 429 h 429"/>
                <a:gd name="T10" fmla="*/ 110 w 120"/>
                <a:gd name="T11" fmla="*/ 420 h 429"/>
                <a:gd name="T12" fmla="*/ 63 w 120"/>
                <a:gd name="T13" fmla="*/ 287 h 429"/>
                <a:gd name="T14" fmla="*/ 27 w 120"/>
                <a:gd name="T15" fmla="*/ 120 h 429"/>
                <a:gd name="T16" fmla="*/ 24 w 120"/>
                <a:gd name="T17" fmla="*/ 112 h 429"/>
                <a:gd name="T18" fmla="*/ 5 w 120"/>
                <a:gd name="T19" fmla="*/ 19 h 429"/>
                <a:gd name="T20" fmla="*/ 8 w 120"/>
                <a:gd name="T21" fmla="*/ 2 h 429"/>
                <a:gd name="T22" fmla="*/ 21 w 120"/>
                <a:gd name="T23" fmla="*/ 16 h 429"/>
                <a:gd name="T24" fmla="*/ 40 w 120"/>
                <a:gd name="T25" fmla="*/ 122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40" y="122"/>
                  </a:moveTo>
                  <a:cubicBezTo>
                    <a:pt x="40" y="145"/>
                    <a:pt x="48" y="166"/>
                    <a:pt x="53" y="186"/>
                  </a:cubicBezTo>
                  <a:cubicBezTo>
                    <a:pt x="65" y="233"/>
                    <a:pt x="71" y="281"/>
                    <a:pt x="83" y="328"/>
                  </a:cubicBezTo>
                  <a:cubicBezTo>
                    <a:pt x="91" y="357"/>
                    <a:pt x="102" y="386"/>
                    <a:pt x="113" y="413"/>
                  </a:cubicBezTo>
                  <a:cubicBezTo>
                    <a:pt x="115" y="419"/>
                    <a:pt x="117" y="423"/>
                    <a:pt x="120" y="429"/>
                  </a:cubicBezTo>
                  <a:cubicBezTo>
                    <a:pt x="114" y="427"/>
                    <a:pt x="112" y="424"/>
                    <a:pt x="110" y="420"/>
                  </a:cubicBezTo>
                  <a:cubicBezTo>
                    <a:pt x="88" y="378"/>
                    <a:pt x="73" y="334"/>
                    <a:pt x="63" y="287"/>
                  </a:cubicBezTo>
                  <a:cubicBezTo>
                    <a:pt x="51" y="231"/>
                    <a:pt x="39" y="176"/>
                    <a:pt x="27" y="120"/>
                  </a:cubicBezTo>
                  <a:cubicBezTo>
                    <a:pt x="26" y="117"/>
                    <a:pt x="25" y="115"/>
                    <a:pt x="24" y="112"/>
                  </a:cubicBezTo>
                  <a:cubicBezTo>
                    <a:pt x="18" y="81"/>
                    <a:pt x="14" y="50"/>
                    <a:pt x="5" y="19"/>
                  </a:cubicBezTo>
                  <a:cubicBezTo>
                    <a:pt x="4" y="13"/>
                    <a:pt x="0" y="4"/>
                    <a:pt x="8" y="2"/>
                  </a:cubicBezTo>
                  <a:cubicBezTo>
                    <a:pt x="16" y="0"/>
                    <a:pt x="20" y="9"/>
                    <a:pt x="21" y="16"/>
                  </a:cubicBezTo>
                  <a:cubicBezTo>
                    <a:pt x="27" y="51"/>
                    <a:pt x="34" y="87"/>
                    <a:pt x="40" y="12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0" name="Grupo 49">
            <a:extLst>
              <a:ext uri="{FF2B5EF4-FFF2-40B4-BE49-F238E27FC236}">
                <a16:creationId xmlns:a16="http://schemas.microsoft.com/office/drawing/2014/main" id="{61B1CA8C-83DF-76FE-4292-5329FC4020AF}"/>
              </a:ext>
            </a:extLst>
          </p:cNvPr>
          <p:cNvGrpSpPr/>
          <p:nvPr/>
        </p:nvGrpSpPr>
        <p:grpSpPr>
          <a:xfrm flipH="1">
            <a:off x="19674" y="3724728"/>
            <a:ext cx="1068957" cy="1403350"/>
            <a:chOff x="8072438" y="3738563"/>
            <a:chExt cx="1076325" cy="1403350"/>
          </a:xfrm>
        </p:grpSpPr>
        <p:sp>
          <p:nvSpPr>
            <p:cNvPr id="51" name="Freeform 52">
              <a:extLst>
                <a:ext uri="{FF2B5EF4-FFF2-40B4-BE49-F238E27FC236}">
                  <a16:creationId xmlns:a16="http://schemas.microsoft.com/office/drawing/2014/main" id="{EF7A6C65-E982-EBEF-C4A1-758A3B123B4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4825" y="3929063"/>
              <a:ext cx="1023938" cy="1212850"/>
            </a:xfrm>
            <a:custGeom>
              <a:avLst/>
              <a:gdLst>
                <a:gd name="T0" fmla="*/ 623 w 734"/>
                <a:gd name="T1" fmla="*/ 641 h 871"/>
                <a:gd name="T2" fmla="*/ 703 w 734"/>
                <a:gd name="T3" fmla="*/ 767 h 871"/>
                <a:gd name="T4" fmla="*/ 731 w 734"/>
                <a:gd name="T5" fmla="*/ 852 h 871"/>
                <a:gd name="T6" fmla="*/ 729 w 734"/>
                <a:gd name="T7" fmla="*/ 871 h 871"/>
                <a:gd name="T8" fmla="*/ 672 w 734"/>
                <a:gd name="T9" fmla="*/ 756 h 871"/>
                <a:gd name="T10" fmla="*/ 601 w 734"/>
                <a:gd name="T11" fmla="*/ 649 h 871"/>
                <a:gd name="T12" fmla="*/ 575 w 734"/>
                <a:gd name="T13" fmla="*/ 613 h 871"/>
                <a:gd name="T14" fmla="*/ 510 w 734"/>
                <a:gd name="T15" fmla="*/ 543 h 871"/>
                <a:gd name="T16" fmla="*/ 495 w 734"/>
                <a:gd name="T17" fmla="*/ 538 h 871"/>
                <a:gd name="T18" fmla="*/ 395 w 734"/>
                <a:gd name="T19" fmla="*/ 515 h 871"/>
                <a:gd name="T20" fmla="*/ 376 w 734"/>
                <a:gd name="T21" fmla="*/ 499 h 871"/>
                <a:gd name="T22" fmla="*/ 398 w 734"/>
                <a:gd name="T23" fmla="*/ 490 h 871"/>
                <a:gd name="T24" fmla="*/ 446 w 734"/>
                <a:gd name="T25" fmla="*/ 495 h 871"/>
                <a:gd name="T26" fmla="*/ 458 w 734"/>
                <a:gd name="T27" fmla="*/ 496 h 871"/>
                <a:gd name="T28" fmla="*/ 424 w 734"/>
                <a:gd name="T29" fmla="*/ 462 h 871"/>
                <a:gd name="T30" fmla="*/ 330 w 734"/>
                <a:gd name="T31" fmla="*/ 394 h 871"/>
                <a:gd name="T32" fmla="*/ 254 w 734"/>
                <a:gd name="T33" fmla="*/ 341 h 871"/>
                <a:gd name="T34" fmla="*/ 124 w 734"/>
                <a:gd name="T35" fmla="*/ 229 h 871"/>
                <a:gd name="T36" fmla="*/ 78 w 734"/>
                <a:gd name="T37" fmla="*/ 173 h 871"/>
                <a:gd name="T38" fmla="*/ 11 w 734"/>
                <a:gd name="T39" fmla="*/ 58 h 871"/>
                <a:gd name="T40" fmla="*/ 0 w 734"/>
                <a:gd name="T41" fmla="*/ 27 h 871"/>
                <a:gd name="T42" fmla="*/ 13 w 734"/>
                <a:gd name="T43" fmla="*/ 35 h 871"/>
                <a:gd name="T44" fmla="*/ 68 w 734"/>
                <a:gd name="T45" fmla="*/ 116 h 871"/>
                <a:gd name="T46" fmla="*/ 135 w 734"/>
                <a:gd name="T47" fmla="*/ 195 h 871"/>
                <a:gd name="T48" fmla="*/ 155 w 734"/>
                <a:gd name="T49" fmla="*/ 216 h 871"/>
                <a:gd name="T50" fmla="*/ 241 w 734"/>
                <a:gd name="T51" fmla="*/ 297 h 871"/>
                <a:gd name="T52" fmla="*/ 123 w 734"/>
                <a:gd name="T53" fmla="*/ 179 h 871"/>
                <a:gd name="T54" fmla="*/ 17 w 734"/>
                <a:gd name="T55" fmla="*/ 34 h 871"/>
                <a:gd name="T56" fmla="*/ 14 w 734"/>
                <a:gd name="T57" fmla="*/ 15 h 871"/>
                <a:gd name="T58" fmla="*/ 50 w 734"/>
                <a:gd name="T59" fmla="*/ 42 h 871"/>
                <a:gd name="T60" fmla="*/ 93 w 734"/>
                <a:gd name="T61" fmla="*/ 82 h 871"/>
                <a:gd name="T62" fmla="*/ 161 w 734"/>
                <a:gd name="T63" fmla="*/ 160 h 871"/>
                <a:gd name="T64" fmla="*/ 222 w 734"/>
                <a:gd name="T65" fmla="*/ 238 h 871"/>
                <a:gd name="T66" fmla="*/ 234 w 734"/>
                <a:gd name="T67" fmla="*/ 251 h 871"/>
                <a:gd name="T68" fmla="*/ 234 w 734"/>
                <a:gd name="T69" fmla="*/ 245 h 871"/>
                <a:gd name="T70" fmla="*/ 196 w 734"/>
                <a:gd name="T71" fmla="*/ 128 h 871"/>
                <a:gd name="T72" fmla="*/ 191 w 734"/>
                <a:gd name="T73" fmla="*/ 57 h 871"/>
                <a:gd name="T74" fmla="*/ 204 w 734"/>
                <a:gd name="T75" fmla="*/ 0 h 871"/>
                <a:gd name="T76" fmla="*/ 212 w 734"/>
                <a:gd name="T77" fmla="*/ 10 h 871"/>
                <a:gd name="T78" fmla="*/ 242 w 734"/>
                <a:gd name="T79" fmla="*/ 149 h 871"/>
                <a:gd name="T80" fmla="*/ 288 w 734"/>
                <a:gd name="T81" fmla="*/ 295 h 871"/>
                <a:gd name="T82" fmla="*/ 250 w 734"/>
                <a:gd name="T83" fmla="*/ 183 h 871"/>
                <a:gd name="T84" fmla="*/ 217 w 734"/>
                <a:gd name="T85" fmla="*/ 31 h 871"/>
                <a:gd name="T86" fmla="*/ 220 w 734"/>
                <a:gd name="T87" fmla="*/ 9 h 871"/>
                <a:gd name="T88" fmla="*/ 241 w 734"/>
                <a:gd name="T89" fmla="*/ 33 h 871"/>
                <a:gd name="T90" fmla="*/ 285 w 734"/>
                <a:gd name="T91" fmla="*/ 125 h 871"/>
                <a:gd name="T92" fmla="*/ 306 w 734"/>
                <a:gd name="T93" fmla="*/ 193 h 871"/>
                <a:gd name="T94" fmla="*/ 324 w 734"/>
                <a:gd name="T95" fmla="*/ 266 h 871"/>
                <a:gd name="T96" fmla="*/ 333 w 734"/>
                <a:gd name="T97" fmla="*/ 328 h 871"/>
                <a:gd name="T98" fmla="*/ 334 w 734"/>
                <a:gd name="T99" fmla="*/ 338 h 871"/>
                <a:gd name="T100" fmla="*/ 361 w 734"/>
                <a:gd name="T101" fmla="*/ 390 h 871"/>
                <a:gd name="T102" fmla="*/ 485 w 734"/>
                <a:gd name="T103" fmla="*/ 493 h 871"/>
                <a:gd name="T104" fmla="*/ 582 w 734"/>
                <a:gd name="T105" fmla="*/ 589 h 871"/>
                <a:gd name="T106" fmla="*/ 623 w 734"/>
                <a:gd name="T107" fmla="*/ 64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1">
                  <a:moveTo>
                    <a:pt x="623" y="641"/>
                  </a:moveTo>
                  <a:cubicBezTo>
                    <a:pt x="651" y="682"/>
                    <a:pt x="681" y="722"/>
                    <a:pt x="703" y="767"/>
                  </a:cubicBezTo>
                  <a:cubicBezTo>
                    <a:pt x="716" y="793"/>
                    <a:pt x="725" y="822"/>
                    <a:pt x="731" y="852"/>
                  </a:cubicBezTo>
                  <a:cubicBezTo>
                    <a:pt x="732" y="857"/>
                    <a:pt x="734" y="863"/>
                    <a:pt x="729" y="871"/>
                  </a:cubicBezTo>
                  <a:cubicBezTo>
                    <a:pt x="707" y="833"/>
                    <a:pt x="697" y="790"/>
                    <a:pt x="672" y="756"/>
                  </a:cubicBezTo>
                  <a:cubicBezTo>
                    <a:pt x="648" y="721"/>
                    <a:pt x="628" y="683"/>
                    <a:pt x="601" y="649"/>
                  </a:cubicBezTo>
                  <a:cubicBezTo>
                    <a:pt x="595" y="635"/>
                    <a:pt x="585" y="623"/>
                    <a:pt x="575" y="613"/>
                  </a:cubicBezTo>
                  <a:cubicBezTo>
                    <a:pt x="554" y="589"/>
                    <a:pt x="533" y="564"/>
                    <a:pt x="510" y="543"/>
                  </a:cubicBezTo>
                  <a:cubicBezTo>
                    <a:pt x="505" y="539"/>
                    <a:pt x="501" y="538"/>
                    <a:pt x="495" y="538"/>
                  </a:cubicBezTo>
                  <a:cubicBezTo>
                    <a:pt x="461" y="533"/>
                    <a:pt x="427" y="529"/>
                    <a:pt x="395" y="515"/>
                  </a:cubicBezTo>
                  <a:cubicBezTo>
                    <a:pt x="387" y="512"/>
                    <a:pt x="374" y="511"/>
                    <a:pt x="376" y="499"/>
                  </a:cubicBezTo>
                  <a:cubicBezTo>
                    <a:pt x="378" y="489"/>
                    <a:pt x="390" y="491"/>
                    <a:pt x="398" y="490"/>
                  </a:cubicBezTo>
                  <a:cubicBezTo>
                    <a:pt x="414" y="488"/>
                    <a:pt x="430" y="492"/>
                    <a:pt x="446" y="495"/>
                  </a:cubicBezTo>
                  <a:cubicBezTo>
                    <a:pt x="450" y="496"/>
                    <a:pt x="453" y="499"/>
                    <a:pt x="458" y="496"/>
                  </a:cubicBezTo>
                  <a:cubicBezTo>
                    <a:pt x="451" y="480"/>
                    <a:pt x="436" y="473"/>
                    <a:pt x="424" y="462"/>
                  </a:cubicBezTo>
                  <a:cubicBezTo>
                    <a:pt x="395" y="436"/>
                    <a:pt x="363" y="414"/>
                    <a:pt x="330" y="394"/>
                  </a:cubicBezTo>
                  <a:cubicBezTo>
                    <a:pt x="304" y="378"/>
                    <a:pt x="277" y="361"/>
                    <a:pt x="254" y="341"/>
                  </a:cubicBezTo>
                  <a:cubicBezTo>
                    <a:pt x="210" y="304"/>
                    <a:pt x="166" y="267"/>
                    <a:pt x="124" y="229"/>
                  </a:cubicBezTo>
                  <a:cubicBezTo>
                    <a:pt x="107" y="212"/>
                    <a:pt x="94" y="191"/>
                    <a:pt x="78" y="173"/>
                  </a:cubicBezTo>
                  <a:cubicBezTo>
                    <a:pt x="51" y="137"/>
                    <a:pt x="32" y="96"/>
                    <a:pt x="11" y="58"/>
                  </a:cubicBezTo>
                  <a:cubicBezTo>
                    <a:pt x="6" y="49"/>
                    <a:pt x="4" y="38"/>
                    <a:pt x="0" y="27"/>
                  </a:cubicBezTo>
                  <a:cubicBezTo>
                    <a:pt x="6" y="26"/>
                    <a:pt x="9" y="31"/>
                    <a:pt x="13" y="35"/>
                  </a:cubicBezTo>
                  <a:cubicBezTo>
                    <a:pt x="30" y="63"/>
                    <a:pt x="48" y="90"/>
                    <a:pt x="68" y="116"/>
                  </a:cubicBezTo>
                  <a:cubicBezTo>
                    <a:pt x="89" y="143"/>
                    <a:pt x="109" y="171"/>
                    <a:pt x="135" y="195"/>
                  </a:cubicBezTo>
                  <a:cubicBezTo>
                    <a:pt x="142" y="201"/>
                    <a:pt x="149" y="209"/>
                    <a:pt x="155" y="216"/>
                  </a:cubicBezTo>
                  <a:cubicBezTo>
                    <a:pt x="185" y="246"/>
                    <a:pt x="215" y="276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3"/>
                    <a:pt x="47" y="86"/>
                    <a:pt x="17" y="34"/>
                  </a:cubicBezTo>
                  <a:cubicBezTo>
                    <a:pt x="13" y="28"/>
                    <a:pt x="8" y="22"/>
                    <a:pt x="14" y="15"/>
                  </a:cubicBezTo>
                  <a:cubicBezTo>
                    <a:pt x="24" y="27"/>
                    <a:pt x="39" y="32"/>
                    <a:pt x="50" y="42"/>
                  </a:cubicBezTo>
                  <a:cubicBezTo>
                    <a:pt x="64" y="56"/>
                    <a:pt x="80" y="68"/>
                    <a:pt x="93" y="82"/>
                  </a:cubicBezTo>
                  <a:cubicBezTo>
                    <a:pt x="117" y="107"/>
                    <a:pt x="141" y="131"/>
                    <a:pt x="161" y="160"/>
                  </a:cubicBezTo>
                  <a:cubicBezTo>
                    <a:pt x="181" y="186"/>
                    <a:pt x="202" y="212"/>
                    <a:pt x="222" y="238"/>
                  </a:cubicBezTo>
                  <a:cubicBezTo>
                    <a:pt x="226" y="242"/>
                    <a:pt x="230" y="247"/>
                    <a:pt x="234" y="251"/>
                  </a:cubicBezTo>
                  <a:cubicBezTo>
                    <a:pt x="237" y="249"/>
                    <a:pt x="235" y="247"/>
                    <a:pt x="234" y="245"/>
                  </a:cubicBezTo>
                  <a:cubicBezTo>
                    <a:pt x="210" y="210"/>
                    <a:pt x="203" y="169"/>
                    <a:pt x="196" y="128"/>
                  </a:cubicBezTo>
                  <a:cubicBezTo>
                    <a:pt x="192" y="104"/>
                    <a:pt x="191" y="80"/>
                    <a:pt x="191" y="57"/>
                  </a:cubicBezTo>
                  <a:cubicBezTo>
                    <a:pt x="191" y="38"/>
                    <a:pt x="190" y="16"/>
                    <a:pt x="204" y="0"/>
                  </a:cubicBezTo>
                  <a:cubicBezTo>
                    <a:pt x="211" y="0"/>
                    <a:pt x="212" y="5"/>
                    <a:pt x="212" y="10"/>
                  </a:cubicBezTo>
                  <a:cubicBezTo>
                    <a:pt x="221" y="56"/>
                    <a:pt x="234" y="102"/>
                    <a:pt x="242" y="149"/>
                  </a:cubicBezTo>
                  <a:cubicBezTo>
                    <a:pt x="252" y="202"/>
                    <a:pt x="267" y="255"/>
                    <a:pt x="288" y="295"/>
                  </a:cubicBezTo>
                  <a:cubicBezTo>
                    <a:pt x="272" y="265"/>
                    <a:pt x="260" y="224"/>
                    <a:pt x="250" y="183"/>
                  </a:cubicBezTo>
                  <a:cubicBezTo>
                    <a:pt x="238" y="132"/>
                    <a:pt x="230" y="81"/>
                    <a:pt x="217" y="31"/>
                  </a:cubicBezTo>
                  <a:cubicBezTo>
                    <a:pt x="215" y="23"/>
                    <a:pt x="212" y="16"/>
                    <a:pt x="220" y="9"/>
                  </a:cubicBezTo>
                  <a:cubicBezTo>
                    <a:pt x="231" y="14"/>
                    <a:pt x="235" y="25"/>
                    <a:pt x="241" y="33"/>
                  </a:cubicBezTo>
                  <a:cubicBezTo>
                    <a:pt x="261" y="61"/>
                    <a:pt x="275" y="92"/>
                    <a:pt x="285" y="125"/>
                  </a:cubicBezTo>
                  <a:cubicBezTo>
                    <a:pt x="291" y="147"/>
                    <a:pt x="298" y="170"/>
                    <a:pt x="306" y="193"/>
                  </a:cubicBezTo>
                  <a:cubicBezTo>
                    <a:pt x="315" y="216"/>
                    <a:pt x="320" y="241"/>
                    <a:pt x="324" y="266"/>
                  </a:cubicBezTo>
                  <a:cubicBezTo>
                    <a:pt x="326" y="287"/>
                    <a:pt x="332" y="307"/>
                    <a:pt x="333" y="328"/>
                  </a:cubicBezTo>
                  <a:cubicBezTo>
                    <a:pt x="334" y="331"/>
                    <a:pt x="335" y="335"/>
                    <a:pt x="334" y="338"/>
                  </a:cubicBezTo>
                  <a:cubicBezTo>
                    <a:pt x="329" y="364"/>
                    <a:pt x="341" y="378"/>
                    <a:pt x="361" y="390"/>
                  </a:cubicBezTo>
                  <a:cubicBezTo>
                    <a:pt x="408" y="418"/>
                    <a:pt x="446" y="456"/>
                    <a:pt x="485" y="493"/>
                  </a:cubicBezTo>
                  <a:cubicBezTo>
                    <a:pt x="518" y="524"/>
                    <a:pt x="550" y="555"/>
                    <a:pt x="582" y="589"/>
                  </a:cubicBezTo>
                  <a:cubicBezTo>
                    <a:pt x="597" y="605"/>
                    <a:pt x="609" y="623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53">
              <a:extLst>
                <a:ext uri="{FF2B5EF4-FFF2-40B4-BE49-F238E27FC236}">
                  <a16:creationId xmlns:a16="http://schemas.microsoft.com/office/drawing/2014/main" id="{791A494F-C65F-3352-E245-5663931AE96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0" y="4294188"/>
              <a:ext cx="414338" cy="385763"/>
            </a:xfrm>
            <a:custGeom>
              <a:avLst/>
              <a:gdLst>
                <a:gd name="T0" fmla="*/ 281 w 298"/>
                <a:gd name="T1" fmla="*/ 230 h 277"/>
                <a:gd name="T2" fmla="*/ 229 w 298"/>
                <a:gd name="T3" fmla="*/ 255 h 277"/>
                <a:gd name="T4" fmla="*/ 113 w 298"/>
                <a:gd name="T5" fmla="*/ 269 h 277"/>
                <a:gd name="T6" fmla="*/ 17 w 298"/>
                <a:gd name="T7" fmla="*/ 187 h 277"/>
                <a:gd name="T8" fmla="*/ 1 w 298"/>
                <a:gd name="T9" fmla="*/ 116 h 277"/>
                <a:gd name="T10" fmla="*/ 30 w 298"/>
                <a:gd name="T11" fmla="*/ 23 h 277"/>
                <a:gd name="T12" fmla="*/ 79 w 298"/>
                <a:gd name="T13" fmla="*/ 8 h 277"/>
                <a:gd name="T14" fmla="*/ 102 w 298"/>
                <a:gd name="T15" fmla="*/ 29 h 277"/>
                <a:gd name="T16" fmla="*/ 137 w 298"/>
                <a:gd name="T17" fmla="*/ 82 h 277"/>
                <a:gd name="T18" fmla="*/ 189 w 298"/>
                <a:gd name="T19" fmla="*/ 134 h 277"/>
                <a:gd name="T20" fmla="*/ 271 w 298"/>
                <a:gd name="T21" fmla="*/ 186 h 277"/>
                <a:gd name="T22" fmla="*/ 292 w 298"/>
                <a:gd name="T23" fmla="*/ 203 h 277"/>
                <a:gd name="T24" fmla="*/ 291 w 298"/>
                <a:gd name="T25" fmla="*/ 222 h 277"/>
                <a:gd name="T26" fmla="*/ 281 w 298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7">
                  <a:moveTo>
                    <a:pt x="281" y="230"/>
                  </a:moveTo>
                  <a:cubicBezTo>
                    <a:pt x="266" y="245"/>
                    <a:pt x="247" y="250"/>
                    <a:pt x="229" y="255"/>
                  </a:cubicBezTo>
                  <a:cubicBezTo>
                    <a:pt x="191" y="267"/>
                    <a:pt x="153" y="277"/>
                    <a:pt x="113" y="269"/>
                  </a:cubicBezTo>
                  <a:cubicBezTo>
                    <a:pt x="66" y="260"/>
                    <a:pt x="33" y="232"/>
                    <a:pt x="17" y="187"/>
                  </a:cubicBezTo>
                  <a:cubicBezTo>
                    <a:pt x="7" y="165"/>
                    <a:pt x="0" y="141"/>
                    <a:pt x="1" y="116"/>
                  </a:cubicBezTo>
                  <a:cubicBezTo>
                    <a:pt x="2" y="83"/>
                    <a:pt x="13" y="52"/>
                    <a:pt x="30" y="23"/>
                  </a:cubicBezTo>
                  <a:cubicBezTo>
                    <a:pt x="42" y="3"/>
                    <a:pt x="66" y="0"/>
                    <a:pt x="79" y="8"/>
                  </a:cubicBezTo>
                  <a:cubicBezTo>
                    <a:pt x="88" y="13"/>
                    <a:pt x="96" y="21"/>
                    <a:pt x="102" y="29"/>
                  </a:cubicBezTo>
                  <a:cubicBezTo>
                    <a:pt x="116" y="45"/>
                    <a:pt x="125" y="64"/>
                    <a:pt x="137" y="82"/>
                  </a:cubicBezTo>
                  <a:cubicBezTo>
                    <a:pt x="150" y="103"/>
                    <a:pt x="168" y="120"/>
                    <a:pt x="189" y="134"/>
                  </a:cubicBezTo>
                  <a:cubicBezTo>
                    <a:pt x="216" y="152"/>
                    <a:pt x="243" y="169"/>
                    <a:pt x="271" y="186"/>
                  </a:cubicBezTo>
                  <a:cubicBezTo>
                    <a:pt x="279" y="190"/>
                    <a:pt x="285" y="197"/>
                    <a:pt x="292" y="203"/>
                  </a:cubicBezTo>
                  <a:cubicBezTo>
                    <a:pt x="298" y="208"/>
                    <a:pt x="296" y="216"/>
                    <a:pt x="291" y="222"/>
                  </a:cubicBezTo>
                  <a:cubicBezTo>
                    <a:pt x="288" y="225"/>
                    <a:pt x="284" y="228"/>
                    <a:pt x="281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54">
              <a:extLst>
                <a:ext uri="{FF2B5EF4-FFF2-40B4-BE49-F238E27FC236}">
                  <a16:creationId xmlns:a16="http://schemas.microsoft.com/office/drawing/2014/main" id="{CC73AF7E-54F7-0D3B-EC28-D43A081F1AA9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0" y="4662488"/>
              <a:ext cx="384175" cy="37147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6 h 266"/>
                <a:gd name="T4" fmla="*/ 37 w 276"/>
                <a:gd name="T5" fmla="*/ 101 h 266"/>
                <a:gd name="T6" fmla="*/ 13 w 276"/>
                <a:gd name="T7" fmla="*/ 79 h 266"/>
                <a:gd name="T8" fmla="*/ 29 w 276"/>
                <a:gd name="T9" fmla="*/ 31 h 266"/>
                <a:gd name="T10" fmla="*/ 179 w 276"/>
                <a:gd name="T11" fmla="*/ 17 h 266"/>
                <a:gd name="T12" fmla="*/ 275 w 276"/>
                <a:gd name="T13" fmla="*/ 152 h 266"/>
                <a:gd name="T14" fmla="*/ 256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0"/>
                    <a:pt x="122" y="166"/>
                  </a:cubicBezTo>
                  <a:cubicBezTo>
                    <a:pt x="95" y="143"/>
                    <a:pt x="68" y="120"/>
                    <a:pt x="37" y="101"/>
                  </a:cubicBezTo>
                  <a:cubicBezTo>
                    <a:pt x="28" y="95"/>
                    <a:pt x="20" y="88"/>
                    <a:pt x="13" y="79"/>
                  </a:cubicBezTo>
                  <a:cubicBezTo>
                    <a:pt x="0" y="62"/>
                    <a:pt x="7" y="44"/>
                    <a:pt x="29" y="31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2"/>
                  </a:cubicBezTo>
                  <a:cubicBezTo>
                    <a:pt x="276" y="183"/>
                    <a:pt x="271" y="211"/>
                    <a:pt x="256" y="238"/>
                  </a:cubicBezTo>
                  <a:cubicBezTo>
                    <a:pt x="251" y="249"/>
                    <a:pt x="242" y="255"/>
                    <a:pt x="232" y="260"/>
                  </a:cubicBezTo>
                  <a:cubicBezTo>
                    <a:pt x="220" y="266"/>
                    <a:pt x="207" y="260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55">
              <a:extLst>
                <a:ext uri="{FF2B5EF4-FFF2-40B4-BE49-F238E27FC236}">
                  <a16:creationId xmlns:a16="http://schemas.microsoft.com/office/drawing/2014/main" id="{8B391C47-630B-C834-2AD6-93116CFD9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2350" y="4224338"/>
              <a:ext cx="212725" cy="373063"/>
            </a:xfrm>
            <a:custGeom>
              <a:avLst/>
              <a:gdLst>
                <a:gd name="T0" fmla="*/ 152 w 153"/>
                <a:gd name="T1" fmla="*/ 268 h 268"/>
                <a:gd name="T2" fmla="*/ 125 w 153"/>
                <a:gd name="T3" fmla="*/ 252 h 268"/>
                <a:gd name="T4" fmla="*/ 57 w 153"/>
                <a:gd name="T5" fmla="*/ 186 h 268"/>
                <a:gd name="T6" fmla="*/ 13 w 153"/>
                <a:gd name="T7" fmla="*/ 92 h 268"/>
                <a:gd name="T8" fmla="*/ 2 w 153"/>
                <a:gd name="T9" fmla="*/ 30 h 268"/>
                <a:gd name="T10" fmla="*/ 6 w 153"/>
                <a:gd name="T11" fmla="*/ 7 h 268"/>
                <a:gd name="T12" fmla="*/ 26 w 153"/>
                <a:gd name="T13" fmla="*/ 6 h 268"/>
                <a:gd name="T14" fmla="*/ 132 w 153"/>
                <a:gd name="T15" fmla="*/ 169 h 268"/>
                <a:gd name="T16" fmla="*/ 151 w 153"/>
                <a:gd name="T17" fmla="*/ 240 h 268"/>
                <a:gd name="T18" fmla="*/ 152 w 153"/>
                <a:gd name="T19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268">
                  <a:moveTo>
                    <a:pt x="152" y="268"/>
                  </a:moveTo>
                  <a:cubicBezTo>
                    <a:pt x="139" y="268"/>
                    <a:pt x="132" y="259"/>
                    <a:pt x="125" y="252"/>
                  </a:cubicBezTo>
                  <a:cubicBezTo>
                    <a:pt x="101" y="232"/>
                    <a:pt x="76" y="212"/>
                    <a:pt x="57" y="186"/>
                  </a:cubicBezTo>
                  <a:cubicBezTo>
                    <a:pt x="35" y="157"/>
                    <a:pt x="23" y="126"/>
                    <a:pt x="13" y="92"/>
                  </a:cubicBezTo>
                  <a:cubicBezTo>
                    <a:pt x="8" y="72"/>
                    <a:pt x="7" y="50"/>
                    <a:pt x="2" y="30"/>
                  </a:cubicBezTo>
                  <a:cubicBezTo>
                    <a:pt x="0" y="22"/>
                    <a:pt x="0" y="15"/>
                    <a:pt x="6" y="7"/>
                  </a:cubicBezTo>
                  <a:cubicBezTo>
                    <a:pt x="12" y="0"/>
                    <a:pt x="19" y="1"/>
                    <a:pt x="26" y="6"/>
                  </a:cubicBezTo>
                  <a:cubicBezTo>
                    <a:pt x="79" y="48"/>
                    <a:pt x="112" y="104"/>
                    <a:pt x="132" y="169"/>
                  </a:cubicBezTo>
                  <a:cubicBezTo>
                    <a:pt x="139" y="192"/>
                    <a:pt x="145" y="216"/>
                    <a:pt x="151" y="240"/>
                  </a:cubicBezTo>
                  <a:cubicBezTo>
                    <a:pt x="153" y="249"/>
                    <a:pt x="148" y="258"/>
                    <a:pt x="152" y="268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56">
              <a:extLst>
                <a:ext uri="{FF2B5EF4-FFF2-40B4-BE49-F238E27FC236}">
                  <a16:creationId xmlns:a16="http://schemas.microsoft.com/office/drawing/2014/main" id="{9208CC53-318F-00C8-31EC-CC72BDAE2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3738563"/>
              <a:ext cx="176213" cy="328613"/>
            </a:xfrm>
            <a:custGeom>
              <a:avLst/>
              <a:gdLst>
                <a:gd name="T0" fmla="*/ 80 w 127"/>
                <a:gd name="T1" fmla="*/ 205 h 236"/>
                <a:gd name="T2" fmla="*/ 34 w 127"/>
                <a:gd name="T3" fmla="*/ 146 h 236"/>
                <a:gd name="T4" fmla="*/ 5 w 127"/>
                <a:gd name="T5" fmla="*/ 39 h 236"/>
                <a:gd name="T6" fmla="*/ 2 w 127"/>
                <a:gd name="T7" fmla="*/ 15 h 236"/>
                <a:gd name="T8" fmla="*/ 8 w 127"/>
                <a:gd name="T9" fmla="*/ 3 h 236"/>
                <a:gd name="T10" fmla="*/ 23 w 127"/>
                <a:gd name="T11" fmla="*/ 7 h 236"/>
                <a:gd name="T12" fmla="*/ 80 w 127"/>
                <a:gd name="T13" fmla="*/ 80 h 236"/>
                <a:gd name="T14" fmla="*/ 107 w 127"/>
                <a:gd name="T15" fmla="*/ 133 h 236"/>
                <a:gd name="T16" fmla="*/ 126 w 127"/>
                <a:gd name="T17" fmla="*/ 211 h 236"/>
                <a:gd name="T18" fmla="*/ 125 w 127"/>
                <a:gd name="T19" fmla="*/ 225 h 236"/>
                <a:gd name="T20" fmla="*/ 111 w 127"/>
                <a:gd name="T21" fmla="*/ 231 h 236"/>
                <a:gd name="T22" fmla="*/ 80 w 127"/>
                <a:gd name="T23" fmla="*/ 20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236">
                  <a:moveTo>
                    <a:pt x="80" y="205"/>
                  </a:moveTo>
                  <a:cubicBezTo>
                    <a:pt x="63" y="190"/>
                    <a:pt x="48" y="168"/>
                    <a:pt x="34" y="146"/>
                  </a:cubicBezTo>
                  <a:cubicBezTo>
                    <a:pt x="14" y="114"/>
                    <a:pt x="7" y="77"/>
                    <a:pt x="5" y="39"/>
                  </a:cubicBezTo>
                  <a:cubicBezTo>
                    <a:pt x="4" y="31"/>
                    <a:pt x="0" y="23"/>
                    <a:pt x="2" y="15"/>
                  </a:cubicBezTo>
                  <a:cubicBezTo>
                    <a:pt x="3" y="10"/>
                    <a:pt x="3" y="5"/>
                    <a:pt x="8" y="3"/>
                  </a:cubicBezTo>
                  <a:cubicBezTo>
                    <a:pt x="14" y="0"/>
                    <a:pt x="19" y="3"/>
                    <a:pt x="23" y="7"/>
                  </a:cubicBezTo>
                  <a:cubicBezTo>
                    <a:pt x="44" y="29"/>
                    <a:pt x="64" y="53"/>
                    <a:pt x="80" y="80"/>
                  </a:cubicBezTo>
                  <a:cubicBezTo>
                    <a:pt x="89" y="98"/>
                    <a:pt x="98" y="115"/>
                    <a:pt x="107" y="133"/>
                  </a:cubicBezTo>
                  <a:cubicBezTo>
                    <a:pt x="118" y="158"/>
                    <a:pt x="121" y="184"/>
                    <a:pt x="126" y="211"/>
                  </a:cubicBezTo>
                  <a:cubicBezTo>
                    <a:pt x="126" y="215"/>
                    <a:pt x="127" y="221"/>
                    <a:pt x="125" y="225"/>
                  </a:cubicBezTo>
                  <a:cubicBezTo>
                    <a:pt x="123" y="231"/>
                    <a:pt x="118" y="236"/>
                    <a:pt x="111" y="231"/>
                  </a:cubicBezTo>
                  <a:cubicBezTo>
                    <a:pt x="101" y="224"/>
                    <a:pt x="90" y="218"/>
                    <a:pt x="80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57">
              <a:extLst>
                <a:ext uri="{FF2B5EF4-FFF2-40B4-BE49-F238E27FC236}">
                  <a16:creationId xmlns:a16="http://schemas.microsoft.com/office/drawing/2014/main" id="{3BDC8ADB-0596-CEC9-F086-5C8E567E08B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3865563"/>
              <a:ext cx="428625" cy="506413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5 h 364"/>
                <a:gd name="T4" fmla="*/ 143 w 307"/>
                <a:gd name="T5" fmla="*/ 195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0 h 364"/>
                <a:gd name="T18" fmla="*/ 38 w 307"/>
                <a:gd name="T19" fmla="*/ 73 h 364"/>
                <a:gd name="T20" fmla="*/ 12 w 307"/>
                <a:gd name="T21" fmla="*/ 33 h 364"/>
                <a:gd name="T22" fmla="*/ 1 w 307"/>
                <a:gd name="T23" fmla="*/ 12 h 364"/>
                <a:gd name="T24" fmla="*/ 5 w 307"/>
                <a:gd name="T25" fmla="*/ 1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5" y="105"/>
                    <a:pt x="90" y="125"/>
                  </a:cubicBezTo>
                  <a:cubicBezTo>
                    <a:pt x="107" y="149"/>
                    <a:pt x="124" y="173"/>
                    <a:pt x="143" y="195"/>
                  </a:cubicBezTo>
                  <a:cubicBezTo>
                    <a:pt x="162" y="219"/>
                    <a:pt x="184" y="241"/>
                    <a:pt x="204" y="264"/>
                  </a:cubicBezTo>
                  <a:cubicBezTo>
                    <a:pt x="236" y="298"/>
                    <a:pt x="270" y="331"/>
                    <a:pt x="307" y="364"/>
                  </a:cubicBezTo>
                  <a:cubicBezTo>
                    <a:pt x="294" y="362"/>
                    <a:pt x="287" y="354"/>
                    <a:pt x="279" y="348"/>
                  </a:cubicBezTo>
                  <a:cubicBezTo>
                    <a:pt x="250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0"/>
                  </a:cubicBezTo>
                  <a:cubicBezTo>
                    <a:pt x="42" y="78"/>
                    <a:pt x="40" y="76"/>
                    <a:pt x="38" y="73"/>
                  </a:cubicBezTo>
                  <a:cubicBezTo>
                    <a:pt x="32" y="59"/>
                    <a:pt x="22" y="46"/>
                    <a:pt x="12" y="33"/>
                  </a:cubicBezTo>
                  <a:cubicBezTo>
                    <a:pt x="7" y="27"/>
                    <a:pt x="2" y="20"/>
                    <a:pt x="1" y="12"/>
                  </a:cubicBezTo>
                  <a:cubicBezTo>
                    <a:pt x="0" y="7"/>
                    <a:pt x="1" y="3"/>
                    <a:pt x="5" y="1"/>
                  </a:cubicBezTo>
                  <a:cubicBezTo>
                    <a:pt x="10" y="0"/>
                    <a:pt x="12" y="2"/>
                    <a:pt x="15" y="6"/>
                  </a:cubicBezTo>
                  <a:cubicBezTo>
                    <a:pt x="27" y="24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58">
              <a:extLst>
                <a:ext uri="{FF2B5EF4-FFF2-40B4-BE49-F238E27FC236}">
                  <a16:creationId xmlns:a16="http://schemas.microsoft.com/office/drawing/2014/main" id="{74BA78FB-8446-DA22-D6B6-A11545D48D7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0" y="3771900"/>
              <a:ext cx="168275" cy="596900"/>
            </a:xfrm>
            <a:custGeom>
              <a:avLst/>
              <a:gdLst>
                <a:gd name="T0" fmla="*/ 40 w 120"/>
                <a:gd name="T1" fmla="*/ 122 h 429"/>
                <a:gd name="T2" fmla="*/ 53 w 120"/>
                <a:gd name="T3" fmla="*/ 186 h 429"/>
                <a:gd name="T4" fmla="*/ 83 w 120"/>
                <a:gd name="T5" fmla="*/ 328 h 429"/>
                <a:gd name="T6" fmla="*/ 113 w 120"/>
                <a:gd name="T7" fmla="*/ 413 h 429"/>
                <a:gd name="T8" fmla="*/ 120 w 120"/>
                <a:gd name="T9" fmla="*/ 429 h 429"/>
                <a:gd name="T10" fmla="*/ 110 w 120"/>
                <a:gd name="T11" fmla="*/ 420 h 429"/>
                <a:gd name="T12" fmla="*/ 63 w 120"/>
                <a:gd name="T13" fmla="*/ 287 h 429"/>
                <a:gd name="T14" fmla="*/ 27 w 120"/>
                <a:gd name="T15" fmla="*/ 120 h 429"/>
                <a:gd name="T16" fmla="*/ 24 w 120"/>
                <a:gd name="T17" fmla="*/ 112 h 429"/>
                <a:gd name="T18" fmla="*/ 5 w 120"/>
                <a:gd name="T19" fmla="*/ 19 h 429"/>
                <a:gd name="T20" fmla="*/ 8 w 120"/>
                <a:gd name="T21" fmla="*/ 2 h 429"/>
                <a:gd name="T22" fmla="*/ 21 w 120"/>
                <a:gd name="T23" fmla="*/ 16 h 429"/>
                <a:gd name="T24" fmla="*/ 40 w 120"/>
                <a:gd name="T25" fmla="*/ 122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40" y="122"/>
                  </a:moveTo>
                  <a:cubicBezTo>
                    <a:pt x="40" y="145"/>
                    <a:pt x="48" y="166"/>
                    <a:pt x="53" y="186"/>
                  </a:cubicBezTo>
                  <a:cubicBezTo>
                    <a:pt x="65" y="233"/>
                    <a:pt x="71" y="281"/>
                    <a:pt x="83" y="328"/>
                  </a:cubicBezTo>
                  <a:cubicBezTo>
                    <a:pt x="91" y="357"/>
                    <a:pt x="102" y="386"/>
                    <a:pt x="113" y="413"/>
                  </a:cubicBezTo>
                  <a:cubicBezTo>
                    <a:pt x="115" y="419"/>
                    <a:pt x="117" y="423"/>
                    <a:pt x="120" y="429"/>
                  </a:cubicBezTo>
                  <a:cubicBezTo>
                    <a:pt x="114" y="427"/>
                    <a:pt x="112" y="424"/>
                    <a:pt x="110" y="420"/>
                  </a:cubicBezTo>
                  <a:cubicBezTo>
                    <a:pt x="88" y="378"/>
                    <a:pt x="73" y="334"/>
                    <a:pt x="63" y="287"/>
                  </a:cubicBezTo>
                  <a:cubicBezTo>
                    <a:pt x="51" y="231"/>
                    <a:pt x="39" y="176"/>
                    <a:pt x="27" y="120"/>
                  </a:cubicBezTo>
                  <a:cubicBezTo>
                    <a:pt x="26" y="117"/>
                    <a:pt x="25" y="115"/>
                    <a:pt x="24" y="112"/>
                  </a:cubicBezTo>
                  <a:cubicBezTo>
                    <a:pt x="18" y="81"/>
                    <a:pt x="14" y="50"/>
                    <a:pt x="5" y="19"/>
                  </a:cubicBezTo>
                  <a:cubicBezTo>
                    <a:pt x="4" y="13"/>
                    <a:pt x="0" y="4"/>
                    <a:pt x="8" y="2"/>
                  </a:cubicBezTo>
                  <a:cubicBezTo>
                    <a:pt x="16" y="0"/>
                    <a:pt x="20" y="9"/>
                    <a:pt x="21" y="16"/>
                  </a:cubicBezTo>
                  <a:cubicBezTo>
                    <a:pt x="27" y="51"/>
                    <a:pt x="34" y="87"/>
                    <a:pt x="40" y="12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193200" y="3036750"/>
            <a:ext cx="4930200" cy="473576"/>
          </a:xfrm>
        </p:spPr>
        <p:txBody>
          <a:bodyPr/>
          <a:lstStyle/>
          <a:p>
            <a:r>
              <a:rPr lang="en-US" altLang="ko-KR" dirty="0">
                <a:solidFill>
                  <a:srgbClr val="A4B4EA"/>
                </a:solidFill>
              </a:rPr>
              <a:t>Section Break</a:t>
            </a:r>
            <a:endParaRPr lang="ko-KR" altLang="en-US" dirty="0">
              <a:solidFill>
                <a:srgbClr val="A4B4EA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193200" y="3510326"/>
            <a:ext cx="4930200" cy="288032"/>
          </a:xfr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A70FEF62-9134-4CEC-91FF-E59CDEB6B26D}"/>
              </a:ext>
            </a:extLst>
          </p:cNvPr>
          <p:cNvGrpSpPr/>
          <p:nvPr/>
        </p:nvGrpSpPr>
        <p:grpSpPr>
          <a:xfrm rot="21004301">
            <a:off x="4718200" y="1079571"/>
            <a:ext cx="2512816" cy="1914169"/>
            <a:chOff x="55349" y="264298"/>
            <a:chExt cx="5958270" cy="4538786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B48C6B86-ABF8-4D81-AB31-0C30FB7172E2}"/>
                </a:ext>
              </a:extLst>
            </p:cNvPr>
            <p:cNvSpPr>
              <a:spLocks/>
            </p:cNvSpPr>
            <p:nvPr/>
          </p:nvSpPr>
          <p:spPr bwMode="auto">
            <a:xfrm rot="20759127">
              <a:off x="1846203" y="3575881"/>
              <a:ext cx="1025525" cy="1060450"/>
            </a:xfrm>
            <a:custGeom>
              <a:avLst/>
              <a:gdLst>
                <a:gd name="T0" fmla="*/ 280 w 436"/>
                <a:gd name="T1" fmla="*/ 16 h 452"/>
                <a:gd name="T2" fmla="*/ 403 w 436"/>
                <a:gd name="T3" fmla="*/ 133 h 452"/>
                <a:gd name="T4" fmla="*/ 436 w 436"/>
                <a:gd name="T5" fmla="*/ 254 h 452"/>
                <a:gd name="T6" fmla="*/ 356 w 436"/>
                <a:gd name="T7" fmla="*/ 407 h 452"/>
                <a:gd name="T8" fmla="*/ 238 w 436"/>
                <a:gd name="T9" fmla="*/ 452 h 452"/>
                <a:gd name="T10" fmla="*/ 66 w 436"/>
                <a:gd name="T11" fmla="*/ 382 h 452"/>
                <a:gd name="T12" fmla="*/ 13 w 436"/>
                <a:gd name="T13" fmla="*/ 286 h 452"/>
                <a:gd name="T14" fmla="*/ 41 w 436"/>
                <a:gd name="T15" fmla="*/ 108 h 452"/>
                <a:gd name="T16" fmla="*/ 209 w 436"/>
                <a:gd name="T17" fmla="*/ 4 h 452"/>
                <a:gd name="T18" fmla="*/ 247 w 436"/>
                <a:gd name="T19" fmla="*/ 3 h 452"/>
                <a:gd name="T20" fmla="*/ 254 w 436"/>
                <a:gd name="T21" fmla="*/ 23 h 452"/>
                <a:gd name="T22" fmla="*/ 236 w 436"/>
                <a:gd name="T23" fmla="*/ 149 h 452"/>
                <a:gd name="T24" fmla="*/ 226 w 436"/>
                <a:gd name="T25" fmla="*/ 210 h 452"/>
                <a:gd name="T26" fmla="*/ 186 w 436"/>
                <a:gd name="T27" fmla="*/ 343 h 452"/>
                <a:gd name="T28" fmla="*/ 256 w 436"/>
                <a:gd name="T29" fmla="*/ 126 h 452"/>
                <a:gd name="T30" fmla="*/ 267 w 436"/>
                <a:gd name="T31" fmla="*/ 37 h 452"/>
                <a:gd name="T32" fmla="*/ 280 w 436"/>
                <a:gd name="T33" fmla="*/ 16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36" h="452">
                  <a:moveTo>
                    <a:pt x="280" y="16"/>
                  </a:moveTo>
                  <a:cubicBezTo>
                    <a:pt x="330" y="46"/>
                    <a:pt x="374" y="82"/>
                    <a:pt x="403" y="133"/>
                  </a:cubicBezTo>
                  <a:cubicBezTo>
                    <a:pt x="424" y="171"/>
                    <a:pt x="436" y="211"/>
                    <a:pt x="436" y="254"/>
                  </a:cubicBezTo>
                  <a:cubicBezTo>
                    <a:pt x="436" y="319"/>
                    <a:pt x="411" y="370"/>
                    <a:pt x="356" y="407"/>
                  </a:cubicBezTo>
                  <a:cubicBezTo>
                    <a:pt x="320" y="431"/>
                    <a:pt x="283" y="452"/>
                    <a:pt x="238" y="452"/>
                  </a:cubicBezTo>
                  <a:cubicBezTo>
                    <a:pt x="171" y="452"/>
                    <a:pt x="113" y="433"/>
                    <a:pt x="66" y="382"/>
                  </a:cubicBezTo>
                  <a:cubicBezTo>
                    <a:pt x="40" y="353"/>
                    <a:pt x="20" y="323"/>
                    <a:pt x="13" y="286"/>
                  </a:cubicBezTo>
                  <a:cubicBezTo>
                    <a:pt x="2" y="224"/>
                    <a:pt x="0" y="162"/>
                    <a:pt x="41" y="108"/>
                  </a:cubicBezTo>
                  <a:cubicBezTo>
                    <a:pt x="84" y="53"/>
                    <a:pt x="136" y="11"/>
                    <a:pt x="209" y="4"/>
                  </a:cubicBezTo>
                  <a:cubicBezTo>
                    <a:pt x="221" y="2"/>
                    <a:pt x="234" y="0"/>
                    <a:pt x="247" y="3"/>
                  </a:cubicBezTo>
                  <a:cubicBezTo>
                    <a:pt x="254" y="8"/>
                    <a:pt x="255" y="15"/>
                    <a:pt x="254" y="23"/>
                  </a:cubicBezTo>
                  <a:cubicBezTo>
                    <a:pt x="248" y="65"/>
                    <a:pt x="246" y="108"/>
                    <a:pt x="236" y="149"/>
                  </a:cubicBezTo>
                  <a:cubicBezTo>
                    <a:pt x="231" y="169"/>
                    <a:pt x="228" y="190"/>
                    <a:pt x="226" y="210"/>
                  </a:cubicBezTo>
                  <a:cubicBezTo>
                    <a:pt x="220" y="258"/>
                    <a:pt x="195" y="301"/>
                    <a:pt x="186" y="343"/>
                  </a:cubicBezTo>
                  <a:cubicBezTo>
                    <a:pt x="225" y="279"/>
                    <a:pt x="244" y="204"/>
                    <a:pt x="256" y="126"/>
                  </a:cubicBezTo>
                  <a:cubicBezTo>
                    <a:pt x="260" y="97"/>
                    <a:pt x="261" y="67"/>
                    <a:pt x="267" y="37"/>
                  </a:cubicBezTo>
                  <a:cubicBezTo>
                    <a:pt x="269" y="29"/>
                    <a:pt x="271" y="20"/>
                    <a:pt x="280" y="16"/>
                  </a:cubicBezTo>
                  <a:close/>
                </a:path>
              </a:pathLst>
            </a:custGeom>
            <a:solidFill>
              <a:srgbClr val="F8B2A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F30B8C18-8A29-4B0F-85DB-BAF698686612}"/>
                </a:ext>
              </a:extLst>
            </p:cNvPr>
            <p:cNvGrpSpPr/>
            <p:nvPr/>
          </p:nvGrpSpPr>
          <p:grpSpPr>
            <a:xfrm>
              <a:off x="939802" y="264298"/>
              <a:ext cx="1623118" cy="4193165"/>
              <a:chOff x="939802" y="264298"/>
              <a:chExt cx="1623118" cy="4193165"/>
            </a:xfrm>
          </p:grpSpPr>
          <p:sp>
            <p:nvSpPr>
              <p:cNvPr id="39" name="Freeform 6">
                <a:extLst>
                  <a:ext uri="{FF2B5EF4-FFF2-40B4-BE49-F238E27FC236}">
                    <a16:creationId xmlns:a16="http://schemas.microsoft.com/office/drawing/2014/main" id="{985E0955-AB52-4326-A039-55A5EF761F85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772345" y="569676"/>
                <a:ext cx="790575" cy="3887787"/>
              </a:xfrm>
              <a:custGeom>
                <a:avLst/>
                <a:gdLst>
                  <a:gd name="T0" fmla="*/ 145 w 336"/>
                  <a:gd name="T1" fmla="*/ 1297 h 1657"/>
                  <a:gd name="T2" fmla="*/ 108 w 336"/>
                  <a:gd name="T3" fmla="*/ 1516 h 1657"/>
                  <a:gd name="T4" fmla="*/ 54 w 336"/>
                  <a:gd name="T5" fmla="*/ 1637 h 1657"/>
                  <a:gd name="T6" fmla="*/ 33 w 336"/>
                  <a:gd name="T7" fmla="*/ 1657 h 1657"/>
                  <a:gd name="T8" fmla="*/ 85 w 336"/>
                  <a:gd name="T9" fmla="*/ 1473 h 1657"/>
                  <a:gd name="T10" fmla="*/ 112 w 336"/>
                  <a:gd name="T11" fmla="*/ 1284 h 1657"/>
                  <a:gd name="T12" fmla="*/ 120 w 336"/>
                  <a:gd name="T13" fmla="*/ 1218 h 1657"/>
                  <a:gd name="T14" fmla="*/ 117 w 336"/>
                  <a:gd name="T15" fmla="*/ 1076 h 1657"/>
                  <a:gd name="T16" fmla="*/ 106 w 336"/>
                  <a:gd name="T17" fmla="*/ 1056 h 1657"/>
                  <a:gd name="T18" fmla="*/ 18 w 336"/>
                  <a:gd name="T19" fmla="*/ 931 h 1657"/>
                  <a:gd name="T20" fmla="*/ 14 w 336"/>
                  <a:gd name="T21" fmla="*/ 895 h 1657"/>
                  <a:gd name="T22" fmla="*/ 47 w 336"/>
                  <a:gd name="T23" fmla="*/ 906 h 1657"/>
                  <a:gd name="T24" fmla="*/ 94 w 336"/>
                  <a:gd name="T25" fmla="*/ 960 h 1657"/>
                  <a:gd name="T26" fmla="*/ 107 w 336"/>
                  <a:gd name="T27" fmla="*/ 973 h 1657"/>
                  <a:gd name="T28" fmla="*/ 103 w 336"/>
                  <a:gd name="T29" fmla="*/ 902 h 1657"/>
                  <a:gd name="T30" fmla="*/ 67 w 336"/>
                  <a:gd name="T31" fmla="*/ 733 h 1657"/>
                  <a:gd name="T32" fmla="*/ 36 w 336"/>
                  <a:gd name="T33" fmla="*/ 598 h 1657"/>
                  <a:gd name="T34" fmla="*/ 5 w 336"/>
                  <a:gd name="T35" fmla="*/ 346 h 1657"/>
                  <a:gd name="T36" fmla="*/ 10 w 336"/>
                  <a:gd name="T37" fmla="*/ 238 h 1657"/>
                  <a:gd name="T38" fmla="*/ 50 w 336"/>
                  <a:gd name="T39" fmla="*/ 44 h 1657"/>
                  <a:gd name="T40" fmla="*/ 68 w 336"/>
                  <a:gd name="T41" fmla="*/ 0 h 1657"/>
                  <a:gd name="T42" fmla="*/ 74 w 336"/>
                  <a:gd name="T43" fmla="*/ 21 h 1657"/>
                  <a:gd name="T44" fmla="*/ 55 w 336"/>
                  <a:gd name="T45" fmla="*/ 165 h 1657"/>
                  <a:gd name="T46" fmla="*/ 51 w 336"/>
                  <a:gd name="T47" fmla="*/ 319 h 1657"/>
                  <a:gd name="T48" fmla="*/ 52 w 336"/>
                  <a:gd name="T49" fmla="*/ 362 h 1657"/>
                  <a:gd name="T50" fmla="*/ 66 w 336"/>
                  <a:gd name="T51" fmla="*/ 537 h 1657"/>
                  <a:gd name="T52" fmla="*/ 53 w 336"/>
                  <a:gd name="T53" fmla="*/ 289 h 1657"/>
                  <a:gd name="T54" fmla="*/ 80 w 336"/>
                  <a:gd name="T55" fmla="*/ 24 h 1657"/>
                  <a:gd name="T56" fmla="*/ 96 w 336"/>
                  <a:gd name="T57" fmla="*/ 0 h 1657"/>
                  <a:gd name="T58" fmla="*/ 108 w 336"/>
                  <a:gd name="T59" fmla="*/ 66 h 1657"/>
                  <a:gd name="T60" fmla="*/ 116 w 336"/>
                  <a:gd name="T61" fmla="*/ 153 h 1657"/>
                  <a:gd name="T62" fmla="*/ 114 w 336"/>
                  <a:gd name="T63" fmla="*/ 306 h 1657"/>
                  <a:gd name="T64" fmla="*/ 104 w 336"/>
                  <a:gd name="T65" fmla="*/ 453 h 1657"/>
                  <a:gd name="T66" fmla="*/ 103 w 336"/>
                  <a:gd name="T67" fmla="*/ 480 h 1657"/>
                  <a:gd name="T68" fmla="*/ 109 w 336"/>
                  <a:gd name="T69" fmla="*/ 473 h 1657"/>
                  <a:gd name="T70" fmla="*/ 184 w 336"/>
                  <a:gd name="T71" fmla="*/ 306 h 1657"/>
                  <a:gd name="T72" fmla="*/ 249 w 336"/>
                  <a:gd name="T73" fmla="*/ 223 h 1657"/>
                  <a:gd name="T74" fmla="*/ 320 w 336"/>
                  <a:gd name="T75" fmla="*/ 172 h 1657"/>
                  <a:gd name="T76" fmla="*/ 319 w 336"/>
                  <a:gd name="T77" fmla="*/ 192 h 1657"/>
                  <a:gd name="T78" fmla="*/ 214 w 336"/>
                  <a:gd name="T79" fmla="*/ 375 h 1657"/>
                  <a:gd name="T80" fmla="*/ 119 w 336"/>
                  <a:gd name="T81" fmla="*/ 581 h 1657"/>
                  <a:gd name="T82" fmla="*/ 189 w 336"/>
                  <a:gd name="T83" fmla="*/ 420 h 1657"/>
                  <a:gd name="T84" fmla="*/ 304 w 336"/>
                  <a:gd name="T85" fmla="*/ 220 h 1657"/>
                  <a:gd name="T86" fmla="*/ 328 w 336"/>
                  <a:gd name="T87" fmla="*/ 199 h 1657"/>
                  <a:gd name="T88" fmla="*/ 328 w 336"/>
                  <a:gd name="T89" fmla="*/ 246 h 1657"/>
                  <a:gd name="T90" fmla="*/ 285 w 336"/>
                  <a:gd name="T91" fmla="*/ 391 h 1657"/>
                  <a:gd name="T92" fmla="*/ 241 w 336"/>
                  <a:gd name="T93" fmla="*/ 487 h 1657"/>
                  <a:gd name="T94" fmla="*/ 187 w 336"/>
                  <a:gd name="T95" fmla="*/ 586 h 1657"/>
                  <a:gd name="T96" fmla="*/ 137 w 336"/>
                  <a:gd name="T97" fmla="*/ 663 h 1657"/>
                  <a:gd name="T98" fmla="*/ 127 w 336"/>
                  <a:gd name="T99" fmla="*/ 675 h 1657"/>
                  <a:gd name="T100" fmla="*/ 105 w 336"/>
                  <a:gd name="T101" fmla="*/ 760 h 1657"/>
                  <a:gd name="T102" fmla="*/ 140 w 336"/>
                  <a:gd name="T103" fmla="*/ 996 h 1657"/>
                  <a:gd name="T104" fmla="*/ 151 w 336"/>
                  <a:gd name="T105" fmla="*/ 1198 h 1657"/>
                  <a:gd name="T106" fmla="*/ 145 w 336"/>
                  <a:gd name="T107" fmla="*/ 1297 h 16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36" h="1657">
                    <a:moveTo>
                      <a:pt x="145" y="1297"/>
                    </a:moveTo>
                    <a:cubicBezTo>
                      <a:pt x="134" y="1370"/>
                      <a:pt x="128" y="1444"/>
                      <a:pt x="108" y="1516"/>
                    </a:cubicBezTo>
                    <a:cubicBezTo>
                      <a:pt x="96" y="1558"/>
                      <a:pt x="77" y="1599"/>
                      <a:pt x="54" y="1637"/>
                    </a:cubicBezTo>
                    <a:cubicBezTo>
                      <a:pt x="50" y="1644"/>
                      <a:pt x="46" y="1652"/>
                      <a:pt x="33" y="1657"/>
                    </a:cubicBezTo>
                    <a:cubicBezTo>
                      <a:pt x="46" y="1592"/>
                      <a:pt x="78" y="1536"/>
                      <a:pt x="85" y="1473"/>
                    </a:cubicBezTo>
                    <a:cubicBezTo>
                      <a:pt x="93" y="1410"/>
                      <a:pt x="108" y="1348"/>
                      <a:pt x="112" y="1284"/>
                    </a:cubicBezTo>
                    <a:cubicBezTo>
                      <a:pt x="119" y="1263"/>
                      <a:pt x="120" y="1240"/>
                      <a:pt x="120" y="1218"/>
                    </a:cubicBezTo>
                    <a:cubicBezTo>
                      <a:pt x="121" y="1171"/>
                      <a:pt x="122" y="1123"/>
                      <a:pt x="117" y="1076"/>
                    </a:cubicBezTo>
                    <a:cubicBezTo>
                      <a:pt x="116" y="1068"/>
                      <a:pt x="112" y="1062"/>
                      <a:pt x="106" y="1056"/>
                    </a:cubicBezTo>
                    <a:cubicBezTo>
                      <a:pt x="74" y="1017"/>
                      <a:pt x="40" y="978"/>
                      <a:pt x="18" y="931"/>
                    </a:cubicBezTo>
                    <a:cubicBezTo>
                      <a:pt x="13" y="920"/>
                      <a:pt x="0" y="906"/>
                      <a:pt x="14" y="895"/>
                    </a:cubicBezTo>
                    <a:cubicBezTo>
                      <a:pt x="26" y="885"/>
                      <a:pt x="37" y="900"/>
                      <a:pt x="47" y="906"/>
                    </a:cubicBezTo>
                    <a:cubicBezTo>
                      <a:pt x="67" y="920"/>
                      <a:pt x="80" y="940"/>
                      <a:pt x="94" y="960"/>
                    </a:cubicBezTo>
                    <a:cubicBezTo>
                      <a:pt x="98" y="964"/>
                      <a:pt x="99" y="971"/>
                      <a:pt x="107" y="973"/>
                    </a:cubicBezTo>
                    <a:cubicBezTo>
                      <a:pt x="115" y="949"/>
                      <a:pt x="105" y="925"/>
                      <a:pt x="103" y="902"/>
                    </a:cubicBezTo>
                    <a:cubicBezTo>
                      <a:pt x="97" y="844"/>
                      <a:pt x="84" y="788"/>
                      <a:pt x="67" y="733"/>
                    </a:cubicBezTo>
                    <a:cubicBezTo>
                      <a:pt x="54" y="689"/>
                      <a:pt x="42" y="644"/>
                      <a:pt x="36" y="598"/>
                    </a:cubicBezTo>
                    <a:cubicBezTo>
                      <a:pt x="24" y="514"/>
                      <a:pt x="13" y="430"/>
                      <a:pt x="5" y="346"/>
                    </a:cubicBezTo>
                    <a:cubicBezTo>
                      <a:pt x="2" y="310"/>
                      <a:pt x="8" y="274"/>
                      <a:pt x="10" y="238"/>
                    </a:cubicBezTo>
                    <a:cubicBezTo>
                      <a:pt x="15" y="172"/>
                      <a:pt x="35" y="108"/>
                      <a:pt x="50" y="44"/>
                    </a:cubicBezTo>
                    <a:cubicBezTo>
                      <a:pt x="53" y="29"/>
                      <a:pt x="62" y="15"/>
                      <a:pt x="68" y="0"/>
                    </a:cubicBezTo>
                    <a:cubicBezTo>
                      <a:pt x="76" y="5"/>
                      <a:pt x="75" y="13"/>
                      <a:pt x="74" y="21"/>
                    </a:cubicBezTo>
                    <a:cubicBezTo>
                      <a:pt x="66" y="69"/>
                      <a:pt x="58" y="117"/>
                      <a:pt x="55" y="165"/>
                    </a:cubicBezTo>
                    <a:cubicBezTo>
                      <a:pt x="52" y="216"/>
                      <a:pt x="45" y="267"/>
                      <a:pt x="51" y="319"/>
                    </a:cubicBezTo>
                    <a:cubicBezTo>
                      <a:pt x="52" y="333"/>
                      <a:pt x="52" y="348"/>
                      <a:pt x="52" y="362"/>
                    </a:cubicBezTo>
                    <a:cubicBezTo>
                      <a:pt x="54" y="425"/>
                      <a:pt x="57" y="488"/>
                      <a:pt x="66" y="537"/>
                    </a:cubicBezTo>
                    <a:cubicBezTo>
                      <a:pt x="54" y="464"/>
                      <a:pt x="51" y="376"/>
                      <a:pt x="53" y="289"/>
                    </a:cubicBezTo>
                    <a:cubicBezTo>
                      <a:pt x="55" y="200"/>
                      <a:pt x="61" y="111"/>
                      <a:pt x="80" y="24"/>
                    </a:cubicBezTo>
                    <a:cubicBezTo>
                      <a:pt x="82" y="14"/>
                      <a:pt x="82" y="2"/>
                      <a:pt x="96" y="0"/>
                    </a:cubicBezTo>
                    <a:cubicBezTo>
                      <a:pt x="94" y="23"/>
                      <a:pt x="106" y="43"/>
                      <a:pt x="108" y="66"/>
                    </a:cubicBezTo>
                    <a:cubicBezTo>
                      <a:pt x="110" y="95"/>
                      <a:pt x="115" y="124"/>
                      <a:pt x="116" y="153"/>
                    </a:cubicBezTo>
                    <a:cubicBezTo>
                      <a:pt x="117" y="204"/>
                      <a:pt x="120" y="255"/>
                      <a:pt x="114" y="306"/>
                    </a:cubicBezTo>
                    <a:cubicBezTo>
                      <a:pt x="109" y="355"/>
                      <a:pt x="107" y="404"/>
                      <a:pt x="104" y="453"/>
                    </a:cubicBezTo>
                    <a:cubicBezTo>
                      <a:pt x="104" y="462"/>
                      <a:pt x="103" y="471"/>
                      <a:pt x="103" y="480"/>
                    </a:cubicBezTo>
                    <a:cubicBezTo>
                      <a:pt x="109" y="480"/>
                      <a:pt x="109" y="476"/>
                      <a:pt x="109" y="473"/>
                    </a:cubicBezTo>
                    <a:cubicBezTo>
                      <a:pt x="118" y="410"/>
                      <a:pt x="150" y="358"/>
                      <a:pt x="184" y="306"/>
                    </a:cubicBezTo>
                    <a:cubicBezTo>
                      <a:pt x="203" y="276"/>
                      <a:pt x="226" y="249"/>
                      <a:pt x="249" y="223"/>
                    </a:cubicBezTo>
                    <a:cubicBezTo>
                      <a:pt x="268" y="201"/>
                      <a:pt x="288" y="177"/>
                      <a:pt x="320" y="172"/>
                    </a:cubicBezTo>
                    <a:cubicBezTo>
                      <a:pt x="327" y="179"/>
                      <a:pt x="323" y="186"/>
                      <a:pt x="319" y="192"/>
                    </a:cubicBezTo>
                    <a:cubicBezTo>
                      <a:pt x="283" y="252"/>
                      <a:pt x="251" y="315"/>
                      <a:pt x="214" y="375"/>
                    </a:cubicBezTo>
                    <a:cubicBezTo>
                      <a:pt x="172" y="444"/>
                      <a:pt x="136" y="517"/>
                      <a:pt x="119" y="581"/>
                    </a:cubicBezTo>
                    <a:cubicBezTo>
                      <a:pt x="131" y="533"/>
                      <a:pt x="159" y="476"/>
                      <a:pt x="189" y="420"/>
                    </a:cubicBezTo>
                    <a:cubicBezTo>
                      <a:pt x="226" y="353"/>
                      <a:pt x="268" y="288"/>
                      <a:pt x="304" y="220"/>
                    </a:cubicBezTo>
                    <a:cubicBezTo>
                      <a:pt x="309" y="210"/>
                      <a:pt x="313" y="198"/>
                      <a:pt x="328" y="199"/>
                    </a:cubicBezTo>
                    <a:cubicBezTo>
                      <a:pt x="336" y="215"/>
                      <a:pt x="329" y="231"/>
                      <a:pt x="328" y="246"/>
                    </a:cubicBezTo>
                    <a:cubicBezTo>
                      <a:pt x="322" y="297"/>
                      <a:pt x="307" y="345"/>
                      <a:pt x="285" y="391"/>
                    </a:cubicBezTo>
                    <a:cubicBezTo>
                      <a:pt x="269" y="422"/>
                      <a:pt x="254" y="454"/>
                      <a:pt x="241" y="487"/>
                    </a:cubicBezTo>
                    <a:cubicBezTo>
                      <a:pt x="227" y="522"/>
                      <a:pt x="208" y="554"/>
                      <a:pt x="187" y="586"/>
                    </a:cubicBezTo>
                    <a:cubicBezTo>
                      <a:pt x="169" y="611"/>
                      <a:pt x="156" y="639"/>
                      <a:pt x="137" y="663"/>
                    </a:cubicBezTo>
                    <a:cubicBezTo>
                      <a:pt x="134" y="667"/>
                      <a:pt x="131" y="672"/>
                      <a:pt x="127" y="675"/>
                    </a:cubicBezTo>
                    <a:cubicBezTo>
                      <a:pt x="96" y="698"/>
                      <a:pt x="95" y="727"/>
                      <a:pt x="105" y="760"/>
                    </a:cubicBezTo>
                    <a:cubicBezTo>
                      <a:pt x="130" y="837"/>
                      <a:pt x="134" y="917"/>
                      <a:pt x="140" y="996"/>
                    </a:cubicBezTo>
                    <a:cubicBezTo>
                      <a:pt x="145" y="1063"/>
                      <a:pt x="149" y="1130"/>
                      <a:pt x="151" y="1198"/>
                    </a:cubicBezTo>
                    <a:cubicBezTo>
                      <a:pt x="152" y="1231"/>
                      <a:pt x="147" y="1264"/>
                      <a:pt x="145" y="1297"/>
                    </a:cubicBezTo>
                    <a:close/>
                  </a:path>
                </a:pathLst>
              </a:custGeom>
              <a:solidFill>
                <a:srgbClr val="A4B4E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" name="Freeform 7">
                <a:extLst>
                  <a:ext uri="{FF2B5EF4-FFF2-40B4-BE49-F238E27FC236}">
                    <a16:creationId xmlns:a16="http://schemas.microsoft.com/office/drawing/2014/main" id="{0E6DAD89-0BAE-4D65-A9E8-FAE4A44FD436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939802" y="1587379"/>
                <a:ext cx="742950" cy="1152525"/>
              </a:xfrm>
              <a:custGeom>
                <a:avLst/>
                <a:gdLst>
                  <a:gd name="T0" fmla="*/ 275 w 316"/>
                  <a:gd name="T1" fmla="*/ 490 h 491"/>
                  <a:gd name="T2" fmla="*/ 192 w 316"/>
                  <a:gd name="T3" fmla="*/ 465 h 491"/>
                  <a:gd name="T4" fmla="*/ 51 w 316"/>
                  <a:gd name="T5" fmla="*/ 365 h 491"/>
                  <a:gd name="T6" fmla="*/ 26 w 316"/>
                  <a:gd name="T7" fmla="*/ 179 h 491"/>
                  <a:gd name="T8" fmla="*/ 80 w 316"/>
                  <a:gd name="T9" fmla="*/ 85 h 491"/>
                  <a:gd name="T10" fmla="*/ 204 w 316"/>
                  <a:gd name="T11" fmla="*/ 11 h 491"/>
                  <a:gd name="T12" fmla="*/ 273 w 316"/>
                  <a:gd name="T13" fmla="*/ 44 h 491"/>
                  <a:gd name="T14" fmla="*/ 278 w 316"/>
                  <a:gd name="T15" fmla="*/ 89 h 491"/>
                  <a:gd name="T16" fmla="*/ 263 w 316"/>
                  <a:gd name="T17" fmla="*/ 182 h 491"/>
                  <a:gd name="T18" fmla="*/ 269 w 316"/>
                  <a:gd name="T19" fmla="*/ 292 h 491"/>
                  <a:gd name="T20" fmla="*/ 308 w 316"/>
                  <a:gd name="T21" fmla="*/ 430 h 491"/>
                  <a:gd name="T22" fmla="*/ 314 w 316"/>
                  <a:gd name="T23" fmla="*/ 470 h 491"/>
                  <a:gd name="T24" fmla="*/ 294 w 316"/>
                  <a:gd name="T25" fmla="*/ 490 h 491"/>
                  <a:gd name="T26" fmla="*/ 275 w 316"/>
                  <a:gd name="T27" fmla="*/ 490 h 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6" h="491">
                    <a:moveTo>
                      <a:pt x="275" y="490"/>
                    </a:moveTo>
                    <a:cubicBezTo>
                      <a:pt x="244" y="491"/>
                      <a:pt x="218" y="477"/>
                      <a:pt x="192" y="465"/>
                    </a:cubicBezTo>
                    <a:cubicBezTo>
                      <a:pt x="139" y="441"/>
                      <a:pt x="87" y="414"/>
                      <a:pt x="51" y="365"/>
                    </a:cubicBezTo>
                    <a:cubicBezTo>
                      <a:pt x="9" y="308"/>
                      <a:pt x="0" y="245"/>
                      <a:pt x="26" y="179"/>
                    </a:cubicBezTo>
                    <a:cubicBezTo>
                      <a:pt x="38" y="144"/>
                      <a:pt x="54" y="111"/>
                      <a:pt x="80" y="85"/>
                    </a:cubicBezTo>
                    <a:cubicBezTo>
                      <a:pt x="114" y="49"/>
                      <a:pt x="157" y="26"/>
                      <a:pt x="204" y="11"/>
                    </a:cubicBezTo>
                    <a:cubicBezTo>
                      <a:pt x="237" y="0"/>
                      <a:pt x="266" y="21"/>
                      <a:pt x="273" y="44"/>
                    </a:cubicBezTo>
                    <a:cubicBezTo>
                      <a:pt x="278" y="58"/>
                      <a:pt x="279" y="74"/>
                      <a:pt x="278" y="89"/>
                    </a:cubicBezTo>
                    <a:cubicBezTo>
                      <a:pt x="277" y="121"/>
                      <a:pt x="268" y="151"/>
                      <a:pt x="263" y="182"/>
                    </a:cubicBezTo>
                    <a:cubicBezTo>
                      <a:pt x="257" y="219"/>
                      <a:pt x="260" y="256"/>
                      <a:pt x="269" y="292"/>
                    </a:cubicBezTo>
                    <a:cubicBezTo>
                      <a:pt x="281" y="338"/>
                      <a:pt x="294" y="384"/>
                      <a:pt x="308" y="430"/>
                    </a:cubicBezTo>
                    <a:cubicBezTo>
                      <a:pt x="312" y="443"/>
                      <a:pt x="312" y="457"/>
                      <a:pt x="314" y="470"/>
                    </a:cubicBezTo>
                    <a:cubicBezTo>
                      <a:pt x="316" y="482"/>
                      <a:pt x="305" y="488"/>
                      <a:pt x="294" y="490"/>
                    </a:cubicBezTo>
                    <a:cubicBezTo>
                      <a:pt x="288" y="491"/>
                      <a:pt x="281" y="490"/>
                      <a:pt x="275" y="490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" name="Freeform 8">
                <a:extLst>
                  <a:ext uri="{FF2B5EF4-FFF2-40B4-BE49-F238E27FC236}">
                    <a16:creationId xmlns:a16="http://schemas.microsoft.com/office/drawing/2014/main" id="{039DC13D-EAAC-4072-9398-7C8B60901B59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375696" y="2669298"/>
                <a:ext cx="687388" cy="1098550"/>
              </a:xfrm>
              <a:custGeom>
                <a:avLst/>
                <a:gdLst>
                  <a:gd name="T0" fmla="*/ 36 w 292"/>
                  <a:gd name="T1" fmla="*/ 404 h 468"/>
                  <a:gd name="T2" fmla="*/ 34 w 292"/>
                  <a:gd name="T3" fmla="*/ 249 h 468"/>
                  <a:gd name="T4" fmla="*/ 6 w 292"/>
                  <a:gd name="T5" fmla="*/ 93 h 468"/>
                  <a:gd name="T6" fmla="*/ 1 w 292"/>
                  <a:gd name="T7" fmla="*/ 45 h 468"/>
                  <a:gd name="T8" fmla="*/ 66 w 292"/>
                  <a:gd name="T9" fmla="*/ 8 h 468"/>
                  <a:gd name="T10" fmla="*/ 245 w 292"/>
                  <a:gd name="T11" fmla="*/ 141 h 468"/>
                  <a:gd name="T12" fmla="*/ 216 w 292"/>
                  <a:gd name="T13" fmla="*/ 386 h 468"/>
                  <a:gd name="T14" fmla="*/ 111 w 292"/>
                  <a:gd name="T15" fmla="*/ 462 h 468"/>
                  <a:gd name="T16" fmla="*/ 62 w 292"/>
                  <a:gd name="T17" fmla="*/ 462 h 468"/>
                  <a:gd name="T18" fmla="*/ 36 w 292"/>
                  <a:gd name="T19" fmla="*/ 404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92" h="468">
                    <a:moveTo>
                      <a:pt x="36" y="404"/>
                    </a:moveTo>
                    <a:cubicBezTo>
                      <a:pt x="47" y="356"/>
                      <a:pt x="39" y="302"/>
                      <a:pt x="34" y="249"/>
                    </a:cubicBezTo>
                    <a:cubicBezTo>
                      <a:pt x="28" y="197"/>
                      <a:pt x="21" y="144"/>
                      <a:pt x="6" y="93"/>
                    </a:cubicBezTo>
                    <a:cubicBezTo>
                      <a:pt x="2" y="77"/>
                      <a:pt x="0" y="61"/>
                      <a:pt x="1" y="45"/>
                    </a:cubicBezTo>
                    <a:cubicBezTo>
                      <a:pt x="3" y="13"/>
                      <a:pt x="28" y="0"/>
                      <a:pt x="66" y="8"/>
                    </a:cubicBezTo>
                    <a:cubicBezTo>
                      <a:pt x="147" y="24"/>
                      <a:pt x="207" y="73"/>
                      <a:pt x="245" y="141"/>
                    </a:cubicBezTo>
                    <a:cubicBezTo>
                      <a:pt x="292" y="227"/>
                      <a:pt x="287" y="303"/>
                      <a:pt x="216" y="386"/>
                    </a:cubicBezTo>
                    <a:cubicBezTo>
                      <a:pt x="187" y="420"/>
                      <a:pt x="154" y="447"/>
                      <a:pt x="111" y="462"/>
                    </a:cubicBezTo>
                    <a:cubicBezTo>
                      <a:pt x="94" y="468"/>
                      <a:pt x="78" y="467"/>
                      <a:pt x="62" y="462"/>
                    </a:cubicBezTo>
                    <a:cubicBezTo>
                      <a:pt x="43" y="456"/>
                      <a:pt x="34" y="437"/>
                      <a:pt x="36" y="404"/>
                    </a:cubicBezTo>
                    <a:close/>
                  </a:path>
                </a:pathLst>
              </a:custGeom>
              <a:solidFill>
                <a:srgbClr val="98DFBB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" name="Freeform 9">
                <a:extLst>
                  <a:ext uri="{FF2B5EF4-FFF2-40B4-BE49-F238E27FC236}">
                    <a16:creationId xmlns:a16="http://schemas.microsoft.com/office/drawing/2014/main" id="{D8059541-B5AF-4470-8526-81CE4389F591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2143748" y="1896601"/>
                <a:ext cx="390525" cy="1020762"/>
              </a:xfrm>
              <a:custGeom>
                <a:avLst/>
                <a:gdLst>
                  <a:gd name="T0" fmla="*/ 27 w 166"/>
                  <a:gd name="T1" fmla="*/ 435 h 435"/>
                  <a:gd name="T2" fmla="*/ 14 w 166"/>
                  <a:gd name="T3" fmla="*/ 391 h 435"/>
                  <a:gd name="T4" fmla="*/ 4 w 166"/>
                  <a:gd name="T5" fmla="*/ 250 h 435"/>
                  <a:gd name="T6" fmla="*/ 50 w 166"/>
                  <a:gd name="T7" fmla="*/ 103 h 435"/>
                  <a:gd name="T8" fmla="*/ 99 w 166"/>
                  <a:gd name="T9" fmla="*/ 23 h 435"/>
                  <a:gd name="T10" fmla="*/ 125 w 166"/>
                  <a:gd name="T11" fmla="*/ 2 h 435"/>
                  <a:gd name="T12" fmla="*/ 149 w 166"/>
                  <a:gd name="T13" fmla="*/ 20 h 435"/>
                  <a:gd name="T14" fmla="*/ 104 w 166"/>
                  <a:gd name="T15" fmla="*/ 306 h 435"/>
                  <a:gd name="T16" fmla="*/ 54 w 166"/>
                  <a:gd name="T17" fmla="*/ 403 h 435"/>
                  <a:gd name="T18" fmla="*/ 27 w 166"/>
                  <a:gd name="T19" fmla="*/ 435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6" h="435">
                    <a:moveTo>
                      <a:pt x="27" y="435"/>
                    </a:moveTo>
                    <a:cubicBezTo>
                      <a:pt x="13" y="422"/>
                      <a:pt x="15" y="405"/>
                      <a:pt x="14" y="391"/>
                    </a:cubicBezTo>
                    <a:cubicBezTo>
                      <a:pt x="7" y="345"/>
                      <a:pt x="0" y="298"/>
                      <a:pt x="4" y="250"/>
                    </a:cubicBezTo>
                    <a:cubicBezTo>
                      <a:pt x="9" y="197"/>
                      <a:pt x="27" y="150"/>
                      <a:pt x="50" y="103"/>
                    </a:cubicBezTo>
                    <a:cubicBezTo>
                      <a:pt x="64" y="75"/>
                      <a:pt x="84" y="50"/>
                      <a:pt x="99" y="23"/>
                    </a:cubicBezTo>
                    <a:cubicBezTo>
                      <a:pt x="105" y="13"/>
                      <a:pt x="112" y="5"/>
                      <a:pt x="125" y="2"/>
                    </a:cubicBezTo>
                    <a:cubicBezTo>
                      <a:pt x="140" y="0"/>
                      <a:pt x="147" y="8"/>
                      <a:pt x="149" y="20"/>
                    </a:cubicBezTo>
                    <a:cubicBezTo>
                      <a:pt x="166" y="120"/>
                      <a:pt x="146" y="215"/>
                      <a:pt x="104" y="306"/>
                    </a:cubicBezTo>
                    <a:cubicBezTo>
                      <a:pt x="89" y="339"/>
                      <a:pt x="72" y="371"/>
                      <a:pt x="54" y="403"/>
                    </a:cubicBezTo>
                    <a:cubicBezTo>
                      <a:pt x="47" y="415"/>
                      <a:pt x="33" y="421"/>
                      <a:pt x="27" y="435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" name="Freeform 10">
                <a:extLst>
                  <a:ext uri="{FF2B5EF4-FFF2-40B4-BE49-F238E27FC236}">
                    <a16:creationId xmlns:a16="http://schemas.microsoft.com/office/drawing/2014/main" id="{C5E73816-47BB-4A09-A15D-BF773BC663C3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665216" y="264298"/>
                <a:ext cx="327025" cy="865187"/>
              </a:xfrm>
              <a:custGeom>
                <a:avLst/>
                <a:gdLst>
                  <a:gd name="T0" fmla="*/ 4 w 139"/>
                  <a:gd name="T1" fmla="*/ 298 h 369"/>
                  <a:gd name="T2" fmla="*/ 12 w 139"/>
                  <a:gd name="T3" fmla="*/ 187 h 369"/>
                  <a:gd name="T4" fmla="*/ 86 w 139"/>
                  <a:gd name="T5" fmla="*/ 39 h 369"/>
                  <a:gd name="T6" fmla="*/ 107 w 139"/>
                  <a:gd name="T7" fmla="*/ 10 h 369"/>
                  <a:gd name="T8" fmla="*/ 126 w 139"/>
                  <a:gd name="T9" fmla="*/ 3 h 369"/>
                  <a:gd name="T10" fmla="*/ 138 w 139"/>
                  <a:gd name="T11" fmla="*/ 22 h 369"/>
                  <a:gd name="T12" fmla="*/ 128 w 139"/>
                  <a:gd name="T13" fmla="*/ 159 h 369"/>
                  <a:gd name="T14" fmla="*/ 105 w 139"/>
                  <a:gd name="T15" fmla="*/ 245 h 369"/>
                  <a:gd name="T16" fmla="*/ 48 w 139"/>
                  <a:gd name="T17" fmla="*/ 350 h 369"/>
                  <a:gd name="T18" fmla="*/ 34 w 139"/>
                  <a:gd name="T19" fmla="*/ 364 h 369"/>
                  <a:gd name="T20" fmla="*/ 12 w 139"/>
                  <a:gd name="T21" fmla="*/ 357 h 369"/>
                  <a:gd name="T22" fmla="*/ 4 w 139"/>
                  <a:gd name="T23" fmla="*/ 298 h 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9" h="369">
                    <a:moveTo>
                      <a:pt x="4" y="298"/>
                    </a:moveTo>
                    <a:cubicBezTo>
                      <a:pt x="0" y="264"/>
                      <a:pt x="6" y="225"/>
                      <a:pt x="12" y="187"/>
                    </a:cubicBezTo>
                    <a:cubicBezTo>
                      <a:pt x="22" y="131"/>
                      <a:pt x="51" y="83"/>
                      <a:pt x="86" y="39"/>
                    </a:cubicBezTo>
                    <a:cubicBezTo>
                      <a:pt x="93" y="29"/>
                      <a:pt x="97" y="17"/>
                      <a:pt x="107" y="10"/>
                    </a:cubicBezTo>
                    <a:cubicBezTo>
                      <a:pt x="113" y="6"/>
                      <a:pt x="118" y="0"/>
                      <a:pt x="126" y="3"/>
                    </a:cubicBezTo>
                    <a:cubicBezTo>
                      <a:pt x="135" y="6"/>
                      <a:pt x="138" y="14"/>
                      <a:pt x="138" y="22"/>
                    </a:cubicBezTo>
                    <a:cubicBezTo>
                      <a:pt x="139" y="68"/>
                      <a:pt x="138" y="114"/>
                      <a:pt x="128" y="159"/>
                    </a:cubicBezTo>
                    <a:cubicBezTo>
                      <a:pt x="121" y="188"/>
                      <a:pt x="114" y="216"/>
                      <a:pt x="105" y="245"/>
                    </a:cubicBezTo>
                    <a:cubicBezTo>
                      <a:pt x="92" y="283"/>
                      <a:pt x="70" y="316"/>
                      <a:pt x="48" y="350"/>
                    </a:cubicBezTo>
                    <a:cubicBezTo>
                      <a:pt x="45" y="355"/>
                      <a:pt x="40" y="361"/>
                      <a:pt x="34" y="364"/>
                    </a:cubicBezTo>
                    <a:cubicBezTo>
                      <a:pt x="25" y="369"/>
                      <a:pt x="15" y="369"/>
                      <a:pt x="12" y="357"/>
                    </a:cubicBezTo>
                    <a:cubicBezTo>
                      <a:pt x="8" y="339"/>
                      <a:pt x="2" y="322"/>
                      <a:pt x="4" y="298"/>
                    </a:cubicBezTo>
                    <a:close/>
                  </a:path>
                </a:pathLst>
              </a:custGeom>
              <a:solidFill>
                <a:srgbClr val="98DFBB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" name="Freeform 11">
                <a:extLst>
                  <a:ext uri="{FF2B5EF4-FFF2-40B4-BE49-F238E27FC236}">
                    <a16:creationId xmlns:a16="http://schemas.microsoft.com/office/drawing/2014/main" id="{81D6F1B9-9C0A-40CE-8601-1228DACA6DAD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536311" y="395571"/>
                <a:ext cx="166688" cy="1647825"/>
              </a:xfrm>
              <a:custGeom>
                <a:avLst/>
                <a:gdLst>
                  <a:gd name="T0" fmla="*/ 56 w 71"/>
                  <a:gd name="T1" fmla="*/ 114 h 702"/>
                  <a:gd name="T2" fmla="*/ 34 w 71"/>
                  <a:gd name="T3" fmla="*/ 223 h 702"/>
                  <a:gd name="T4" fmla="*/ 23 w 71"/>
                  <a:gd name="T5" fmla="*/ 353 h 702"/>
                  <a:gd name="T6" fmla="*/ 22 w 71"/>
                  <a:gd name="T7" fmla="*/ 489 h 702"/>
                  <a:gd name="T8" fmla="*/ 36 w 71"/>
                  <a:gd name="T9" fmla="*/ 702 h 702"/>
                  <a:gd name="T10" fmla="*/ 21 w 71"/>
                  <a:gd name="T11" fmla="*/ 657 h 702"/>
                  <a:gd name="T12" fmla="*/ 4 w 71"/>
                  <a:gd name="T13" fmla="*/ 495 h 702"/>
                  <a:gd name="T14" fmla="*/ 1 w 71"/>
                  <a:gd name="T15" fmla="*/ 368 h 702"/>
                  <a:gd name="T16" fmla="*/ 28 w 71"/>
                  <a:gd name="T17" fmla="*/ 128 h 702"/>
                  <a:gd name="T18" fmla="*/ 28 w 71"/>
                  <a:gd name="T19" fmla="*/ 114 h 702"/>
                  <a:gd name="T20" fmla="*/ 39 w 71"/>
                  <a:gd name="T21" fmla="*/ 44 h 702"/>
                  <a:gd name="T22" fmla="*/ 48 w 71"/>
                  <a:gd name="T23" fmla="*/ 9 h 702"/>
                  <a:gd name="T24" fmla="*/ 64 w 71"/>
                  <a:gd name="T25" fmla="*/ 2 h 702"/>
                  <a:gd name="T26" fmla="*/ 70 w 71"/>
                  <a:gd name="T27" fmla="*/ 17 h 702"/>
                  <a:gd name="T28" fmla="*/ 56 w 71"/>
                  <a:gd name="T29" fmla="*/ 114 h 7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1" h="702">
                    <a:moveTo>
                      <a:pt x="56" y="114"/>
                    </a:moveTo>
                    <a:cubicBezTo>
                      <a:pt x="44" y="149"/>
                      <a:pt x="38" y="186"/>
                      <a:pt x="34" y="223"/>
                    </a:cubicBezTo>
                    <a:cubicBezTo>
                      <a:pt x="29" y="266"/>
                      <a:pt x="24" y="309"/>
                      <a:pt x="23" y="353"/>
                    </a:cubicBezTo>
                    <a:cubicBezTo>
                      <a:pt x="21" y="398"/>
                      <a:pt x="22" y="444"/>
                      <a:pt x="22" y="489"/>
                    </a:cubicBezTo>
                    <a:cubicBezTo>
                      <a:pt x="23" y="559"/>
                      <a:pt x="28" y="629"/>
                      <a:pt x="36" y="702"/>
                    </a:cubicBezTo>
                    <a:cubicBezTo>
                      <a:pt x="23" y="687"/>
                      <a:pt x="24" y="671"/>
                      <a:pt x="21" y="657"/>
                    </a:cubicBezTo>
                    <a:cubicBezTo>
                      <a:pt x="11" y="604"/>
                      <a:pt x="5" y="550"/>
                      <a:pt x="4" y="495"/>
                    </a:cubicBezTo>
                    <a:cubicBezTo>
                      <a:pt x="4" y="453"/>
                      <a:pt x="0" y="411"/>
                      <a:pt x="1" y="368"/>
                    </a:cubicBezTo>
                    <a:cubicBezTo>
                      <a:pt x="4" y="287"/>
                      <a:pt x="10" y="207"/>
                      <a:pt x="28" y="128"/>
                    </a:cubicBezTo>
                    <a:cubicBezTo>
                      <a:pt x="28" y="123"/>
                      <a:pt x="28" y="119"/>
                      <a:pt x="28" y="114"/>
                    </a:cubicBezTo>
                    <a:cubicBezTo>
                      <a:pt x="36" y="92"/>
                      <a:pt x="37" y="68"/>
                      <a:pt x="39" y="44"/>
                    </a:cubicBezTo>
                    <a:cubicBezTo>
                      <a:pt x="40" y="32"/>
                      <a:pt x="41" y="19"/>
                      <a:pt x="48" y="9"/>
                    </a:cubicBezTo>
                    <a:cubicBezTo>
                      <a:pt x="52" y="3"/>
                      <a:pt x="57" y="0"/>
                      <a:pt x="64" y="2"/>
                    </a:cubicBezTo>
                    <a:cubicBezTo>
                      <a:pt x="70" y="5"/>
                      <a:pt x="71" y="10"/>
                      <a:pt x="70" y="17"/>
                    </a:cubicBezTo>
                    <a:cubicBezTo>
                      <a:pt x="65" y="49"/>
                      <a:pt x="61" y="82"/>
                      <a:pt x="56" y="114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5" name="Freeform 12">
                <a:extLst>
                  <a:ext uri="{FF2B5EF4-FFF2-40B4-BE49-F238E27FC236}">
                    <a16:creationId xmlns:a16="http://schemas.microsoft.com/office/drawing/2014/main" id="{08B5648B-DDE2-4AB3-838B-650BE68BFC3D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729019" y="616505"/>
                <a:ext cx="744538" cy="1381125"/>
              </a:xfrm>
              <a:custGeom>
                <a:avLst/>
                <a:gdLst>
                  <a:gd name="T0" fmla="*/ 221 w 316"/>
                  <a:gd name="T1" fmla="*/ 170 h 588"/>
                  <a:gd name="T2" fmla="*/ 172 w 316"/>
                  <a:gd name="T3" fmla="*/ 254 h 588"/>
                  <a:gd name="T4" fmla="*/ 65 w 316"/>
                  <a:gd name="T5" fmla="*/ 440 h 588"/>
                  <a:gd name="T6" fmla="*/ 13 w 316"/>
                  <a:gd name="T7" fmla="*/ 564 h 588"/>
                  <a:gd name="T8" fmla="*/ 5 w 316"/>
                  <a:gd name="T9" fmla="*/ 588 h 588"/>
                  <a:gd name="T10" fmla="*/ 3 w 316"/>
                  <a:gd name="T11" fmla="*/ 569 h 588"/>
                  <a:gd name="T12" fmla="*/ 83 w 316"/>
                  <a:gd name="T13" fmla="*/ 375 h 588"/>
                  <a:gd name="T14" fmla="*/ 209 w 316"/>
                  <a:gd name="T15" fmla="*/ 154 h 588"/>
                  <a:gd name="T16" fmla="*/ 213 w 316"/>
                  <a:gd name="T17" fmla="*/ 143 h 588"/>
                  <a:gd name="T18" fmla="*/ 285 w 316"/>
                  <a:gd name="T19" fmla="*/ 22 h 588"/>
                  <a:gd name="T20" fmla="*/ 306 w 316"/>
                  <a:gd name="T21" fmla="*/ 6 h 588"/>
                  <a:gd name="T22" fmla="*/ 305 w 316"/>
                  <a:gd name="T23" fmla="*/ 34 h 588"/>
                  <a:gd name="T24" fmla="*/ 221 w 316"/>
                  <a:gd name="T25" fmla="*/ 17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6" h="588">
                    <a:moveTo>
                      <a:pt x="221" y="170"/>
                    </a:moveTo>
                    <a:cubicBezTo>
                      <a:pt x="199" y="195"/>
                      <a:pt x="187" y="226"/>
                      <a:pt x="172" y="254"/>
                    </a:cubicBezTo>
                    <a:cubicBezTo>
                      <a:pt x="138" y="317"/>
                      <a:pt x="97" y="376"/>
                      <a:pt x="65" y="440"/>
                    </a:cubicBezTo>
                    <a:cubicBezTo>
                      <a:pt x="45" y="480"/>
                      <a:pt x="28" y="522"/>
                      <a:pt x="13" y="564"/>
                    </a:cubicBezTo>
                    <a:cubicBezTo>
                      <a:pt x="10" y="572"/>
                      <a:pt x="8" y="579"/>
                      <a:pt x="5" y="588"/>
                    </a:cubicBezTo>
                    <a:cubicBezTo>
                      <a:pt x="0" y="580"/>
                      <a:pt x="1" y="575"/>
                      <a:pt x="3" y="569"/>
                    </a:cubicBezTo>
                    <a:cubicBezTo>
                      <a:pt x="20" y="500"/>
                      <a:pt x="48" y="436"/>
                      <a:pt x="83" y="375"/>
                    </a:cubicBezTo>
                    <a:cubicBezTo>
                      <a:pt x="125" y="301"/>
                      <a:pt x="167" y="228"/>
                      <a:pt x="209" y="154"/>
                    </a:cubicBezTo>
                    <a:cubicBezTo>
                      <a:pt x="211" y="151"/>
                      <a:pt x="212" y="147"/>
                      <a:pt x="213" y="143"/>
                    </a:cubicBezTo>
                    <a:cubicBezTo>
                      <a:pt x="237" y="103"/>
                      <a:pt x="264" y="64"/>
                      <a:pt x="285" y="22"/>
                    </a:cubicBezTo>
                    <a:cubicBezTo>
                      <a:pt x="290" y="14"/>
                      <a:pt x="295" y="0"/>
                      <a:pt x="306" y="6"/>
                    </a:cubicBezTo>
                    <a:cubicBezTo>
                      <a:pt x="316" y="11"/>
                      <a:pt x="311" y="25"/>
                      <a:pt x="305" y="34"/>
                    </a:cubicBezTo>
                    <a:cubicBezTo>
                      <a:pt x="277" y="79"/>
                      <a:pt x="249" y="125"/>
                      <a:pt x="221" y="170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B4D6608E-89BB-4C50-B41C-5DA32E01D4ED}"/>
                </a:ext>
              </a:extLst>
            </p:cNvPr>
            <p:cNvGrpSpPr/>
            <p:nvPr/>
          </p:nvGrpSpPr>
          <p:grpSpPr>
            <a:xfrm rot="457444" flipH="1">
              <a:off x="2399137" y="304211"/>
              <a:ext cx="1638952" cy="4234071"/>
              <a:chOff x="939802" y="264298"/>
              <a:chExt cx="1623118" cy="4193165"/>
            </a:xfrm>
          </p:grpSpPr>
          <p:sp>
            <p:nvSpPr>
              <p:cNvPr id="32" name="Freeform 6">
                <a:extLst>
                  <a:ext uri="{FF2B5EF4-FFF2-40B4-BE49-F238E27FC236}">
                    <a16:creationId xmlns:a16="http://schemas.microsoft.com/office/drawing/2014/main" id="{27954599-0FE4-419E-9E23-AEC08D190AAA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772345" y="569676"/>
                <a:ext cx="790575" cy="3887787"/>
              </a:xfrm>
              <a:custGeom>
                <a:avLst/>
                <a:gdLst>
                  <a:gd name="T0" fmla="*/ 145 w 336"/>
                  <a:gd name="T1" fmla="*/ 1297 h 1657"/>
                  <a:gd name="T2" fmla="*/ 108 w 336"/>
                  <a:gd name="T3" fmla="*/ 1516 h 1657"/>
                  <a:gd name="T4" fmla="*/ 54 w 336"/>
                  <a:gd name="T5" fmla="*/ 1637 h 1657"/>
                  <a:gd name="T6" fmla="*/ 33 w 336"/>
                  <a:gd name="T7" fmla="*/ 1657 h 1657"/>
                  <a:gd name="T8" fmla="*/ 85 w 336"/>
                  <a:gd name="T9" fmla="*/ 1473 h 1657"/>
                  <a:gd name="T10" fmla="*/ 112 w 336"/>
                  <a:gd name="T11" fmla="*/ 1284 h 1657"/>
                  <a:gd name="T12" fmla="*/ 120 w 336"/>
                  <a:gd name="T13" fmla="*/ 1218 h 1657"/>
                  <a:gd name="T14" fmla="*/ 117 w 336"/>
                  <a:gd name="T15" fmla="*/ 1076 h 1657"/>
                  <a:gd name="T16" fmla="*/ 106 w 336"/>
                  <a:gd name="T17" fmla="*/ 1056 h 1657"/>
                  <a:gd name="T18" fmla="*/ 18 w 336"/>
                  <a:gd name="T19" fmla="*/ 931 h 1657"/>
                  <a:gd name="T20" fmla="*/ 14 w 336"/>
                  <a:gd name="T21" fmla="*/ 895 h 1657"/>
                  <a:gd name="T22" fmla="*/ 47 w 336"/>
                  <a:gd name="T23" fmla="*/ 906 h 1657"/>
                  <a:gd name="T24" fmla="*/ 94 w 336"/>
                  <a:gd name="T25" fmla="*/ 960 h 1657"/>
                  <a:gd name="T26" fmla="*/ 107 w 336"/>
                  <a:gd name="T27" fmla="*/ 973 h 1657"/>
                  <a:gd name="T28" fmla="*/ 103 w 336"/>
                  <a:gd name="T29" fmla="*/ 902 h 1657"/>
                  <a:gd name="T30" fmla="*/ 67 w 336"/>
                  <a:gd name="T31" fmla="*/ 733 h 1657"/>
                  <a:gd name="T32" fmla="*/ 36 w 336"/>
                  <a:gd name="T33" fmla="*/ 598 h 1657"/>
                  <a:gd name="T34" fmla="*/ 5 w 336"/>
                  <a:gd name="T35" fmla="*/ 346 h 1657"/>
                  <a:gd name="T36" fmla="*/ 10 w 336"/>
                  <a:gd name="T37" fmla="*/ 238 h 1657"/>
                  <a:gd name="T38" fmla="*/ 50 w 336"/>
                  <a:gd name="T39" fmla="*/ 44 h 1657"/>
                  <a:gd name="T40" fmla="*/ 68 w 336"/>
                  <a:gd name="T41" fmla="*/ 0 h 1657"/>
                  <a:gd name="T42" fmla="*/ 74 w 336"/>
                  <a:gd name="T43" fmla="*/ 21 h 1657"/>
                  <a:gd name="T44" fmla="*/ 55 w 336"/>
                  <a:gd name="T45" fmla="*/ 165 h 1657"/>
                  <a:gd name="T46" fmla="*/ 51 w 336"/>
                  <a:gd name="T47" fmla="*/ 319 h 1657"/>
                  <a:gd name="T48" fmla="*/ 52 w 336"/>
                  <a:gd name="T49" fmla="*/ 362 h 1657"/>
                  <a:gd name="T50" fmla="*/ 66 w 336"/>
                  <a:gd name="T51" fmla="*/ 537 h 1657"/>
                  <a:gd name="T52" fmla="*/ 53 w 336"/>
                  <a:gd name="T53" fmla="*/ 289 h 1657"/>
                  <a:gd name="T54" fmla="*/ 80 w 336"/>
                  <a:gd name="T55" fmla="*/ 24 h 1657"/>
                  <a:gd name="T56" fmla="*/ 96 w 336"/>
                  <a:gd name="T57" fmla="*/ 0 h 1657"/>
                  <a:gd name="T58" fmla="*/ 108 w 336"/>
                  <a:gd name="T59" fmla="*/ 66 h 1657"/>
                  <a:gd name="T60" fmla="*/ 116 w 336"/>
                  <a:gd name="T61" fmla="*/ 153 h 1657"/>
                  <a:gd name="T62" fmla="*/ 114 w 336"/>
                  <a:gd name="T63" fmla="*/ 306 h 1657"/>
                  <a:gd name="T64" fmla="*/ 104 w 336"/>
                  <a:gd name="T65" fmla="*/ 453 h 1657"/>
                  <a:gd name="T66" fmla="*/ 103 w 336"/>
                  <a:gd name="T67" fmla="*/ 480 h 1657"/>
                  <a:gd name="T68" fmla="*/ 109 w 336"/>
                  <a:gd name="T69" fmla="*/ 473 h 1657"/>
                  <a:gd name="T70" fmla="*/ 184 w 336"/>
                  <a:gd name="T71" fmla="*/ 306 h 1657"/>
                  <a:gd name="T72" fmla="*/ 249 w 336"/>
                  <a:gd name="T73" fmla="*/ 223 h 1657"/>
                  <a:gd name="T74" fmla="*/ 320 w 336"/>
                  <a:gd name="T75" fmla="*/ 172 h 1657"/>
                  <a:gd name="T76" fmla="*/ 319 w 336"/>
                  <a:gd name="T77" fmla="*/ 192 h 1657"/>
                  <a:gd name="T78" fmla="*/ 214 w 336"/>
                  <a:gd name="T79" fmla="*/ 375 h 1657"/>
                  <a:gd name="T80" fmla="*/ 119 w 336"/>
                  <a:gd name="T81" fmla="*/ 581 h 1657"/>
                  <a:gd name="T82" fmla="*/ 189 w 336"/>
                  <a:gd name="T83" fmla="*/ 420 h 1657"/>
                  <a:gd name="T84" fmla="*/ 304 w 336"/>
                  <a:gd name="T85" fmla="*/ 220 h 1657"/>
                  <a:gd name="T86" fmla="*/ 328 w 336"/>
                  <a:gd name="T87" fmla="*/ 199 h 1657"/>
                  <a:gd name="T88" fmla="*/ 328 w 336"/>
                  <a:gd name="T89" fmla="*/ 246 h 1657"/>
                  <a:gd name="T90" fmla="*/ 285 w 336"/>
                  <a:gd name="T91" fmla="*/ 391 h 1657"/>
                  <a:gd name="T92" fmla="*/ 241 w 336"/>
                  <a:gd name="T93" fmla="*/ 487 h 1657"/>
                  <a:gd name="T94" fmla="*/ 187 w 336"/>
                  <a:gd name="T95" fmla="*/ 586 h 1657"/>
                  <a:gd name="T96" fmla="*/ 137 w 336"/>
                  <a:gd name="T97" fmla="*/ 663 h 1657"/>
                  <a:gd name="T98" fmla="*/ 127 w 336"/>
                  <a:gd name="T99" fmla="*/ 675 h 1657"/>
                  <a:gd name="T100" fmla="*/ 105 w 336"/>
                  <a:gd name="T101" fmla="*/ 760 h 1657"/>
                  <a:gd name="T102" fmla="*/ 140 w 336"/>
                  <a:gd name="T103" fmla="*/ 996 h 1657"/>
                  <a:gd name="T104" fmla="*/ 151 w 336"/>
                  <a:gd name="T105" fmla="*/ 1198 h 1657"/>
                  <a:gd name="T106" fmla="*/ 145 w 336"/>
                  <a:gd name="T107" fmla="*/ 1297 h 16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36" h="1657">
                    <a:moveTo>
                      <a:pt x="145" y="1297"/>
                    </a:moveTo>
                    <a:cubicBezTo>
                      <a:pt x="134" y="1370"/>
                      <a:pt x="128" y="1444"/>
                      <a:pt x="108" y="1516"/>
                    </a:cubicBezTo>
                    <a:cubicBezTo>
                      <a:pt x="96" y="1558"/>
                      <a:pt x="77" y="1599"/>
                      <a:pt x="54" y="1637"/>
                    </a:cubicBezTo>
                    <a:cubicBezTo>
                      <a:pt x="50" y="1644"/>
                      <a:pt x="46" y="1652"/>
                      <a:pt x="33" y="1657"/>
                    </a:cubicBezTo>
                    <a:cubicBezTo>
                      <a:pt x="46" y="1592"/>
                      <a:pt x="78" y="1536"/>
                      <a:pt x="85" y="1473"/>
                    </a:cubicBezTo>
                    <a:cubicBezTo>
                      <a:pt x="93" y="1410"/>
                      <a:pt x="108" y="1348"/>
                      <a:pt x="112" y="1284"/>
                    </a:cubicBezTo>
                    <a:cubicBezTo>
                      <a:pt x="119" y="1263"/>
                      <a:pt x="120" y="1240"/>
                      <a:pt x="120" y="1218"/>
                    </a:cubicBezTo>
                    <a:cubicBezTo>
                      <a:pt x="121" y="1171"/>
                      <a:pt x="122" y="1123"/>
                      <a:pt x="117" y="1076"/>
                    </a:cubicBezTo>
                    <a:cubicBezTo>
                      <a:pt x="116" y="1068"/>
                      <a:pt x="112" y="1062"/>
                      <a:pt x="106" y="1056"/>
                    </a:cubicBezTo>
                    <a:cubicBezTo>
                      <a:pt x="74" y="1017"/>
                      <a:pt x="40" y="978"/>
                      <a:pt x="18" y="931"/>
                    </a:cubicBezTo>
                    <a:cubicBezTo>
                      <a:pt x="13" y="920"/>
                      <a:pt x="0" y="906"/>
                      <a:pt x="14" y="895"/>
                    </a:cubicBezTo>
                    <a:cubicBezTo>
                      <a:pt x="26" y="885"/>
                      <a:pt x="37" y="900"/>
                      <a:pt x="47" y="906"/>
                    </a:cubicBezTo>
                    <a:cubicBezTo>
                      <a:pt x="67" y="920"/>
                      <a:pt x="80" y="940"/>
                      <a:pt x="94" y="960"/>
                    </a:cubicBezTo>
                    <a:cubicBezTo>
                      <a:pt x="98" y="964"/>
                      <a:pt x="99" y="971"/>
                      <a:pt x="107" y="973"/>
                    </a:cubicBezTo>
                    <a:cubicBezTo>
                      <a:pt x="115" y="949"/>
                      <a:pt x="105" y="925"/>
                      <a:pt x="103" y="902"/>
                    </a:cubicBezTo>
                    <a:cubicBezTo>
                      <a:pt x="97" y="844"/>
                      <a:pt x="84" y="788"/>
                      <a:pt x="67" y="733"/>
                    </a:cubicBezTo>
                    <a:cubicBezTo>
                      <a:pt x="54" y="689"/>
                      <a:pt x="42" y="644"/>
                      <a:pt x="36" y="598"/>
                    </a:cubicBezTo>
                    <a:cubicBezTo>
                      <a:pt x="24" y="514"/>
                      <a:pt x="13" y="430"/>
                      <a:pt x="5" y="346"/>
                    </a:cubicBezTo>
                    <a:cubicBezTo>
                      <a:pt x="2" y="310"/>
                      <a:pt x="8" y="274"/>
                      <a:pt x="10" y="238"/>
                    </a:cubicBezTo>
                    <a:cubicBezTo>
                      <a:pt x="15" y="172"/>
                      <a:pt x="35" y="108"/>
                      <a:pt x="50" y="44"/>
                    </a:cubicBezTo>
                    <a:cubicBezTo>
                      <a:pt x="53" y="29"/>
                      <a:pt x="62" y="15"/>
                      <a:pt x="68" y="0"/>
                    </a:cubicBezTo>
                    <a:cubicBezTo>
                      <a:pt x="76" y="5"/>
                      <a:pt x="75" y="13"/>
                      <a:pt x="74" y="21"/>
                    </a:cubicBezTo>
                    <a:cubicBezTo>
                      <a:pt x="66" y="69"/>
                      <a:pt x="58" y="117"/>
                      <a:pt x="55" y="165"/>
                    </a:cubicBezTo>
                    <a:cubicBezTo>
                      <a:pt x="52" y="216"/>
                      <a:pt x="45" y="267"/>
                      <a:pt x="51" y="319"/>
                    </a:cubicBezTo>
                    <a:cubicBezTo>
                      <a:pt x="52" y="333"/>
                      <a:pt x="52" y="348"/>
                      <a:pt x="52" y="362"/>
                    </a:cubicBezTo>
                    <a:cubicBezTo>
                      <a:pt x="54" y="425"/>
                      <a:pt x="57" y="488"/>
                      <a:pt x="66" y="537"/>
                    </a:cubicBezTo>
                    <a:cubicBezTo>
                      <a:pt x="54" y="464"/>
                      <a:pt x="51" y="376"/>
                      <a:pt x="53" y="289"/>
                    </a:cubicBezTo>
                    <a:cubicBezTo>
                      <a:pt x="55" y="200"/>
                      <a:pt x="61" y="111"/>
                      <a:pt x="80" y="24"/>
                    </a:cubicBezTo>
                    <a:cubicBezTo>
                      <a:pt x="82" y="14"/>
                      <a:pt x="82" y="2"/>
                      <a:pt x="96" y="0"/>
                    </a:cubicBezTo>
                    <a:cubicBezTo>
                      <a:pt x="94" y="23"/>
                      <a:pt x="106" y="43"/>
                      <a:pt x="108" y="66"/>
                    </a:cubicBezTo>
                    <a:cubicBezTo>
                      <a:pt x="110" y="95"/>
                      <a:pt x="115" y="124"/>
                      <a:pt x="116" y="153"/>
                    </a:cubicBezTo>
                    <a:cubicBezTo>
                      <a:pt x="117" y="204"/>
                      <a:pt x="120" y="255"/>
                      <a:pt x="114" y="306"/>
                    </a:cubicBezTo>
                    <a:cubicBezTo>
                      <a:pt x="109" y="355"/>
                      <a:pt x="107" y="404"/>
                      <a:pt x="104" y="453"/>
                    </a:cubicBezTo>
                    <a:cubicBezTo>
                      <a:pt x="104" y="462"/>
                      <a:pt x="103" y="471"/>
                      <a:pt x="103" y="480"/>
                    </a:cubicBezTo>
                    <a:cubicBezTo>
                      <a:pt x="109" y="480"/>
                      <a:pt x="109" y="476"/>
                      <a:pt x="109" y="473"/>
                    </a:cubicBezTo>
                    <a:cubicBezTo>
                      <a:pt x="118" y="410"/>
                      <a:pt x="150" y="358"/>
                      <a:pt x="184" y="306"/>
                    </a:cubicBezTo>
                    <a:cubicBezTo>
                      <a:pt x="203" y="276"/>
                      <a:pt x="226" y="249"/>
                      <a:pt x="249" y="223"/>
                    </a:cubicBezTo>
                    <a:cubicBezTo>
                      <a:pt x="268" y="201"/>
                      <a:pt x="288" y="177"/>
                      <a:pt x="320" y="172"/>
                    </a:cubicBezTo>
                    <a:cubicBezTo>
                      <a:pt x="327" y="179"/>
                      <a:pt x="323" y="186"/>
                      <a:pt x="319" y="192"/>
                    </a:cubicBezTo>
                    <a:cubicBezTo>
                      <a:pt x="283" y="252"/>
                      <a:pt x="251" y="315"/>
                      <a:pt x="214" y="375"/>
                    </a:cubicBezTo>
                    <a:cubicBezTo>
                      <a:pt x="172" y="444"/>
                      <a:pt x="136" y="517"/>
                      <a:pt x="119" y="581"/>
                    </a:cubicBezTo>
                    <a:cubicBezTo>
                      <a:pt x="131" y="533"/>
                      <a:pt x="159" y="476"/>
                      <a:pt x="189" y="420"/>
                    </a:cubicBezTo>
                    <a:cubicBezTo>
                      <a:pt x="226" y="353"/>
                      <a:pt x="268" y="288"/>
                      <a:pt x="304" y="220"/>
                    </a:cubicBezTo>
                    <a:cubicBezTo>
                      <a:pt x="309" y="210"/>
                      <a:pt x="313" y="198"/>
                      <a:pt x="328" y="199"/>
                    </a:cubicBezTo>
                    <a:cubicBezTo>
                      <a:pt x="336" y="215"/>
                      <a:pt x="329" y="231"/>
                      <a:pt x="328" y="246"/>
                    </a:cubicBezTo>
                    <a:cubicBezTo>
                      <a:pt x="322" y="297"/>
                      <a:pt x="307" y="345"/>
                      <a:pt x="285" y="391"/>
                    </a:cubicBezTo>
                    <a:cubicBezTo>
                      <a:pt x="269" y="422"/>
                      <a:pt x="254" y="454"/>
                      <a:pt x="241" y="487"/>
                    </a:cubicBezTo>
                    <a:cubicBezTo>
                      <a:pt x="227" y="522"/>
                      <a:pt x="208" y="554"/>
                      <a:pt x="187" y="586"/>
                    </a:cubicBezTo>
                    <a:cubicBezTo>
                      <a:pt x="169" y="611"/>
                      <a:pt x="156" y="639"/>
                      <a:pt x="137" y="663"/>
                    </a:cubicBezTo>
                    <a:cubicBezTo>
                      <a:pt x="134" y="667"/>
                      <a:pt x="131" y="672"/>
                      <a:pt x="127" y="675"/>
                    </a:cubicBezTo>
                    <a:cubicBezTo>
                      <a:pt x="96" y="698"/>
                      <a:pt x="95" y="727"/>
                      <a:pt x="105" y="760"/>
                    </a:cubicBezTo>
                    <a:cubicBezTo>
                      <a:pt x="130" y="837"/>
                      <a:pt x="134" y="917"/>
                      <a:pt x="140" y="996"/>
                    </a:cubicBezTo>
                    <a:cubicBezTo>
                      <a:pt x="145" y="1063"/>
                      <a:pt x="149" y="1130"/>
                      <a:pt x="151" y="1198"/>
                    </a:cubicBezTo>
                    <a:cubicBezTo>
                      <a:pt x="152" y="1231"/>
                      <a:pt x="147" y="1264"/>
                      <a:pt x="145" y="1297"/>
                    </a:cubicBezTo>
                    <a:close/>
                  </a:path>
                </a:pathLst>
              </a:custGeom>
              <a:solidFill>
                <a:srgbClr val="A4B4E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" name="Freeform 7">
                <a:extLst>
                  <a:ext uri="{FF2B5EF4-FFF2-40B4-BE49-F238E27FC236}">
                    <a16:creationId xmlns:a16="http://schemas.microsoft.com/office/drawing/2014/main" id="{9A037B8B-0FAE-432E-A922-0A86E9EA10E8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939802" y="1587379"/>
                <a:ext cx="742950" cy="1152525"/>
              </a:xfrm>
              <a:custGeom>
                <a:avLst/>
                <a:gdLst>
                  <a:gd name="T0" fmla="*/ 275 w 316"/>
                  <a:gd name="T1" fmla="*/ 490 h 491"/>
                  <a:gd name="T2" fmla="*/ 192 w 316"/>
                  <a:gd name="T3" fmla="*/ 465 h 491"/>
                  <a:gd name="T4" fmla="*/ 51 w 316"/>
                  <a:gd name="T5" fmla="*/ 365 h 491"/>
                  <a:gd name="T6" fmla="*/ 26 w 316"/>
                  <a:gd name="T7" fmla="*/ 179 h 491"/>
                  <a:gd name="T8" fmla="*/ 80 w 316"/>
                  <a:gd name="T9" fmla="*/ 85 h 491"/>
                  <a:gd name="T10" fmla="*/ 204 w 316"/>
                  <a:gd name="T11" fmla="*/ 11 h 491"/>
                  <a:gd name="T12" fmla="*/ 273 w 316"/>
                  <a:gd name="T13" fmla="*/ 44 h 491"/>
                  <a:gd name="T14" fmla="*/ 278 w 316"/>
                  <a:gd name="T15" fmla="*/ 89 h 491"/>
                  <a:gd name="T16" fmla="*/ 263 w 316"/>
                  <a:gd name="T17" fmla="*/ 182 h 491"/>
                  <a:gd name="T18" fmla="*/ 269 w 316"/>
                  <a:gd name="T19" fmla="*/ 292 h 491"/>
                  <a:gd name="T20" fmla="*/ 308 w 316"/>
                  <a:gd name="T21" fmla="*/ 430 h 491"/>
                  <a:gd name="T22" fmla="*/ 314 w 316"/>
                  <a:gd name="T23" fmla="*/ 470 h 491"/>
                  <a:gd name="T24" fmla="*/ 294 w 316"/>
                  <a:gd name="T25" fmla="*/ 490 h 491"/>
                  <a:gd name="T26" fmla="*/ 275 w 316"/>
                  <a:gd name="T27" fmla="*/ 490 h 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6" h="491">
                    <a:moveTo>
                      <a:pt x="275" y="490"/>
                    </a:moveTo>
                    <a:cubicBezTo>
                      <a:pt x="244" y="491"/>
                      <a:pt x="218" y="477"/>
                      <a:pt x="192" y="465"/>
                    </a:cubicBezTo>
                    <a:cubicBezTo>
                      <a:pt x="139" y="441"/>
                      <a:pt x="87" y="414"/>
                      <a:pt x="51" y="365"/>
                    </a:cubicBezTo>
                    <a:cubicBezTo>
                      <a:pt x="9" y="308"/>
                      <a:pt x="0" y="245"/>
                      <a:pt x="26" y="179"/>
                    </a:cubicBezTo>
                    <a:cubicBezTo>
                      <a:pt x="38" y="144"/>
                      <a:pt x="54" y="111"/>
                      <a:pt x="80" y="85"/>
                    </a:cubicBezTo>
                    <a:cubicBezTo>
                      <a:pt x="114" y="49"/>
                      <a:pt x="157" y="26"/>
                      <a:pt x="204" y="11"/>
                    </a:cubicBezTo>
                    <a:cubicBezTo>
                      <a:pt x="237" y="0"/>
                      <a:pt x="266" y="21"/>
                      <a:pt x="273" y="44"/>
                    </a:cubicBezTo>
                    <a:cubicBezTo>
                      <a:pt x="278" y="58"/>
                      <a:pt x="279" y="74"/>
                      <a:pt x="278" y="89"/>
                    </a:cubicBezTo>
                    <a:cubicBezTo>
                      <a:pt x="277" y="121"/>
                      <a:pt x="268" y="151"/>
                      <a:pt x="263" y="182"/>
                    </a:cubicBezTo>
                    <a:cubicBezTo>
                      <a:pt x="257" y="219"/>
                      <a:pt x="260" y="256"/>
                      <a:pt x="269" y="292"/>
                    </a:cubicBezTo>
                    <a:cubicBezTo>
                      <a:pt x="281" y="338"/>
                      <a:pt x="294" y="384"/>
                      <a:pt x="308" y="430"/>
                    </a:cubicBezTo>
                    <a:cubicBezTo>
                      <a:pt x="312" y="443"/>
                      <a:pt x="312" y="457"/>
                      <a:pt x="314" y="470"/>
                    </a:cubicBezTo>
                    <a:cubicBezTo>
                      <a:pt x="316" y="482"/>
                      <a:pt x="305" y="488"/>
                      <a:pt x="294" y="490"/>
                    </a:cubicBezTo>
                    <a:cubicBezTo>
                      <a:pt x="288" y="491"/>
                      <a:pt x="281" y="490"/>
                      <a:pt x="275" y="490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" name="Freeform 8">
                <a:extLst>
                  <a:ext uri="{FF2B5EF4-FFF2-40B4-BE49-F238E27FC236}">
                    <a16:creationId xmlns:a16="http://schemas.microsoft.com/office/drawing/2014/main" id="{E08872EE-077F-4BAE-944F-8C2FFD987D56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375696" y="2669298"/>
                <a:ext cx="687388" cy="1098550"/>
              </a:xfrm>
              <a:custGeom>
                <a:avLst/>
                <a:gdLst>
                  <a:gd name="T0" fmla="*/ 36 w 292"/>
                  <a:gd name="T1" fmla="*/ 404 h 468"/>
                  <a:gd name="T2" fmla="*/ 34 w 292"/>
                  <a:gd name="T3" fmla="*/ 249 h 468"/>
                  <a:gd name="T4" fmla="*/ 6 w 292"/>
                  <a:gd name="T5" fmla="*/ 93 h 468"/>
                  <a:gd name="T6" fmla="*/ 1 w 292"/>
                  <a:gd name="T7" fmla="*/ 45 h 468"/>
                  <a:gd name="T8" fmla="*/ 66 w 292"/>
                  <a:gd name="T9" fmla="*/ 8 h 468"/>
                  <a:gd name="T10" fmla="*/ 245 w 292"/>
                  <a:gd name="T11" fmla="*/ 141 h 468"/>
                  <a:gd name="T12" fmla="*/ 216 w 292"/>
                  <a:gd name="T13" fmla="*/ 386 h 468"/>
                  <a:gd name="T14" fmla="*/ 111 w 292"/>
                  <a:gd name="T15" fmla="*/ 462 h 468"/>
                  <a:gd name="T16" fmla="*/ 62 w 292"/>
                  <a:gd name="T17" fmla="*/ 462 h 468"/>
                  <a:gd name="T18" fmla="*/ 36 w 292"/>
                  <a:gd name="T19" fmla="*/ 404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92" h="468">
                    <a:moveTo>
                      <a:pt x="36" y="404"/>
                    </a:moveTo>
                    <a:cubicBezTo>
                      <a:pt x="47" y="356"/>
                      <a:pt x="39" y="302"/>
                      <a:pt x="34" y="249"/>
                    </a:cubicBezTo>
                    <a:cubicBezTo>
                      <a:pt x="28" y="197"/>
                      <a:pt x="21" y="144"/>
                      <a:pt x="6" y="93"/>
                    </a:cubicBezTo>
                    <a:cubicBezTo>
                      <a:pt x="2" y="77"/>
                      <a:pt x="0" y="61"/>
                      <a:pt x="1" y="45"/>
                    </a:cubicBezTo>
                    <a:cubicBezTo>
                      <a:pt x="3" y="13"/>
                      <a:pt x="28" y="0"/>
                      <a:pt x="66" y="8"/>
                    </a:cubicBezTo>
                    <a:cubicBezTo>
                      <a:pt x="147" y="24"/>
                      <a:pt x="207" y="73"/>
                      <a:pt x="245" y="141"/>
                    </a:cubicBezTo>
                    <a:cubicBezTo>
                      <a:pt x="292" y="227"/>
                      <a:pt x="287" y="303"/>
                      <a:pt x="216" y="386"/>
                    </a:cubicBezTo>
                    <a:cubicBezTo>
                      <a:pt x="187" y="420"/>
                      <a:pt x="154" y="447"/>
                      <a:pt x="111" y="462"/>
                    </a:cubicBezTo>
                    <a:cubicBezTo>
                      <a:pt x="94" y="468"/>
                      <a:pt x="78" y="467"/>
                      <a:pt x="62" y="462"/>
                    </a:cubicBezTo>
                    <a:cubicBezTo>
                      <a:pt x="43" y="456"/>
                      <a:pt x="34" y="437"/>
                      <a:pt x="36" y="404"/>
                    </a:cubicBezTo>
                    <a:close/>
                  </a:path>
                </a:pathLst>
              </a:custGeom>
              <a:solidFill>
                <a:srgbClr val="98DFBB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" name="Freeform 9">
                <a:extLst>
                  <a:ext uri="{FF2B5EF4-FFF2-40B4-BE49-F238E27FC236}">
                    <a16:creationId xmlns:a16="http://schemas.microsoft.com/office/drawing/2014/main" id="{EFBC20FC-2F03-44EA-9944-93FC1E1A8CD1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2143748" y="1896601"/>
                <a:ext cx="390525" cy="1020762"/>
              </a:xfrm>
              <a:custGeom>
                <a:avLst/>
                <a:gdLst>
                  <a:gd name="T0" fmla="*/ 27 w 166"/>
                  <a:gd name="T1" fmla="*/ 435 h 435"/>
                  <a:gd name="T2" fmla="*/ 14 w 166"/>
                  <a:gd name="T3" fmla="*/ 391 h 435"/>
                  <a:gd name="T4" fmla="*/ 4 w 166"/>
                  <a:gd name="T5" fmla="*/ 250 h 435"/>
                  <a:gd name="T6" fmla="*/ 50 w 166"/>
                  <a:gd name="T7" fmla="*/ 103 h 435"/>
                  <a:gd name="T8" fmla="*/ 99 w 166"/>
                  <a:gd name="T9" fmla="*/ 23 h 435"/>
                  <a:gd name="T10" fmla="*/ 125 w 166"/>
                  <a:gd name="T11" fmla="*/ 2 h 435"/>
                  <a:gd name="T12" fmla="*/ 149 w 166"/>
                  <a:gd name="T13" fmla="*/ 20 h 435"/>
                  <a:gd name="T14" fmla="*/ 104 w 166"/>
                  <a:gd name="T15" fmla="*/ 306 h 435"/>
                  <a:gd name="T16" fmla="*/ 54 w 166"/>
                  <a:gd name="T17" fmla="*/ 403 h 435"/>
                  <a:gd name="T18" fmla="*/ 27 w 166"/>
                  <a:gd name="T19" fmla="*/ 435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6" h="435">
                    <a:moveTo>
                      <a:pt x="27" y="435"/>
                    </a:moveTo>
                    <a:cubicBezTo>
                      <a:pt x="13" y="422"/>
                      <a:pt x="15" y="405"/>
                      <a:pt x="14" y="391"/>
                    </a:cubicBezTo>
                    <a:cubicBezTo>
                      <a:pt x="7" y="345"/>
                      <a:pt x="0" y="298"/>
                      <a:pt x="4" y="250"/>
                    </a:cubicBezTo>
                    <a:cubicBezTo>
                      <a:pt x="9" y="197"/>
                      <a:pt x="27" y="150"/>
                      <a:pt x="50" y="103"/>
                    </a:cubicBezTo>
                    <a:cubicBezTo>
                      <a:pt x="64" y="75"/>
                      <a:pt x="84" y="50"/>
                      <a:pt x="99" y="23"/>
                    </a:cubicBezTo>
                    <a:cubicBezTo>
                      <a:pt x="105" y="13"/>
                      <a:pt x="112" y="5"/>
                      <a:pt x="125" y="2"/>
                    </a:cubicBezTo>
                    <a:cubicBezTo>
                      <a:pt x="140" y="0"/>
                      <a:pt x="147" y="8"/>
                      <a:pt x="149" y="20"/>
                    </a:cubicBezTo>
                    <a:cubicBezTo>
                      <a:pt x="166" y="120"/>
                      <a:pt x="146" y="215"/>
                      <a:pt x="104" y="306"/>
                    </a:cubicBezTo>
                    <a:cubicBezTo>
                      <a:pt x="89" y="339"/>
                      <a:pt x="72" y="371"/>
                      <a:pt x="54" y="403"/>
                    </a:cubicBezTo>
                    <a:cubicBezTo>
                      <a:pt x="47" y="415"/>
                      <a:pt x="33" y="421"/>
                      <a:pt x="27" y="435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" name="Freeform 10">
                <a:extLst>
                  <a:ext uri="{FF2B5EF4-FFF2-40B4-BE49-F238E27FC236}">
                    <a16:creationId xmlns:a16="http://schemas.microsoft.com/office/drawing/2014/main" id="{75A9B982-EBDE-46FA-98DB-F853F6E9EFEB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665216" y="264298"/>
                <a:ext cx="327025" cy="865187"/>
              </a:xfrm>
              <a:custGeom>
                <a:avLst/>
                <a:gdLst>
                  <a:gd name="T0" fmla="*/ 4 w 139"/>
                  <a:gd name="T1" fmla="*/ 298 h 369"/>
                  <a:gd name="T2" fmla="*/ 12 w 139"/>
                  <a:gd name="T3" fmla="*/ 187 h 369"/>
                  <a:gd name="T4" fmla="*/ 86 w 139"/>
                  <a:gd name="T5" fmla="*/ 39 h 369"/>
                  <a:gd name="T6" fmla="*/ 107 w 139"/>
                  <a:gd name="T7" fmla="*/ 10 h 369"/>
                  <a:gd name="T8" fmla="*/ 126 w 139"/>
                  <a:gd name="T9" fmla="*/ 3 h 369"/>
                  <a:gd name="T10" fmla="*/ 138 w 139"/>
                  <a:gd name="T11" fmla="*/ 22 h 369"/>
                  <a:gd name="T12" fmla="*/ 128 w 139"/>
                  <a:gd name="T13" fmla="*/ 159 h 369"/>
                  <a:gd name="T14" fmla="*/ 105 w 139"/>
                  <a:gd name="T15" fmla="*/ 245 h 369"/>
                  <a:gd name="T16" fmla="*/ 48 w 139"/>
                  <a:gd name="T17" fmla="*/ 350 h 369"/>
                  <a:gd name="T18" fmla="*/ 34 w 139"/>
                  <a:gd name="T19" fmla="*/ 364 h 369"/>
                  <a:gd name="T20" fmla="*/ 12 w 139"/>
                  <a:gd name="T21" fmla="*/ 357 h 369"/>
                  <a:gd name="T22" fmla="*/ 4 w 139"/>
                  <a:gd name="T23" fmla="*/ 298 h 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9" h="369">
                    <a:moveTo>
                      <a:pt x="4" y="298"/>
                    </a:moveTo>
                    <a:cubicBezTo>
                      <a:pt x="0" y="264"/>
                      <a:pt x="6" y="225"/>
                      <a:pt x="12" y="187"/>
                    </a:cubicBezTo>
                    <a:cubicBezTo>
                      <a:pt x="22" y="131"/>
                      <a:pt x="51" y="83"/>
                      <a:pt x="86" y="39"/>
                    </a:cubicBezTo>
                    <a:cubicBezTo>
                      <a:pt x="93" y="29"/>
                      <a:pt x="97" y="17"/>
                      <a:pt x="107" y="10"/>
                    </a:cubicBezTo>
                    <a:cubicBezTo>
                      <a:pt x="113" y="6"/>
                      <a:pt x="118" y="0"/>
                      <a:pt x="126" y="3"/>
                    </a:cubicBezTo>
                    <a:cubicBezTo>
                      <a:pt x="135" y="6"/>
                      <a:pt x="138" y="14"/>
                      <a:pt x="138" y="22"/>
                    </a:cubicBezTo>
                    <a:cubicBezTo>
                      <a:pt x="139" y="68"/>
                      <a:pt x="138" y="114"/>
                      <a:pt x="128" y="159"/>
                    </a:cubicBezTo>
                    <a:cubicBezTo>
                      <a:pt x="121" y="188"/>
                      <a:pt x="114" y="216"/>
                      <a:pt x="105" y="245"/>
                    </a:cubicBezTo>
                    <a:cubicBezTo>
                      <a:pt x="92" y="283"/>
                      <a:pt x="70" y="316"/>
                      <a:pt x="48" y="350"/>
                    </a:cubicBezTo>
                    <a:cubicBezTo>
                      <a:pt x="45" y="355"/>
                      <a:pt x="40" y="361"/>
                      <a:pt x="34" y="364"/>
                    </a:cubicBezTo>
                    <a:cubicBezTo>
                      <a:pt x="25" y="369"/>
                      <a:pt x="15" y="369"/>
                      <a:pt x="12" y="357"/>
                    </a:cubicBezTo>
                    <a:cubicBezTo>
                      <a:pt x="8" y="339"/>
                      <a:pt x="2" y="322"/>
                      <a:pt x="4" y="298"/>
                    </a:cubicBezTo>
                    <a:close/>
                  </a:path>
                </a:pathLst>
              </a:custGeom>
              <a:solidFill>
                <a:srgbClr val="98DFBB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" name="Freeform 11">
                <a:extLst>
                  <a:ext uri="{FF2B5EF4-FFF2-40B4-BE49-F238E27FC236}">
                    <a16:creationId xmlns:a16="http://schemas.microsoft.com/office/drawing/2014/main" id="{E7680B73-FA4E-4203-AF83-A9D493C4DC54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536311" y="395571"/>
                <a:ext cx="166688" cy="1647825"/>
              </a:xfrm>
              <a:custGeom>
                <a:avLst/>
                <a:gdLst>
                  <a:gd name="T0" fmla="*/ 56 w 71"/>
                  <a:gd name="T1" fmla="*/ 114 h 702"/>
                  <a:gd name="T2" fmla="*/ 34 w 71"/>
                  <a:gd name="T3" fmla="*/ 223 h 702"/>
                  <a:gd name="T4" fmla="*/ 23 w 71"/>
                  <a:gd name="T5" fmla="*/ 353 h 702"/>
                  <a:gd name="T6" fmla="*/ 22 w 71"/>
                  <a:gd name="T7" fmla="*/ 489 h 702"/>
                  <a:gd name="T8" fmla="*/ 36 w 71"/>
                  <a:gd name="T9" fmla="*/ 702 h 702"/>
                  <a:gd name="T10" fmla="*/ 21 w 71"/>
                  <a:gd name="T11" fmla="*/ 657 h 702"/>
                  <a:gd name="T12" fmla="*/ 4 w 71"/>
                  <a:gd name="T13" fmla="*/ 495 h 702"/>
                  <a:gd name="T14" fmla="*/ 1 w 71"/>
                  <a:gd name="T15" fmla="*/ 368 h 702"/>
                  <a:gd name="T16" fmla="*/ 28 w 71"/>
                  <a:gd name="T17" fmla="*/ 128 h 702"/>
                  <a:gd name="T18" fmla="*/ 28 w 71"/>
                  <a:gd name="T19" fmla="*/ 114 h 702"/>
                  <a:gd name="T20" fmla="*/ 39 w 71"/>
                  <a:gd name="T21" fmla="*/ 44 h 702"/>
                  <a:gd name="T22" fmla="*/ 48 w 71"/>
                  <a:gd name="T23" fmla="*/ 9 h 702"/>
                  <a:gd name="T24" fmla="*/ 64 w 71"/>
                  <a:gd name="T25" fmla="*/ 2 h 702"/>
                  <a:gd name="T26" fmla="*/ 70 w 71"/>
                  <a:gd name="T27" fmla="*/ 17 h 702"/>
                  <a:gd name="T28" fmla="*/ 56 w 71"/>
                  <a:gd name="T29" fmla="*/ 114 h 7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1" h="702">
                    <a:moveTo>
                      <a:pt x="56" y="114"/>
                    </a:moveTo>
                    <a:cubicBezTo>
                      <a:pt x="44" y="149"/>
                      <a:pt x="38" y="186"/>
                      <a:pt x="34" y="223"/>
                    </a:cubicBezTo>
                    <a:cubicBezTo>
                      <a:pt x="29" y="266"/>
                      <a:pt x="24" y="309"/>
                      <a:pt x="23" y="353"/>
                    </a:cubicBezTo>
                    <a:cubicBezTo>
                      <a:pt x="21" y="398"/>
                      <a:pt x="22" y="444"/>
                      <a:pt x="22" y="489"/>
                    </a:cubicBezTo>
                    <a:cubicBezTo>
                      <a:pt x="23" y="559"/>
                      <a:pt x="28" y="629"/>
                      <a:pt x="36" y="702"/>
                    </a:cubicBezTo>
                    <a:cubicBezTo>
                      <a:pt x="23" y="687"/>
                      <a:pt x="24" y="671"/>
                      <a:pt x="21" y="657"/>
                    </a:cubicBezTo>
                    <a:cubicBezTo>
                      <a:pt x="11" y="604"/>
                      <a:pt x="5" y="550"/>
                      <a:pt x="4" y="495"/>
                    </a:cubicBezTo>
                    <a:cubicBezTo>
                      <a:pt x="4" y="453"/>
                      <a:pt x="0" y="411"/>
                      <a:pt x="1" y="368"/>
                    </a:cubicBezTo>
                    <a:cubicBezTo>
                      <a:pt x="4" y="287"/>
                      <a:pt x="10" y="207"/>
                      <a:pt x="28" y="128"/>
                    </a:cubicBezTo>
                    <a:cubicBezTo>
                      <a:pt x="28" y="123"/>
                      <a:pt x="28" y="119"/>
                      <a:pt x="28" y="114"/>
                    </a:cubicBezTo>
                    <a:cubicBezTo>
                      <a:pt x="36" y="92"/>
                      <a:pt x="37" y="68"/>
                      <a:pt x="39" y="44"/>
                    </a:cubicBezTo>
                    <a:cubicBezTo>
                      <a:pt x="40" y="32"/>
                      <a:pt x="41" y="19"/>
                      <a:pt x="48" y="9"/>
                    </a:cubicBezTo>
                    <a:cubicBezTo>
                      <a:pt x="52" y="3"/>
                      <a:pt x="57" y="0"/>
                      <a:pt x="64" y="2"/>
                    </a:cubicBezTo>
                    <a:cubicBezTo>
                      <a:pt x="70" y="5"/>
                      <a:pt x="71" y="10"/>
                      <a:pt x="70" y="17"/>
                    </a:cubicBezTo>
                    <a:cubicBezTo>
                      <a:pt x="65" y="49"/>
                      <a:pt x="61" y="82"/>
                      <a:pt x="56" y="114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" name="Freeform 12">
                <a:extLst>
                  <a:ext uri="{FF2B5EF4-FFF2-40B4-BE49-F238E27FC236}">
                    <a16:creationId xmlns:a16="http://schemas.microsoft.com/office/drawing/2014/main" id="{7E280F82-B543-4BC4-938E-74823C652A02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729019" y="616505"/>
                <a:ext cx="744538" cy="1381125"/>
              </a:xfrm>
              <a:custGeom>
                <a:avLst/>
                <a:gdLst>
                  <a:gd name="T0" fmla="*/ 221 w 316"/>
                  <a:gd name="T1" fmla="*/ 170 h 588"/>
                  <a:gd name="T2" fmla="*/ 172 w 316"/>
                  <a:gd name="T3" fmla="*/ 254 h 588"/>
                  <a:gd name="T4" fmla="*/ 65 w 316"/>
                  <a:gd name="T5" fmla="*/ 440 h 588"/>
                  <a:gd name="T6" fmla="*/ 13 w 316"/>
                  <a:gd name="T7" fmla="*/ 564 h 588"/>
                  <a:gd name="T8" fmla="*/ 5 w 316"/>
                  <a:gd name="T9" fmla="*/ 588 h 588"/>
                  <a:gd name="T10" fmla="*/ 3 w 316"/>
                  <a:gd name="T11" fmla="*/ 569 h 588"/>
                  <a:gd name="T12" fmla="*/ 83 w 316"/>
                  <a:gd name="T13" fmla="*/ 375 h 588"/>
                  <a:gd name="T14" fmla="*/ 209 w 316"/>
                  <a:gd name="T15" fmla="*/ 154 h 588"/>
                  <a:gd name="T16" fmla="*/ 213 w 316"/>
                  <a:gd name="T17" fmla="*/ 143 h 588"/>
                  <a:gd name="T18" fmla="*/ 285 w 316"/>
                  <a:gd name="T19" fmla="*/ 22 h 588"/>
                  <a:gd name="T20" fmla="*/ 306 w 316"/>
                  <a:gd name="T21" fmla="*/ 6 h 588"/>
                  <a:gd name="T22" fmla="*/ 305 w 316"/>
                  <a:gd name="T23" fmla="*/ 34 h 588"/>
                  <a:gd name="T24" fmla="*/ 221 w 316"/>
                  <a:gd name="T25" fmla="*/ 17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6" h="588">
                    <a:moveTo>
                      <a:pt x="221" y="170"/>
                    </a:moveTo>
                    <a:cubicBezTo>
                      <a:pt x="199" y="195"/>
                      <a:pt x="187" y="226"/>
                      <a:pt x="172" y="254"/>
                    </a:cubicBezTo>
                    <a:cubicBezTo>
                      <a:pt x="138" y="317"/>
                      <a:pt x="97" y="376"/>
                      <a:pt x="65" y="440"/>
                    </a:cubicBezTo>
                    <a:cubicBezTo>
                      <a:pt x="45" y="480"/>
                      <a:pt x="28" y="522"/>
                      <a:pt x="13" y="564"/>
                    </a:cubicBezTo>
                    <a:cubicBezTo>
                      <a:pt x="10" y="572"/>
                      <a:pt x="8" y="579"/>
                      <a:pt x="5" y="588"/>
                    </a:cubicBezTo>
                    <a:cubicBezTo>
                      <a:pt x="0" y="580"/>
                      <a:pt x="1" y="575"/>
                      <a:pt x="3" y="569"/>
                    </a:cubicBezTo>
                    <a:cubicBezTo>
                      <a:pt x="20" y="500"/>
                      <a:pt x="48" y="436"/>
                      <a:pt x="83" y="375"/>
                    </a:cubicBezTo>
                    <a:cubicBezTo>
                      <a:pt x="125" y="301"/>
                      <a:pt x="167" y="228"/>
                      <a:pt x="209" y="154"/>
                    </a:cubicBezTo>
                    <a:cubicBezTo>
                      <a:pt x="211" y="151"/>
                      <a:pt x="212" y="147"/>
                      <a:pt x="213" y="143"/>
                    </a:cubicBezTo>
                    <a:cubicBezTo>
                      <a:pt x="237" y="103"/>
                      <a:pt x="264" y="64"/>
                      <a:pt x="285" y="22"/>
                    </a:cubicBezTo>
                    <a:cubicBezTo>
                      <a:pt x="290" y="14"/>
                      <a:pt x="295" y="0"/>
                      <a:pt x="306" y="6"/>
                    </a:cubicBezTo>
                    <a:cubicBezTo>
                      <a:pt x="316" y="11"/>
                      <a:pt x="311" y="25"/>
                      <a:pt x="305" y="34"/>
                    </a:cubicBezTo>
                    <a:cubicBezTo>
                      <a:pt x="277" y="79"/>
                      <a:pt x="249" y="125"/>
                      <a:pt x="221" y="170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6" name="Grupo 15">
              <a:extLst>
                <a:ext uri="{FF2B5EF4-FFF2-40B4-BE49-F238E27FC236}">
                  <a16:creationId xmlns:a16="http://schemas.microsoft.com/office/drawing/2014/main" id="{5CEBEB38-6099-48F8-8783-7CFBE7DD86B6}"/>
                </a:ext>
              </a:extLst>
            </p:cNvPr>
            <p:cNvGrpSpPr/>
            <p:nvPr/>
          </p:nvGrpSpPr>
          <p:grpSpPr>
            <a:xfrm rot="2700000" flipH="1">
              <a:off x="3346886" y="1361391"/>
              <a:ext cx="1488381" cy="3845085"/>
              <a:chOff x="939802" y="264298"/>
              <a:chExt cx="1623118" cy="4193165"/>
            </a:xfrm>
          </p:grpSpPr>
          <p:sp>
            <p:nvSpPr>
              <p:cNvPr id="25" name="Freeform 6">
                <a:extLst>
                  <a:ext uri="{FF2B5EF4-FFF2-40B4-BE49-F238E27FC236}">
                    <a16:creationId xmlns:a16="http://schemas.microsoft.com/office/drawing/2014/main" id="{227666F8-2262-4183-A023-5356C5B78FBE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772345" y="569676"/>
                <a:ext cx="790575" cy="3887787"/>
              </a:xfrm>
              <a:custGeom>
                <a:avLst/>
                <a:gdLst>
                  <a:gd name="T0" fmla="*/ 145 w 336"/>
                  <a:gd name="T1" fmla="*/ 1297 h 1657"/>
                  <a:gd name="T2" fmla="*/ 108 w 336"/>
                  <a:gd name="T3" fmla="*/ 1516 h 1657"/>
                  <a:gd name="T4" fmla="*/ 54 w 336"/>
                  <a:gd name="T5" fmla="*/ 1637 h 1657"/>
                  <a:gd name="T6" fmla="*/ 33 w 336"/>
                  <a:gd name="T7" fmla="*/ 1657 h 1657"/>
                  <a:gd name="T8" fmla="*/ 85 w 336"/>
                  <a:gd name="T9" fmla="*/ 1473 h 1657"/>
                  <a:gd name="T10" fmla="*/ 112 w 336"/>
                  <a:gd name="T11" fmla="*/ 1284 h 1657"/>
                  <a:gd name="T12" fmla="*/ 120 w 336"/>
                  <a:gd name="T13" fmla="*/ 1218 h 1657"/>
                  <a:gd name="T14" fmla="*/ 117 w 336"/>
                  <a:gd name="T15" fmla="*/ 1076 h 1657"/>
                  <a:gd name="T16" fmla="*/ 106 w 336"/>
                  <a:gd name="T17" fmla="*/ 1056 h 1657"/>
                  <a:gd name="T18" fmla="*/ 18 w 336"/>
                  <a:gd name="T19" fmla="*/ 931 h 1657"/>
                  <a:gd name="T20" fmla="*/ 14 w 336"/>
                  <a:gd name="T21" fmla="*/ 895 h 1657"/>
                  <a:gd name="T22" fmla="*/ 47 w 336"/>
                  <a:gd name="T23" fmla="*/ 906 h 1657"/>
                  <a:gd name="T24" fmla="*/ 94 w 336"/>
                  <a:gd name="T25" fmla="*/ 960 h 1657"/>
                  <a:gd name="T26" fmla="*/ 107 w 336"/>
                  <a:gd name="T27" fmla="*/ 973 h 1657"/>
                  <a:gd name="T28" fmla="*/ 103 w 336"/>
                  <a:gd name="T29" fmla="*/ 902 h 1657"/>
                  <a:gd name="T30" fmla="*/ 67 w 336"/>
                  <a:gd name="T31" fmla="*/ 733 h 1657"/>
                  <a:gd name="T32" fmla="*/ 36 w 336"/>
                  <a:gd name="T33" fmla="*/ 598 h 1657"/>
                  <a:gd name="T34" fmla="*/ 5 w 336"/>
                  <a:gd name="T35" fmla="*/ 346 h 1657"/>
                  <a:gd name="T36" fmla="*/ 10 w 336"/>
                  <a:gd name="T37" fmla="*/ 238 h 1657"/>
                  <a:gd name="T38" fmla="*/ 50 w 336"/>
                  <a:gd name="T39" fmla="*/ 44 h 1657"/>
                  <a:gd name="T40" fmla="*/ 68 w 336"/>
                  <a:gd name="T41" fmla="*/ 0 h 1657"/>
                  <a:gd name="T42" fmla="*/ 74 w 336"/>
                  <a:gd name="T43" fmla="*/ 21 h 1657"/>
                  <a:gd name="T44" fmla="*/ 55 w 336"/>
                  <a:gd name="T45" fmla="*/ 165 h 1657"/>
                  <a:gd name="T46" fmla="*/ 51 w 336"/>
                  <a:gd name="T47" fmla="*/ 319 h 1657"/>
                  <a:gd name="T48" fmla="*/ 52 w 336"/>
                  <a:gd name="T49" fmla="*/ 362 h 1657"/>
                  <a:gd name="T50" fmla="*/ 66 w 336"/>
                  <a:gd name="T51" fmla="*/ 537 h 1657"/>
                  <a:gd name="T52" fmla="*/ 53 w 336"/>
                  <a:gd name="T53" fmla="*/ 289 h 1657"/>
                  <a:gd name="T54" fmla="*/ 80 w 336"/>
                  <a:gd name="T55" fmla="*/ 24 h 1657"/>
                  <a:gd name="T56" fmla="*/ 96 w 336"/>
                  <a:gd name="T57" fmla="*/ 0 h 1657"/>
                  <a:gd name="T58" fmla="*/ 108 w 336"/>
                  <a:gd name="T59" fmla="*/ 66 h 1657"/>
                  <a:gd name="T60" fmla="*/ 116 w 336"/>
                  <a:gd name="T61" fmla="*/ 153 h 1657"/>
                  <a:gd name="T62" fmla="*/ 114 w 336"/>
                  <a:gd name="T63" fmla="*/ 306 h 1657"/>
                  <a:gd name="T64" fmla="*/ 104 w 336"/>
                  <a:gd name="T65" fmla="*/ 453 h 1657"/>
                  <a:gd name="T66" fmla="*/ 103 w 336"/>
                  <a:gd name="T67" fmla="*/ 480 h 1657"/>
                  <a:gd name="T68" fmla="*/ 109 w 336"/>
                  <a:gd name="T69" fmla="*/ 473 h 1657"/>
                  <a:gd name="T70" fmla="*/ 184 w 336"/>
                  <a:gd name="T71" fmla="*/ 306 h 1657"/>
                  <a:gd name="T72" fmla="*/ 249 w 336"/>
                  <a:gd name="T73" fmla="*/ 223 h 1657"/>
                  <a:gd name="T74" fmla="*/ 320 w 336"/>
                  <a:gd name="T75" fmla="*/ 172 h 1657"/>
                  <a:gd name="T76" fmla="*/ 319 w 336"/>
                  <a:gd name="T77" fmla="*/ 192 h 1657"/>
                  <a:gd name="T78" fmla="*/ 214 w 336"/>
                  <a:gd name="T79" fmla="*/ 375 h 1657"/>
                  <a:gd name="T80" fmla="*/ 119 w 336"/>
                  <a:gd name="T81" fmla="*/ 581 h 1657"/>
                  <a:gd name="T82" fmla="*/ 189 w 336"/>
                  <a:gd name="T83" fmla="*/ 420 h 1657"/>
                  <a:gd name="T84" fmla="*/ 304 w 336"/>
                  <a:gd name="T85" fmla="*/ 220 h 1657"/>
                  <a:gd name="T86" fmla="*/ 328 w 336"/>
                  <a:gd name="T87" fmla="*/ 199 h 1657"/>
                  <a:gd name="T88" fmla="*/ 328 w 336"/>
                  <a:gd name="T89" fmla="*/ 246 h 1657"/>
                  <a:gd name="T90" fmla="*/ 285 w 336"/>
                  <a:gd name="T91" fmla="*/ 391 h 1657"/>
                  <a:gd name="T92" fmla="*/ 241 w 336"/>
                  <a:gd name="T93" fmla="*/ 487 h 1657"/>
                  <a:gd name="T94" fmla="*/ 187 w 336"/>
                  <a:gd name="T95" fmla="*/ 586 h 1657"/>
                  <a:gd name="T96" fmla="*/ 137 w 336"/>
                  <a:gd name="T97" fmla="*/ 663 h 1657"/>
                  <a:gd name="T98" fmla="*/ 127 w 336"/>
                  <a:gd name="T99" fmla="*/ 675 h 1657"/>
                  <a:gd name="T100" fmla="*/ 105 w 336"/>
                  <a:gd name="T101" fmla="*/ 760 h 1657"/>
                  <a:gd name="T102" fmla="*/ 140 w 336"/>
                  <a:gd name="T103" fmla="*/ 996 h 1657"/>
                  <a:gd name="T104" fmla="*/ 151 w 336"/>
                  <a:gd name="T105" fmla="*/ 1198 h 1657"/>
                  <a:gd name="T106" fmla="*/ 145 w 336"/>
                  <a:gd name="T107" fmla="*/ 1297 h 16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36" h="1657">
                    <a:moveTo>
                      <a:pt x="145" y="1297"/>
                    </a:moveTo>
                    <a:cubicBezTo>
                      <a:pt x="134" y="1370"/>
                      <a:pt x="128" y="1444"/>
                      <a:pt x="108" y="1516"/>
                    </a:cubicBezTo>
                    <a:cubicBezTo>
                      <a:pt x="96" y="1558"/>
                      <a:pt x="77" y="1599"/>
                      <a:pt x="54" y="1637"/>
                    </a:cubicBezTo>
                    <a:cubicBezTo>
                      <a:pt x="50" y="1644"/>
                      <a:pt x="46" y="1652"/>
                      <a:pt x="33" y="1657"/>
                    </a:cubicBezTo>
                    <a:cubicBezTo>
                      <a:pt x="46" y="1592"/>
                      <a:pt x="78" y="1536"/>
                      <a:pt x="85" y="1473"/>
                    </a:cubicBezTo>
                    <a:cubicBezTo>
                      <a:pt x="93" y="1410"/>
                      <a:pt x="108" y="1348"/>
                      <a:pt x="112" y="1284"/>
                    </a:cubicBezTo>
                    <a:cubicBezTo>
                      <a:pt x="119" y="1263"/>
                      <a:pt x="120" y="1240"/>
                      <a:pt x="120" y="1218"/>
                    </a:cubicBezTo>
                    <a:cubicBezTo>
                      <a:pt x="121" y="1171"/>
                      <a:pt x="122" y="1123"/>
                      <a:pt x="117" y="1076"/>
                    </a:cubicBezTo>
                    <a:cubicBezTo>
                      <a:pt x="116" y="1068"/>
                      <a:pt x="112" y="1062"/>
                      <a:pt x="106" y="1056"/>
                    </a:cubicBezTo>
                    <a:cubicBezTo>
                      <a:pt x="74" y="1017"/>
                      <a:pt x="40" y="978"/>
                      <a:pt x="18" y="931"/>
                    </a:cubicBezTo>
                    <a:cubicBezTo>
                      <a:pt x="13" y="920"/>
                      <a:pt x="0" y="906"/>
                      <a:pt x="14" y="895"/>
                    </a:cubicBezTo>
                    <a:cubicBezTo>
                      <a:pt x="26" y="885"/>
                      <a:pt x="37" y="900"/>
                      <a:pt x="47" y="906"/>
                    </a:cubicBezTo>
                    <a:cubicBezTo>
                      <a:pt x="67" y="920"/>
                      <a:pt x="80" y="940"/>
                      <a:pt x="94" y="960"/>
                    </a:cubicBezTo>
                    <a:cubicBezTo>
                      <a:pt x="98" y="964"/>
                      <a:pt x="99" y="971"/>
                      <a:pt x="107" y="973"/>
                    </a:cubicBezTo>
                    <a:cubicBezTo>
                      <a:pt x="115" y="949"/>
                      <a:pt x="105" y="925"/>
                      <a:pt x="103" y="902"/>
                    </a:cubicBezTo>
                    <a:cubicBezTo>
                      <a:pt x="97" y="844"/>
                      <a:pt x="84" y="788"/>
                      <a:pt x="67" y="733"/>
                    </a:cubicBezTo>
                    <a:cubicBezTo>
                      <a:pt x="54" y="689"/>
                      <a:pt x="42" y="644"/>
                      <a:pt x="36" y="598"/>
                    </a:cubicBezTo>
                    <a:cubicBezTo>
                      <a:pt x="24" y="514"/>
                      <a:pt x="13" y="430"/>
                      <a:pt x="5" y="346"/>
                    </a:cubicBezTo>
                    <a:cubicBezTo>
                      <a:pt x="2" y="310"/>
                      <a:pt x="8" y="274"/>
                      <a:pt x="10" y="238"/>
                    </a:cubicBezTo>
                    <a:cubicBezTo>
                      <a:pt x="15" y="172"/>
                      <a:pt x="35" y="108"/>
                      <a:pt x="50" y="44"/>
                    </a:cubicBezTo>
                    <a:cubicBezTo>
                      <a:pt x="53" y="29"/>
                      <a:pt x="62" y="15"/>
                      <a:pt x="68" y="0"/>
                    </a:cubicBezTo>
                    <a:cubicBezTo>
                      <a:pt x="76" y="5"/>
                      <a:pt x="75" y="13"/>
                      <a:pt x="74" y="21"/>
                    </a:cubicBezTo>
                    <a:cubicBezTo>
                      <a:pt x="66" y="69"/>
                      <a:pt x="58" y="117"/>
                      <a:pt x="55" y="165"/>
                    </a:cubicBezTo>
                    <a:cubicBezTo>
                      <a:pt x="52" y="216"/>
                      <a:pt x="45" y="267"/>
                      <a:pt x="51" y="319"/>
                    </a:cubicBezTo>
                    <a:cubicBezTo>
                      <a:pt x="52" y="333"/>
                      <a:pt x="52" y="348"/>
                      <a:pt x="52" y="362"/>
                    </a:cubicBezTo>
                    <a:cubicBezTo>
                      <a:pt x="54" y="425"/>
                      <a:pt x="57" y="488"/>
                      <a:pt x="66" y="537"/>
                    </a:cubicBezTo>
                    <a:cubicBezTo>
                      <a:pt x="54" y="464"/>
                      <a:pt x="51" y="376"/>
                      <a:pt x="53" y="289"/>
                    </a:cubicBezTo>
                    <a:cubicBezTo>
                      <a:pt x="55" y="200"/>
                      <a:pt x="61" y="111"/>
                      <a:pt x="80" y="24"/>
                    </a:cubicBezTo>
                    <a:cubicBezTo>
                      <a:pt x="82" y="14"/>
                      <a:pt x="82" y="2"/>
                      <a:pt x="96" y="0"/>
                    </a:cubicBezTo>
                    <a:cubicBezTo>
                      <a:pt x="94" y="23"/>
                      <a:pt x="106" y="43"/>
                      <a:pt x="108" y="66"/>
                    </a:cubicBezTo>
                    <a:cubicBezTo>
                      <a:pt x="110" y="95"/>
                      <a:pt x="115" y="124"/>
                      <a:pt x="116" y="153"/>
                    </a:cubicBezTo>
                    <a:cubicBezTo>
                      <a:pt x="117" y="204"/>
                      <a:pt x="120" y="255"/>
                      <a:pt x="114" y="306"/>
                    </a:cubicBezTo>
                    <a:cubicBezTo>
                      <a:pt x="109" y="355"/>
                      <a:pt x="107" y="404"/>
                      <a:pt x="104" y="453"/>
                    </a:cubicBezTo>
                    <a:cubicBezTo>
                      <a:pt x="104" y="462"/>
                      <a:pt x="103" y="471"/>
                      <a:pt x="103" y="480"/>
                    </a:cubicBezTo>
                    <a:cubicBezTo>
                      <a:pt x="109" y="480"/>
                      <a:pt x="109" y="476"/>
                      <a:pt x="109" y="473"/>
                    </a:cubicBezTo>
                    <a:cubicBezTo>
                      <a:pt x="118" y="410"/>
                      <a:pt x="150" y="358"/>
                      <a:pt x="184" y="306"/>
                    </a:cubicBezTo>
                    <a:cubicBezTo>
                      <a:pt x="203" y="276"/>
                      <a:pt x="226" y="249"/>
                      <a:pt x="249" y="223"/>
                    </a:cubicBezTo>
                    <a:cubicBezTo>
                      <a:pt x="268" y="201"/>
                      <a:pt x="288" y="177"/>
                      <a:pt x="320" y="172"/>
                    </a:cubicBezTo>
                    <a:cubicBezTo>
                      <a:pt x="327" y="179"/>
                      <a:pt x="323" y="186"/>
                      <a:pt x="319" y="192"/>
                    </a:cubicBezTo>
                    <a:cubicBezTo>
                      <a:pt x="283" y="252"/>
                      <a:pt x="251" y="315"/>
                      <a:pt x="214" y="375"/>
                    </a:cubicBezTo>
                    <a:cubicBezTo>
                      <a:pt x="172" y="444"/>
                      <a:pt x="136" y="517"/>
                      <a:pt x="119" y="581"/>
                    </a:cubicBezTo>
                    <a:cubicBezTo>
                      <a:pt x="131" y="533"/>
                      <a:pt x="159" y="476"/>
                      <a:pt x="189" y="420"/>
                    </a:cubicBezTo>
                    <a:cubicBezTo>
                      <a:pt x="226" y="353"/>
                      <a:pt x="268" y="288"/>
                      <a:pt x="304" y="220"/>
                    </a:cubicBezTo>
                    <a:cubicBezTo>
                      <a:pt x="309" y="210"/>
                      <a:pt x="313" y="198"/>
                      <a:pt x="328" y="199"/>
                    </a:cubicBezTo>
                    <a:cubicBezTo>
                      <a:pt x="336" y="215"/>
                      <a:pt x="329" y="231"/>
                      <a:pt x="328" y="246"/>
                    </a:cubicBezTo>
                    <a:cubicBezTo>
                      <a:pt x="322" y="297"/>
                      <a:pt x="307" y="345"/>
                      <a:pt x="285" y="391"/>
                    </a:cubicBezTo>
                    <a:cubicBezTo>
                      <a:pt x="269" y="422"/>
                      <a:pt x="254" y="454"/>
                      <a:pt x="241" y="487"/>
                    </a:cubicBezTo>
                    <a:cubicBezTo>
                      <a:pt x="227" y="522"/>
                      <a:pt x="208" y="554"/>
                      <a:pt x="187" y="586"/>
                    </a:cubicBezTo>
                    <a:cubicBezTo>
                      <a:pt x="169" y="611"/>
                      <a:pt x="156" y="639"/>
                      <a:pt x="137" y="663"/>
                    </a:cubicBezTo>
                    <a:cubicBezTo>
                      <a:pt x="134" y="667"/>
                      <a:pt x="131" y="672"/>
                      <a:pt x="127" y="675"/>
                    </a:cubicBezTo>
                    <a:cubicBezTo>
                      <a:pt x="96" y="698"/>
                      <a:pt x="95" y="727"/>
                      <a:pt x="105" y="760"/>
                    </a:cubicBezTo>
                    <a:cubicBezTo>
                      <a:pt x="130" y="837"/>
                      <a:pt x="134" y="917"/>
                      <a:pt x="140" y="996"/>
                    </a:cubicBezTo>
                    <a:cubicBezTo>
                      <a:pt x="145" y="1063"/>
                      <a:pt x="149" y="1130"/>
                      <a:pt x="151" y="1198"/>
                    </a:cubicBezTo>
                    <a:cubicBezTo>
                      <a:pt x="152" y="1231"/>
                      <a:pt x="147" y="1264"/>
                      <a:pt x="145" y="1297"/>
                    </a:cubicBezTo>
                    <a:close/>
                  </a:path>
                </a:pathLst>
              </a:custGeom>
              <a:solidFill>
                <a:srgbClr val="A4B4E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" name="Freeform 7">
                <a:extLst>
                  <a:ext uri="{FF2B5EF4-FFF2-40B4-BE49-F238E27FC236}">
                    <a16:creationId xmlns:a16="http://schemas.microsoft.com/office/drawing/2014/main" id="{6D570C03-F065-40A1-882C-D592372E79EE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939802" y="1587379"/>
                <a:ext cx="742950" cy="1152525"/>
              </a:xfrm>
              <a:custGeom>
                <a:avLst/>
                <a:gdLst>
                  <a:gd name="T0" fmla="*/ 275 w 316"/>
                  <a:gd name="T1" fmla="*/ 490 h 491"/>
                  <a:gd name="T2" fmla="*/ 192 w 316"/>
                  <a:gd name="T3" fmla="*/ 465 h 491"/>
                  <a:gd name="T4" fmla="*/ 51 w 316"/>
                  <a:gd name="T5" fmla="*/ 365 h 491"/>
                  <a:gd name="T6" fmla="*/ 26 w 316"/>
                  <a:gd name="T7" fmla="*/ 179 h 491"/>
                  <a:gd name="T8" fmla="*/ 80 w 316"/>
                  <a:gd name="T9" fmla="*/ 85 h 491"/>
                  <a:gd name="T10" fmla="*/ 204 w 316"/>
                  <a:gd name="T11" fmla="*/ 11 h 491"/>
                  <a:gd name="T12" fmla="*/ 273 w 316"/>
                  <a:gd name="T13" fmla="*/ 44 h 491"/>
                  <a:gd name="T14" fmla="*/ 278 w 316"/>
                  <a:gd name="T15" fmla="*/ 89 h 491"/>
                  <a:gd name="T16" fmla="*/ 263 w 316"/>
                  <a:gd name="T17" fmla="*/ 182 h 491"/>
                  <a:gd name="T18" fmla="*/ 269 w 316"/>
                  <a:gd name="T19" fmla="*/ 292 h 491"/>
                  <a:gd name="T20" fmla="*/ 308 w 316"/>
                  <a:gd name="T21" fmla="*/ 430 h 491"/>
                  <a:gd name="T22" fmla="*/ 314 w 316"/>
                  <a:gd name="T23" fmla="*/ 470 h 491"/>
                  <a:gd name="T24" fmla="*/ 294 w 316"/>
                  <a:gd name="T25" fmla="*/ 490 h 491"/>
                  <a:gd name="T26" fmla="*/ 275 w 316"/>
                  <a:gd name="T27" fmla="*/ 490 h 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6" h="491">
                    <a:moveTo>
                      <a:pt x="275" y="490"/>
                    </a:moveTo>
                    <a:cubicBezTo>
                      <a:pt x="244" y="491"/>
                      <a:pt x="218" y="477"/>
                      <a:pt x="192" y="465"/>
                    </a:cubicBezTo>
                    <a:cubicBezTo>
                      <a:pt x="139" y="441"/>
                      <a:pt x="87" y="414"/>
                      <a:pt x="51" y="365"/>
                    </a:cubicBezTo>
                    <a:cubicBezTo>
                      <a:pt x="9" y="308"/>
                      <a:pt x="0" y="245"/>
                      <a:pt x="26" y="179"/>
                    </a:cubicBezTo>
                    <a:cubicBezTo>
                      <a:pt x="38" y="144"/>
                      <a:pt x="54" y="111"/>
                      <a:pt x="80" y="85"/>
                    </a:cubicBezTo>
                    <a:cubicBezTo>
                      <a:pt x="114" y="49"/>
                      <a:pt x="157" y="26"/>
                      <a:pt x="204" y="11"/>
                    </a:cubicBezTo>
                    <a:cubicBezTo>
                      <a:pt x="237" y="0"/>
                      <a:pt x="266" y="21"/>
                      <a:pt x="273" y="44"/>
                    </a:cubicBezTo>
                    <a:cubicBezTo>
                      <a:pt x="278" y="58"/>
                      <a:pt x="279" y="74"/>
                      <a:pt x="278" y="89"/>
                    </a:cubicBezTo>
                    <a:cubicBezTo>
                      <a:pt x="277" y="121"/>
                      <a:pt x="268" y="151"/>
                      <a:pt x="263" y="182"/>
                    </a:cubicBezTo>
                    <a:cubicBezTo>
                      <a:pt x="257" y="219"/>
                      <a:pt x="260" y="256"/>
                      <a:pt x="269" y="292"/>
                    </a:cubicBezTo>
                    <a:cubicBezTo>
                      <a:pt x="281" y="338"/>
                      <a:pt x="294" y="384"/>
                      <a:pt x="308" y="430"/>
                    </a:cubicBezTo>
                    <a:cubicBezTo>
                      <a:pt x="312" y="443"/>
                      <a:pt x="312" y="457"/>
                      <a:pt x="314" y="470"/>
                    </a:cubicBezTo>
                    <a:cubicBezTo>
                      <a:pt x="316" y="482"/>
                      <a:pt x="305" y="488"/>
                      <a:pt x="294" y="490"/>
                    </a:cubicBezTo>
                    <a:cubicBezTo>
                      <a:pt x="288" y="491"/>
                      <a:pt x="281" y="490"/>
                      <a:pt x="275" y="490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" name="Freeform 8">
                <a:extLst>
                  <a:ext uri="{FF2B5EF4-FFF2-40B4-BE49-F238E27FC236}">
                    <a16:creationId xmlns:a16="http://schemas.microsoft.com/office/drawing/2014/main" id="{D8405B3E-7D15-4AFF-BCE8-5A3BB58B73D3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375696" y="2669298"/>
                <a:ext cx="687388" cy="1098550"/>
              </a:xfrm>
              <a:custGeom>
                <a:avLst/>
                <a:gdLst>
                  <a:gd name="T0" fmla="*/ 36 w 292"/>
                  <a:gd name="T1" fmla="*/ 404 h 468"/>
                  <a:gd name="T2" fmla="*/ 34 w 292"/>
                  <a:gd name="T3" fmla="*/ 249 h 468"/>
                  <a:gd name="T4" fmla="*/ 6 w 292"/>
                  <a:gd name="T5" fmla="*/ 93 h 468"/>
                  <a:gd name="T6" fmla="*/ 1 w 292"/>
                  <a:gd name="T7" fmla="*/ 45 h 468"/>
                  <a:gd name="T8" fmla="*/ 66 w 292"/>
                  <a:gd name="T9" fmla="*/ 8 h 468"/>
                  <a:gd name="T10" fmla="*/ 245 w 292"/>
                  <a:gd name="T11" fmla="*/ 141 h 468"/>
                  <a:gd name="T12" fmla="*/ 216 w 292"/>
                  <a:gd name="T13" fmla="*/ 386 h 468"/>
                  <a:gd name="T14" fmla="*/ 111 w 292"/>
                  <a:gd name="T15" fmla="*/ 462 h 468"/>
                  <a:gd name="T16" fmla="*/ 62 w 292"/>
                  <a:gd name="T17" fmla="*/ 462 h 468"/>
                  <a:gd name="T18" fmla="*/ 36 w 292"/>
                  <a:gd name="T19" fmla="*/ 404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92" h="468">
                    <a:moveTo>
                      <a:pt x="36" y="404"/>
                    </a:moveTo>
                    <a:cubicBezTo>
                      <a:pt x="47" y="356"/>
                      <a:pt x="39" y="302"/>
                      <a:pt x="34" y="249"/>
                    </a:cubicBezTo>
                    <a:cubicBezTo>
                      <a:pt x="28" y="197"/>
                      <a:pt x="21" y="144"/>
                      <a:pt x="6" y="93"/>
                    </a:cubicBezTo>
                    <a:cubicBezTo>
                      <a:pt x="2" y="77"/>
                      <a:pt x="0" y="61"/>
                      <a:pt x="1" y="45"/>
                    </a:cubicBezTo>
                    <a:cubicBezTo>
                      <a:pt x="3" y="13"/>
                      <a:pt x="28" y="0"/>
                      <a:pt x="66" y="8"/>
                    </a:cubicBezTo>
                    <a:cubicBezTo>
                      <a:pt x="147" y="24"/>
                      <a:pt x="207" y="73"/>
                      <a:pt x="245" y="141"/>
                    </a:cubicBezTo>
                    <a:cubicBezTo>
                      <a:pt x="292" y="227"/>
                      <a:pt x="287" y="303"/>
                      <a:pt x="216" y="386"/>
                    </a:cubicBezTo>
                    <a:cubicBezTo>
                      <a:pt x="187" y="420"/>
                      <a:pt x="154" y="447"/>
                      <a:pt x="111" y="462"/>
                    </a:cubicBezTo>
                    <a:cubicBezTo>
                      <a:pt x="94" y="468"/>
                      <a:pt x="78" y="467"/>
                      <a:pt x="62" y="462"/>
                    </a:cubicBezTo>
                    <a:cubicBezTo>
                      <a:pt x="43" y="456"/>
                      <a:pt x="34" y="437"/>
                      <a:pt x="36" y="404"/>
                    </a:cubicBezTo>
                    <a:close/>
                  </a:path>
                </a:pathLst>
              </a:custGeom>
              <a:solidFill>
                <a:srgbClr val="98DFBB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" name="Freeform 9">
                <a:extLst>
                  <a:ext uri="{FF2B5EF4-FFF2-40B4-BE49-F238E27FC236}">
                    <a16:creationId xmlns:a16="http://schemas.microsoft.com/office/drawing/2014/main" id="{7B245BEF-6A1A-4101-93E7-9C3715484371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2143748" y="1896601"/>
                <a:ext cx="390525" cy="1020762"/>
              </a:xfrm>
              <a:custGeom>
                <a:avLst/>
                <a:gdLst>
                  <a:gd name="T0" fmla="*/ 27 w 166"/>
                  <a:gd name="T1" fmla="*/ 435 h 435"/>
                  <a:gd name="T2" fmla="*/ 14 w 166"/>
                  <a:gd name="T3" fmla="*/ 391 h 435"/>
                  <a:gd name="T4" fmla="*/ 4 w 166"/>
                  <a:gd name="T5" fmla="*/ 250 h 435"/>
                  <a:gd name="T6" fmla="*/ 50 w 166"/>
                  <a:gd name="T7" fmla="*/ 103 h 435"/>
                  <a:gd name="T8" fmla="*/ 99 w 166"/>
                  <a:gd name="T9" fmla="*/ 23 h 435"/>
                  <a:gd name="T10" fmla="*/ 125 w 166"/>
                  <a:gd name="T11" fmla="*/ 2 h 435"/>
                  <a:gd name="T12" fmla="*/ 149 w 166"/>
                  <a:gd name="T13" fmla="*/ 20 h 435"/>
                  <a:gd name="T14" fmla="*/ 104 w 166"/>
                  <a:gd name="T15" fmla="*/ 306 h 435"/>
                  <a:gd name="T16" fmla="*/ 54 w 166"/>
                  <a:gd name="T17" fmla="*/ 403 h 435"/>
                  <a:gd name="T18" fmla="*/ 27 w 166"/>
                  <a:gd name="T19" fmla="*/ 435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6" h="435">
                    <a:moveTo>
                      <a:pt x="27" y="435"/>
                    </a:moveTo>
                    <a:cubicBezTo>
                      <a:pt x="13" y="422"/>
                      <a:pt x="15" y="405"/>
                      <a:pt x="14" y="391"/>
                    </a:cubicBezTo>
                    <a:cubicBezTo>
                      <a:pt x="7" y="345"/>
                      <a:pt x="0" y="298"/>
                      <a:pt x="4" y="250"/>
                    </a:cubicBezTo>
                    <a:cubicBezTo>
                      <a:pt x="9" y="197"/>
                      <a:pt x="27" y="150"/>
                      <a:pt x="50" y="103"/>
                    </a:cubicBezTo>
                    <a:cubicBezTo>
                      <a:pt x="64" y="75"/>
                      <a:pt x="84" y="50"/>
                      <a:pt x="99" y="23"/>
                    </a:cubicBezTo>
                    <a:cubicBezTo>
                      <a:pt x="105" y="13"/>
                      <a:pt x="112" y="5"/>
                      <a:pt x="125" y="2"/>
                    </a:cubicBezTo>
                    <a:cubicBezTo>
                      <a:pt x="140" y="0"/>
                      <a:pt x="147" y="8"/>
                      <a:pt x="149" y="20"/>
                    </a:cubicBezTo>
                    <a:cubicBezTo>
                      <a:pt x="166" y="120"/>
                      <a:pt x="146" y="215"/>
                      <a:pt x="104" y="306"/>
                    </a:cubicBezTo>
                    <a:cubicBezTo>
                      <a:pt x="89" y="339"/>
                      <a:pt x="72" y="371"/>
                      <a:pt x="54" y="403"/>
                    </a:cubicBezTo>
                    <a:cubicBezTo>
                      <a:pt x="47" y="415"/>
                      <a:pt x="33" y="421"/>
                      <a:pt x="27" y="435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" name="Freeform 10">
                <a:extLst>
                  <a:ext uri="{FF2B5EF4-FFF2-40B4-BE49-F238E27FC236}">
                    <a16:creationId xmlns:a16="http://schemas.microsoft.com/office/drawing/2014/main" id="{485A179F-58F7-4B3B-974E-11B29A05656F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665216" y="264298"/>
                <a:ext cx="327025" cy="865187"/>
              </a:xfrm>
              <a:custGeom>
                <a:avLst/>
                <a:gdLst>
                  <a:gd name="T0" fmla="*/ 4 w 139"/>
                  <a:gd name="T1" fmla="*/ 298 h 369"/>
                  <a:gd name="T2" fmla="*/ 12 w 139"/>
                  <a:gd name="T3" fmla="*/ 187 h 369"/>
                  <a:gd name="T4" fmla="*/ 86 w 139"/>
                  <a:gd name="T5" fmla="*/ 39 h 369"/>
                  <a:gd name="T6" fmla="*/ 107 w 139"/>
                  <a:gd name="T7" fmla="*/ 10 h 369"/>
                  <a:gd name="T8" fmla="*/ 126 w 139"/>
                  <a:gd name="T9" fmla="*/ 3 h 369"/>
                  <a:gd name="T10" fmla="*/ 138 w 139"/>
                  <a:gd name="T11" fmla="*/ 22 h 369"/>
                  <a:gd name="T12" fmla="*/ 128 w 139"/>
                  <a:gd name="T13" fmla="*/ 159 h 369"/>
                  <a:gd name="T14" fmla="*/ 105 w 139"/>
                  <a:gd name="T15" fmla="*/ 245 h 369"/>
                  <a:gd name="T16" fmla="*/ 48 w 139"/>
                  <a:gd name="T17" fmla="*/ 350 h 369"/>
                  <a:gd name="T18" fmla="*/ 34 w 139"/>
                  <a:gd name="T19" fmla="*/ 364 h 369"/>
                  <a:gd name="T20" fmla="*/ 12 w 139"/>
                  <a:gd name="T21" fmla="*/ 357 h 369"/>
                  <a:gd name="T22" fmla="*/ 4 w 139"/>
                  <a:gd name="T23" fmla="*/ 298 h 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9" h="369">
                    <a:moveTo>
                      <a:pt x="4" y="298"/>
                    </a:moveTo>
                    <a:cubicBezTo>
                      <a:pt x="0" y="264"/>
                      <a:pt x="6" y="225"/>
                      <a:pt x="12" y="187"/>
                    </a:cubicBezTo>
                    <a:cubicBezTo>
                      <a:pt x="22" y="131"/>
                      <a:pt x="51" y="83"/>
                      <a:pt x="86" y="39"/>
                    </a:cubicBezTo>
                    <a:cubicBezTo>
                      <a:pt x="93" y="29"/>
                      <a:pt x="97" y="17"/>
                      <a:pt x="107" y="10"/>
                    </a:cubicBezTo>
                    <a:cubicBezTo>
                      <a:pt x="113" y="6"/>
                      <a:pt x="118" y="0"/>
                      <a:pt x="126" y="3"/>
                    </a:cubicBezTo>
                    <a:cubicBezTo>
                      <a:pt x="135" y="6"/>
                      <a:pt x="138" y="14"/>
                      <a:pt x="138" y="22"/>
                    </a:cubicBezTo>
                    <a:cubicBezTo>
                      <a:pt x="139" y="68"/>
                      <a:pt x="138" y="114"/>
                      <a:pt x="128" y="159"/>
                    </a:cubicBezTo>
                    <a:cubicBezTo>
                      <a:pt x="121" y="188"/>
                      <a:pt x="114" y="216"/>
                      <a:pt x="105" y="245"/>
                    </a:cubicBezTo>
                    <a:cubicBezTo>
                      <a:pt x="92" y="283"/>
                      <a:pt x="70" y="316"/>
                      <a:pt x="48" y="350"/>
                    </a:cubicBezTo>
                    <a:cubicBezTo>
                      <a:pt x="45" y="355"/>
                      <a:pt x="40" y="361"/>
                      <a:pt x="34" y="364"/>
                    </a:cubicBezTo>
                    <a:cubicBezTo>
                      <a:pt x="25" y="369"/>
                      <a:pt x="15" y="369"/>
                      <a:pt x="12" y="357"/>
                    </a:cubicBezTo>
                    <a:cubicBezTo>
                      <a:pt x="8" y="339"/>
                      <a:pt x="2" y="322"/>
                      <a:pt x="4" y="298"/>
                    </a:cubicBezTo>
                    <a:close/>
                  </a:path>
                </a:pathLst>
              </a:custGeom>
              <a:solidFill>
                <a:srgbClr val="98DFBB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" name="Freeform 11">
                <a:extLst>
                  <a:ext uri="{FF2B5EF4-FFF2-40B4-BE49-F238E27FC236}">
                    <a16:creationId xmlns:a16="http://schemas.microsoft.com/office/drawing/2014/main" id="{82ADB9B8-FB3C-4382-8F2E-1B1EC203AD8B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536311" y="395571"/>
                <a:ext cx="166688" cy="1647825"/>
              </a:xfrm>
              <a:custGeom>
                <a:avLst/>
                <a:gdLst>
                  <a:gd name="T0" fmla="*/ 56 w 71"/>
                  <a:gd name="T1" fmla="*/ 114 h 702"/>
                  <a:gd name="T2" fmla="*/ 34 w 71"/>
                  <a:gd name="T3" fmla="*/ 223 h 702"/>
                  <a:gd name="T4" fmla="*/ 23 w 71"/>
                  <a:gd name="T5" fmla="*/ 353 h 702"/>
                  <a:gd name="T6" fmla="*/ 22 w 71"/>
                  <a:gd name="T7" fmla="*/ 489 h 702"/>
                  <a:gd name="T8" fmla="*/ 36 w 71"/>
                  <a:gd name="T9" fmla="*/ 702 h 702"/>
                  <a:gd name="T10" fmla="*/ 21 w 71"/>
                  <a:gd name="T11" fmla="*/ 657 h 702"/>
                  <a:gd name="T12" fmla="*/ 4 w 71"/>
                  <a:gd name="T13" fmla="*/ 495 h 702"/>
                  <a:gd name="T14" fmla="*/ 1 w 71"/>
                  <a:gd name="T15" fmla="*/ 368 h 702"/>
                  <a:gd name="T16" fmla="*/ 28 w 71"/>
                  <a:gd name="T17" fmla="*/ 128 h 702"/>
                  <a:gd name="T18" fmla="*/ 28 w 71"/>
                  <a:gd name="T19" fmla="*/ 114 h 702"/>
                  <a:gd name="T20" fmla="*/ 39 w 71"/>
                  <a:gd name="T21" fmla="*/ 44 h 702"/>
                  <a:gd name="T22" fmla="*/ 48 w 71"/>
                  <a:gd name="T23" fmla="*/ 9 h 702"/>
                  <a:gd name="T24" fmla="*/ 64 w 71"/>
                  <a:gd name="T25" fmla="*/ 2 h 702"/>
                  <a:gd name="T26" fmla="*/ 70 w 71"/>
                  <a:gd name="T27" fmla="*/ 17 h 702"/>
                  <a:gd name="T28" fmla="*/ 56 w 71"/>
                  <a:gd name="T29" fmla="*/ 114 h 7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1" h="702">
                    <a:moveTo>
                      <a:pt x="56" y="114"/>
                    </a:moveTo>
                    <a:cubicBezTo>
                      <a:pt x="44" y="149"/>
                      <a:pt x="38" y="186"/>
                      <a:pt x="34" y="223"/>
                    </a:cubicBezTo>
                    <a:cubicBezTo>
                      <a:pt x="29" y="266"/>
                      <a:pt x="24" y="309"/>
                      <a:pt x="23" y="353"/>
                    </a:cubicBezTo>
                    <a:cubicBezTo>
                      <a:pt x="21" y="398"/>
                      <a:pt x="22" y="444"/>
                      <a:pt x="22" y="489"/>
                    </a:cubicBezTo>
                    <a:cubicBezTo>
                      <a:pt x="23" y="559"/>
                      <a:pt x="28" y="629"/>
                      <a:pt x="36" y="702"/>
                    </a:cubicBezTo>
                    <a:cubicBezTo>
                      <a:pt x="23" y="687"/>
                      <a:pt x="24" y="671"/>
                      <a:pt x="21" y="657"/>
                    </a:cubicBezTo>
                    <a:cubicBezTo>
                      <a:pt x="11" y="604"/>
                      <a:pt x="5" y="550"/>
                      <a:pt x="4" y="495"/>
                    </a:cubicBezTo>
                    <a:cubicBezTo>
                      <a:pt x="4" y="453"/>
                      <a:pt x="0" y="411"/>
                      <a:pt x="1" y="368"/>
                    </a:cubicBezTo>
                    <a:cubicBezTo>
                      <a:pt x="4" y="287"/>
                      <a:pt x="10" y="207"/>
                      <a:pt x="28" y="128"/>
                    </a:cubicBezTo>
                    <a:cubicBezTo>
                      <a:pt x="28" y="123"/>
                      <a:pt x="28" y="119"/>
                      <a:pt x="28" y="114"/>
                    </a:cubicBezTo>
                    <a:cubicBezTo>
                      <a:pt x="36" y="92"/>
                      <a:pt x="37" y="68"/>
                      <a:pt x="39" y="44"/>
                    </a:cubicBezTo>
                    <a:cubicBezTo>
                      <a:pt x="40" y="32"/>
                      <a:pt x="41" y="19"/>
                      <a:pt x="48" y="9"/>
                    </a:cubicBezTo>
                    <a:cubicBezTo>
                      <a:pt x="52" y="3"/>
                      <a:pt x="57" y="0"/>
                      <a:pt x="64" y="2"/>
                    </a:cubicBezTo>
                    <a:cubicBezTo>
                      <a:pt x="70" y="5"/>
                      <a:pt x="71" y="10"/>
                      <a:pt x="70" y="17"/>
                    </a:cubicBezTo>
                    <a:cubicBezTo>
                      <a:pt x="65" y="49"/>
                      <a:pt x="61" y="82"/>
                      <a:pt x="56" y="114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" name="Freeform 12">
                <a:extLst>
                  <a:ext uri="{FF2B5EF4-FFF2-40B4-BE49-F238E27FC236}">
                    <a16:creationId xmlns:a16="http://schemas.microsoft.com/office/drawing/2014/main" id="{B8B7DE08-B140-45C2-B8CB-38F8F0BBC6DD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729019" y="616505"/>
                <a:ext cx="744538" cy="1381125"/>
              </a:xfrm>
              <a:custGeom>
                <a:avLst/>
                <a:gdLst>
                  <a:gd name="T0" fmla="*/ 221 w 316"/>
                  <a:gd name="T1" fmla="*/ 170 h 588"/>
                  <a:gd name="T2" fmla="*/ 172 w 316"/>
                  <a:gd name="T3" fmla="*/ 254 h 588"/>
                  <a:gd name="T4" fmla="*/ 65 w 316"/>
                  <a:gd name="T5" fmla="*/ 440 h 588"/>
                  <a:gd name="T6" fmla="*/ 13 w 316"/>
                  <a:gd name="T7" fmla="*/ 564 h 588"/>
                  <a:gd name="T8" fmla="*/ 5 w 316"/>
                  <a:gd name="T9" fmla="*/ 588 h 588"/>
                  <a:gd name="T10" fmla="*/ 3 w 316"/>
                  <a:gd name="T11" fmla="*/ 569 h 588"/>
                  <a:gd name="T12" fmla="*/ 83 w 316"/>
                  <a:gd name="T13" fmla="*/ 375 h 588"/>
                  <a:gd name="T14" fmla="*/ 209 w 316"/>
                  <a:gd name="T15" fmla="*/ 154 h 588"/>
                  <a:gd name="T16" fmla="*/ 213 w 316"/>
                  <a:gd name="T17" fmla="*/ 143 h 588"/>
                  <a:gd name="T18" fmla="*/ 285 w 316"/>
                  <a:gd name="T19" fmla="*/ 22 h 588"/>
                  <a:gd name="T20" fmla="*/ 306 w 316"/>
                  <a:gd name="T21" fmla="*/ 6 h 588"/>
                  <a:gd name="T22" fmla="*/ 305 w 316"/>
                  <a:gd name="T23" fmla="*/ 34 h 588"/>
                  <a:gd name="T24" fmla="*/ 221 w 316"/>
                  <a:gd name="T25" fmla="*/ 17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6" h="588">
                    <a:moveTo>
                      <a:pt x="221" y="170"/>
                    </a:moveTo>
                    <a:cubicBezTo>
                      <a:pt x="199" y="195"/>
                      <a:pt x="187" y="226"/>
                      <a:pt x="172" y="254"/>
                    </a:cubicBezTo>
                    <a:cubicBezTo>
                      <a:pt x="138" y="317"/>
                      <a:pt x="97" y="376"/>
                      <a:pt x="65" y="440"/>
                    </a:cubicBezTo>
                    <a:cubicBezTo>
                      <a:pt x="45" y="480"/>
                      <a:pt x="28" y="522"/>
                      <a:pt x="13" y="564"/>
                    </a:cubicBezTo>
                    <a:cubicBezTo>
                      <a:pt x="10" y="572"/>
                      <a:pt x="8" y="579"/>
                      <a:pt x="5" y="588"/>
                    </a:cubicBezTo>
                    <a:cubicBezTo>
                      <a:pt x="0" y="580"/>
                      <a:pt x="1" y="575"/>
                      <a:pt x="3" y="569"/>
                    </a:cubicBezTo>
                    <a:cubicBezTo>
                      <a:pt x="20" y="500"/>
                      <a:pt x="48" y="436"/>
                      <a:pt x="83" y="375"/>
                    </a:cubicBezTo>
                    <a:cubicBezTo>
                      <a:pt x="125" y="301"/>
                      <a:pt x="167" y="228"/>
                      <a:pt x="209" y="154"/>
                    </a:cubicBezTo>
                    <a:cubicBezTo>
                      <a:pt x="211" y="151"/>
                      <a:pt x="212" y="147"/>
                      <a:pt x="213" y="143"/>
                    </a:cubicBezTo>
                    <a:cubicBezTo>
                      <a:pt x="237" y="103"/>
                      <a:pt x="264" y="64"/>
                      <a:pt x="285" y="22"/>
                    </a:cubicBezTo>
                    <a:cubicBezTo>
                      <a:pt x="290" y="14"/>
                      <a:pt x="295" y="0"/>
                      <a:pt x="306" y="6"/>
                    </a:cubicBezTo>
                    <a:cubicBezTo>
                      <a:pt x="316" y="11"/>
                      <a:pt x="311" y="25"/>
                      <a:pt x="305" y="34"/>
                    </a:cubicBezTo>
                    <a:cubicBezTo>
                      <a:pt x="277" y="79"/>
                      <a:pt x="249" y="125"/>
                      <a:pt x="221" y="170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7" name="Grupo 16">
              <a:extLst>
                <a:ext uri="{FF2B5EF4-FFF2-40B4-BE49-F238E27FC236}">
                  <a16:creationId xmlns:a16="http://schemas.microsoft.com/office/drawing/2014/main" id="{5149D794-3B09-4238-9DFA-8D44C1F89985}"/>
                </a:ext>
              </a:extLst>
            </p:cNvPr>
            <p:cNvGrpSpPr/>
            <p:nvPr/>
          </p:nvGrpSpPr>
          <p:grpSpPr>
            <a:xfrm rot="19917759">
              <a:off x="55349" y="609919"/>
              <a:ext cx="1623118" cy="4193165"/>
              <a:chOff x="939802" y="264298"/>
              <a:chExt cx="1623118" cy="4193165"/>
            </a:xfrm>
          </p:grpSpPr>
          <p:sp>
            <p:nvSpPr>
              <p:cNvPr id="18" name="Freeform 6">
                <a:extLst>
                  <a:ext uri="{FF2B5EF4-FFF2-40B4-BE49-F238E27FC236}">
                    <a16:creationId xmlns:a16="http://schemas.microsoft.com/office/drawing/2014/main" id="{B1ACAA33-3C40-4948-A480-8B735023B1F7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772345" y="569676"/>
                <a:ext cx="790575" cy="3887787"/>
              </a:xfrm>
              <a:custGeom>
                <a:avLst/>
                <a:gdLst>
                  <a:gd name="T0" fmla="*/ 145 w 336"/>
                  <a:gd name="T1" fmla="*/ 1297 h 1657"/>
                  <a:gd name="T2" fmla="*/ 108 w 336"/>
                  <a:gd name="T3" fmla="*/ 1516 h 1657"/>
                  <a:gd name="T4" fmla="*/ 54 w 336"/>
                  <a:gd name="T5" fmla="*/ 1637 h 1657"/>
                  <a:gd name="T6" fmla="*/ 33 w 336"/>
                  <a:gd name="T7" fmla="*/ 1657 h 1657"/>
                  <a:gd name="T8" fmla="*/ 85 w 336"/>
                  <a:gd name="T9" fmla="*/ 1473 h 1657"/>
                  <a:gd name="T10" fmla="*/ 112 w 336"/>
                  <a:gd name="T11" fmla="*/ 1284 h 1657"/>
                  <a:gd name="T12" fmla="*/ 120 w 336"/>
                  <a:gd name="T13" fmla="*/ 1218 h 1657"/>
                  <a:gd name="T14" fmla="*/ 117 w 336"/>
                  <a:gd name="T15" fmla="*/ 1076 h 1657"/>
                  <a:gd name="T16" fmla="*/ 106 w 336"/>
                  <a:gd name="T17" fmla="*/ 1056 h 1657"/>
                  <a:gd name="T18" fmla="*/ 18 w 336"/>
                  <a:gd name="T19" fmla="*/ 931 h 1657"/>
                  <a:gd name="T20" fmla="*/ 14 w 336"/>
                  <a:gd name="T21" fmla="*/ 895 h 1657"/>
                  <a:gd name="T22" fmla="*/ 47 w 336"/>
                  <a:gd name="T23" fmla="*/ 906 h 1657"/>
                  <a:gd name="T24" fmla="*/ 94 w 336"/>
                  <a:gd name="T25" fmla="*/ 960 h 1657"/>
                  <a:gd name="T26" fmla="*/ 107 w 336"/>
                  <a:gd name="T27" fmla="*/ 973 h 1657"/>
                  <a:gd name="T28" fmla="*/ 103 w 336"/>
                  <a:gd name="T29" fmla="*/ 902 h 1657"/>
                  <a:gd name="T30" fmla="*/ 67 w 336"/>
                  <a:gd name="T31" fmla="*/ 733 h 1657"/>
                  <a:gd name="T32" fmla="*/ 36 w 336"/>
                  <a:gd name="T33" fmla="*/ 598 h 1657"/>
                  <a:gd name="T34" fmla="*/ 5 w 336"/>
                  <a:gd name="T35" fmla="*/ 346 h 1657"/>
                  <a:gd name="T36" fmla="*/ 10 w 336"/>
                  <a:gd name="T37" fmla="*/ 238 h 1657"/>
                  <a:gd name="T38" fmla="*/ 50 w 336"/>
                  <a:gd name="T39" fmla="*/ 44 h 1657"/>
                  <a:gd name="T40" fmla="*/ 68 w 336"/>
                  <a:gd name="T41" fmla="*/ 0 h 1657"/>
                  <a:gd name="T42" fmla="*/ 74 w 336"/>
                  <a:gd name="T43" fmla="*/ 21 h 1657"/>
                  <a:gd name="T44" fmla="*/ 55 w 336"/>
                  <a:gd name="T45" fmla="*/ 165 h 1657"/>
                  <a:gd name="T46" fmla="*/ 51 w 336"/>
                  <a:gd name="T47" fmla="*/ 319 h 1657"/>
                  <a:gd name="T48" fmla="*/ 52 w 336"/>
                  <a:gd name="T49" fmla="*/ 362 h 1657"/>
                  <a:gd name="T50" fmla="*/ 66 w 336"/>
                  <a:gd name="T51" fmla="*/ 537 h 1657"/>
                  <a:gd name="T52" fmla="*/ 53 w 336"/>
                  <a:gd name="T53" fmla="*/ 289 h 1657"/>
                  <a:gd name="T54" fmla="*/ 80 w 336"/>
                  <a:gd name="T55" fmla="*/ 24 h 1657"/>
                  <a:gd name="T56" fmla="*/ 96 w 336"/>
                  <a:gd name="T57" fmla="*/ 0 h 1657"/>
                  <a:gd name="T58" fmla="*/ 108 w 336"/>
                  <a:gd name="T59" fmla="*/ 66 h 1657"/>
                  <a:gd name="T60" fmla="*/ 116 w 336"/>
                  <a:gd name="T61" fmla="*/ 153 h 1657"/>
                  <a:gd name="T62" fmla="*/ 114 w 336"/>
                  <a:gd name="T63" fmla="*/ 306 h 1657"/>
                  <a:gd name="T64" fmla="*/ 104 w 336"/>
                  <a:gd name="T65" fmla="*/ 453 h 1657"/>
                  <a:gd name="T66" fmla="*/ 103 w 336"/>
                  <a:gd name="T67" fmla="*/ 480 h 1657"/>
                  <a:gd name="T68" fmla="*/ 109 w 336"/>
                  <a:gd name="T69" fmla="*/ 473 h 1657"/>
                  <a:gd name="T70" fmla="*/ 184 w 336"/>
                  <a:gd name="T71" fmla="*/ 306 h 1657"/>
                  <a:gd name="T72" fmla="*/ 249 w 336"/>
                  <a:gd name="T73" fmla="*/ 223 h 1657"/>
                  <a:gd name="T74" fmla="*/ 320 w 336"/>
                  <a:gd name="T75" fmla="*/ 172 h 1657"/>
                  <a:gd name="T76" fmla="*/ 319 w 336"/>
                  <a:gd name="T77" fmla="*/ 192 h 1657"/>
                  <a:gd name="T78" fmla="*/ 214 w 336"/>
                  <a:gd name="T79" fmla="*/ 375 h 1657"/>
                  <a:gd name="T80" fmla="*/ 119 w 336"/>
                  <a:gd name="T81" fmla="*/ 581 h 1657"/>
                  <a:gd name="T82" fmla="*/ 189 w 336"/>
                  <a:gd name="T83" fmla="*/ 420 h 1657"/>
                  <a:gd name="T84" fmla="*/ 304 w 336"/>
                  <a:gd name="T85" fmla="*/ 220 h 1657"/>
                  <a:gd name="T86" fmla="*/ 328 w 336"/>
                  <a:gd name="T87" fmla="*/ 199 h 1657"/>
                  <a:gd name="T88" fmla="*/ 328 w 336"/>
                  <a:gd name="T89" fmla="*/ 246 h 1657"/>
                  <a:gd name="T90" fmla="*/ 285 w 336"/>
                  <a:gd name="T91" fmla="*/ 391 h 1657"/>
                  <a:gd name="T92" fmla="*/ 241 w 336"/>
                  <a:gd name="T93" fmla="*/ 487 h 1657"/>
                  <a:gd name="T94" fmla="*/ 187 w 336"/>
                  <a:gd name="T95" fmla="*/ 586 h 1657"/>
                  <a:gd name="T96" fmla="*/ 137 w 336"/>
                  <a:gd name="T97" fmla="*/ 663 h 1657"/>
                  <a:gd name="T98" fmla="*/ 127 w 336"/>
                  <a:gd name="T99" fmla="*/ 675 h 1657"/>
                  <a:gd name="T100" fmla="*/ 105 w 336"/>
                  <a:gd name="T101" fmla="*/ 760 h 1657"/>
                  <a:gd name="T102" fmla="*/ 140 w 336"/>
                  <a:gd name="T103" fmla="*/ 996 h 1657"/>
                  <a:gd name="T104" fmla="*/ 151 w 336"/>
                  <a:gd name="T105" fmla="*/ 1198 h 1657"/>
                  <a:gd name="T106" fmla="*/ 145 w 336"/>
                  <a:gd name="T107" fmla="*/ 1297 h 16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36" h="1657">
                    <a:moveTo>
                      <a:pt x="145" y="1297"/>
                    </a:moveTo>
                    <a:cubicBezTo>
                      <a:pt x="134" y="1370"/>
                      <a:pt x="128" y="1444"/>
                      <a:pt x="108" y="1516"/>
                    </a:cubicBezTo>
                    <a:cubicBezTo>
                      <a:pt x="96" y="1558"/>
                      <a:pt x="77" y="1599"/>
                      <a:pt x="54" y="1637"/>
                    </a:cubicBezTo>
                    <a:cubicBezTo>
                      <a:pt x="50" y="1644"/>
                      <a:pt x="46" y="1652"/>
                      <a:pt x="33" y="1657"/>
                    </a:cubicBezTo>
                    <a:cubicBezTo>
                      <a:pt x="46" y="1592"/>
                      <a:pt x="78" y="1536"/>
                      <a:pt x="85" y="1473"/>
                    </a:cubicBezTo>
                    <a:cubicBezTo>
                      <a:pt x="93" y="1410"/>
                      <a:pt x="108" y="1348"/>
                      <a:pt x="112" y="1284"/>
                    </a:cubicBezTo>
                    <a:cubicBezTo>
                      <a:pt x="119" y="1263"/>
                      <a:pt x="120" y="1240"/>
                      <a:pt x="120" y="1218"/>
                    </a:cubicBezTo>
                    <a:cubicBezTo>
                      <a:pt x="121" y="1171"/>
                      <a:pt x="122" y="1123"/>
                      <a:pt x="117" y="1076"/>
                    </a:cubicBezTo>
                    <a:cubicBezTo>
                      <a:pt x="116" y="1068"/>
                      <a:pt x="112" y="1062"/>
                      <a:pt x="106" y="1056"/>
                    </a:cubicBezTo>
                    <a:cubicBezTo>
                      <a:pt x="74" y="1017"/>
                      <a:pt x="40" y="978"/>
                      <a:pt x="18" y="931"/>
                    </a:cubicBezTo>
                    <a:cubicBezTo>
                      <a:pt x="13" y="920"/>
                      <a:pt x="0" y="906"/>
                      <a:pt x="14" y="895"/>
                    </a:cubicBezTo>
                    <a:cubicBezTo>
                      <a:pt x="26" y="885"/>
                      <a:pt x="37" y="900"/>
                      <a:pt x="47" y="906"/>
                    </a:cubicBezTo>
                    <a:cubicBezTo>
                      <a:pt x="67" y="920"/>
                      <a:pt x="80" y="940"/>
                      <a:pt x="94" y="960"/>
                    </a:cubicBezTo>
                    <a:cubicBezTo>
                      <a:pt x="98" y="964"/>
                      <a:pt x="99" y="971"/>
                      <a:pt x="107" y="973"/>
                    </a:cubicBezTo>
                    <a:cubicBezTo>
                      <a:pt x="115" y="949"/>
                      <a:pt x="105" y="925"/>
                      <a:pt x="103" y="902"/>
                    </a:cubicBezTo>
                    <a:cubicBezTo>
                      <a:pt x="97" y="844"/>
                      <a:pt x="84" y="788"/>
                      <a:pt x="67" y="733"/>
                    </a:cubicBezTo>
                    <a:cubicBezTo>
                      <a:pt x="54" y="689"/>
                      <a:pt x="42" y="644"/>
                      <a:pt x="36" y="598"/>
                    </a:cubicBezTo>
                    <a:cubicBezTo>
                      <a:pt x="24" y="514"/>
                      <a:pt x="13" y="430"/>
                      <a:pt x="5" y="346"/>
                    </a:cubicBezTo>
                    <a:cubicBezTo>
                      <a:pt x="2" y="310"/>
                      <a:pt x="8" y="274"/>
                      <a:pt x="10" y="238"/>
                    </a:cubicBezTo>
                    <a:cubicBezTo>
                      <a:pt x="15" y="172"/>
                      <a:pt x="35" y="108"/>
                      <a:pt x="50" y="44"/>
                    </a:cubicBezTo>
                    <a:cubicBezTo>
                      <a:pt x="53" y="29"/>
                      <a:pt x="62" y="15"/>
                      <a:pt x="68" y="0"/>
                    </a:cubicBezTo>
                    <a:cubicBezTo>
                      <a:pt x="76" y="5"/>
                      <a:pt x="75" y="13"/>
                      <a:pt x="74" y="21"/>
                    </a:cubicBezTo>
                    <a:cubicBezTo>
                      <a:pt x="66" y="69"/>
                      <a:pt x="58" y="117"/>
                      <a:pt x="55" y="165"/>
                    </a:cubicBezTo>
                    <a:cubicBezTo>
                      <a:pt x="52" y="216"/>
                      <a:pt x="45" y="267"/>
                      <a:pt x="51" y="319"/>
                    </a:cubicBezTo>
                    <a:cubicBezTo>
                      <a:pt x="52" y="333"/>
                      <a:pt x="52" y="348"/>
                      <a:pt x="52" y="362"/>
                    </a:cubicBezTo>
                    <a:cubicBezTo>
                      <a:pt x="54" y="425"/>
                      <a:pt x="57" y="488"/>
                      <a:pt x="66" y="537"/>
                    </a:cubicBezTo>
                    <a:cubicBezTo>
                      <a:pt x="54" y="464"/>
                      <a:pt x="51" y="376"/>
                      <a:pt x="53" y="289"/>
                    </a:cubicBezTo>
                    <a:cubicBezTo>
                      <a:pt x="55" y="200"/>
                      <a:pt x="61" y="111"/>
                      <a:pt x="80" y="24"/>
                    </a:cubicBezTo>
                    <a:cubicBezTo>
                      <a:pt x="82" y="14"/>
                      <a:pt x="82" y="2"/>
                      <a:pt x="96" y="0"/>
                    </a:cubicBezTo>
                    <a:cubicBezTo>
                      <a:pt x="94" y="23"/>
                      <a:pt x="106" y="43"/>
                      <a:pt x="108" y="66"/>
                    </a:cubicBezTo>
                    <a:cubicBezTo>
                      <a:pt x="110" y="95"/>
                      <a:pt x="115" y="124"/>
                      <a:pt x="116" y="153"/>
                    </a:cubicBezTo>
                    <a:cubicBezTo>
                      <a:pt x="117" y="204"/>
                      <a:pt x="120" y="255"/>
                      <a:pt x="114" y="306"/>
                    </a:cubicBezTo>
                    <a:cubicBezTo>
                      <a:pt x="109" y="355"/>
                      <a:pt x="107" y="404"/>
                      <a:pt x="104" y="453"/>
                    </a:cubicBezTo>
                    <a:cubicBezTo>
                      <a:pt x="104" y="462"/>
                      <a:pt x="103" y="471"/>
                      <a:pt x="103" y="480"/>
                    </a:cubicBezTo>
                    <a:cubicBezTo>
                      <a:pt x="109" y="480"/>
                      <a:pt x="109" y="476"/>
                      <a:pt x="109" y="473"/>
                    </a:cubicBezTo>
                    <a:cubicBezTo>
                      <a:pt x="118" y="410"/>
                      <a:pt x="150" y="358"/>
                      <a:pt x="184" y="306"/>
                    </a:cubicBezTo>
                    <a:cubicBezTo>
                      <a:pt x="203" y="276"/>
                      <a:pt x="226" y="249"/>
                      <a:pt x="249" y="223"/>
                    </a:cubicBezTo>
                    <a:cubicBezTo>
                      <a:pt x="268" y="201"/>
                      <a:pt x="288" y="177"/>
                      <a:pt x="320" y="172"/>
                    </a:cubicBezTo>
                    <a:cubicBezTo>
                      <a:pt x="327" y="179"/>
                      <a:pt x="323" y="186"/>
                      <a:pt x="319" y="192"/>
                    </a:cubicBezTo>
                    <a:cubicBezTo>
                      <a:pt x="283" y="252"/>
                      <a:pt x="251" y="315"/>
                      <a:pt x="214" y="375"/>
                    </a:cubicBezTo>
                    <a:cubicBezTo>
                      <a:pt x="172" y="444"/>
                      <a:pt x="136" y="517"/>
                      <a:pt x="119" y="581"/>
                    </a:cubicBezTo>
                    <a:cubicBezTo>
                      <a:pt x="131" y="533"/>
                      <a:pt x="159" y="476"/>
                      <a:pt x="189" y="420"/>
                    </a:cubicBezTo>
                    <a:cubicBezTo>
                      <a:pt x="226" y="353"/>
                      <a:pt x="268" y="288"/>
                      <a:pt x="304" y="220"/>
                    </a:cubicBezTo>
                    <a:cubicBezTo>
                      <a:pt x="309" y="210"/>
                      <a:pt x="313" y="198"/>
                      <a:pt x="328" y="199"/>
                    </a:cubicBezTo>
                    <a:cubicBezTo>
                      <a:pt x="336" y="215"/>
                      <a:pt x="329" y="231"/>
                      <a:pt x="328" y="246"/>
                    </a:cubicBezTo>
                    <a:cubicBezTo>
                      <a:pt x="322" y="297"/>
                      <a:pt x="307" y="345"/>
                      <a:pt x="285" y="391"/>
                    </a:cubicBezTo>
                    <a:cubicBezTo>
                      <a:pt x="269" y="422"/>
                      <a:pt x="254" y="454"/>
                      <a:pt x="241" y="487"/>
                    </a:cubicBezTo>
                    <a:cubicBezTo>
                      <a:pt x="227" y="522"/>
                      <a:pt x="208" y="554"/>
                      <a:pt x="187" y="586"/>
                    </a:cubicBezTo>
                    <a:cubicBezTo>
                      <a:pt x="169" y="611"/>
                      <a:pt x="156" y="639"/>
                      <a:pt x="137" y="663"/>
                    </a:cubicBezTo>
                    <a:cubicBezTo>
                      <a:pt x="134" y="667"/>
                      <a:pt x="131" y="672"/>
                      <a:pt x="127" y="675"/>
                    </a:cubicBezTo>
                    <a:cubicBezTo>
                      <a:pt x="96" y="698"/>
                      <a:pt x="95" y="727"/>
                      <a:pt x="105" y="760"/>
                    </a:cubicBezTo>
                    <a:cubicBezTo>
                      <a:pt x="130" y="837"/>
                      <a:pt x="134" y="917"/>
                      <a:pt x="140" y="996"/>
                    </a:cubicBezTo>
                    <a:cubicBezTo>
                      <a:pt x="145" y="1063"/>
                      <a:pt x="149" y="1130"/>
                      <a:pt x="151" y="1198"/>
                    </a:cubicBezTo>
                    <a:cubicBezTo>
                      <a:pt x="152" y="1231"/>
                      <a:pt x="147" y="1264"/>
                      <a:pt x="145" y="1297"/>
                    </a:cubicBezTo>
                    <a:close/>
                  </a:path>
                </a:pathLst>
              </a:custGeom>
              <a:solidFill>
                <a:srgbClr val="A4B4EA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9" name="Freeform 7">
                <a:extLst>
                  <a:ext uri="{FF2B5EF4-FFF2-40B4-BE49-F238E27FC236}">
                    <a16:creationId xmlns:a16="http://schemas.microsoft.com/office/drawing/2014/main" id="{68AEEDA6-645C-4455-B4D2-E9889509E539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939802" y="1587379"/>
                <a:ext cx="742950" cy="1152525"/>
              </a:xfrm>
              <a:custGeom>
                <a:avLst/>
                <a:gdLst>
                  <a:gd name="T0" fmla="*/ 275 w 316"/>
                  <a:gd name="T1" fmla="*/ 490 h 491"/>
                  <a:gd name="T2" fmla="*/ 192 w 316"/>
                  <a:gd name="T3" fmla="*/ 465 h 491"/>
                  <a:gd name="T4" fmla="*/ 51 w 316"/>
                  <a:gd name="T5" fmla="*/ 365 h 491"/>
                  <a:gd name="T6" fmla="*/ 26 w 316"/>
                  <a:gd name="T7" fmla="*/ 179 h 491"/>
                  <a:gd name="T8" fmla="*/ 80 w 316"/>
                  <a:gd name="T9" fmla="*/ 85 h 491"/>
                  <a:gd name="T10" fmla="*/ 204 w 316"/>
                  <a:gd name="T11" fmla="*/ 11 h 491"/>
                  <a:gd name="T12" fmla="*/ 273 w 316"/>
                  <a:gd name="T13" fmla="*/ 44 h 491"/>
                  <a:gd name="T14" fmla="*/ 278 w 316"/>
                  <a:gd name="T15" fmla="*/ 89 h 491"/>
                  <a:gd name="T16" fmla="*/ 263 w 316"/>
                  <a:gd name="T17" fmla="*/ 182 h 491"/>
                  <a:gd name="T18" fmla="*/ 269 w 316"/>
                  <a:gd name="T19" fmla="*/ 292 h 491"/>
                  <a:gd name="T20" fmla="*/ 308 w 316"/>
                  <a:gd name="T21" fmla="*/ 430 h 491"/>
                  <a:gd name="T22" fmla="*/ 314 w 316"/>
                  <a:gd name="T23" fmla="*/ 470 h 491"/>
                  <a:gd name="T24" fmla="*/ 294 w 316"/>
                  <a:gd name="T25" fmla="*/ 490 h 491"/>
                  <a:gd name="T26" fmla="*/ 275 w 316"/>
                  <a:gd name="T27" fmla="*/ 490 h 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6" h="491">
                    <a:moveTo>
                      <a:pt x="275" y="490"/>
                    </a:moveTo>
                    <a:cubicBezTo>
                      <a:pt x="244" y="491"/>
                      <a:pt x="218" y="477"/>
                      <a:pt x="192" y="465"/>
                    </a:cubicBezTo>
                    <a:cubicBezTo>
                      <a:pt x="139" y="441"/>
                      <a:pt x="87" y="414"/>
                      <a:pt x="51" y="365"/>
                    </a:cubicBezTo>
                    <a:cubicBezTo>
                      <a:pt x="9" y="308"/>
                      <a:pt x="0" y="245"/>
                      <a:pt x="26" y="179"/>
                    </a:cubicBezTo>
                    <a:cubicBezTo>
                      <a:pt x="38" y="144"/>
                      <a:pt x="54" y="111"/>
                      <a:pt x="80" y="85"/>
                    </a:cubicBezTo>
                    <a:cubicBezTo>
                      <a:pt x="114" y="49"/>
                      <a:pt x="157" y="26"/>
                      <a:pt x="204" y="11"/>
                    </a:cubicBezTo>
                    <a:cubicBezTo>
                      <a:pt x="237" y="0"/>
                      <a:pt x="266" y="21"/>
                      <a:pt x="273" y="44"/>
                    </a:cubicBezTo>
                    <a:cubicBezTo>
                      <a:pt x="278" y="58"/>
                      <a:pt x="279" y="74"/>
                      <a:pt x="278" y="89"/>
                    </a:cubicBezTo>
                    <a:cubicBezTo>
                      <a:pt x="277" y="121"/>
                      <a:pt x="268" y="151"/>
                      <a:pt x="263" y="182"/>
                    </a:cubicBezTo>
                    <a:cubicBezTo>
                      <a:pt x="257" y="219"/>
                      <a:pt x="260" y="256"/>
                      <a:pt x="269" y="292"/>
                    </a:cubicBezTo>
                    <a:cubicBezTo>
                      <a:pt x="281" y="338"/>
                      <a:pt x="294" y="384"/>
                      <a:pt x="308" y="430"/>
                    </a:cubicBezTo>
                    <a:cubicBezTo>
                      <a:pt x="312" y="443"/>
                      <a:pt x="312" y="457"/>
                      <a:pt x="314" y="470"/>
                    </a:cubicBezTo>
                    <a:cubicBezTo>
                      <a:pt x="316" y="482"/>
                      <a:pt x="305" y="488"/>
                      <a:pt x="294" y="490"/>
                    </a:cubicBezTo>
                    <a:cubicBezTo>
                      <a:pt x="288" y="491"/>
                      <a:pt x="281" y="490"/>
                      <a:pt x="275" y="490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0" name="Freeform 8">
                <a:extLst>
                  <a:ext uri="{FF2B5EF4-FFF2-40B4-BE49-F238E27FC236}">
                    <a16:creationId xmlns:a16="http://schemas.microsoft.com/office/drawing/2014/main" id="{44C66E49-BBD9-4DF5-9711-C4779471AEC2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375696" y="2669298"/>
                <a:ext cx="687388" cy="1098550"/>
              </a:xfrm>
              <a:custGeom>
                <a:avLst/>
                <a:gdLst>
                  <a:gd name="T0" fmla="*/ 36 w 292"/>
                  <a:gd name="T1" fmla="*/ 404 h 468"/>
                  <a:gd name="T2" fmla="*/ 34 w 292"/>
                  <a:gd name="T3" fmla="*/ 249 h 468"/>
                  <a:gd name="T4" fmla="*/ 6 w 292"/>
                  <a:gd name="T5" fmla="*/ 93 h 468"/>
                  <a:gd name="T6" fmla="*/ 1 w 292"/>
                  <a:gd name="T7" fmla="*/ 45 h 468"/>
                  <a:gd name="T8" fmla="*/ 66 w 292"/>
                  <a:gd name="T9" fmla="*/ 8 h 468"/>
                  <a:gd name="T10" fmla="*/ 245 w 292"/>
                  <a:gd name="T11" fmla="*/ 141 h 468"/>
                  <a:gd name="T12" fmla="*/ 216 w 292"/>
                  <a:gd name="T13" fmla="*/ 386 h 468"/>
                  <a:gd name="T14" fmla="*/ 111 w 292"/>
                  <a:gd name="T15" fmla="*/ 462 h 468"/>
                  <a:gd name="T16" fmla="*/ 62 w 292"/>
                  <a:gd name="T17" fmla="*/ 462 h 468"/>
                  <a:gd name="T18" fmla="*/ 36 w 292"/>
                  <a:gd name="T19" fmla="*/ 404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92" h="468">
                    <a:moveTo>
                      <a:pt x="36" y="404"/>
                    </a:moveTo>
                    <a:cubicBezTo>
                      <a:pt x="47" y="356"/>
                      <a:pt x="39" y="302"/>
                      <a:pt x="34" y="249"/>
                    </a:cubicBezTo>
                    <a:cubicBezTo>
                      <a:pt x="28" y="197"/>
                      <a:pt x="21" y="144"/>
                      <a:pt x="6" y="93"/>
                    </a:cubicBezTo>
                    <a:cubicBezTo>
                      <a:pt x="2" y="77"/>
                      <a:pt x="0" y="61"/>
                      <a:pt x="1" y="45"/>
                    </a:cubicBezTo>
                    <a:cubicBezTo>
                      <a:pt x="3" y="13"/>
                      <a:pt x="28" y="0"/>
                      <a:pt x="66" y="8"/>
                    </a:cubicBezTo>
                    <a:cubicBezTo>
                      <a:pt x="147" y="24"/>
                      <a:pt x="207" y="73"/>
                      <a:pt x="245" y="141"/>
                    </a:cubicBezTo>
                    <a:cubicBezTo>
                      <a:pt x="292" y="227"/>
                      <a:pt x="287" y="303"/>
                      <a:pt x="216" y="386"/>
                    </a:cubicBezTo>
                    <a:cubicBezTo>
                      <a:pt x="187" y="420"/>
                      <a:pt x="154" y="447"/>
                      <a:pt x="111" y="462"/>
                    </a:cubicBezTo>
                    <a:cubicBezTo>
                      <a:pt x="94" y="468"/>
                      <a:pt x="78" y="467"/>
                      <a:pt x="62" y="462"/>
                    </a:cubicBezTo>
                    <a:cubicBezTo>
                      <a:pt x="43" y="456"/>
                      <a:pt x="34" y="437"/>
                      <a:pt x="36" y="404"/>
                    </a:cubicBezTo>
                    <a:close/>
                  </a:path>
                </a:pathLst>
              </a:custGeom>
              <a:solidFill>
                <a:srgbClr val="98DFBB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1" name="Freeform 9">
                <a:extLst>
                  <a:ext uri="{FF2B5EF4-FFF2-40B4-BE49-F238E27FC236}">
                    <a16:creationId xmlns:a16="http://schemas.microsoft.com/office/drawing/2014/main" id="{4909C8E4-BB37-4328-A033-1B17D08F5D76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2143748" y="1896601"/>
                <a:ext cx="390525" cy="1020762"/>
              </a:xfrm>
              <a:custGeom>
                <a:avLst/>
                <a:gdLst>
                  <a:gd name="T0" fmla="*/ 27 w 166"/>
                  <a:gd name="T1" fmla="*/ 435 h 435"/>
                  <a:gd name="T2" fmla="*/ 14 w 166"/>
                  <a:gd name="T3" fmla="*/ 391 h 435"/>
                  <a:gd name="T4" fmla="*/ 4 w 166"/>
                  <a:gd name="T5" fmla="*/ 250 h 435"/>
                  <a:gd name="T6" fmla="*/ 50 w 166"/>
                  <a:gd name="T7" fmla="*/ 103 h 435"/>
                  <a:gd name="T8" fmla="*/ 99 w 166"/>
                  <a:gd name="T9" fmla="*/ 23 h 435"/>
                  <a:gd name="T10" fmla="*/ 125 w 166"/>
                  <a:gd name="T11" fmla="*/ 2 h 435"/>
                  <a:gd name="T12" fmla="*/ 149 w 166"/>
                  <a:gd name="T13" fmla="*/ 20 h 435"/>
                  <a:gd name="T14" fmla="*/ 104 w 166"/>
                  <a:gd name="T15" fmla="*/ 306 h 435"/>
                  <a:gd name="T16" fmla="*/ 54 w 166"/>
                  <a:gd name="T17" fmla="*/ 403 h 435"/>
                  <a:gd name="T18" fmla="*/ 27 w 166"/>
                  <a:gd name="T19" fmla="*/ 435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6" h="435">
                    <a:moveTo>
                      <a:pt x="27" y="435"/>
                    </a:moveTo>
                    <a:cubicBezTo>
                      <a:pt x="13" y="422"/>
                      <a:pt x="15" y="405"/>
                      <a:pt x="14" y="391"/>
                    </a:cubicBezTo>
                    <a:cubicBezTo>
                      <a:pt x="7" y="345"/>
                      <a:pt x="0" y="298"/>
                      <a:pt x="4" y="250"/>
                    </a:cubicBezTo>
                    <a:cubicBezTo>
                      <a:pt x="9" y="197"/>
                      <a:pt x="27" y="150"/>
                      <a:pt x="50" y="103"/>
                    </a:cubicBezTo>
                    <a:cubicBezTo>
                      <a:pt x="64" y="75"/>
                      <a:pt x="84" y="50"/>
                      <a:pt x="99" y="23"/>
                    </a:cubicBezTo>
                    <a:cubicBezTo>
                      <a:pt x="105" y="13"/>
                      <a:pt x="112" y="5"/>
                      <a:pt x="125" y="2"/>
                    </a:cubicBezTo>
                    <a:cubicBezTo>
                      <a:pt x="140" y="0"/>
                      <a:pt x="147" y="8"/>
                      <a:pt x="149" y="20"/>
                    </a:cubicBezTo>
                    <a:cubicBezTo>
                      <a:pt x="166" y="120"/>
                      <a:pt x="146" y="215"/>
                      <a:pt x="104" y="306"/>
                    </a:cubicBezTo>
                    <a:cubicBezTo>
                      <a:pt x="89" y="339"/>
                      <a:pt x="72" y="371"/>
                      <a:pt x="54" y="403"/>
                    </a:cubicBezTo>
                    <a:cubicBezTo>
                      <a:pt x="47" y="415"/>
                      <a:pt x="33" y="421"/>
                      <a:pt x="27" y="435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2" name="Freeform 10">
                <a:extLst>
                  <a:ext uri="{FF2B5EF4-FFF2-40B4-BE49-F238E27FC236}">
                    <a16:creationId xmlns:a16="http://schemas.microsoft.com/office/drawing/2014/main" id="{46B41C1B-65DB-4681-BB74-951547064E71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665216" y="264298"/>
                <a:ext cx="327025" cy="865187"/>
              </a:xfrm>
              <a:custGeom>
                <a:avLst/>
                <a:gdLst>
                  <a:gd name="T0" fmla="*/ 4 w 139"/>
                  <a:gd name="T1" fmla="*/ 298 h 369"/>
                  <a:gd name="T2" fmla="*/ 12 w 139"/>
                  <a:gd name="T3" fmla="*/ 187 h 369"/>
                  <a:gd name="T4" fmla="*/ 86 w 139"/>
                  <a:gd name="T5" fmla="*/ 39 h 369"/>
                  <a:gd name="T6" fmla="*/ 107 w 139"/>
                  <a:gd name="T7" fmla="*/ 10 h 369"/>
                  <a:gd name="T8" fmla="*/ 126 w 139"/>
                  <a:gd name="T9" fmla="*/ 3 h 369"/>
                  <a:gd name="T10" fmla="*/ 138 w 139"/>
                  <a:gd name="T11" fmla="*/ 22 h 369"/>
                  <a:gd name="T12" fmla="*/ 128 w 139"/>
                  <a:gd name="T13" fmla="*/ 159 h 369"/>
                  <a:gd name="T14" fmla="*/ 105 w 139"/>
                  <a:gd name="T15" fmla="*/ 245 h 369"/>
                  <a:gd name="T16" fmla="*/ 48 w 139"/>
                  <a:gd name="T17" fmla="*/ 350 h 369"/>
                  <a:gd name="T18" fmla="*/ 34 w 139"/>
                  <a:gd name="T19" fmla="*/ 364 h 369"/>
                  <a:gd name="T20" fmla="*/ 12 w 139"/>
                  <a:gd name="T21" fmla="*/ 357 h 369"/>
                  <a:gd name="T22" fmla="*/ 4 w 139"/>
                  <a:gd name="T23" fmla="*/ 298 h 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9" h="369">
                    <a:moveTo>
                      <a:pt x="4" y="298"/>
                    </a:moveTo>
                    <a:cubicBezTo>
                      <a:pt x="0" y="264"/>
                      <a:pt x="6" y="225"/>
                      <a:pt x="12" y="187"/>
                    </a:cubicBezTo>
                    <a:cubicBezTo>
                      <a:pt x="22" y="131"/>
                      <a:pt x="51" y="83"/>
                      <a:pt x="86" y="39"/>
                    </a:cubicBezTo>
                    <a:cubicBezTo>
                      <a:pt x="93" y="29"/>
                      <a:pt x="97" y="17"/>
                      <a:pt x="107" y="10"/>
                    </a:cubicBezTo>
                    <a:cubicBezTo>
                      <a:pt x="113" y="6"/>
                      <a:pt x="118" y="0"/>
                      <a:pt x="126" y="3"/>
                    </a:cubicBezTo>
                    <a:cubicBezTo>
                      <a:pt x="135" y="6"/>
                      <a:pt x="138" y="14"/>
                      <a:pt x="138" y="22"/>
                    </a:cubicBezTo>
                    <a:cubicBezTo>
                      <a:pt x="139" y="68"/>
                      <a:pt x="138" y="114"/>
                      <a:pt x="128" y="159"/>
                    </a:cubicBezTo>
                    <a:cubicBezTo>
                      <a:pt x="121" y="188"/>
                      <a:pt x="114" y="216"/>
                      <a:pt x="105" y="245"/>
                    </a:cubicBezTo>
                    <a:cubicBezTo>
                      <a:pt x="92" y="283"/>
                      <a:pt x="70" y="316"/>
                      <a:pt x="48" y="350"/>
                    </a:cubicBezTo>
                    <a:cubicBezTo>
                      <a:pt x="45" y="355"/>
                      <a:pt x="40" y="361"/>
                      <a:pt x="34" y="364"/>
                    </a:cubicBezTo>
                    <a:cubicBezTo>
                      <a:pt x="25" y="369"/>
                      <a:pt x="15" y="369"/>
                      <a:pt x="12" y="357"/>
                    </a:cubicBezTo>
                    <a:cubicBezTo>
                      <a:pt x="8" y="339"/>
                      <a:pt x="2" y="322"/>
                      <a:pt x="4" y="298"/>
                    </a:cubicBezTo>
                    <a:close/>
                  </a:path>
                </a:pathLst>
              </a:custGeom>
              <a:solidFill>
                <a:srgbClr val="98DFBB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" name="Freeform 11">
                <a:extLst>
                  <a:ext uri="{FF2B5EF4-FFF2-40B4-BE49-F238E27FC236}">
                    <a16:creationId xmlns:a16="http://schemas.microsoft.com/office/drawing/2014/main" id="{80F7E915-6B05-4B1C-A921-8F6A91A7E8C6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536311" y="395571"/>
                <a:ext cx="166688" cy="1647825"/>
              </a:xfrm>
              <a:custGeom>
                <a:avLst/>
                <a:gdLst>
                  <a:gd name="T0" fmla="*/ 56 w 71"/>
                  <a:gd name="T1" fmla="*/ 114 h 702"/>
                  <a:gd name="T2" fmla="*/ 34 w 71"/>
                  <a:gd name="T3" fmla="*/ 223 h 702"/>
                  <a:gd name="T4" fmla="*/ 23 w 71"/>
                  <a:gd name="T5" fmla="*/ 353 h 702"/>
                  <a:gd name="T6" fmla="*/ 22 w 71"/>
                  <a:gd name="T7" fmla="*/ 489 h 702"/>
                  <a:gd name="T8" fmla="*/ 36 w 71"/>
                  <a:gd name="T9" fmla="*/ 702 h 702"/>
                  <a:gd name="T10" fmla="*/ 21 w 71"/>
                  <a:gd name="T11" fmla="*/ 657 h 702"/>
                  <a:gd name="T12" fmla="*/ 4 w 71"/>
                  <a:gd name="T13" fmla="*/ 495 h 702"/>
                  <a:gd name="T14" fmla="*/ 1 w 71"/>
                  <a:gd name="T15" fmla="*/ 368 h 702"/>
                  <a:gd name="T16" fmla="*/ 28 w 71"/>
                  <a:gd name="T17" fmla="*/ 128 h 702"/>
                  <a:gd name="T18" fmla="*/ 28 w 71"/>
                  <a:gd name="T19" fmla="*/ 114 h 702"/>
                  <a:gd name="T20" fmla="*/ 39 w 71"/>
                  <a:gd name="T21" fmla="*/ 44 h 702"/>
                  <a:gd name="T22" fmla="*/ 48 w 71"/>
                  <a:gd name="T23" fmla="*/ 9 h 702"/>
                  <a:gd name="T24" fmla="*/ 64 w 71"/>
                  <a:gd name="T25" fmla="*/ 2 h 702"/>
                  <a:gd name="T26" fmla="*/ 70 w 71"/>
                  <a:gd name="T27" fmla="*/ 17 h 702"/>
                  <a:gd name="T28" fmla="*/ 56 w 71"/>
                  <a:gd name="T29" fmla="*/ 114 h 7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1" h="702">
                    <a:moveTo>
                      <a:pt x="56" y="114"/>
                    </a:moveTo>
                    <a:cubicBezTo>
                      <a:pt x="44" y="149"/>
                      <a:pt x="38" y="186"/>
                      <a:pt x="34" y="223"/>
                    </a:cubicBezTo>
                    <a:cubicBezTo>
                      <a:pt x="29" y="266"/>
                      <a:pt x="24" y="309"/>
                      <a:pt x="23" y="353"/>
                    </a:cubicBezTo>
                    <a:cubicBezTo>
                      <a:pt x="21" y="398"/>
                      <a:pt x="22" y="444"/>
                      <a:pt x="22" y="489"/>
                    </a:cubicBezTo>
                    <a:cubicBezTo>
                      <a:pt x="23" y="559"/>
                      <a:pt x="28" y="629"/>
                      <a:pt x="36" y="702"/>
                    </a:cubicBezTo>
                    <a:cubicBezTo>
                      <a:pt x="23" y="687"/>
                      <a:pt x="24" y="671"/>
                      <a:pt x="21" y="657"/>
                    </a:cubicBezTo>
                    <a:cubicBezTo>
                      <a:pt x="11" y="604"/>
                      <a:pt x="5" y="550"/>
                      <a:pt x="4" y="495"/>
                    </a:cubicBezTo>
                    <a:cubicBezTo>
                      <a:pt x="4" y="453"/>
                      <a:pt x="0" y="411"/>
                      <a:pt x="1" y="368"/>
                    </a:cubicBezTo>
                    <a:cubicBezTo>
                      <a:pt x="4" y="287"/>
                      <a:pt x="10" y="207"/>
                      <a:pt x="28" y="128"/>
                    </a:cubicBezTo>
                    <a:cubicBezTo>
                      <a:pt x="28" y="123"/>
                      <a:pt x="28" y="119"/>
                      <a:pt x="28" y="114"/>
                    </a:cubicBezTo>
                    <a:cubicBezTo>
                      <a:pt x="36" y="92"/>
                      <a:pt x="37" y="68"/>
                      <a:pt x="39" y="44"/>
                    </a:cubicBezTo>
                    <a:cubicBezTo>
                      <a:pt x="40" y="32"/>
                      <a:pt x="41" y="19"/>
                      <a:pt x="48" y="9"/>
                    </a:cubicBezTo>
                    <a:cubicBezTo>
                      <a:pt x="52" y="3"/>
                      <a:pt x="57" y="0"/>
                      <a:pt x="64" y="2"/>
                    </a:cubicBezTo>
                    <a:cubicBezTo>
                      <a:pt x="70" y="5"/>
                      <a:pt x="71" y="10"/>
                      <a:pt x="70" y="17"/>
                    </a:cubicBezTo>
                    <a:cubicBezTo>
                      <a:pt x="65" y="49"/>
                      <a:pt x="61" y="82"/>
                      <a:pt x="56" y="114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" name="Freeform 12">
                <a:extLst>
                  <a:ext uri="{FF2B5EF4-FFF2-40B4-BE49-F238E27FC236}">
                    <a16:creationId xmlns:a16="http://schemas.microsoft.com/office/drawing/2014/main" id="{9797C79C-25DE-4CE6-8D7F-28A0B42431B9}"/>
                  </a:ext>
                </a:extLst>
              </p:cNvPr>
              <p:cNvSpPr>
                <a:spLocks/>
              </p:cNvSpPr>
              <p:nvPr/>
            </p:nvSpPr>
            <p:spPr bwMode="auto">
              <a:xfrm rot="20759127">
                <a:off x="1729019" y="616505"/>
                <a:ext cx="744538" cy="1381125"/>
              </a:xfrm>
              <a:custGeom>
                <a:avLst/>
                <a:gdLst>
                  <a:gd name="T0" fmla="*/ 221 w 316"/>
                  <a:gd name="T1" fmla="*/ 170 h 588"/>
                  <a:gd name="T2" fmla="*/ 172 w 316"/>
                  <a:gd name="T3" fmla="*/ 254 h 588"/>
                  <a:gd name="T4" fmla="*/ 65 w 316"/>
                  <a:gd name="T5" fmla="*/ 440 h 588"/>
                  <a:gd name="T6" fmla="*/ 13 w 316"/>
                  <a:gd name="T7" fmla="*/ 564 h 588"/>
                  <a:gd name="T8" fmla="*/ 5 w 316"/>
                  <a:gd name="T9" fmla="*/ 588 h 588"/>
                  <a:gd name="T10" fmla="*/ 3 w 316"/>
                  <a:gd name="T11" fmla="*/ 569 h 588"/>
                  <a:gd name="T12" fmla="*/ 83 w 316"/>
                  <a:gd name="T13" fmla="*/ 375 h 588"/>
                  <a:gd name="T14" fmla="*/ 209 w 316"/>
                  <a:gd name="T15" fmla="*/ 154 h 588"/>
                  <a:gd name="T16" fmla="*/ 213 w 316"/>
                  <a:gd name="T17" fmla="*/ 143 h 588"/>
                  <a:gd name="T18" fmla="*/ 285 w 316"/>
                  <a:gd name="T19" fmla="*/ 22 h 588"/>
                  <a:gd name="T20" fmla="*/ 306 w 316"/>
                  <a:gd name="T21" fmla="*/ 6 h 588"/>
                  <a:gd name="T22" fmla="*/ 305 w 316"/>
                  <a:gd name="T23" fmla="*/ 34 h 588"/>
                  <a:gd name="T24" fmla="*/ 221 w 316"/>
                  <a:gd name="T25" fmla="*/ 17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6" h="588">
                    <a:moveTo>
                      <a:pt x="221" y="170"/>
                    </a:moveTo>
                    <a:cubicBezTo>
                      <a:pt x="199" y="195"/>
                      <a:pt x="187" y="226"/>
                      <a:pt x="172" y="254"/>
                    </a:cubicBezTo>
                    <a:cubicBezTo>
                      <a:pt x="138" y="317"/>
                      <a:pt x="97" y="376"/>
                      <a:pt x="65" y="440"/>
                    </a:cubicBezTo>
                    <a:cubicBezTo>
                      <a:pt x="45" y="480"/>
                      <a:pt x="28" y="522"/>
                      <a:pt x="13" y="564"/>
                    </a:cubicBezTo>
                    <a:cubicBezTo>
                      <a:pt x="10" y="572"/>
                      <a:pt x="8" y="579"/>
                      <a:pt x="5" y="588"/>
                    </a:cubicBezTo>
                    <a:cubicBezTo>
                      <a:pt x="0" y="580"/>
                      <a:pt x="1" y="575"/>
                      <a:pt x="3" y="569"/>
                    </a:cubicBezTo>
                    <a:cubicBezTo>
                      <a:pt x="20" y="500"/>
                      <a:pt x="48" y="436"/>
                      <a:pt x="83" y="375"/>
                    </a:cubicBezTo>
                    <a:cubicBezTo>
                      <a:pt x="125" y="301"/>
                      <a:pt x="167" y="228"/>
                      <a:pt x="209" y="154"/>
                    </a:cubicBezTo>
                    <a:cubicBezTo>
                      <a:pt x="211" y="151"/>
                      <a:pt x="212" y="147"/>
                      <a:pt x="213" y="143"/>
                    </a:cubicBezTo>
                    <a:cubicBezTo>
                      <a:pt x="237" y="103"/>
                      <a:pt x="264" y="64"/>
                      <a:pt x="285" y="22"/>
                    </a:cubicBezTo>
                    <a:cubicBezTo>
                      <a:pt x="290" y="14"/>
                      <a:pt x="295" y="0"/>
                      <a:pt x="306" y="6"/>
                    </a:cubicBezTo>
                    <a:cubicBezTo>
                      <a:pt x="316" y="11"/>
                      <a:pt x="311" y="25"/>
                      <a:pt x="305" y="34"/>
                    </a:cubicBezTo>
                    <a:cubicBezTo>
                      <a:pt x="277" y="79"/>
                      <a:pt x="249" y="125"/>
                      <a:pt x="221" y="170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grpSp>
        <p:nvGrpSpPr>
          <p:cNvPr id="47" name="Grupo 46">
            <a:extLst>
              <a:ext uri="{FF2B5EF4-FFF2-40B4-BE49-F238E27FC236}">
                <a16:creationId xmlns:a16="http://schemas.microsoft.com/office/drawing/2014/main" id="{10981396-40CD-3D5D-936F-2C0E1A06CF07}"/>
              </a:ext>
            </a:extLst>
          </p:cNvPr>
          <p:cNvGrpSpPr/>
          <p:nvPr/>
        </p:nvGrpSpPr>
        <p:grpSpPr>
          <a:xfrm rot="8294799">
            <a:off x="-317685" y="-93856"/>
            <a:ext cx="2227562" cy="1702084"/>
            <a:chOff x="-1146176" y="1508125"/>
            <a:chExt cx="1609726" cy="2154238"/>
          </a:xfrm>
        </p:grpSpPr>
        <p:sp>
          <p:nvSpPr>
            <p:cNvPr id="59" name="Freeform 22">
              <a:extLst>
                <a:ext uri="{FF2B5EF4-FFF2-40B4-BE49-F238E27FC236}">
                  <a16:creationId xmlns:a16="http://schemas.microsoft.com/office/drawing/2014/main" id="{42C049F7-C138-1E1B-5622-AECFA867164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1725" y="1798638"/>
              <a:ext cx="871538" cy="1863725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23">
              <a:extLst>
                <a:ext uri="{FF2B5EF4-FFF2-40B4-BE49-F238E27FC236}">
                  <a16:creationId xmlns:a16="http://schemas.microsoft.com/office/drawing/2014/main" id="{6ABDD9DC-AD97-4C35-9039-74D1F711D63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6163" y="2360613"/>
              <a:ext cx="355600" cy="592138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24">
              <a:extLst>
                <a:ext uri="{FF2B5EF4-FFF2-40B4-BE49-F238E27FC236}">
                  <a16:creationId xmlns:a16="http://schemas.microsoft.com/office/drawing/2014/main" id="{86BDBC20-9E7D-AD5B-FA9E-10A48372F7BE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913" y="2925763"/>
              <a:ext cx="327025" cy="56832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25">
              <a:extLst>
                <a:ext uri="{FF2B5EF4-FFF2-40B4-BE49-F238E27FC236}">
                  <a16:creationId xmlns:a16="http://schemas.microsoft.com/office/drawing/2014/main" id="{F2DBF898-E77A-852F-1A3B-A9495AA11D0C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0400" y="2252663"/>
              <a:ext cx="180975" cy="574675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26">
              <a:extLst>
                <a:ext uri="{FF2B5EF4-FFF2-40B4-BE49-F238E27FC236}">
                  <a16:creationId xmlns:a16="http://schemas.microsoft.com/office/drawing/2014/main" id="{EACEBF17-9D7B-93A1-6BDF-A10997C7BF6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3625" y="1508125"/>
              <a:ext cx="149225" cy="501650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27">
              <a:extLst>
                <a:ext uri="{FF2B5EF4-FFF2-40B4-BE49-F238E27FC236}">
                  <a16:creationId xmlns:a16="http://schemas.microsoft.com/office/drawing/2014/main" id="{F45DE84C-BE2B-4FF5-F31B-34A5771361D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6176" y="1700213"/>
              <a:ext cx="363538" cy="77787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28">
              <a:extLst>
                <a:ext uri="{FF2B5EF4-FFF2-40B4-BE49-F238E27FC236}">
                  <a16:creationId xmlns:a16="http://schemas.microsoft.com/office/drawing/2014/main" id="{512C7B9D-415D-78A4-3F77-60155FD4A013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7413" y="1557338"/>
              <a:ext cx="141288" cy="919163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29">
              <a:extLst>
                <a:ext uri="{FF2B5EF4-FFF2-40B4-BE49-F238E27FC236}">
                  <a16:creationId xmlns:a16="http://schemas.microsoft.com/office/drawing/2014/main" id="{227B5A03-007B-3698-C75C-3AF687E2BB47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025" y="1798638"/>
              <a:ext cx="871538" cy="1863725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30">
              <a:extLst>
                <a:ext uri="{FF2B5EF4-FFF2-40B4-BE49-F238E27FC236}">
                  <a16:creationId xmlns:a16="http://schemas.microsoft.com/office/drawing/2014/main" id="{B11123D7-9C50-7A98-1EFE-6B0F1C329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8" y="2360613"/>
              <a:ext cx="354013" cy="592138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31">
              <a:extLst>
                <a:ext uri="{FF2B5EF4-FFF2-40B4-BE49-F238E27FC236}">
                  <a16:creationId xmlns:a16="http://schemas.microsoft.com/office/drawing/2014/main" id="{FB36D4CE-7F82-F3D0-9E78-59F72CA7082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325" y="2925763"/>
              <a:ext cx="327025" cy="56832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32">
              <a:extLst>
                <a:ext uri="{FF2B5EF4-FFF2-40B4-BE49-F238E27FC236}">
                  <a16:creationId xmlns:a16="http://schemas.microsoft.com/office/drawing/2014/main" id="{FBCF86CA-D77B-9D7C-41C5-0DB5B5E60EB6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4787" y="2252663"/>
              <a:ext cx="180975" cy="574675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33">
              <a:extLst>
                <a:ext uri="{FF2B5EF4-FFF2-40B4-BE49-F238E27FC236}">
                  <a16:creationId xmlns:a16="http://schemas.microsoft.com/office/drawing/2014/main" id="{E1180DAC-638A-EAC7-2534-0575D7A15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8" y="1508125"/>
              <a:ext cx="149225" cy="501650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34">
              <a:extLst>
                <a:ext uri="{FF2B5EF4-FFF2-40B4-BE49-F238E27FC236}">
                  <a16:creationId xmlns:a16="http://schemas.microsoft.com/office/drawing/2014/main" id="{D288C21F-7E8F-52F7-C270-0AADC1203D8E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" y="1700213"/>
              <a:ext cx="365125" cy="77787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35">
              <a:extLst>
                <a:ext uri="{FF2B5EF4-FFF2-40B4-BE49-F238E27FC236}">
                  <a16:creationId xmlns:a16="http://schemas.microsoft.com/office/drawing/2014/main" id="{536C7A94-66FA-C327-B8DD-2C2D44BDAD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3" y="1557338"/>
              <a:ext cx="141288" cy="919163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4" name="Grupo 73">
            <a:extLst>
              <a:ext uri="{FF2B5EF4-FFF2-40B4-BE49-F238E27FC236}">
                <a16:creationId xmlns:a16="http://schemas.microsoft.com/office/drawing/2014/main" id="{1A408D2D-B90F-0890-2940-C53586202966}"/>
              </a:ext>
            </a:extLst>
          </p:cNvPr>
          <p:cNvGrpSpPr/>
          <p:nvPr/>
        </p:nvGrpSpPr>
        <p:grpSpPr>
          <a:xfrm rot="13694799">
            <a:off x="7290301" y="-57395"/>
            <a:ext cx="2227562" cy="1702084"/>
            <a:chOff x="-1146176" y="1508125"/>
            <a:chExt cx="1609726" cy="2154238"/>
          </a:xfrm>
        </p:grpSpPr>
        <p:sp>
          <p:nvSpPr>
            <p:cNvPr id="86" name="Freeform 22">
              <a:extLst>
                <a:ext uri="{FF2B5EF4-FFF2-40B4-BE49-F238E27FC236}">
                  <a16:creationId xmlns:a16="http://schemas.microsoft.com/office/drawing/2014/main" id="{CE3A75B4-0FC7-69F2-5504-52ED3BF2EEF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1725" y="1798638"/>
              <a:ext cx="871538" cy="1863725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23">
              <a:extLst>
                <a:ext uri="{FF2B5EF4-FFF2-40B4-BE49-F238E27FC236}">
                  <a16:creationId xmlns:a16="http://schemas.microsoft.com/office/drawing/2014/main" id="{E3ECDE6A-4C15-6C2B-62F6-60AC47DE8D6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6163" y="2360613"/>
              <a:ext cx="355600" cy="592138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24">
              <a:extLst>
                <a:ext uri="{FF2B5EF4-FFF2-40B4-BE49-F238E27FC236}">
                  <a16:creationId xmlns:a16="http://schemas.microsoft.com/office/drawing/2014/main" id="{FFB084DE-7887-5B36-6D49-C00AC4431D7A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913" y="2925763"/>
              <a:ext cx="327025" cy="56832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25">
              <a:extLst>
                <a:ext uri="{FF2B5EF4-FFF2-40B4-BE49-F238E27FC236}">
                  <a16:creationId xmlns:a16="http://schemas.microsoft.com/office/drawing/2014/main" id="{3321C09E-5522-C685-A185-733D75FF7379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0400" y="2252663"/>
              <a:ext cx="180975" cy="574675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26">
              <a:extLst>
                <a:ext uri="{FF2B5EF4-FFF2-40B4-BE49-F238E27FC236}">
                  <a16:creationId xmlns:a16="http://schemas.microsoft.com/office/drawing/2014/main" id="{7A12706C-F585-41D5-6EB3-57412FC7CB3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3625" y="1508125"/>
              <a:ext cx="149225" cy="501650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27">
              <a:extLst>
                <a:ext uri="{FF2B5EF4-FFF2-40B4-BE49-F238E27FC236}">
                  <a16:creationId xmlns:a16="http://schemas.microsoft.com/office/drawing/2014/main" id="{8EA54FCA-D411-E11A-D7C0-0D2DFBA4464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6176" y="1700213"/>
              <a:ext cx="363538" cy="77787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28">
              <a:extLst>
                <a:ext uri="{FF2B5EF4-FFF2-40B4-BE49-F238E27FC236}">
                  <a16:creationId xmlns:a16="http://schemas.microsoft.com/office/drawing/2014/main" id="{E88F5AF3-B558-303D-EB80-B674CB1F03D5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7413" y="1557338"/>
              <a:ext cx="141288" cy="919163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29">
              <a:extLst>
                <a:ext uri="{FF2B5EF4-FFF2-40B4-BE49-F238E27FC236}">
                  <a16:creationId xmlns:a16="http://schemas.microsoft.com/office/drawing/2014/main" id="{2AC5B8E7-CDE6-024B-422B-A9BF2E9E1A98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025" y="1798638"/>
              <a:ext cx="871538" cy="1863725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30">
              <a:extLst>
                <a:ext uri="{FF2B5EF4-FFF2-40B4-BE49-F238E27FC236}">
                  <a16:creationId xmlns:a16="http://schemas.microsoft.com/office/drawing/2014/main" id="{D8DCB7CD-A684-E69E-B54D-EA950A1B4D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8" y="2360613"/>
              <a:ext cx="354013" cy="592138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31">
              <a:extLst>
                <a:ext uri="{FF2B5EF4-FFF2-40B4-BE49-F238E27FC236}">
                  <a16:creationId xmlns:a16="http://schemas.microsoft.com/office/drawing/2014/main" id="{B9139FD8-C0E0-3946-CC28-AC0CF951AC6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325" y="2925763"/>
              <a:ext cx="327025" cy="56832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32">
              <a:extLst>
                <a:ext uri="{FF2B5EF4-FFF2-40B4-BE49-F238E27FC236}">
                  <a16:creationId xmlns:a16="http://schemas.microsoft.com/office/drawing/2014/main" id="{815A0F98-BC4A-B2E2-E40F-31A4DF95C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4787" y="2252663"/>
              <a:ext cx="180975" cy="574675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33">
              <a:extLst>
                <a:ext uri="{FF2B5EF4-FFF2-40B4-BE49-F238E27FC236}">
                  <a16:creationId xmlns:a16="http://schemas.microsoft.com/office/drawing/2014/main" id="{3827954F-1496-6957-6DD9-2BEB52D924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8" y="1508125"/>
              <a:ext cx="149225" cy="501650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34">
              <a:extLst>
                <a:ext uri="{FF2B5EF4-FFF2-40B4-BE49-F238E27FC236}">
                  <a16:creationId xmlns:a16="http://schemas.microsoft.com/office/drawing/2014/main" id="{AA09B104-D2BF-5E7A-1591-697AEC2F89B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" y="1700213"/>
              <a:ext cx="365125" cy="77787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35">
              <a:extLst>
                <a:ext uri="{FF2B5EF4-FFF2-40B4-BE49-F238E27FC236}">
                  <a16:creationId xmlns:a16="http://schemas.microsoft.com/office/drawing/2014/main" id="{5BE19BC1-759F-95A6-1774-271B0A65812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3" y="1557338"/>
              <a:ext cx="141288" cy="919163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00" name="Grupo 99">
            <a:extLst>
              <a:ext uri="{FF2B5EF4-FFF2-40B4-BE49-F238E27FC236}">
                <a16:creationId xmlns:a16="http://schemas.microsoft.com/office/drawing/2014/main" id="{E0E84204-6DCD-1304-E40B-D5E567FD0993}"/>
              </a:ext>
            </a:extLst>
          </p:cNvPr>
          <p:cNvGrpSpPr/>
          <p:nvPr/>
        </p:nvGrpSpPr>
        <p:grpSpPr>
          <a:xfrm>
            <a:off x="8072438" y="3738563"/>
            <a:ext cx="1076325" cy="1403350"/>
            <a:chOff x="8072438" y="3738563"/>
            <a:chExt cx="1076325" cy="1403350"/>
          </a:xfrm>
        </p:grpSpPr>
        <p:sp>
          <p:nvSpPr>
            <p:cNvPr id="101" name="Freeform 52">
              <a:extLst>
                <a:ext uri="{FF2B5EF4-FFF2-40B4-BE49-F238E27FC236}">
                  <a16:creationId xmlns:a16="http://schemas.microsoft.com/office/drawing/2014/main" id="{FD765945-079C-CAA6-6DEC-22B11F569F7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4825" y="3929063"/>
              <a:ext cx="1023938" cy="1212850"/>
            </a:xfrm>
            <a:custGeom>
              <a:avLst/>
              <a:gdLst>
                <a:gd name="T0" fmla="*/ 623 w 734"/>
                <a:gd name="T1" fmla="*/ 641 h 871"/>
                <a:gd name="T2" fmla="*/ 703 w 734"/>
                <a:gd name="T3" fmla="*/ 767 h 871"/>
                <a:gd name="T4" fmla="*/ 731 w 734"/>
                <a:gd name="T5" fmla="*/ 852 h 871"/>
                <a:gd name="T6" fmla="*/ 729 w 734"/>
                <a:gd name="T7" fmla="*/ 871 h 871"/>
                <a:gd name="T8" fmla="*/ 672 w 734"/>
                <a:gd name="T9" fmla="*/ 756 h 871"/>
                <a:gd name="T10" fmla="*/ 601 w 734"/>
                <a:gd name="T11" fmla="*/ 649 h 871"/>
                <a:gd name="T12" fmla="*/ 575 w 734"/>
                <a:gd name="T13" fmla="*/ 613 h 871"/>
                <a:gd name="T14" fmla="*/ 510 w 734"/>
                <a:gd name="T15" fmla="*/ 543 h 871"/>
                <a:gd name="T16" fmla="*/ 495 w 734"/>
                <a:gd name="T17" fmla="*/ 538 h 871"/>
                <a:gd name="T18" fmla="*/ 395 w 734"/>
                <a:gd name="T19" fmla="*/ 515 h 871"/>
                <a:gd name="T20" fmla="*/ 376 w 734"/>
                <a:gd name="T21" fmla="*/ 499 h 871"/>
                <a:gd name="T22" fmla="*/ 398 w 734"/>
                <a:gd name="T23" fmla="*/ 490 h 871"/>
                <a:gd name="T24" fmla="*/ 446 w 734"/>
                <a:gd name="T25" fmla="*/ 495 h 871"/>
                <a:gd name="T26" fmla="*/ 458 w 734"/>
                <a:gd name="T27" fmla="*/ 496 h 871"/>
                <a:gd name="T28" fmla="*/ 424 w 734"/>
                <a:gd name="T29" fmla="*/ 462 h 871"/>
                <a:gd name="T30" fmla="*/ 330 w 734"/>
                <a:gd name="T31" fmla="*/ 394 h 871"/>
                <a:gd name="T32" fmla="*/ 254 w 734"/>
                <a:gd name="T33" fmla="*/ 341 h 871"/>
                <a:gd name="T34" fmla="*/ 124 w 734"/>
                <a:gd name="T35" fmla="*/ 229 h 871"/>
                <a:gd name="T36" fmla="*/ 78 w 734"/>
                <a:gd name="T37" fmla="*/ 173 h 871"/>
                <a:gd name="T38" fmla="*/ 11 w 734"/>
                <a:gd name="T39" fmla="*/ 58 h 871"/>
                <a:gd name="T40" fmla="*/ 0 w 734"/>
                <a:gd name="T41" fmla="*/ 27 h 871"/>
                <a:gd name="T42" fmla="*/ 13 w 734"/>
                <a:gd name="T43" fmla="*/ 35 h 871"/>
                <a:gd name="T44" fmla="*/ 68 w 734"/>
                <a:gd name="T45" fmla="*/ 116 h 871"/>
                <a:gd name="T46" fmla="*/ 135 w 734"/>
                <a:gd name="T47" fmla="*/ 195 h 871"/>
                <a:gd name="T48" fmla="*/ 155 w 734"/>
                <a:gd name="T49" fmla="*/ 216 h 871"/>
                <a:gd name="T50" fmla="*/ 241 w 734"/>
                <a:gd name="T51" fmla="*/ 297 h 871"/>
                <a:gd name="T52" fmla="*/ 123 w 734"/>
                <a:gd name="T53" fmla="*/ 179 h 871"/>
                <a:gd name="T54" fmla="*/ 17 w 734"/>
                <a:gd name="T55" fmla="*/ 34 h 871"/>
                <a:gd name="T56" fmla="*/ 14 w 734"/>
                <a:gd name="T57" fmla="*/ 15 h 871"/>
                <a:gd name="T58" fmla="*/ 50 w 734"/>
                <a:gd name="T59" fmla="*/ 42 h 871"/>
                <a:gd name="T60" fmla="*/ 93 w 734"/>
                <a:gd name="T61" fmla="*/ 82 h 871"/>
                <a:gd name="T62" fmla="*/ 161 w 734"/>
                <a:gd name="T63" fmla="*/ 160 h 871"/>
                <a:gd name="T64" fmla="*/ 222 w 734"/>
                <a:gd name="T65" fmla="*/ 238 h 871"/>
                <a:gd name="T66" fmla="*/ 234 w 734"/>
                <a:gd name="T67" fmla="*/ 251 h 871"/>
                <a:gd name="T68" fmla="*/ 234 w 734"/>
                <a:gd name="T69" fmla="*/ 245 h 871"/>
                <a:gd name="T70" fmla="*/ 196 w 734"/>
                <a:gd name="T71" fmla="*/ 128 h 871"/>
                <a:gd name="T72" fmla="*/ 191 w 734"/>
                <a:gd name="T73" fmla="*/ 57 h 871"/>
                <a:gd name="T74" fmla="*/ 204 w 734"/>
                <a:gd name="T75" fmla="*/ 0 h 871"/>
                <a:gd name="T76" fmla="*/ 212 w 734"/>
                <a:gd name="T77" fmla="*/ 10 h 871"/>
                <a:gd name="T78" fmla="*/ 242 w 734"/>
                <a:gd name="T79" fmla="*/ 149 h 871"/>
                <a:gd name="T80" fmla="*/ 288 w 734"/>
                <a:gd name="T81" fmla="*/ 295 h 871"/>
                <a:gd name="T82" fmla="*/ 250 w 734"/>
                <a:gd name="T83" fmla="*/ 183 h 871"/>
                <a:gd name="T84" fmla="*/ 217 w 734"/>
                <a:gd name="T85" fmla="*/ 31 h 871"/>
                <a:gd name="T86" fmla="*/ 220 w 734"/>
                <a:gd name="T87" fmla="*/ 9 h 871"/>
                <a:gd name="T88" fmla="*/ 241 w 734"/>
                <a:gd name="T89" fmla="*/ 33 h 871"/>
                <a:gd name="T90" fmla="*/ 285 w 734"/>
                <a:gd name="T91" fmla="*/ 125 h 871"/>
                <a:gd name="T92" fmla="*/ 306 w 734"/>
                <a:gd name="T93" fmla="*/ 193 h 871"/>
                <a:gd name="T94" fmla="*/ 324 w 734"/>
                <a:gd name="T95" fmla="*/ 266 h 871"/>
                <a:gd name="T96" fmla="*/ 333 w 734"/>
                <a:gd name="T97" fmla="*/ 328 h 871"/>
                <a:gd name="T98" fmla="*/ 334 w 734"/>
                <a:gd name="T99" fmla="*/ 338 h 871"/>
                <a:gd name="T100" fmla="*/ 361 w 734"/>
                <a:gd name="T101" fmla="*/ 390 h 871"/>
                <a:gd name="T102" fmla="*/ 485 w 734"/>
                <a:gd name="T103" fmla="*/ 493 h 871"/>
                <a:gd name="T104" fmla="*/ 582 w 734"/>
                <a:gd name="T105" fmla="*/ 589 h 871"/>
                <a:gd name="T106" fmla="*/ 623 w 734"/>
                <a:gd name="T107" fmla="*/ 64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1">
                  <a:moveTo>
                    <a:pt x="623" y="641"/>
                  </a:moveTo>
                  <a:cubicBezTo>
                    <a:pt x="651" y="682"/>
                    <a:pt x="681" y="722"/>
                    <a:pt x="703" y="767"/>
                  </a:cubicBezTo>
                  <a:cubicBezTo>
                    <a:pt x="716" y="793"/>
                    <a:pt x="725" y="822"/>
                    <a:pt x="731" y="852"/>
                  </a:cubicBezTo>
                  <a:cubicBezTo>
                    <a:pt x="732" y="857"/>
                    <a:pt x="734" y="863"/>
                    <a:pt x="729" y="871"/>
                  </a:cubicBezTo>
                  <a:cubicBezTo>
                    <a:pt x="707" y="833"/>
                    <a:pt x="697" y="790"/>
                    <a:pt x="672" y="756"/>
                  </a:cubicBezTo>
                  <a:cubicBezTo>
                    <a:pt x="648" y="721"/>
                    <a:pt x="628" y="683"/>
                    <a:pt x="601" y="649"/>
                  </a:cubicBezTo>
                  <a:cubicBezTo>
                    <a:pt x="595" y="635"/>
                    <a:pt x="585" y="623"/>
                    <a:pt x="575" y="613"/>
                  </a:cubicBezTo>
                  <a:cubicBezTo>
                    <a:pt x="554" y="589"/>
                    <a:pt x="533" y="564"/>
                    <a:pt x="510" y="543"/>
                  </a:cubicBezTo>
                  <a:cubicBezTo>
                    <a:pt x="505" y="539"/>
                    <a:pt x="501" y="538"/>
                    <a:pt x="495" y="538"/>
                  </a:cubicBezTo>
                  <a:cubicBezTo>
                    <a:pt x="461" y="533"/>
                    <a:pt x="427" y="529"/>
                    <a:pt x="395" y="515"/>
                  </a:cubicBezTo>
                  <a:cubicBezTo>
                    <a:pt x="387" y="512"/>
                    <a:pt x="374" y="511"/>
                    <a:pt x="376" y="499"/>
                  </a:cubicBezTo>
                  <a:cubicBezTo>
                    <a:pt x="378" y="489"/>
                    <a:pt x="390" y="491"/>
                    <a:pt x="398" y="490"/>
                  </a:cubicBezTo>
                  <a:cubicBezTo>
                    <a:pt x="414" y="488"/>
                    <a:pt x="430" y="492"/>
                    <a:pt x="446" y="495"/>
                  </a:cubicBezTo>
                  <a:cubicBezTo>
                    <a:pt x="450" y="496"/>
                    <a:pt x="453" y="499"/>
                    <a:pt x="458" y="496"/>
                  </a:cubicBezTo>
                  <a:cubicBezTo>
                    <a:pt x="451" y="480"/>
                    <a:pt x="436" y="473"/>
                    <a:pt x="424" y="462"/>
                  </a:cubicBezTo>
                  <a:cubicBezTo>
                    <a:pt x="395" y="436"/>
                    <a:pt x="363" y="414"/>
                    <a:pt x="330" y="394"/>
                  </a:cubicBezTo>
                  <a:cubicBezTo>
                    <a:pt x="304" y="378"/>
                    <a:pt x="277" y="361"/>
                    <a:pt x="254" y="341"/>
                  </a:cubicBezTo>
                  <a:cubicBezTo>
                    <a:pt x="210" y="304"/>
                    <a:pt x="166" y="267"/>
                    <a:pt x="124" y="229"/>
                  </a:cubicBezTo>
                  <a:cubicBezTo>
                    <a:pt x="107" y="212"/>
                    <a:pt x="94" y="191"/>
                    <a:pt x="78" y="173"/>
                  </a:cubicBezTo>
                  <a:cubicBezTo>
                    <a:pt x="51" y="137"/>
                    <a:pt x="32" y="96"/>
                    <a:pt x="11" y="58"/>
                  </a:cubicBezTo>
                  <a:cubicBezTo>
                    <a:pt x="6" y="49"/>
                    <a:pt x="4" y="38"/>
                    <a:pt x="0" y="27"/>
                  </a:cubicBezTo>
                  <a:cubicBezTo>
                    <a:pt x="6" y="26"/>
                    <a:pt x="9" y="31"/>
                    <a:pt x="13" y="35"/>
                  </a:cubicBezTo>
                  <a:cubicBezTo>
                    <a:pt x="30" y="63"/>
                    <a:pt x="48" y="90"/>
                    <a:pt x="68" y="116"/>
                  </a:cubicBezTo>
                  <a:cubicBezTo>
                    <a:pt x="89" y="143"/>
                    <a:pt x="109" y="171"/>
                    <a:pt x="135" y="195"/>
                  </a:cubicBezTo>
                  <a:cubicBezTo>
                    <a:pt x="142" y="201"/>
                    <a:pt x="149" y="209"/>
                    <a:pt x="155" y="216"/>
                  </a:cubicBezTo>
                  <a:cubicBezTo>
                    <a:pt x="185" y="246"/>
                    <a:pt x="215" y="276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3"/>
                    <a:pt x="47" y="86"/>
                    <a:pt x="17" y="34"/>
                  </a:cubicBezTo>
                  <a:cubicBezTo>
                    <a:pt x="13" y="28"/>
                    <a:pt x="8" y="22"/>
                    <a:pt x="14" y="15"/>
                  </a:cubicBezTo>
                  <a:cubicBezTo>
                    <a:pt x="24" y="27"/>
                    <a:pt x="39" y="32"/>
                    <a:pt x="50" y="42"/>
                  </a:cubicBezTo>
                  <a:cubicBezTo>
                    <a:pt x="64" y="56"/>
                    <a:pt x="80" y="68"/>
                    <a:pt x="93" y="82"/>
                  </a:cubicBezTo>
                  <a:cubicBezTo>
                    <a:pt x="117" y="107"/>
                    <a:pt x="141" y="131"/>
                    <a:pt x="161" y="160"/>
                  </a:cubicBezTo>
                  <a:cubicBezTo>
                    <a:pt x="181" y="186"/>
                    <a:pt x="202" y="212"/>
                    <a:pt x="222" y="238"/>
                  </a:cubicBezTo>
                  <a:cubicBezTo>
                    <a:pt x="226" y="242"/>
                    <a:pt x="230" y="247"/>
                    <a:pt x="234" y="251"/>
                  </a:cubicBezTo>
                  <a:cubicBezTo>
                    <a:pt x="237" y="249"/>
                    <a:pt x="235" y="247"/>
                    <a:pt x="234" y="245"/>
                  </a:cubicBezTo>
                  <a:cubicBezTo>
                    <a:pt x="210" y="210"/>
                    <a:pt x="203" y="169"/>
                    <a:pt x="196" y="128"/>
                  </a:cubicBezTo>
                  <a:cubicBezTo>
                    <a:pt x="192" y="104"/>
                    <a:pt x="191" y="80"/>
                    <a:pt x="191" y="57"/>
                  </a:cubicBezTo>
                  <a:cubicBezTo>
                    <a:pt x="191" y="38"/>
                    <a:pt x="190" y="16"/>
                    <a:pt x="204" y="0"/>
                  </a:cubicBezTo>
                  <a:cubicBezTo>
                    <a:pt x="211" y="0"/>
                    <a:pt x="212" y="5"/>
                    <a:pt x="212" y="10"/>
                  </a:cubicBezTo>
                  <a:cubicBezTo>
                    <a:pt x="221" y="56"/>
                    <a:pt x="234" y="102"/>
                    <a:pt x="242" y="149"/>
                  </a:cubicBezTo>
                  <a:cubicBezTo>
                    <a:pt x="252" y="202"/>
                    <a:pt x="267" y="255"/>
                    <a:pt x="288" y="295"/>
                  </a:cubicBezTo>
                  <a:cubicBezTo>
                    <a:pt x="272" y="265"/>
                    <a:pt x="260" y="224"/>
                    <a:pt x="250" y="183"/>
                  </a:cubicBezTo>
                  <a:cubicBezTo>
                    <a:pt x="238" y="132"/>
                    <a:pt x="230" y="81"/>
                    <a:pt x="217" y="31"/>
                  </a:cubicBezTo>
                  <a:cubicBezTo>
                    <a:pt x="215" y="23"/>
                    <a:pt x="212" y="16"/>
                    <a:pt x="220" y="9"/>
                  </a:cubicBezTo>
                  <a:cubicBezTo>
                    <a:pt x="231" y="14"/>
                    <a:pt x="235" y="25"/>
                    <a:pt x="241" y="33"/>
                  </a:cubicBezTo>
                  <a:cubicBezTo>
                    <a:pt x="261" y="61"/>
                    <a:pt x="275" y="92"/>
                    <a:pt x="285" y="125"/>
                  </a:cubicBezTo>
                  <a:cubicBezTo>
                    <a:pt x="291" y="147"/>
                    <a:pt x="298" y="170"/>
                    <a:pt x="306" y="193"/>
                  </a:cubicBezTo>
                  <a:cubicBezTo>
                    <a:pt x="315" y="216"/>
                    <a:pt x="320" y="241"/>
                    <a:pt x="324" y="266"/>
                  </a:cubicBezTo>
                  <a:cubicBezTo>
                    <a:pt x="326" y="287"/>
                    <a:pt x="332" y="307"/>
                    <a:pt x="333" y="328"/>
                  </a:cubicBezTo>
                  <a:cubicBezTo>
                    <a:pt x="334" y="331"/>
                    <a:pt x="335" y="335"/>
                    <a:pt x="334" y="338"/>
                  </a:cubicBezTo>
                  <a:cubicBezTo>
                    <a:pt x="329" y="364"/>
                    <a:pt x="341" y="378"/>
                    <a:pt x="361" y="390"/>
                  </a:cubicBezTo>
                  <a:cubicBezTo>
                    <a:pt x="408" y="418"/>
                    <a:pt x="446" y="456"/>
                    <a:pt x="485" y="493"/>
                  </a:cubicBezTo>
                  <a:cubicBezTo>
                    <a:pt x="518" y="524"/>
                    <a:pt x="550" y="555"/>
                    <a:pt x="582" y="589"/>
                  </a:cubicBezTo>
                  <a:cubicBezTo>
                    <a:pt x="597" y="605"/>
                    <a:pt x="609" y="623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53">
              <a:extLst>
                <a:ext uri="{FF2B5EF4-FFF2-40B4-BE49-F238E27FC236}">
                  <a16:creationId xmlns:a16="http://schemas.microsoft.com/office/drawing/2014/main" id="{223A3EE9-0B7E-DC80-6634-2A96809ADD0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0" y="4294188"/>
              <a:ext cx="414338" cy="385763"/>
            </a:xfrm>
            <a:custGeom>
              <a:avLst/>
              <a:gdLst>
                <a:gd name="T0" fmla="*/ 281 w 298"/>
                <a:gd name="T1" fmla="*/ 230 h 277"/>
                <a:gd name="T2" fmla="*/ 229 w 298"/>
                <a:gd name="T3" fmla="*/ 255 h 277"/>
                <a:gd name="T4" fmla="*/ 113 w 298"/>
                <a:gd name="T5" fmla="*/ 269 h 277"/>
                <a:gd name="T6" fmla="*/ 17 w 298"/>
                <a:gd name="T7" fmla="*/ 187 h 277"/>
                <a:gd name="T8" fmla="*/ 1 w 298"/>
                <a:gd name="T9" fmla="*/ 116 h 277"/>
                <a:gd name="T10" fmla="*/ 30 w 298"/>
                <a:gd name="T11" fmla="*/ 23 h 277"/>
                <a:gd name="T12" fmla="*/ 79 w 298"/>
                <a:gd name="T13" fmla="*/ 8 h 277"/>
                <a:gd name="T14" fmla="*/ 102 w 298"/>
                <a:gd name="T15" fmla="*/ 29 h 277"/>
                <a:gd name="T16" fmla="*/ 137 w 298"/>
                <a:gd name="T17" fmla="*/ 82 h 277"/>
                <a:gd name="T18" fmla="*/ 189 w 298"/>
                <a:gd name="T19" fmla="*/ 134 h 277"/>
                <a:gd name="T20" fmla="*/ 271 w 298"/>
                <a:gd name="T21" fmla="*/ 186 h 277"/>
                <a:gd name="T22" fmla="*/ 292 w 298"/>
                <a:gd name="T23" fmla="*/ 203 h 277"/>
                <a:gd name="T24" fmla="*/ 291 w 298"/>
                <a:gd name="T25" fmla="*/ 222 h 277"/>
                <a:gd name="T26" fmla="*/ 281 w 298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7">
                  <a:moveTo>
                    <a:pt x="281" y="230"/>
                  </a:moveTo>
                  <a:cubicBezTo>
                    <a:pt x="266" y="245"/>
                    <a:pt x="247" y="250"/>
                    <a:pt x="229" y="255"/>
                  </a:cubicBezTo>
                  <a:cubicBezTo>
                    <a:pt x="191" y="267"/>
                    <a:pt x="153" y="277"/>
                    <a:pt x="113" y="269"/>
                  </a:cubicBezTo>
                  <a:cubicBezTo>
                    <a:pt x="66" y="260"/>
                    <a:pt x="33" y="232"/>
                    <a:pt x="17" y="187"/>
                  </a:cubicBezTo>
                  <a:cubicBezTo>
                    <a:pt x="7" y="165"/>
                    <a:pt x="0" y="141"/>
                    <a:pt x="1" y="116"/>
                  </a:cubicBezTo>
                  <a:cubicBezTo>
                    <a:pt x="2" y="83"/>
                    <a:pt x="13" y="52"/>
                    <a:pt x="30" y="23"/>
                  </a:cubicBezTo>
                  <a:cubicBezTo>
                    <a:pt x="42" y="3"/>
                    <a:pt x="66" y="0"/>
                    <a:pt x="79" y="8"/>
                  </a:cubicBezTo>
                  <a:cubicBezTo>
                    <a:pt x="88" y="13"/>
                    <a:pt x="96" y="21"/>
                    <a:pt x="102" y="29"/>
                  </a:cubicBezTo>
                  <a:cubicBezTo>
                    <a:pt x="116" y="45"/>
                    <a:pt x="125" y="64"/>
                    <a:pt x="137" y="82"/>
                  </a:cubicBezTo>
                  <a:cubicBezTo>
                    <a:pt x="150" y="103"/>
                    <a:pt x="168" y="120"/>
                    <a:pt x="189" y="134"/>
                  </a:cubicBezTo>
                  <a:cubicBezTo>
                    <a:pt x="216" y="152"/>
                    <a:pt x="243" y="169"/>
                    <a:pt x="271" y="186"/>
                  </a:cubicBezTo>
                  <a:cubicBezTo>
                    <a:pt x="279" y="190"/>
                    <a:pt x="285" y="197"/>
                    <a:pt x="292" y="203"/>
                  </a:cubicBezTo>
                  <a:cubicBezTo>
                    <a:pt x="298" y="208"/>
                    <a:pt x="296" y="216"/>
                    <a:pt x="291" y="222"/>
                  </a:cubicBezTo>
                  <a:cubicBezTo>
                    <a:pt x="288" y="225"/>
                    <a:pt x="284" y="228"/>
                    <a:pt x="281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54">
              <a:extLst>
                <a:ext uri="{FF2B5EF4-FFF2-40B4-BE49-F238E27FC236}">
                  <a16:creationId xmlns:a16="http://schemas.microsoft.com/office/drawing/2014/main" id="{C72362AC-8A95-CFB5-2AB0-8FC2C01F35D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0" y="4662488"/>
              <a:ext cx="384175" cy="37147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6 h 266"/>
                <a:gd name="T4" fmla="*/ 37 w 276"/>
                <a:gd name="T5" fmla="*/ 101 h 266"/>
                <a:gd name="T6" fmla="*/ 13 w 276"/>
                <a:gd name="T7" fmla="*/ 79 h 266"/>
                <a:gd name="T8" fmla="*/ 29 w 276"/>
                <a:gd name="T9" fmla="*/ 31 h 266"/>
                <a:gd name="T10" fmla="*/ 179 w 276"/>
                <a:gd name="T11" fmla="*/ 17 h 266"/>
                <a:gd name="T12" fmla="*/ 275 w 276"/>
                <a:gd name="T13" fmla="*/ 152 h 266"/>
                <a:gd name="T14" fmla="*/ 256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0"/>
                    <a:pt x="122" y="166"/>
                  </a:cubicBezTo>
                  <a:cubicBezTo>
                    <a:pt x="95" y="143"/>
                    <a:pt x="68" y="120"/>
                    <a:pt x="37" y="101"/>
                  </a:cubicBezTo>
                  <a:cubicBezTo>
                    <a:pt x="28" y="95"/>
                    <a:pt x="20" y="88"/>
                    <a:pt x="13" y="79"/>
                  </a:cubicBezTo>
                  <a:cubicBezTo>
                    <a:pt x="0" y="62"/>
                    <a:pt x="7" y="44"/>
                    <a:pt x="29" y="31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2"/>
                  </a:cubicBezTo>
                  <a:cubicBezTo>
                    <a:pt x="276" y="183"/>
                    <a:pt x="271" y="211"/>
                    <a:pt x="256" y="238"/>
                  </a:cubicBezTo>
                  <a:cubicBezTo>
                    <a:pt x="251" y="249"/>
                    <a:pt x="242" y="255"/>
                    <a:pt x="232" y="260"/>
                  </a:cubicBezTo>
                  <a:cubicBezTo>
                    <a:pt x="220" y="266"/>
                    <a:pt x="207" y="260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55">
              <a:extLst>
                <a:ext uri="{FF2B5EF4-FFF2-40B4-BE49-F238E27FC236}">
                  <a16:creationId xmlns:a16="http://schemas.microsoft.com/office/drawing/2014/main" id="{E18B0451-1AFD-B19B-478D-8AF615FE9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2350" y="4224338"/>
              <a:ext cx="212725" cy="373063"/>
            </a:xfrm>
            <a:custGeom>
              <a:avLst/>
              <a:gdLst>
                <a:gd name="T0" fmla="*/ 152 w 153"/>
                <a:gd name="T1" fmla="*/ 268 h 268"/>
                <a:gd name="T2" fmla="*/ 125 w 153"/>
                <a:gd name="T3" fmla="*/ 252 h 268"/>
                <a:gd name="T4" fmla="*/ 57 w 153"/>
                <a:gd name="T5" fmla="*/ 186 h 268"/>
                <a:gd name="T6" fmla="*/ 13 w 153"/>
                <a:gd name="T7" fmla="*/ 92 h 268"/>
                <a:gd name="T8" fmla="*/ 2 w 153"/>
                <a:gd name="T9" fmla="*/ 30 h 268"/>
                <a:gd name="T10" fmla="*/ 6 w 153"/>
                <a:gd name="T11" fmla="*/ 7 h 268"/>
                <a:gd name="T12" fmla="*/ 26 w 153"/>
                <a:gd name="T13" fmla="*/ 6 h 268"/>
                <a:gd name="T14" fmla="*/ 132 w 153"/>
                <a:gd name="T15" fmla="*/ 169 h 268"/>
                <a:gd name="T16" fmla="*/ 151 w 153"/>
                <a:gd name="T17" fmla="*/ 240 h 268"/>
                <a:gd name="T18" fmla="*/ 152 w 153"/>
                <a:gd name="T19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268">
                  <a:moveTo>
                    <a:pt x="152" y="268"/>
                  </a:moveTo>
                  <a:cubicBezTo>
                    <a:pt x="139" y="268"/>
                    <a:pt x="132" y="259"/>
                    <a:pt x="125" y="252"/>
                  </a:cubicBezTo>
                  <a:cubicBezTo>
                    <a:pt x="101" y="232"/>
                    <a:pt x="76" y="212"/>
                    <a:pt x="57" y="186"/>
                  </a:cubicBezTo>
                  <a:cubicBezTo>
                    <a:pt x="35" y="157"/>
                    <a:pt x="23" y="126"/>
                    <a:pt x="13" y="92"/>
                  </a:cubicBezTo>
                  <a:cubicBezTo>
                    <a:pt x="8" y="72"/>
                    <a:pt x="7" y="50"/>
                    <a:pt x="2" y="30"/>
                  </a:cubicBezTo>
                  <a:cubicBezTo>
                    <a:pt x="0" y="22"/>
                    <a:pt x="0" y="15"/>
                    <a:pt x="6" y="7"/>
                  </a:cubicBezTo>
                  <a:cubicBezTo>
                    <a:pt x="12" y="0"/>
                    <a:pt x="19" y="1"/>
                    <a:pt x="26" y="6"/>
                  </a:cubicBezTo>
                  <a:cubicBezTo>
                    <a:pt x="79" y="48"/>
                    <a:pt x="112" y="104"/>
                    <a:pt x="132" y="169"/>
                  </a:cubicBezTo>
                  <a:cubicBezTo>
                    <a:pt x="139" y="192"/>
                    <a:pt x="145" y="216"/>
                    <a:pt x="151" y="240"/>
                  </a:cubicBezTo>
                  <a:cubicBezTo>
                    <a:pt x="153" y="249"/>
                    <a:pt x="148" y="258"/>
                    <a:pt x="152" y="268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56">
              <a:extLst>
                <a:ext uri="{FF2B5EF4-FFF2-40B4-BE49-F238E27FC236}">
                  <a16:creationId xmlns:a16="http://schemas.microsoft.com/office/drawing/2014/main" id="{092EB0EC-3C3F-7F2F-8C85-6F812B65C7C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3738563"/>
              <a:ext cx="176213" cy="328613"/>
            </a:xfrm>
            <a:custGeom>
              <a:avLst/>
              <a:gdLst>
                <a:gd name="T0" fmla="*/ 80 w 127"/>
                <a:gd name="T1" fmla="*/ 205 h 236"/>
                <a:gd name="T2" fmla="*/ 34 w 127"/>
                <a:gd name="T3" fmla="*/ 146 h 236"/>
                <a:gd name="T4" fmla="*/ 5 w 127"/>
                <a:gd name="T5" fmla="*/ 39 h 236"/>
                <a:gd name="T6" fmla="*/ 2 w 127"/>
                <a:gd name="T7" fmla="*/ 15 h 236"/>
                <a:gd name="T8" fmla="*/ 8 w 127"/>
                <a:gd name="T9" fmla="*/ 3 h 236"/>
                <a:gd name="T10" fmla="*/ 23 w 127"/>
                <a:gd name="T11" fmla="*/ 7 h 236"/>
                <a:gd name="T12" fmla="*/ 80 w 127"/>
                <a:gd name="T13" fmla="*/ 80 h 236"/>
                <a:gd name="T14" fmla="*/ 107 w 127"/>
                <a:gd name="T15" fmla="*/ 133 h 236"/>
                <a:gd name="T16" fmla="*/ 126 w 127"/>
                <a:gd name="T17" fmla="*/ 211 h 236"/>
                <a:gd name="T18" fmla="*/ 125 w 127"/>
                <a:gd name="T19" fmla="*/ 225 h 236"/>
                <a:gd name="T20" fmla="*/ 111 w 127"/>
                <a:gd name="T21" fmla="*/ 231 h 236"/>
                <a:gd name="T22" fmla="*/ 80 w 127"/>
                <a:gd name="T23" fmla="*/ 20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236">
                  <a:moveTo>
                    <a:pt x="80" y="205"/>
                  </a:moveTo>
                  <a:cubicBezTo>
                    <a:pt x="63" y="190"/>
                    <a:pt x="48" y="168"/>
                    <a:pt x="34" y="146"/>
                  </a:cubicBezTo>
                  <a:cubicBezTo>
                    <a:pt x="14" y="114"/>
                    <a:pt x="7" y="77"/>
                    <a:pt x="5" y="39"/>
                  </a:cubicBezTo>
                  <a:cubicBezTo>
                    <a:pt x="4" y="31"/>
                    <a:pt x="0" y="23"/>
                    <a:pt x="2" y="15"/>
                  </a:cubicBezTo>
                  <a:cubicBezTo>
                    <a:pt x="3" y="10"/>
                    <a:pt x="3" y="5"/>
                    <a:pt x="8" y="3"/>
                  </a:cubicBezTo>
                  <a:cubicBezTo>
                    <a:pt x="14" y="0"/>
                    <a:pt x="19" y="3"/>
                    <a:pt x="23" y="7"/>
                  </a:cubicBezTo>
                  <a:cubicBezTo>
                    <a:pt x="44" y="29"/>
                    <a:pt x="64" y="53"/>
                    <a:pt x="80" y="80"/>
                  </a:cubicBezTo>
                  <a:cubicBezTo>
                    <a:pt x="89" y="98"/>
                    <a:pt x="98" y="115"/>
                    <a:pt x="107" y="133"/>
                  </a:cubicBezTo>
                  <a:cubicBezTo>
                    <a:pt x="118" y="158"/>
                    <a:pt x="121" y="184"/>
                    <a:pt x="126" y="211"/>
                  </a:cubicBezTo>
                  <a:cubicBezTo>
                    <a:pt x="126" y="215"/>
                    <a:pt x="127" y="221"/>
                    <a:pt x="125" y="225"/>
                  </a:cubicBezTo>
                  <a:cubicBezTo>
                    <a:pt x="123" y="231"/>
                    <a:pt x="118" y="236"/>
                    <a:pt x="111" y="231"/>
                  </a:cubicBezTo>
                  <a:cubicBezTo>
                    <a:pt x="101" y="224"/>
                    <a:pt x="90" y="218"/>
                    <a:pt x="80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57">
              <a:extLst>
                <a:ext uri="{FF2B5EF4-FFF2-40B4-BE49-F238E27FC236}">
                  <a16:creationId xmlns:a16="http://schemas.microsoft.com/office/drawing/2014/main" id="{156A4F16-E673-0576-11CD-B3970AF4C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3865563"/>
              <a:ext cx="428625" cy="506413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5 h 364"/>
                <a:gd name="T4" fmla="*/ 143 w 307"/>
                <a:gd name="T5" fmla="*/ 195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0 h 364"/>
                <a:gd name="T18" fmla="*/ 38 w 307"/>
                <a:gd name="T19" fmla="*/ 73 h 364"/>
                <a:gd name="T20" fmla="*/ 12 w 307"/>
                <a:gd name="T21" fmla="*/ 33 h 364"/>
                <a:gd name="T22" fmla="*/ 1 w 307"/>
                <a:gd name="T23" fmla="*/ 12 h 364"/>
                <a:gd name="T24" fmla="*/ 5 w 307"/>
                <a:gd name="T25" fmla="*/ 1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5" y="105"/>
                    <a:pt x="90" y="125"/>
                  </a:cubicBezTo>
                  <a:cubicBezTo>
                    <a:pt x="107" y="149"/>
                    <a:pt x="124" y="173"/>
                    <a:pt x="143" y="195"/>
                  </a:cubicBezTo>
                  <a:cubicBezTo>
                    <a:pt x="162" y="219"/>
                    <a:pt x="184" y="241"/>
                    <a:pt x="204" y="264"/>
                  </a:cubicBezTo>
                  <a:cubicBezTo>
                    <a:pt x="236" y="298"/>
                    <a:pt x="270" y="331"/>
                    <a:pt x="307" y="364"/>
                  </a:cubicBezTo>
                  <a:cubicBezTo>
                    <a:pt x="294" y="362"/>
                    <a:pt x="287" y="354"/>
                    <a:pt x="279" y="348"/>
                  </a:cubicBezTo>
                  <a:cubicBezTo>
                    <a:pt x="250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0"/>
                  </a:cubicBezTo>
                  <a:cubicBezTo>
                    <a:pt x="42" y="78"/>
                    <a:pt x="40" y="76"/>
                    <a:pt x="38" y="73"/>
                  </a:cubicBezTo>
                  <a:cubicBezTo>
                    <a:pt x="32" y="59"/>
                    <a:pt x="22" y="46"/>
                    <a:pt x="12" y="33"/>
                  </a:cubicBezTo>
                  <a:cubicBezTo>
                    <a:pt x="7" y="27"/>
                    <a:pt x="2" y="20"/>
                    <a:pt x="1" y="12"/>
                  </a:cubicBezTo>
                  <a:cubicBezTo>
                    <a:pt x="0" y="7"/>
                    <a:pt x="1" y="3"/>
                    <a:pt x="5" y="1"/>
                  </a:cubicBezTo>
                  <a:cubicBezTo>
                    <a:pt x="10" y="0"/>
                    <a:pt x="12" y="2"/>
                    <a:pt x="15" y="6"/>
                  </a:cubicBezTo>
                  <a:cubicBezTo>
                    <a:pt x="27" y="24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58">
              <a:extLst>
                <a:ext uri="{FF2B5EF4-FFF2-40B4-BE49-F238E27FC236}">
                  <a16:creationId xmlns:a16="http://schemas.microsoft.com/office/drawing/2014/main" id="{7A09B806-64FE-F72A-4A1A-4B03E6B1A10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0" y="3771900"/>
              <a:ext cx="168275" cy="596900"/>
            </a:xfrm>
            <a:custGeom>
              <a:avLst/>
              <a:gdLst>
                <a:gd name="T0" fmla="*/ 40 w 120"/>
                <a:gd name="T1" fmla="*/ 122 h 429"/>
                <a:gd name="T2" fmla="*/ 53 w 120"/>
                <a:gd name="T3" fmla="*/ 186 h 429"/>
                <a:gd name="T4" fmla="*/ 83 w 120"/>
                <a:gd name="T5" fmla="*/ 328 h 429"/>
                <a:gd name="T6" fmla="*/ 113 w 120"/>
                <a:gd name="T7" fmla="*/ 413 h 429"/>
                <a:gd name="T8" fmla="*/ 120 w 120"/>
                <a:gd name="T9" fmla="*/ 429 h 429"/>
                <a:gd name="T10" fmla="*/ 110 w 120"/>
                <a:gd name="T11" fmla="*/ 420 h 429"/>
                <a:gd name="T12" fmla="*/ 63 w 120"/>
                <a:gd name="T13" fmla="*/ 287 h 429"/>
                <a:gd name="T14" fmla="*/ 27 w 120"/>
                <a:gd name="T15" fmla="*/ 120 h 429"/>
                <a:gd name="T16" fmla="*/ 24 w 120"/>
                <a:gd name="T17" fmla="*/ 112 h 429"/>
                <a:gd name="T18" fmla="*/ 5 w 120"/>
                <a:gd name="T19" fmla="*/ 19 h 429"/>
                <a:gd name="T20" fmla="*/ 8 w 120"/>
                <a:gd name="T21" fmla="*/ 2 h 429"/>
                <a:gd name="T22" fmla="*/ 21 w 120"/>
                <a:gd name="T23" fmla="*/ 16 h 429"/>
                <a:gd name="T24" fmla="*/ 40 w 120"/>
                <a:gd name="T25" fmla="*/ 122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40" y="122"/>
                  </a:moveTo>
                  <a:cubicBezTo>
                    <a:pt x="40" y="145"/>
                    <a:pt x="48" y="166"/>
                    <a:pt x="53" y="186"/>
                  </a:cubicBezTo>
                  <a:cubicBezTo>
                    <a:pt x="65" y="233"/>
                    <a:pt x="71" y="281"/>
                    <a:pt x="83" y="328"/>
                  </a:cubicBezTo>
                  <a:cubicBezTo>
                    <a:pt x="91" y="357"/>
                    <a:pt x="102" y="386"/>
                    <a:pt x="113" y="413"/>
                  </a:cubicBezTo>
                  <a:cubicBezTo>
                    <a:pt x="115" y="419"/>
                    <a:pt x="117" y="423"/>
                    <a:pt x="120" y="429"/>
                  </a:cubicBezTo>
                  <a:cubicBezTo>
                    <a:pt x="114" y="427"/>
                    <a:pt x="112" y="424"/>
                    <a:pt x="110" y="420"/>
                  </a:cubicBezTo>
                  <a:cubicBezTo>
                    <a:pt x="88" y="378"/>
                    <a:pt x="73" y="334"/>
                    <a:pt x="63" y="287"/>
                  </a:cubicBezTo>
                  <a:cubicBezTo>
                    <a:pt x="51" y="231"/>
                    <a:pt x="39" y="176"/>
                    <a:pt x="27" y="120"/>
                  </a:cubicBezTo>
                  <a:cubicBezTo>
                    <a:pt x="26" y="117"/>
                    <a:pt x="25" y="115"/>
                    <a:pt x="24" y="112"/>
                  </a:cubicBezTo>
                  <a:cubicBezTo>
                    <a:pt x="18" y="81"/>
                    <a:pt x="14" y="50"/>
                    <a:pt x="5" y="19"/>
                  </a:cubicBezTo>
                  <a:cubicBezTo>
                    <a:pt x="4" y="13"/>
                    <a:pt x="0" y="4"/>
                    <a:pt x="8" y="2"/>
                  </a:cubicBezTo>
                  <a:cubicBezTo>
                    <a:pt x="16" y="0"/>
                    <a:pt x="20" y="9"/>
                    <a:pt x="21" y="16"/>
                  </a:cubicBezTo>
                  <a:cubicBezTo>
                    <a:pt x="27" y="51"/>
                    <a:pt x="34" y="87"/>
                    <a:pt x="40" y="12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08" name="Grupo 107">
            <a:extLst>
              <a:ext uri="{FF2B5EF4-FFF2-40B4-BE49-F238E27FC236}">
                <a16:creationId xmlns:a16="http://schemas.microsoft.com/office/drawing/2014/main" id="{2DE5D7DE-5242-2B4C-44B8-99AC2A2A7ADA}"/>
              </a:ext>
            </a:extLst>
          </p:cNvPr>
          <p:cNvGrpSpPr/>
          <p:nvPr/>
        </p:nvGrpSpPr>
        <p:grpSpPr>
          <a:xfrm flipH="1">
            <a:off x="19674" y="3724728"/>
            <a:ext cx="1068957" cy="1403350"/>
            <a:chOff x="8072438" y="3738563"/>
            <a:chExt cx="1076325" cy="1403350"/>
          </a:xfrm>
        </p:grpSpPr>
        <p:sp>
          <p:nvSpPr>
            <p:cNvPr id="109" name="Freeform 52">
              <a:extLst>
                <a:ext uri="{FF2B5EF4-FFF2-40B4-BE49-F238E27FC236}">
                  <a16:creationId xmlns:a16="http://schemas.microsoft.com/office/drawing/2014/main" id="{EF9C1BE9-0AAC-5E03-A273-DEDDF576C60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4825" y="3929063"/>
              <a:ext cx="1023938" cy="1212850"/>
            </a:xfrm>
            <a:custGeom>
              <a:avLst/>
              <a:gdLst>
                <a:gd name="T0" fmla="*/ 623 w 734"/>
                <a:gd name="T1" fmla="*/ 641 h 871"/>
                <a:gd name="T2" fmla="*/ 703 w 734"/>
                <a:gd name="T3" fmla="*/ 767 h 871"/>
                <a:gd name="T4" fmla="*/ 731 w 734"/>
                <a:gd name="T5" fmla="*/ 852 h 871"/>
                <a:gd name="T6" fmla="*/ 729 w 734"/>
                <a:gd name="T7" fmla="*/ 871 h 871"/>
                <a:gd name="T8" fmla="*/ 672 w 734"/>
                <a:gd name="T9" fmla="*/ 756 h 871"/>
                <a:gd name="T10" fmla="*/ 601 w 734"/>
                <a:gd name="T11" fmla="*/ 649 h 871"/>
                <a:gd name="T12" fmla="*/ 575 w 734"/>
                <a:gd name="T13" fmla="*/ 613 h 871"/>
                <a:gd name="T14" fmla="*/ 510 w 734"/>
                <a:gd name="T15" fmla="*/ 543 h 871"/>
                <a:gd name="T16" fmla="*/ 495 w 734"/>
                <a:gd name="T17" fmla="*/ 538 h 871"/>
                <a:gd name="T18" fmla="*/ 395 w 734"/>
                <a:gd name="T19" fmla="*/ 515 h 871"/>
                <a:gd name="T20" fmla="*/ 376 w 734"/>
                <a:gd name="T21" fmla="*/ 499 h 871"/>
                <a:gd name="T22" fmla="*/ 398 w 734"/>
                <a:gd name="T23" fmla="*/ 490 h 871"/>
                <a:gd name="T24" fmla="*/ 446 w 734"/>
                <a:gd name="T25" fmla="*/ 495 h 871"/>
                <a:gd name="T26" fmla="*/ 458 w 734"/>
                <a:gd name="T27" fmla="*/ 496 h 871"/>
                <a:gd name="T28" fmla="*/ 424 w 734"/>
                <a:gd name="T29" fmla="*/ 462 h 871"/>
                <a:gd name="T30" fmla="*/ 330 w 734"/>
                <a:gd name="T31" fmla="*/ 394 h 871"/>
                <a:gd name="T32" fmla="*/ 254 w 734"/>
                <a:gd name="T33" fmla="*/ 341 h 871"/>
                <a:gd name="T34" fmla="*/ 124 w 734"/>
                <a:gd name="T35" fmla="*/ 229 h 871"/>
                <a:gd name="T36" fmla="*/ 78 w 734"/>
                <a:gd name="T37" fmla="*/ 173 h 871"/>
                <a:gd name="T38" fmla="*/ 11 w 734"/>
                <a:gd name="T39" fmla="*/ 58 h 871"/>
                <a:gd name="T40" fmla="*/ 0 w 734"/>
                <a:gd name="T41" fmla="*/ 27 h 871"/>
                <a:gd name="T42" fmla="*/ 13 w 734"/>
                <a:gd name="T43" fmla="*/ 35 h 871"/>
                <a:gd name="T44" fmla="*/ 68 w 734"/>
                <a:gd name="T45" fmla="*/ 116 h 871"/>
                <a:gd name="T46" fmla="*/ 135 w 734"/>
                <a:gd name="T47" fmla="*/ 195 h 871"/>
                <a:gd name="T48" fmla="*/ 155 w 734"/>
                <a:gd name="T49" fmla="*/ 216 h 871"/>
                <a:gd name="T50" fmla="*/ 241 w 734"/>
                <a:gd name="T51" fmla="*/ 297 h 871"/>
                <a:gd name="T52" fmla="*/ 123 w 734"/>
                <a:gd name="T53" fmla="*/ 179 h 871"/>
                <a:gd name="T54" fmla="*/ 17 w 734"/>
                <a:gd name="T55" fmla="*/ 34 h 871"/>
                <a:gd name="T56" fmla="*/ 14 w 734"/>
                <a:gd name="T57" fmla="*/ 15 h 871"/>
                <a:gd name="T58" fmla="*/ 50 w 734"/>
                <a:gd name="T59" fmla="*/ 42 h 871"/>
                <a:gd name="T60" fmla="*/ 93 w 734"/>
                <a:gd name="T61" fmla="*/ 82 h 871"/>
                <a:gd name="T62" fmla="*/ 161 w 734"/>
                <a:gd name="T63" fmla="*/ 160 h 871"/>
                <a:gd name="T64" fmla="*/ 222 w 734"/>
                <a:gd name="T65" fmla="*/ 238 h 871"/>
                <a:gd name="T66" fmla="*/ 234 w 734"/>
                <a:gd name="T67" fmla="*/ 251 h 871"/>
                <a:gd name="T68" fmla="*/ 234 w 734"/>
                <a:gd name="T69" fmla="*/ 245 h 871"/>
                <a:gd name="T70" fmla="*/ 196 w 734"/>
                <a:gd name="T71" fmla="*/ 128 h 871"/>
                <a:gd name="T72" fmla="*/ 191 w 734"/>
                <a:gd name="T73" fmla="*/ 57 h 871"/>
                <a:gd name="T74" fmla="*/ 204 w 734"/>
                <a:gd name="T75" fmla="*/ 0 h 871"/>
                <a:gd name="T76" fmla="*/ 212 w 734"/>
                <a:gd name="T77" fmla="*/ 10 h 871"/>
                <a:gd name="T78" fmla="*/ 242 w 734"/>
                <a:gd name="T79" fmla="*/ 149 h 871"/>
                <a:gd name="T80" fmla="*/ 288 w 734"/>
                <a:gd name="T81" fmla="*/ 295 h 871"/>
                <a:gd name="T82" fmla="*/ 250 w 734"/>
                <a:gd name="T83" fmla="*/ 183 h 871"/>
                <a:gd name="T84" fmla="*/ 217 w 734"/>
                <a:gd name="T85" fmla="*/ 31 h 871"/>
                <a:gd name="T86" fmla="*/ 220 w 734"/>
                <a:gd name="T87" fmla="*/ 9 h 871"/>
                <a:gd name="T88" fmla="*/ 241 w 734"/>
                <a:gd name="T89" fmla="*/ 33 h 871"/>
                <a:gd name="T90" fmla="*/ 285 w 734"/>
                <a:gd name="T91" fmla="*/ 125 h 871"/>
                <a:gd name="T92" fmla="*/ 306 w 734"/>
                <a:gd name="T93" fmla="*/ 193 h 871"/>
                <a:gd name="T94" fmla="*/ 324 w 734"/>
                <a:gd name="T95" fmla="*/ 266 h 871"/>
                <a:gd name="T96" fmla="*/ 333 w 734"/>
                <a:gd name="T97" fmla="*/ 328 h 871"/>
                <a:gd name="T98" fmla="*/ 334 w 734"/>
                <a:gd name="T99" fmla="*/ 338 h 871"/>
                <a:gd name="T100" fmla="*/ 361 w 734"/>
                <a:gd name="T101" fmla="*/ 390 h 871"/>
                <a:gd name="T102" fmla="*/ 485 w 734"/>
                <a:gd name="T103" fmla="*/ 493 h 871"/>
                <a:gd name="T104" fmla="*/ 582 w 734"/>
                <a:gd name="T105" fmla="*/ 589 h 871"/>
                <a:gd name="T106" fmla="*/ 623 w 734"/>
                <a:gd name="T107" fmla="*/ 64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1">
                  <a:moveTo>
                    <a:pt x="623" y="641"/>
                  </a:moveTo>
                  <a:cubicBezTo>
                    <a:pt x="651" y="682"/>
                    <a:pt x="681" y="722"/>
                    <a:pt x="703" y="767"/>
                  </a:cubicBezTo>
                  <a:cubicBezTo>
                    <a:pt x="716" y="793"/>
                    <a:pt x="725" y="822"/>
                    <a:pt x="731" y="852"/>
                  </a:cubicBezTo>
                  <a:cubicBezTo>
                    <a:pt x="732" y="857"/>
                    <a:pt x="734" y="863"/>
                    <a:pt x="729" y="871"/>
                  </a:cubicBezTo>
                  <a:cubicBezTo>
                    <a:pt x="707" y="833"/>
                    <a:pt x="697" y="790"/>
                    <a:pt x="672" y="756"/>
                  </a:cubicBezTo>
                  <a:cubicBezTo>
                    <a:pt x="648" y="721"/>
                    <a:pt x="628" y="683"/>
                    <a:pt x="601" y="649"/>
                  </a:cubicBezTo>
                  <a:cubicBezTo>
                    <a:pt x="595" y="635"/>
                    <a:pt x="585" y="623"/>
                    <a:pt x="575" y="613"/>
                  </a:cubicBezTo>
                  <a:cubicBezTo>
                    <a:pt x="554" y="589"/>
                    <a:pt x="533" y="564"/>
                    <a:pt x="510" y="543"/>
                  </a:cubicBezTo>
                  <a:cubicBezTo>
                    <a:pt x="505" y="539"/>
                    <a:pt x="501" y="538"/>
                    <a:pt x="495" y="538"/>
                  </a:cubicBezTo>
                  <a:cubicBezTo>
                    <a:pt x="461" y="533"/>
                    <a:pt x="427" y="529"/>
                    <a:pt x="395" y="515"/>
                  </a:cubicBezTo>
                  <a:cubicBezTo>
                    <a:pt x="387" y="512"/>
                    <a:pt x="374" y="511"/>
                    <a:pt x="376" y="499"/>
                  </a:cubicBezTo>
                  <a:cubicBezTo>
                    <a:pt x="378" y="489"/>
                    <a:pt x="390" y="491"/>
                    <a:pt x="398" y="490"/>
                  </a:cubicBezTo>
                  <a:cubicBezTo>
                    <a:pt x="414" y="488"/>
                    <a:pt x="430" y="492"/>
                    <a:pt x="446" y="495"/>
                  </a:cubicBezTo>
                  <a:cubicBezTo>
                    <a:pt x="450" y="496"/>
                    <a:pt x="453" y="499"/>
                    <a:pt x="458" y="496"/>
                  </a:cubicBezTo>
                  <a:cubicBezTo>
                    <a:pt x="451" y="480"/>
                    <a:pt x="436" y="473"/>
                    <a:pt x="424" y="462"/>
                  </a:cubicBezTo>
                  <a:cubicBezTo>
                    <a:pt x="395" y="436"/>
                    <a:pt x="363" y="414"/>
                    <a:pt x="330" y="394"/>
                  </a:cubicBezTo>
                  <a:cubicBezTo>
                    <a:pt x="304" y="378"/>
                    <a:pt x="277" y="361"/>
                    <a:pt x="254" y="341"/>
                  </a:cubicBezTo>
                  <a:cubicBezTo>
                    <a:pt x="210" y="304"/>
                    <a:pt x="166" y="267"/>
                    <a:pt x="124" y="229"/>
                  </a:cubicBezTo>
                  <a:cubicBezTo>
                    <a:pt x="107" y="212"/>
                    <a:pt x="94" y="191"/>
                    <a:pt x="78" y="173"/>
                  </a:cubicBezTo>
                  <a:cubicBezTo>
                    <a:pt x="51" y="137"/>
                    <a:pt x="32" y="96"/>
                    <a:pt x="11" y="58"/>
                  </a:cubicBezTo>
                  <a:cubicBezTo>
                    <a:pt x="6" y="49"/>
                    <a:pt x="4" y="38"/>
                    <a:pt x="0" y="27"/>
                  </a:cubicBezTo>
                  <a:cubicBezTo>
                    <a:pt x="6" y="26"/>
                    <a:pt x="9" y="31"/>
                    <a:pt x="13" y="35"/>
                  </a:cubicBezTo>
                  <a:cubicBezTo>
                    <a:pt x="30" y="63"/>
                    <a:pt x="48" y="90"/>
                    <a:pt x="68" y="116"/>
                  </a:cubicBezTo>
                  <a:cubicBezTo>
                    <a:pt x="89" y="143"/>
                    <a:pt x="109" y="171"/>
                    <a:pt x="135" y="195"/>
                  </a:cubicBezTo>
                  <a:cubicBezTo>
                    <a:pt x="142" y="201"/>
                    <a:pt x="149" y="209"/>
                    <a:pt x="155" y="216"/>
                  </a:cubicBezTo>
                  <a:cubicBezTo>
                    <a:pt x="185" y="246"/>
                    <a:pt x="215" y="276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3"/>
                    <a:pt x="47" y="86"/>
                    <a:pt x="17" y="34"/>
                  </a:cubicBezTo>
                  <a:cubicBezTo>
                    <a:pt x="13" y="28"/>
                    <a:pt x="8" y="22"/>
                    <a:pt x="14" y="15"/>
                  </a:cubicBezTo>
                  <a:cubicBezTo>
                    <a:pt x="24" y="27"/>
                    <a:pt x="39" y="32"/>
                    <a:pt x="50" y="42"/>
                  </a:cubicBezTo>
                  <a:cubicBezTo>
                    <a:pt x="64" y="56"/>
                    <a:pt x="80" y="68"/>
                    <a:pt x="93" y="82"/>
                  </a:cubicBezTo>
                  <a:cubicBezTo>
                    <a:pt x="117" y="107"/>
                    <a:pt x="141" y="131"/>
                    <a:pt x="161" y="160"/>
                  </a:cubicBezTo>
                  <a:cubicBezTo>
                    <a:pt x="181" y="186"/>
                    <a:pt x="202" y="212"/>
                    <a:pt x="222" y="238"/>
                  </a:cubicBezTo>
                  <a:cubicBezTo>
                    <a:pt x="226" y="242"/>
                    <a:pt x="230" y="247"/>
                    <a:pt x="234" y="251"/>
                  </a:cubicBezTo>
                  <a:cubicBezTo>
                    <a:pt x="237" y="249"/>
                    <a:pt x="235" y="247"/>
                    <a:pt x="234" y="245"/>
                  </a:cubicBezTo>
                  <a:cubicBezTo>
                    <a:pt x="210" y="210"/>
                    <a:pt x="203" y="169"/>
                    <a:pt x="196" y="128"/>
                  </a:cubicBezTo>
                  <a:cubicBezTo>
                    <a:pt x="192" y="104"/>
                    <a:pt x="191" y="80"/>
                    <a:pt x="191" y="57"/>
                  </a:cubicBezTo>
                  <a:cubicBezTo>
                    <a:pt x="191" y="38"/>
                    <a:pt x="190" y="16"/>
                    <a:pt x="204" y="0"/>
                  </a:cubicBezTo>
                  <a:cubicBezTo>
                    <a:pt x="211" y="0"/>
                    <a:pt x="212" y="5"/>
                    <a:pt x="212" y="10"/>
                  </a:cubicBezTo>
                  <a:cubicBezTo>
                    <a:pt x="221" y="56"/>
                    <a:pt x="234" y="102"/>
                    <a:pt x="242" y="149"/>
                  </a:cubicBezTo>
                  <a:cubicBezTo>
                    <a:pt x="252" y="202"/>
                    <a:pt x="267" y="255"/>
                    <a:pt x="288" y="295"/>
                  </a:cubicBezTo>
                  <a:cubicBezTo>
                    <a:pt x="272" y="265"/>
                    <a:pt x="260" y="224"/>
                    <a:pt x="250" y="183"/>
                  </a:cubicBezTo>
                  <a:cubicBezTo>
                    <a:pt x="238" y="132"/>
                    <a:pt x="230" y="81"/>
                    <a:pt x="217" y="31"/>
                  </a:cubicBezTo>
                  <a:cubicBezTo>
                    <a:pt x="215" y="23"/>
                    <a:pt x="212" y="16"/>
                    <a:pt x="220" y="9"/>
                  </a:cubicBezTo>
                  <a:cubicBezTo>
                    <a:pt x="231" y="14"/>
                    <a:pt x="235" y="25"/>
                    <a:pt x="241" y="33"/>
                  </a:cubicBezTo>
                  <a:cubicBezTo>
                    <a:pt x="261" y="61"/>
                    <a:pt x="275" y="92"/>
                    <a:pt x="285" y="125"/>
                  </a:cubicBezTo>
                  <a:cubicBezTo>
                    <a:pt x="291" y="147"/>
                    <a:pt x="298" y="170"/>
                    <a:pt x="306" y="193"/>
                  </a:cubicBezTo>
                  <a:cubicBezTo>
                    <a:pt x="315" y="216"/>
                    <a:pt x="320" y="241"/>
                    <a:pt x="324" y="266"/>
                  </a:cubicBezTo>
                  <a:cubicBezTo>
                    <a:pt x="326" y="287"/>
                    <a:pt x="332" y="307"/>
                    <a:pt x="333" y="328"/>
                  </a:cubicBezTo>
                  <a:cubicBezTo>
                    <a:pt x="334" y="331"/>
                    <a:pt x="335" y="335"/>
                    <a:pt x="334" y="338"/>
                  </a:cubicBezTo>
                  <a:cubicBezTo>
                    <a:pt x="329" y="364"/>
                    <a:pt x="341" y="378"/>
                    <a:pt x="361" y="390"/>
                  </a:cubicBezTo>
                  <a:cubicBezTo>
                    <a:pt x="408" y="418"/>
                    <a:pt x="446" y="456"/>
                    <a:pt x="485" y="493"/>
                  </a:cubicBezTo>
                  <a:cubicBezTo>
                    <a:pt x="518" y="524"/>
                    <a:pt x="550" y="555"/>
                    <a:pt x="582" y="589"/>
                  </a:cubicBezTo>
                  <a:cubicBezTo>
                    <a:pt x="597" y="605"/>
                    <a:pt x="609" y="623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53">
              <a:extLst>
                <a:ext uri="{FF2B5EF4-FFF2-40B4-BE49-F238E27FC236}">
                  <a16:creationId xmlns:a16="http://schemas.microsoft.com/office/drawing/2014/main" id="{DC9CE277-1343-41FD-B1DF-972F09E5A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0" y="4294188"/>
              <a:ext cx="414338" cy="385763"/>
            </a:xfrm>
            <a:custGeom>
              <a:avLst/>
              <a:gdLst>
                <a:gd name="T0" fmla="*/ 281 w 298"/>
                <a:gd name="T1" fmla="*/ 230 h 277"/>
                <a:gd name="T2" fmla="*/ 229 w 298"/>
                <a:gd name="T3" fmla="*/ 255 h 277"/>
                <a:gd name="T4" fmla="*/ 113 w 298"/>
                <a:gd name="T5" fmla="*/ 269 h 277"/>
                <a:gd name="T6" fmla="*/ 17 w 298"/>
                <a:gd name="T7" fmla="*/ 187 h 277"/>
                <a:gd name="T8" fmla="*/ 1 w 298"/>
                <a:gd name="T9" fmla="*/ 116 h 277"/>
                <a:gd name="T10" fmla="*/ 30 w 298"/>
                <a:gd name="T11" fmla="*/ 23 h 277"/>
                <a:gd name="T12" fmla="*/ 79 w 298"/>
                <a:gd name="T13" fmla="*/ 8 h 277"/>
                <a:gd name="T14" fmla="*/ 102 w 298"/>
                <a:gd name="T15" fmla="*/ 29 h 277"/>
                <a:gd name="T16" fmla="*/ 137 w 298"/>
                <a:gd name="T17" fmla="*/ 82 h 277"/>
                <a:gd name="T18" fmla="*/ 189 w 298"/>
                <a:gd name="T19" fmla="*/ 134 h 277"/>
                <a:gd name="T20" fmla="*/ 271 w 298"/>
                <a:gd name="T21" fmla="*/ 186 h 277"/>
                <a:gd name="T22" fmla="*/ 292 w 298"/>
                <a:gd name="T23" fmla="*/ 203 h 277"/>
                <a:gd name="T24" fmla="*/ 291 w 298"/>
                <a:gd name="T25" fmla="*/ 222 h 277"/>
                <a:gd name="T26" fmla="*/ 281 w 298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7">
                  <a:moveTo>
                    <a:pt x="281" y="230"/>
                  </a:moveTo>
                  <a:cubicBezTo>
                    <a:pt x="266" y="245"/>
                    <a:pt x="247" y="250"/>
                    <a:pt x="229" y="255"/>
                  </a:cubicBezTo>
                  <a:cubicBezTo>
                    <a:pt x="191" y="267"/>
                    <a:pt x="153" y="277"/>
                    <a:pt x="113" y="269"/>
                  </a:cubicBezTo>
                  <a:cubicBezTo>
                    <a:pt x="66" y="260"/>
                    <a:pt x="33" y="232"/>
                    <a:pt x="17" y="187"/>
                  </a:cubicBezTo>
                  <a:cubicBezTo>
                    <a:pt x="7" y="165"/>
                    <a:pt x="0" y="141"/>
                    <a:pt x="1" y="116"/>
                  </a:cubicBezTo>
                  <a:cubicBezTo>
                    <a:pt x="2" y="83"/>
                    <a:pt x="13" y="52"/>
                    <a:pt x="30" y="23"/>
                  </a:cubicBezTo>
                  <a:cubicBezTo>
                    <a:pt x="42" y="3"/>
                    <a:pt x="66" y="0"/>
                    <a:pt x="79" y="8"/>
                  </a:cubicBezTo>
                  <a:cubicBezTo>
                    <a:pt x="88" y="13"/>
                    <a:pt x="96" y="21"/>
                    <a:pt x="102" y="29"/>
                  </a:cubicBezTo>
                  <a:cubicBezTo>
                    <a:pt x="116" y="45"/>
                    <a:pt x="125" y="64"/>
                    <a:pt x="137" y="82"/>
                  </a:cubicBezTo>
                  <a:cubicBezTo>
                    <a:pt x="150" y="103"/>
                    <a:pt x="168" y="120"/>
                    <a:pt x="189" y="134"/>
                  </a:cubicBezTo>
                  <a:cubicBezTo>
                    <a:pt x="216" y="152"/>
                    <a:pt x="243" y="169"/>
                    <a:pt x="271" y="186"/>
                  </a:cubicBezTo>
                  <a:cubicBezTo>
                    <a:pt x="279" y="190"/>
                    <a:pt x="285" y="197"/>
                    <a:pt x="292" y="203"/>
                  </a:cubicBezTo>
                  <a:cubicBezTo>
                    <a:pt x="298" y="208"/>
                    <a:pt x="296" y="216"/>
                    <a:pt x="291" y="222"/>
                  </a:cubicBezTo>
                  <a:cubicBezTo>
                    <a:pt x="288" y="225"/>
                    <a:pt x="284" y="228"/>
                    <a:pt x="281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1" name="Freeform 54">
              <a:extLst>
                <a:ext uri="{FF2B5EF4-FFF2-40B4-BE49-F238E27FC236}">
                  <a16:creationId xmlns:a16="http://schemas.microsoft.com/office/drawing/2014/main" id="{7F831B7F-8DB7-3116-69DD-031FF742B30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0" y="4662488"/>
              <a:ext cx="384175" cy="37147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6 h 266"/>
                <a:gd name="T4" fmla="*/ 37 w 276"/>
                <a:gd name="T5" fmla="*/ 101 h 266"/>
                <a:gd name="T6" fmla="*/ 13 w 276"/>
                <a:gd name="T7" fmla="*/ 79 h 266"/>
                <a:gd name="T8" fmla="*/ 29 w 276"/>
                <a:gd name="T9" fmla="*/ 31 h 266"/>
                <a:gd name="T10" fmla="*/ 179 w 276"/>
                <a:gd name="T11" fmla="*/ 17 h 266"/>
                <a:gd name="T12" fmla="*/ 275 w 276"/>
                <a:gd name="T13" fmla="*/ 152 h 266"/>
                <a:gd name="T14" fmla="*/ 256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0"/>
                    <a:pt x="122" y="166"/>
                  </a:cubicBezTo>
                  <a:cubicBezTo>
                    <a:pt x="95" y="143"/>
                    <a:pt x="68" y="120"/>
                    <a:pt x="37" y="101"/>
                  </a:cubicBezTo>
                  <a:cubicBezTo>
                    <a:pt x="28" y="95"/>
                    <a:pt x="20" y="88"/>
                    <a:pt x="13" y="79"/>
                  </a:cubicBezTo>
                  <a:cubicBezTo>
                    <a:pt x="0" y="62"/>
                    <a:pt x="7" y="44"/>
                    <a:pt x="29" y="31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2"/>
                  </a:cubicBezTo>
                  <a:cubicBezTo>
                    <a:pt x="276" y="183"/>
                    <a:pt x="271" y="211"/>
                    <a:pt x="256" y="238"/>
                  </a:cubicBezTo>
                  <a:cubicBezTo>
                    <a:pt x="251" y="249"/>
                    <a:pt x="242" y="255"/>
                    <a:pt x="232" y="260"/>
                  </a:cubicBezTo>
                  <a:cubicBezTo>
                    <a:pt x="220" y="266"/>
                    <a:pt x="207" y="260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2" name="Freeform 55">
              <a:extLst>
                <a:ext uri="{FF2B5EF4-FFF2-40B4-BE49-F238E27FC236}">
                  <a16:creationId xmlns:a16="http://schemas.microsoft.com/office/drawing/2014/main" id="{F0E16B95-6F88-264C-FFA6-095292D31F77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2350" y="4224338"/>
              <a:ext cx="212725" cy="373063"/>
            </a:xfrm>
            <a:custGeom>
              <a:avLst/>
              <a:gdLst>
                <a:gd name="T0" fmla="*/ 152 w 153"/>
                <a:gd name="T1" fmla="*/ 268 h 268"/>
                <a:gd name="T2" fmla="*/ 125 w 153"/>
                <a:gd name="T3" fmla="*/ 252 h 268"/>
                <a:gd name="T4" fmla="*/ 57 w 153"/>
                <a:gd name="T5" fmla="*/ 186 h 268"/>
                <a:gd name="T6" fmla="*/ 13 w 153"/>
                <a:gd name="T7" fmla="*/ 92 h 268"/>
                <a:gd name="T8" fmla="*/ 2 w 153"/>
                <a:gd name="T9" fmla="*/ 30 h 268"/>
                <a:gd name="T10" fmla="*/ 6 w 153"/>
                <a:gd name="T11" fmla="*/ 7 h 268"/>
                <a:gd name="T12" fmla="*/ 26 w 153"/>
                <a:gd name="T13" fmla="*/ 6 h 268"/>
                <a:gd name="T14" fmla="*/ 132 w 153"/>
                <a:gd name="T15" fmla="*/ 169 h 268"/>
                <a:gd name="T16" fmla="*/ 151 w 153"/>
                <a:gd name="T17" fmla="*/ 240 h 268"/>
                <a:gd name="T18" fmla="*/ 152 w 153"/>
                <a:gd name="T19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268">
                  <a:moveTo>
                    <a:pt x="152" y="268"/>
                  </a:moveTo>
                  <a:cubicBezTo>
                    <a:pt x="139" y="268"/>
                    <a:pt x="132" y="259"/>
                    <a:pt x="125" y="252"/>
                  </a:cubicBezTo>
                  <a:cubicBezTo>
                    <a:pt x="101" y="232"/>
                    <a:pt x="76" y="212"/>
                    <a:pt x="57" y="186"/>
                  </a:cubicBezTo>
                  <a:cubicBezTo>
                    <a:pt x="35" y="157"/>
                    <a:pt x="23" y="126"/>
                    <a:pt x="13" y="92"/>
                  </a:cubicBezTo>
                  <a:cubicBezTo>
                    <a:pt x="8" y="72"/>
                    <a:pt x="7" y="50"/>
                    <a:pt x="2" y="30"/>
                  </a:cubicBezTo>
                  <a:cubicBezTo>
                    <a:pt x="0" y="22"/>
                    <a:pt x="0" y="15"/>
                    <a:pt x="6" y="7"/>
                  </a:cubicBezTo>
                  <a:cubicBezTo>
                    <a:pt x="12" y="0"/>
                    <a:pt x="19" y="1"/>
                    <a:pt x="26" y="6"/>
                  </a:cubicBezTo>
                  <a:cubicBezTo>
                    <a:pt x="79" y="48"/>
                    <a:pt x="112" y="104"/>
                    <a:pt x="132" y="169"/>
                  </a:cubicBezTo>
                  <a:cubicBezTo>
                    <a:pt x="139" y="192"/>
                    <a:pt x="145" y="216"/>
                    <a:pt x="151" y="240"/>
                  </a:cubicBezTo>
                  <a:cubicBezTo>
                    <a:pt x="153" y="249"/>
                    <a:pt x="148" y="258"/>
                    <a:pt x="152" y="268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3" name="Freeform 56">
              <a:extLst>
                <a:ext uri="{FF2B5EF4-FFF2-40B4-BE49-F238E27FC236}">
                  <a16:creationId xmlns:a16="http://schemas.microsoft.com/office/drawing/2014/main" id="{58582B5C-633B-A13B-426D-CE8349E423FE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3738563"/>
              <a:ext cx="176213" cy="328613"/>
            </a:xfrm>
            <a:custGeom>
              <a:avLst/>
              <a:gdLst>
                <a:gd name="T0" fmla="*/ 80 w 127"/>
                <a:gd name="T1" fmla="*/ 205 h 236"/>
                <a:gd name="T2" fmla="*/ 34 w 127"/>
                <a:gd name="T3" fmla="*/ 146 h 236"/>
                <a:gd name="T4" fmla="*/ 5 w 127"/>
                <a:gd name="T5" fmla="*/ 39 h 236"/>
                <a:gd name="T6" fmla="*/ 2 w 127"/>
                <a:gd name="T7" fmla="*/ 15 h 236"/>
                <a:gd name="T8" fmla="*/ 8 w 127"/>
                <a:gd name="T9" fmla="*/ 3 h 236"/>
                <a:gd name="T10" fmla="*/ 23 w 127"/>
                <a:gd name="T11" fmla="*/ 7 h 236"/>
                <a:gd name="T12" fmla="*/ 80 w 127"/>
                <a:gd name="T13" fmla="*/ 80 h 236"/>
                <a:gd name="T14" fmla="*/ 107 w 127"/>
                <a:gd name="T15" fmla="*/ 133 h 236"/>
                <a:gd name="T16" fmla="*/ 126 w 127"/>
                <a:gd name="T17" fmla="*/ 211 h 236"/>
                <a:gd name="T18" fmla="*/ 125 w 127"/>
                <a:gd name="T19" fmla="*/ 225 h 236"/>
                <a:gd name="T20" fmla="*/ 111 w 127"/>
                <a:gd name="T21" fmla="*/ 231 h 236"/>
                <a:gd name="T22" fmla="*/ 80 w 127"/>
                <a:gd name="T23" fmla="*/ 20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236">
                  <a:moveTo>
                    <a:pt x="80" y="205"/>
                  </a:moveTo>
                  <a:cubicBezTo>
                    <a:pt x="63" y="190"/>
                    <a:pt x="48" y="168"/>
                    <a:pt x="34" y="146"/>
                  </a:cubicBezTo>
                  <a:cubicBezTo>
                    <a:pt x="14" y="114"/>
                    <a:pt x="7" y="77"/>
                    <a:pt x="5" y="39"/>
                  </a:cubicBezTo>
                  <a:cubicBezTo>
                    <a:pt x="4" y="31"/>
                    <a:pt x="0" y="23"/>
                    <a:pt x="2" y="15"/>
                  </a:cubicBezTo>
                  <a:cubicBezTo>
                    <a:pt x="3" y="10"/>
                    <a:pt x="3" y="5"/>
                    <a:pt x="8" y="3"/>
                  </a:cubicBezTo>
                  <a:cubicBezTo>
                    <a:pt x="14" y="0"/>
                    <a:pt x="19" y="3"/>
                    <a:pt x="23" y="7"/>
                  </a:cubicBezTo>
                  <a:cubicBezTo>
                    <a:pt x="44" y="29"/>
                    <a:pt x="64" y="53"/>
                    <a:pt x="80" y="80"/>
                  </a:cubicBezTo>
                  <a:cubicBezTo>
                    <a:pt x="89" y="98"/>
                    <a:pt x="98" y="115"/>
                    <a:pt x="107" y="133"/>
                  </a:cubicBezTo>
                  <a:cubicBezTo>
                    <a:pt x="118" y="158"/>
                    <a:pt x="121" y="184"/>
                    <a:pt x="126" y="211"/>
                  </a:cubicBezTo>
                  <a:cubicBezTo>
                    <a:pt x="126" y="215"/>
                    <a:pt x="127" y="221"/>
                    <a:pt x="125" y="225"/>
                  </a:cubicBezTo>
                  <a:cubicBezTo>
                    <a:pt x="123" y="231"/>
                    <a:pt x="118" y="236"/>
                    <a:pt x="111" y="231"/>
                  </a:cubicBezTo>
                  <a:cubicBezTo>
                    <a:pt x="101" y="224"/>
                    <a:pt x="90" y="218"/>
                    <a:pt x="80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4" name="Freeform 57">
              <a:extLst>
                <a:ext uri="{FF2B5EF4-FFF2-40B4-BE49-F238E27FC236}">
                  <a16:creationId xmlns:a16="http://schemas.microsoft.com/office/drawing/2014/main" id="{6408088F-0B6C-A388-F57B-F1073C6FE433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3865563"/>
              <a:ext cx="428625" cy="506413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5 h 364"/>
                <a:gd name="T4" fmla="*/ 143 w 307"/>
                <a:gd name="T5" fmla="*/ 195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0 h 364"/>
                <a:gd name="T18" fmla="*/ 38 w 307"/>
                <a:gd name="T19" fmla="*/ 73 h 364"/>
                <a:gd name="T20" fmla="*/ 12 w 307"/>
                <a:gd name="T21" fmla="*/ 33 h 364"/>
                <a:gd name="T22" fmla="*/ 1 w 307"/>
                <a:gd name="T23" fmla="*/ 12 h 364"/>
                <a:gd name="T24" fmla="*/ 5 w 307"/>
                <a:gd name="T25" fmla="*/ 1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5" y="105"/>
                    <a:pt x="90" y="125"/>
                  </a:cubicBezTo>
                  <a:cubicBezTo>
                    <a:pt x="107" y="149"/>
                    <a:pt x="124" y="173"/>
                    <a:pt x="143" y="195"/>
                  </a:cubicBezTo>
                  <a:cubicBezTo>
                    <a:pt x="162" y="219"/>
                    <a:pt x="184" y="241"/>
                    <a:pt x="204" y="264"/>
                  </a:cubicBezTo>
                  <a:cubicBezTo>
                    <a:pt x="236" y="298"/>
                    <a:pt x="270" y="331"/>
                    <a:pt x="307" y="364"/>
                  </a:cubicBezTo>
                  <a:cubicBezTo>
                    <a:pt x="294" y="362"/>
                    <a:pt x="287" y="354"/>
                    <a:pt x="279" y="348"/>
                  </a:cubicBezTo>
                  <a:cubicBezTo>
                    <a:pt x="250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0"/>
                  </a:cubicBezTo>
                  <a:cubicBezTo>
                    <a:pt x="42" y="78"/>
                    <a:pt x="40" y="76"/>
                    <a:pt x="38" y="73"/>
                  </a:cubicBezTo>
                  <a:cubicBezTo>
                    <a:pt x="32" y="59"/>
                    <a:pt x="22" y="46"/>
                    <a:pt x="12" y="33"/>
                  </a:cubicBezTo>
                  <a:cubicBezTo>
                    <a:pt x="7" y="27"/>
                    <a:pt x="2" y="20"/>
                    <a:pt x="1" y="12"/>
                  </a:cubicBezTo>
                  <a:cubicBezTo>
                    <a:pt x="0" y="7"/>
                    <a:pt x="1" y="3"/>
                    <a:pt x="5" y="1"/>
                  </a:cubicBezTo>
                  <a:cubicBezTo>
                    <a:pt x="10" y="0"/>
                    <a:pt x="12" y="2"/>
                    <a:pt x="15" y="6"/>
                  </a:cubicBezTo>
                  <a:cubicBezTo>
                    <a:pt x="27" y="24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5" name="Freeform 58">
              <a:extLst>
                <a:ext uri="{FF2B5EF4-FFF2-40B4-BE49-F238E27FC236}">
                  <a16:creationId xmlns:a16="http://schemas.microsoft.com/office/drawing/2014/main" id="{19B07942-5C4C-259E-1159-7C6BBF6111B0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0" y="3771900"/>
              <a:ext cx="168275" cy="596900"/>
            </a:xfrm>
            <a:custGeom>
              <a:avLst/>
              <a:gdLst>
                <a:gd name="T0" fmla="*/ 40 w 120"/>
                <a:gd name="T1" fmla="*/ 122 h 429"/>
                <a:gd name="T2" fmla="*/ 53 w 120"/>
                <a:gd name="T3" fmla="*/ 186 h 429"/>
                <a:gd name="T4" fmla="*/ 83 w 120"/>
                <a:gd name="T5" fmla="*/ 328 h 429"/>
                <a:gd name="T6" fmla="*/ 113 w 120"/>
                <a:gd name="T7" fmla="*/ 413 h 429"/>
                <a:gd name="T8" fmla="*/ 120 w 120"/>
                <a:gd name="T9" fmla="*/ 429 h 429"/>
                <a:gd name="T10" fmla="*/ 110 w 120"/>
                <a:gd name="T11" fmla="*/ 420 h 429"/>
                <a:gd name="T12" fmla="*/ 63 w 120"/>
                <a:gd name="T13" fmla="*/ 287 h 429"/>
                <a:gd name="T14" fmla="*/ 27 w 120"/>
                <a:gd name="T15" fmla="*/ 120 h 429"/>
                <a:gd name="T16" fmla="*/ 24 w 120"/>
                <a:gd name="T17" fmla="*/ 112 h 429"/>
                <a:gd name="T18" fmla="*/ 5 w 120"/>
                <a:gd name="T19" fmla="*/ 19 h 429"/>
                <a:gd name="T20" fmla="*/ 8 w 120"/>
                <a:gd name="T21" fmla="*/ 2 h 429"/>
                <a:gd name="T22" fmla="*/ 21 w 120"/>
                <a:gd name="T23" fmla="*/ 16 h 429"/>
                <a:gd name="T24" fmla="*/ 40 w 120"/>
                <a:gd name="T25" fmla="*/ 122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40" y="122"/>
                  </a:moveTo>
                  <a:cubicBezTo>
                    <a:pt x="40" y="145"/>
                    <a:pt x="48" y="166"/>
                    <a:pt x="53" y="186"/>
                  </a:cubicBezTo>
                  <a:cubicBezTo>
                    <a:pt x="65" y="233"/>
                    <a:pt x="71" y="281"/>
                    <a:pt x="83" y="328"/>
                  </a:cubicBezTo>
                  <a:cubicBezTo>
                    <a:pt x="91" y="357"/>
                    <a:pt x="102" y="386"/>
                    <a:pt x="113" y="413"/>
                  </a:cubicBezTo>
                  <a:cubicBezTo>
                    <a:pt x="115" y="419"/>
                    <a:pt x="117" y="423"/>
                    <a:pt x="120" y="429"/>
                  </a:cubicBezTo>
                  <a:cubicBezTo>
                    <a:pt x="114" y="427"/>
                    <a:pt x="112" y="424"/>
                    <a:pt x="110" y="420"/>
                  </a:cubicBezTo>
                  <a:cubicBezTo>
                    <a:pt x="88" y="378"/>
                    <a:pt x="73" y="334"/>
                    <a:pt x="63" y="287"/>
                  </a:cubicBezTo>
                  <a:cubicBezTo>
                    <a:pt x="51" y="231"/>
                    <a:pt x="39" y="176"/>
                    <a:pt x="27" y="120"/>
                  </a:cubicBezTo>
                  <a:cubicBezTo>
                    <a:pt x="26" y="117"/>
                    <a:pt x="25" y="115"/>
                    <a:pt x="24" y="112"/>
                  </a:cubicBezTo>
                  <a:cubicBezTo>
                    <a:pt x="18" y="81"/>
                    <a:pt x="14" y="50"/>
                    <a:pt x="5" y="19"/>
                  </a:cubicBezTo>
                  <a:cubicBezTo>
                    <a:pt x="4" y="13"/>
                    <a:pt x="0" y="4"/>
                    <a:pt x="8" y="2"/>
                  </a:cubicBezTo>
                  <a:cubicBezTo>
                    <a:pt x="16" y="0"/>
                    <a:pt x="20" y="9"/>
                    <a:pt x="21" y="16"/>
                  </a:cubicBezTo>
                  <a:cubicBezTo>
                    <a:pt x="27" y="51"/>
                    <a:pt x="34" y="87"/>
                    <a:pt x="40" y="12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51" name="Grupo 150">
            <a:extLst>
              <a:ext uri="{FF2B5EF4-FFF2-40B4-BE49-F238E27FC236}">
                <a16:creationId xmlns:a16="http://schemas.microsoft.com/office/drawing/2014/main" id="{2B55D987-C3C6-95A0-CF4E-6A3E902978FE}"/>
              </a:ext>
            </a:extLst>
          </p:cNvPr>
          <p:cNvGrpSpPr/>
          <p:nvPr/>
        </p:nvGrpSpPr>
        <p:grpSpPr>
          <a:xfrm>
            <a:off x="1055688" y="700088"/>
            <a:ext cx="2930524" cy="3905250"/>
            <a:chOff x="1055688" y="700088"/>
            <a:chExt cx="2930524" cy="3905250"/>
          </a:xfrm>
        </p:grpSpPr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2DDE573A-78F9-4B0D-8595-A32DE895D1AD}"/>
                </a:ext>
              </a:extLst>
            </p:cNvPr>
            <p:cNvSpPr/>
            <p:nvPr/>
          </p:nvSpPr>
          <p:spPr>
            <a:xfrm>
              <a:off x="1835696" y="1881826"/>
              <a:ext cx="1379846" cy="13798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4" name="Freeform 3"/>
            <p:cNvSpPr/>
            <p:nvPr/>
          </p:nvSpPr>
          <p:spPr>
            <a:xfrm>
              <a:off x="2030110" y="2118468"/>
              <a:ext cx="979655" cy="790653"/>
            </a:xfrm>
            <a:custGeom>
              <a:avLst/>
              <a:gdLst/>
              <a:ahLst/>
              <a:cxnLst/>
              <a:rect l="l" t="t" r="r" b="b"/>
              <a:pathLst>
                <a:path w="3307788" h="2669631">
                  <a:moveTo>
                    <a:pt x="2793832" y="1478391"/>
                  </a:moveTo>
                  <a:cubicBezTo>
                    <a:pt x="2772990" y="1635402"/>
                    <a:pt x="2717678" y="1784517"/>
                    <a:pt x="2633007" y="1915952"/>
                  </a:cubicBezTo>
                  <a:cubicBezTo>
                    <a:pt x="2695386" y="1951862"/>
                    <a:pt x="2772768" y="1955673"/>
                    <a:pt x="2841607" y="1924185"/>
                  </a:cubicBezTo>
                  <a:cubicBezTo>
                    <a:pt x="2943442" y="1877605"/>
                    <a:pt x="2999062" y="1766364"/>
                    <a:pt x="2975226" y="1656948"/>
                  </a:cubicBezTo>
                  <a:cubicBezTo>
                    <a:pt x="2955176" y="1564911"/>
                    <a:pt x="2883463" y="1495086"/>
                    <a:pt x="2793832" y="1478391"/>
                  </a:cubicBezTo>
                  <a:close/>
                  <a:moveTo>
                    <a:pt x="2807611" y="1247700"/>
                  </a:moveTo>
                  <a:lnTo>
                    <a:pt x="2807472" y="1256060"/>
                  </a:lnTo>
                  <a:cubicBezTo>
                    <a:pt x="2994195" y="1281771"/>
                    <a:pt x="3148201" y="1421768"/>
                    <a:pt x="3189276" y="1610317"/>
                  </a:cubicBezTo>
                  <a:cubicBezTo>
                    <a:pt x="3235041" y="1820393"/>
                    <a:pt x="3128252" y="2033972"/>
                    <a:pt x="2932732" y="2123406"/>
                  </a:cubicBezTo>
                  <a:cubicBezTo>
                    <a:pt x="2789297" y="2189015"/>
                    <a:pt x="2626543" y="2174805"/>
                    <a:pt x="2499470" y="2094044"/>
                  </a:cubicBezTo>
                  <a:cubicBezTo>
                    <a:pt x="2427194" y="2172627"/>
                    <a:pt x="2343030" y="2241391"/>
                    <a:pt x="2248861" y="2297980"/>
                  </a:cubicBezTo>
                  <a:cubicBezTo>
                    <a:pt x="2178351" y="2340352"/>
                    <a:pt x="2104446" y="2374567"/>
                    <a:pt x="2027600" y="2398134"/>
                  </a:cubicBezTo>
                  <a:lnTo>
                    <a:pt x="3307788" y="2397615"/>
                  </a:lnTo>
                  <a:cubicBezTo>
                    <a:pt x="3265361" y="2549905"/>
                    <a:pt x="2537441" y="2669620"/>
                    <a:pt x="1653814" y="2669631"/>
                  </a:cubicBezTo>
                  <a:cubicBezTo>
                    <a:pt x="773102" y="2669642"/>
                    <a:pt x="46417" y="2550707"/>
                    <a:pt x="0" y="2398955"/>
                  </a:cubicBezTo>
                  <a:lnTo>
                    <a:pt x="1280678" y="2398436"/>
                  </a:lnTo>
                  <a:cubicBezTo>
                    <a:pt x="1203764" y="2374915"/>
                    <a:pt x="1129786" y="2340732"/>
                    <a:pt x="1059201" y="2298380"/>
                  </a:cubicBezTo>
                  <a:cubicBezTo>
                    <a:pt x="693039" y="2078675"/>
                    <a:pt x="477900" y="1674935"/>
                    <a:pt x="499745" y="1248476"/>
                  </a:cubicBezTo>
                  <a:close/>
                  <a:moveTo>
                    <a:pt x="1331611" y="201752"/>
                  </a:moveTo>
                  <a:cubicBezTo>
                    <a:pt x="1206335" y="290902"/>
                    <a:pt x="1124761" y="308382"/>
                    <a:pt x="1132336" y="435988"/>
                  </a:cubicBezTo>
                  <a:cubicBezTo>
                    <a:pt x="1160888" y="640507"/>
                    <a:pt x="1527973" y="617783"/>
                    <a:pt x="1498839" y="840365"/>
                  </a:cubicBezTo>
                  <a:cubicBezTo>
                    <a:pt x="1455138" y="960979"/>
                    <a:pt x="1395705" y="987199"/>
                    <a:pt x="1213910" y="1052459"/>
                  </a:cubicBezTo>
                  <a:cubicBezTo>
                    <a:pt x="1331028" y="972050"/>
                    <a:pt x="1364241" y="921357"/>
                    <a:pt x="1360745" y="809484"/>
                  </a:cubicBezTo>
                  <a:cubicBezTo>
                    <a:pt x="1360746" y="646916"/>
                    <a:pt x="1111360" y="626523"/>
                    <a:pt x="1020462" y="495421"/>
                  </a:cubicBezTo>
                  <a:cubicBezTo>
                    <a:pt x="941218" y="374224"/>
                    <a:pt x="1061250" y="280996"/>
                    <a:pt x="1331611" y="201752"/>
                  </a:cubicBezTo>
                  <a:close/>
                  <a:moveTo>
                    <a:pt x="2164365" y="80223"/>
                  </a:moveTo>
                  <a:cubicBezTo>
                    <a:pt x="2021192" y="182108"/>
                    <a:pt x="1927964" y="202086"/>
                    <a:pt x="1936621" y="347922"/>
                  </a:cubicBezTo>
                  <a:cubicBezTo>
                    <a:pt x="1969252" y="581657"/>
                    <a:pt x="2388778" y="555687"/>
                    <a:pt x="2355482" y="810066"/>
                  </a:cubicBezTo>
                  <a:cubicBezTo>
                    <a:pt x="2305538" y="947910"/>
                    <a:pt x="2237615" y="977876"/>
                    <a:pt x="2029849" y="1052459"/>
                  </a:cubicBezTo>
                  <a:cubicBezTo>
                    <a:pt x="2163698" y="960563"/>
                    <a:pt x="2201656" y="902628"/>
                    <a:pt x="2197660" y="774773"/>
                  </a:cubicBezTo>
                  <a:cubicBezTo>
                    <a:pt x="2197661" y="588982"/>
                    <a:pt x="1912649" y="565676"/>
                    <a:pt x="1808765" y="415844"/>
                  </a:cubicBezTo>
                  <a:cubicBezTo>
                    <a:pt x="1718201" y="277334"/>
                    <a:pt x="1855380" y="170787"/>
                    <a:pt x="2164365" y="80223"/>
                  </a:cubicBezTo>
                  <a:close/>
                  <a:moveTo>
                    <a:pt x="1754169" y="0"/>
                  </a:moveTo>
                  <a:cubicBezTo>
                    <a:pt x="1583512" y="121444"/>
                    <a:pt x="1472387" y="145257"/>
                    <a:pt x="1482706" y="319088"/>
                  </a:cubicBezTo>
                  <a:cubicBezTo>
                    <a:pt x="1521601" y="597693"/>
                    <a:pt x="2021663" y="566738"/>
                    <a:pt x="1981975" y="869950"/>
                  </a:cubicBezTo>
                  <a:cubicBezTo>
                    <a:pt x="1922443" y="1034256"/>
                    <a:pt x="1841481" y="1069974"/>
                    <a:pt x="1593831" y="1158875"/>
                  </a:cubicBezTo>
                  <a:cubicBezTo>
                    <a:pt x="1753374" y="1049338"/>
                    <a:pt x="1798619" y="980281"/>
                    <a:pt x="1793856" y="827882"/>
                  </a:cubicBezTo>
                  <a:cubicBezTo>
                    <a:pt x="1793857" y="606424"/>
                    <a:pt x="1454132" y="578644"/>
                    <a:pt x="1330306" y="400050"/>
                  </a:cubicBezTo>
                  <a:cubicBezTo>
                    <a:pt x="1222356" y="234950"/>
                    <a:pt x="1385869" y="107950"/>
                    <a:pt x="1754169" y="0"/>
                  </a:cubicBezTo>
                  <a:close/>
                </a:path>
              </a:pathLst>
            </a:custGeom>
            <a:solidFill>
              <a:srgbClr val="A4B4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rgbClr val="A4B4EA"/>
                </a:solidFill>
              </a:endParaRPr>
            </a:p>
          </p:txBody>
        </p:sp>
        <p:sp>
          <p:nvSpPr>
            <p:cNvPr id="117" name="Freeform 5">
              <a:extLst>
                <a:ext uri="{FF2B5EF4-FFF2-40B4-BE49-F238E27FC236}">
                  <a16:creationId xmlns:a16="http://schemas.microsoft.com/office/drawing/2014/main" id="{5F9F7317-D391-175D-C611-29C53BADC1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3325" y="700088"/>
              <a:ext cx="2055812" cy="1676400"/>
            </a:xfrm>
            <a:custGeom>
              <a:avLst/>
              <a:gdLst>
                <a:gd name="T0" fmla="*/ 392 w 404"/>
                <a:gd name="T1" fmla="*/ 144 h 329"/>
                <a:gd name="T2" fmla="*/ 374 w 404"/>
                <a:gd name="T3" fmla="*/ 181 h 329"/>
                <a:gd name="T4" fmla="*/ 366 w 404"/>
                <a:gd name="T5" fmla="*/ 181 h 329"/>
                <a:gd name="T6" fmla="*/ 371 w 404"/>
                <a:gd name="T7" fmla="*/ 142 h 329"/>
                <a:gd name="T8" fmla="*/ 339 w 404"/>
                <a:gd name="T9" fmla="*/ 136 h 329"/>
                <a:gd name="T10" fmla="*/ 331 w 404"/>
                <a:gd name="T11" fmla="*/ 206 h 329"/>
                <a:gd name="T12" fmla="*/ 323 w 404"/>
                <a:gd name="T13" fmla="*/ 221 h 329"/>
                <a:gd name="T14" fmla="*/ 318 w 404"/>
                <a:gd name="T15" fmla="*/ 182 h 329"/>
                <a:gd name="T16" fmla="*/ 310 w 404"/>
                <a:gd name="T17" fmla="*/ 140 h 329"/>
                <a:gd name="T18" fmla="*/ 270 w 404"/>
                <a:gd name="T19" fmla="*/ 173 h 329"/>
                <a:gd name="T20" fmla="*/ 290 w 404"/>
                <a:gd name="T21" fmla="*/ 237 h 329"/>
                <a:gd name="T22" fmla="*/ 281 w 404"/>
                <a:gd name="T23" fmla="*/ 251 h 329"/>
                <a:gd name="T24" fmla="*/ 256 w 404"/>
                <a:gd name="T25" fmla="*/ 188 h 329"/>
                <a:gd name="T26" fmla="*/ 258 w 404"/>
                <a:gd name="T27" fmla="*/ 156 h 329"/>
                <a:gd name="T28" fmla="*/ 214 w 404"/>
                <a:gd name="T29" fmla="*/ 192 h 329"/>
                <a:gd name="T30" fmla="*/ 217 w 404"/>
                <a:gd name="T31" fmla="*/ 257 h 329"/>
                <a:gd name="T32" fmla="*/ 251 w 404"/>
                <a:gd name="T33" fmla="*/ 300 h 329"/>
                <a:gd name="T34" fmla="*/ 235 w 404"/>
                <a:gd name="T35" fmla="*/ 312 h 329"/>
                <a:gd name="T36" fmla="*/ 199 w 404"/>
                <a:gd name="T37" fmla="*/ 243 h 329"/>
                <a:gd name="T38" fmla="*/ 193 w 404"/>
                <a:gd name="T39" fmla="*/ 197 h 329"/>
                <a:gd name="T40" fmla="*/ 192 w 404"/>
                <a:gd name="T41" fmla="*/ 181 h 329"/>
                <a:gd name="T42" fmla="*/ 142 w 404"/>
                <a:gd name="T43" fmla="*/ 147 h 329"/>
                <a:gd name="T44" fmla="*/ 68 w 404"/>
                <a:gd name="T45" fmla="*/ 174 h 329"/>
                <a:gd name="T46" fmla="*/ 61 w 404"/>
                <a:gd name="T47" fmla="*/ 229 h 329"/>
                <a:gd name="T48" fmla="*/ 104 w 404"/>
                <a:gd name="T49" fmla="*/ 287 h 329"/>
                <a:gd name="T50" fmla="*/ 126 w 404"/>
                <a:gd name="T51" fmla="*/ 319 h 329"/>
                <a:gd name="T52" fmla="*/ 116 w 404"/>
                <a:gd name="T53" fmla="*/ 325 h 329"/>
                <a:gd name="T54" fmla="*/ 114 w 404"/>
                <a:gd name="T55" fmla="*/ 323 h 329"/>
                <a:gd name="T56" fmla="*/ 106 w 404"/>
                <a:gd name="T57" fmla="*/ 322 h 329"/>
                <a:gd name="T58" fmla="*/ 65 w 404"/>
                <a:gd name="T59" fmla="*/ 304 h 329"/>
                <a:gd name="T60" fmla="*/ 12 w 404"/>
                <a:gd name="T61" fmla="*/ 260 h 329"/>
                <a:gd name="T62" fmla="*/ 5 w 404"/>
                <a:gd name="T63" fmla="*/ 154 h 329"/>
                <a:gd name="T64" fmla="*/ 25 w 404"/>
                <a:gd name="T65" fmla="*/ 103 h 329"/>
                <a:gd name="T66" fmla="*/ 41 w 404"/>
                <a:gd name="T67" fmla="*/ 83 h 329"/>
                <a:gd name="T68" fmla="*/ 84 w 404"/>
                <a:gd name="T69" fmla="*/ 37 h 329"/>
                <a:gd name="T70" fmla="*/ 150 w 404"/>
                <a:gd name="T71" fmla="*/ 6 h 329"/>
                <a:gd name="T72" fmla="*/ 198 w 404"/>
                <a:gd name="T73" fmla="*/ 1 h 329"/>
                <a:gd name="T74" fmla="*/ 283 w 404"/>
                <a:gd name="T75" fmla="*/ 24 h 329"/>
                <a:gd name="T76" fmla="*/ 335 w 404"/>
                <a:gd name="T77" fmla="*/ 60 h 329"/>
                <a:gd name="T78" fmla="*/ 373 w 404"/>
                <a:gd name="T79" fmla="*/ 103 h 329"/>
                <a:gd name="T80" fmla="*/ 392 w 404"/>
                <a:gd name="T81" fmla="*/ 133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04" h="329">
                  <a:moveTo>
                    <a:pt x="404" y="144"/>
                  </a:moveTo>
                  <a:cubicBezTo>
                    <a:pt x="400" y="144"/>
                    <a:pt x="396" y="144"/>
                    <a:pt x="392" y="144"/>
                  </a:cubicBezTo>
                  <a:cubicBezTo>
                    <a:pt x="381" y="145"/>
                    <a:pt x="377" y="149"/>
                    <a:pt x="376" y="159"/>
                  </a:cubicBezTo>
                  <a:cubicBezTo>
                    <a:pt x="375" y="166"/>
                    <a:pt x="375" y="174"/>
                    <a:pt x="374" y="181"/>
                  </a:cubicBezTo>
                  <a:cubicBezTo>
                    <a:pt x="374" y="184"/>
                    <a:pt x="373" y="188"/>
                    <a:pt x="370" y="188"/>
                  </a:cubicBezTo>
                  <a:cubicBezTo>
                    <a:pt x="366" y="188"/>
                    <a:pt x="366" y="184"/>
                    <a:pt x="366" y="181"/>
                  </a:cubicBezTo>
                  <a:cubicBezTo>
                    <a:pt x="364" y="172"/>
                    <a:pt x="364" y="163"/>
                    <a:pt x="366" y="153"/>
                  </a:cubicBezTo>
                  <a:cubicBezTo>
                    <a:pt x="367" y="149"/>
                    <a:pt x="368" y="145"/>
                    <a:pt x="371" y="142"/>
                  </a:cubicBezTo>
                  <a:cubicBezTo>
                    <a:pt x="373" y="140"/>
                    <a:pt x="372" y="138"/>
                    <a:pt x="370" y="137"/>
                  </a:cubicBezTo>
                  <a:cubicBezTo>
                    <a:pt x="360" y="133"/>
                    <a:pt x="349" y="133"/>
                    <a:pt x="339" y="136"/>
                  </a:cubicBezTo>
                  <a:cubicBezTo>
                    <a:pt x="336" y="137"/>
                    <a:pt x="335" y="140"/>
                    <a:pt x="333" y="143"/>
                  </a:cubicBezTo>
                  <a:cubicBezTo>
                    <a:pt x="323" y="163"/>
                    <a:pt x="319" y="184"/>
                    <a:pt x="331" y="206"/>
                  </a:cubicBezTo>
                  <a:cubicBezTo>
                    <a:pt x="332" y="209"/>
                    <a:pt x="332" y="212"/>
                    <a:pt x="331" y="215"/>
                  </a:cubicBezTo>
                  <a:cubicBezTo>
                    <a:pt x="329" y="218"/>
                    <a:pt x="327" y="222"/>
                    <a:pt x="323" y="221"/>
                  </a:cubicBezTo>
                  <a:cubicBezTo>
                    <a:pt x="318" y="221"/>
                    <a:pt x="317" y="218"/>
                    <a:pt x="316" y="214"/>
                  </a:cubicBezTo>
                  <a:cubicBezTo>
                    <a:pt x="314" y="203"/>
                    <a:pt x="316" y="193"/>
                    <a:pt x="318" y="182"/>
                  </a:cubicBezTo>
                  <a:cubicBezTo>
                    <a:pt x="320" y="172"/>
                    <a:pt x="322" y="163"/>
                    <a:pt x="324" y="154"/>
                  </a:cubicBezTo>
                  <a:cubicBezTo>
                    <a:pt x="327" y="141"/>
                    <a:pt x="323" y="137"/>
                    <a:pt x="310" y="140"/>
                  </a:cubicBezTo>
                  <a:cubicBezTo>
                    <a:pt x="300" y="144"/>
                    <a:pt x="289" y="148"/>
                    <a:pt x="280" y="154"/>
                  </a:cubicBezTo>
                  <a:cubicBezTo>
                    <a:pt x="274" y="159"/>
                    <a:pt x="271" y="165"/>
                    <a:pt x="270" y="173"/>
                  </a:cubicBezTo>
                  <a:cubicBezTo>
                    <a:pt x="268" y="188"/>
                    <a:pt x="273" y="201"/>
                    <a:pt x="280" y="213"/>
                  </a:cubicBezTo>
                  <a:cubicBezTo>
                    <a:pt x="284" y="221"/>
                    <a:pt x="288" y="228"/>
                    <a:pt x="290" y="237"/>
                  </a:cubicBezTo>
                  <a:cubicBezTo>
                    <a:pt x="291" y="242"/>
                    <a:pt x="291" y="246"/>
                    <a:pt x="287" y="251"/>
                  </a:cubicBezTo>
                  <a:cubicBezTo>
                    <a:pt x="285" y="253"/>
                    <a:pt x="284" y="253"/>
                    <a:pt x="281" y="251"/>
                  </a:cubicBezTo>
                  <a:cubicBezTo>
                    <a:pt x="279" y="248"/>
                    <a:pt x="277" y="246"/>
                    <a:pt x="275" y="242"/>
                  </a:cubicBezTo>
                  <a:cubicBezTo>
                    <a:pt x="265" y="226"/>
                    <a:pt x="259" y="208"/>
                    <a:pt x="256" y="188"/>
                  </a:cubicBezTo>
                  <a:cubicBezTo>
                    <a:pt x="255" y="180"/>
                    <a:pt x="256" y="172"/>
                    <a:pt x="259" y="164"/>
                  </a:cubicBezTo>
                  <a:cubicBezTo>
                    <a:pt x="259" y="161"/>
                    <a:pt x="261" y="158"/>
                    <a:pt x="258" y="156"/>
                  </a:cubicBezTo>
                  <a:cubicBezTo>
                    <a:pt x="256" y="154"/>
                    <a:pt x="253" y="156"/>
                    <a:pt x="251" y="158"/>
                  </a:cubicBezTo>
                  <a:cubicBezTo>
                    <a:pt x="236" y="167"/>
                    <a:pt x="224" y="178"/>
                    <a:pt x="214" y="192"/>
                  </a:cubicBezTo>
                  <a:cubicBezTo>
                    <a:pt x="211" y="196"/>
                    <a:pt x="211" y="200"/>
                    <a:pt x="211" y="204"/>
                  </a:cubicBezTo>
                  <a:cubicBezTo>
                    <a:pt x="210" y="222"/>
                    <a:pt x="211" y="240"/>
                    <a:pt x="217" y="257"/>
                  </a:cubicBezTo>
                  <a:cubicBezTo>
                    <a:pt x="221" y="267"/>
                    <a:pt x="227" y="276"/>
                    <a:pt x="236" y="283"/>
                  </a:cubicBezTo>
                  <a:cubicBezTo>
                    <a:pt x="242" y="287"/>
                    <a:pt x="248" y="293"/>
                    <a:pt x="251" y="300"/>
                  </a:cubicBezTo>
                  <a:cubicBezTo>
                    <a:pt x="254" y="306"/>
                    <a:pt x="254" y="312"/>
                    <a:pt x="250" y="315"/>
                  </a:cubicBezTo>
                  <a:cubicBezTo>
                    <a:pt x="247" y="318"/>
                    <a:pt x="241" y="317"/>
                    <a:pt x="235" y="312"/>
                  </a:cubicBezTo>
                  <a:cubicBezTo>
                    <a:pt x="230" y="308"/>
                    <a:pt x="227" y="302"/>
                    <a:pt x="224" y="297"/>
                  </a:cubicBezTo>
                  <a:cubicBezTo>
                    <a:pt x="217" y="278"/>
                    <a:pt x="208" y="261"/>
                    <a:pt x="199" y="243"/>
                  </a:cubicBezTo>
                  <a:cubicBezTo>
                    <a:pt x="194" y="231"/>
                    <a:pt x="191" y="219"/>
                    <a:pt x="194" y="206"/>
                  </a:cubicBezTo>
                  <a:cubicBezTo>
                    <a:pt x="194" y="203"/>
                    <a:pt x="195" y="199"/>
                    <a:pt x="193" y="197"/>
                  </a:cubicBezTo>
                  <a:cubicBezTo>
                    <a:pt x="195" y="195"/>
                    <a:pt x="195" y="192"/>
                    <a:pt x="194" y="189"/>
                  </a:cubicBezTo>
                  <a:cubicBezTo>
                    <a:pt x="194" y="187"/>
                    <a:pt x="192" y="184"/>
                    <a:pt x="192" y="181"/>
                  </a:cubicBezTo>
                  <a:cubicBezTo>
                    <a:pt x="192" y="174"/>
                    <a:pt x="188" y="169"/>
                    <a:pt x="183" y="164"/>
                  </a:cubicBezTo>
                  <a:cubicBezTo>
                    <a:pt x="171" y="154"/>
                    <a:pt x="157" y="149"/>
                    <a:pt x="142" y="147"/>
                  </a:cubicBezTo>
                  <a:cubicBezTo>
                    <a:pt x="128" y="146"/>
                    <a:pt x="114" y="146"/>
                    <a:pt x="101" y="150"/>
                  </a:cubicBezTo>
                  <a:cubicBezTo>
                    <a:pt x="87" y="155"/>
                    <a:pt x="75" y="162"/>
                    <a:pt x="68" y="174"/>
                  </a:cubicBezTo>
                  <a:cubicBezTo>
                    <a:pt x="63" y="183"/>
                    <a:pt x="59" y="192"/>
                    <a:pt x="58" y="202"/>
                  </a:cubicBezTo>
                  <a:cubicBezTo>
                    <a:pt x="57" y="211"/>
                    <a:pt x="58" y="220"/>
                    <a:pt x="61" y="229"/>
                  </a:cubicBezTo>
                  <a:cubicBezTo>
                    <a:pt x="64" y="240"/>
                    <a:pt x="69" y="250"/>
                    <a:pt x="75" y="259"/>
                  </a:cubicBezTo>
                  <a:cubicBezTo>
                    <a:pt x="83" y="270"/>
                    <a:pt x="93" y="280"/>
                    <a:pt x="104" y="287"/>
                  </a:cubicBezTo>
                  <a:cubicBezTo>
                    <a:pt x="112" y="293"/>
                    <a:pt x="121" y="297"/>
                    <a:pt x="130" y="300"/>
                  </a:cubicBezTo>
                  <a:cubicBezTo>
                    <a:pt x="129" y="306"/>
                    <a:pt x="127" y="312"/>
                    <a:pt x="126" y="319"/>
                  </a:cubicBezTo>
                  <a:cubicBezTo>
                    <a:pt x="125" y="319"/>
                    <a:pt x="125" y="320"/>
                    <a:pt x="125" y="321"/>
                  </a:cubicBezTo>
                  <a:cubicBezTo>
                    <a:pt x="124" y="328"/>
                    <a:pt x="123" y="329"/>
                    <a:pt x="116" y="325"/>
                  </a:cubicBezTo>
                  <a:cubicBezTo>
                    <a:pt x="116" y="325"/>
                    <a:pt x="115" y="324"/>
                    <a:pt x="114" y="324"/>
                  </a:cubicBezTo>
                  <a:cubicBezTo>
                    <a:pt x="114" y="324"/>
                    <a:pt x="114" y="324"/>
                    <a:pt x="114" y="323"/>
                  </a:cubicBezTo>
                  <a:cubicBezTo>
                    <a:pt x="114" y="324"/>
                    <a:pt x="114" y="324"/>
                    <a:pt x="114" y="324"/>
                  </a:cubicBezTo>
                  <a:cubicBezTo>
                    <a:pt x="111" y="323"/>
                    <a:pt x="108" y="323"/>
                    <a:pt x="106" y="322"/>
                  </a:cubicBezTo>
                  <a:cubicBezTo>
                    <a:pt x="101" y="319"/>
                    <a:pt x="96" y="317"/>
                    <a:pt x="91" y="315"/>
                  </a:cubicBezTo>
                  <a:cubicBezTo>
                    <a:pt x="83" y="312"/>
                    <a:pt x="74" y="308"/>
                    <a:pt x="65" y="304"/>
                  </a:cubicBezTo>
                  <a:cubicBezTo>
                    <a:pt x="54" y="300"/>
                    <a:pt x="42" y="295"/>
                    <a:pt x="32" y="287"/>
                  </a:cubicBezTo>
                  <a:cubicBezTo>
                    <a:pt x="22" y="280"/>
                    <a:pt x="17" y="270"/>
                    <a:pt x="12" y="260"/>
                  </a:cubicBezTo>
                  <a:cubicBezTo>
                    <a:pt x="5" y="243"/>
                    <a:pt x="2" y="224"/>
                    <a:pt x="1" y="205"/>
                  </a:cubicBezTo>
                  <a:cubicBezTo>
                    <a:pt x="0" y="188"/>
                    <a:pt x="1" y="171"/>
                    <a:pt x="5" y="154"/>
                  </a:cubicBezTo>
                  <a:cubicBezTo>
                    <a:pt x="8" y="145"/>
                    <a:pt x="11" y="136"/>
                    <a:pt x="14" y="127"/>
                  </a:cubicBezTo>
                  <a:cubicBezTo>
                    <a:pt x="17" y="119"/>
                    <a:pt x="21" y="110"/>
                    <a:pt x="25" y="103"/>
                  </a:cubicBezTo>
                  <a:cubicBezTo>
                    <a:pt x="29" y="97"/>
                    <a:pt x="32" y="88"/>
                    <a:pt x="39" y="84"/>
                  </a:cubicBezTo>
                  <a:cubicBezTo>
                    <a:pt x="40" y="84"/>
                    <a:pt x="41" y="83"/>
                    <a:pt x="41" y="83"/>
                  </a:cubicBezTo>
                  <a:cubicBezTo>
                    <a:pt x="44" y="72"/>
                    <a:pt x="54" y="65"/>
                    <a:pt x="61" y="57"/>
                  </a:cubicBezTo>
                  <a:cubicBezTo>
                    <a:pt x="68" y="49"/>
                    <a:pt x="75" y="43"/>
                    <a:pt x="84" y="37"/>
                  </a:cubicBezTo>
                  <a:cubicBezTo>
                    <a:pt x="94" y="30"/>
                    <a:pt x="105" y="23"/>
                    <a:pt x="117" y="18"/>
                  </a:cubicBezTo>
                  <a:cubicBezTo>
                    <a:pt x="128" y="12"/>
                    <a:pt x="139" y="8"/>
                    <a:pt x="150" y="6"/>
                  </a:cubicBezTo>
                  <a:cubicBezTo>
                    <a:pt x="155" y="4"/>
                    <a:pt x="161" y="3"/>
                    <a:pt x="167" y="2"/>
                  </a:cubicBezTo>
                  <a:cubicBezTo>
                    <a:pt x="177" y="1"/>
                    <a:pt x="188" y="0"/>
                    <a:pt x="198" y="1"/>
                  </a:cubicBezTo>
                  <a:cubicBezTo>
                    <a:pt x="216" y="1"/>
                    <a:pt x="233" y="5"/>
                    <a:pt x="250" y="10"/>
                  </a:cubicBezTo>
                  <a:cubicBezTo>
                    <a:pt x="262" y="13"/>
                    <a:pt x="272" y="19"/>
                    <a:pt x="283" y="24"/>
                  </a:cubicBezTo>
                  <a:cubicBezTo>
                    <a:pt x="293" y="29"/>
                    <a:pt x="301" y="35"/>
                    <a:pt x="310" y="41"/>
                  </a:cubicBezTo>
                  <a:cubicBezTo>
                    <a:pt x="319" y="47"/>
                    <a:pt x="326" y="54"/>
                    <a:pt x="335" y="60"/>
                  </a:cubicBezTo>
                  <a:cubicBezTo>
                    <a:pt x="340" y="63"/>
                    <a:pt x="344" y="68"/>
                    <a:pt x="348" y="73"/>
                  </a:cubicBezTo>
                  <a:cubicBezTo>
                    <a:pt x="357" y="83"/>
                    <a:pt x="366" y="92"/>
                    <a:pt x="373" y="103"/>
                  </a:cubicBezTo>
                  <a:cubicBezTo>
                    <a:pt x="379" y="113"/>
                    <a:pt x="386" y="122"/>
                    <a:pt x="391" y="131"/>
                  </a:cubicBezTo>
                  <a:cubicBezTo>
                    <a:pt x="391" y="132"/>
                    <a:pt x="392" y="132"/>
                    <a:pt x="392" y="133"/>
                  </a:cubicBezTo>
                  <a:cubicBezTo>
                    <a:pt x="393" y="139"/>
                    <a:pt x="396" y="144"/>
                    <a:pt x="404" y="144"/>
                  </a:cubicBezTo>
                  <a:close/>
                </a:path>
              </a:pathLst>
            </a:custGeom>
            <a:solidFill>
              <a:srgbClr val="F9E7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8" name="Freeform 6">
              <a:extLst>
                <a:ext uri="{FF2B5EF4-FFF2-40B4-BE49-F238E27FC236}">
                  <a16:creationId xmlns:a16="http://schemas.microsoft.com/office/drawing/2014/main" id="{B3409D5E-4B53-AA7B-1A7B-76971799C0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5688" y="2508250"/>
              <a:ext cx="2295525" cy="2097088"/>
            </a:xfrm>
            <a:custGeom>
              <a:avLst/>
              <a:gdLst>
                <a:gd name="T0" fmla="*/ 451 w 451"/>
                <a:gd name="T1" fmla="*/ 352 h 412"/>
                <a:gd name="T2" fmla="*/ 436 w 451"/>
                <a:gd name="T3" fmla="*/ 364 h 412"/>
                <a:gd name="T4" fmla="*/ 332 w 451"/>
                <a:gd name="T5" fmla="*/ 404 h 412"/>
                <a:gd name="T6" fmla="*/ 281 w 451"/>
                <a:gd name="T7" fmla="*/ 410 h 412"/>
                <a:gd name="T8" fmla="*/ 206 w 451"/>
                <a:gd name="T9" fmla="*/ 405 h 412"/>
                <a:gd name="T10" fmla="*/ 143 w 451"/>
                <a:gd name="T11" fmla="*/ 384 h 412"/>
                <a:gd name="T12" fmla="*/ 88 w 451"/>
                <a:gd name="T13" fmla="*/ 348 h 412"/>
                <a:gd name="T14" fmla="*/ 53 w 451"/>
                <a:gd name="T15" fmla="*/ 308 h 412"/>
                <a:gd name="T16" fmla="*/ 34 w 451"/>
                <a:gd name="T17" fmla="*/ 279 h 412"/>
                <a:gd name="T18" fmla="*/ 4 w 451"/>
                <a:gd name="T19" fmla="*/ 200 h 412"/>
                <a:gd name="T20" fmla="*/ 2 w 451"/>
                <a:gd name="T21" fmla="*/ 139 h 412"/>
                <a:gd name="T22" fmla="*/ 16 w 451"/>
                <a:gd name="T23" fmla="*/ 83 h 412"/>
                <a:gd name="T24" fmla="*/ 35 w 451"/>
                <a:gd name="T25" fmla="*/ 39 h 412"/>
                <a:gd name="T26" fmla="*/ 61 w 451"/>
                <a:gd name="T27" fmla="*/ 5 h 412"/>
                <a:gd name="T28" fmla="*/ 68 w 451"/>
                <a:gd name="T29" fmla="*/ 0 h 412"/>
                <a:gd name="T30" fmla="*/ 67 w 451"/>
                <a:gd name="T31" fmla="*/ 2 h 412"/>
                <a:gd name="T32" fmla="*/ 35 w 451"/>
                <a:gd name="T33" fmla="*/ 79 h 412"/>
                <a:gd name="T34" fmla="*/ 29 w 451"/>
                <a:gd name="T35" fmla="*/ 168 h 412"/>
                <a:gd name="T36" fmla="*/ 63 w 451"/>
                <a:gd name="T37" fmla="*/ 259 h 412"/>
                <a:gd name="T38" fmla="*/ 202 w 451"/>
                <a:gd name="T39" fmla="*/ 374 h 412"/>
                <a:gd name="T40" fmla="*/ 323 w 451"/>
                <a:gd name="T41" fmla="*/ 388 h 412"/>
                <a:gd name="T42" fmla="*/ 416 w 451"/>
                <a:gd name="T43" fmla="*/ 367 h 412"/>
                <a:gd name="T44" fmla="*/ 451 w 451"/>
                <a:gd name="T45" fmla="*/ 352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51" h="412">
                  <a:moveTo>
                    <a:pt x="451" y="352"/>
                  </a:moveTo>
                  <a:cubicBezTo>
                    <a:pt x="448" y="358"/>
                    <a:pt x="441" y="361"/>
                    <a:pt x="436" y="364"/>
                  </a:cubicBezTo>
                  <a:cubicBezTo>
                    <a:pt x="404" y="385"/>
                    <a:pt x="369" y="397"/>
                    <a:pt x="332" y="404"/>
                  </a:cubicBezTo>
                  <a:cubicBezTo>
                    <a:pt x="316" y="408"/>
                    <a:pt x="298" y="410"/>
                    <a:pt x="281" y="410"/>
                  </a:cubicBezTo>
                  <a:cubicBezTo>
                    <a:pt x="256" y="412"/>
                    <a:pt x="231" y="410"/>
                    <a:pt x="206" y="405"/>
                  </a:cubicBezTo>
                  <a:cubicBezTo>
                    <a:pt x="184" y="401"/>
                    <a:pt x="163" y="394"/>
                    <a:pt x="143" y="384"/>
                  </a:cubicBezTo>
                  <a:cubicBezTo>
                    <a:pt x="123" y="374"/>
                    <a:pt x="105" y="363"/>
                    <a:pt x="88" y="348"/>
                  </a:cubicBezTo>
                  <a:cubicBezTo>
                    <a:pt x="75" y="336"/>
                    <a:pt x="63" y="323"/>
                    <a:pt x="53" y="308"/>
                  </a:cubicBezTo>
                  <a:cubicBezTo>
                    <a:pt x="46" y="298"/>
                    <a:pt x="40" y="289"/>
                    <a:pt x="34" y="279"/>
                  </a:cubicBezTo>
                  <a:cubicBezTo>
                    <a:pt x="20" y="254"/>
                    <a:pt x="9" y="228"/>
                    <a:pt x="4" y="200"/>
                  </a:cubicBezTo>
                  <a:cubicBezTo>
                    <a:pt x="0" y="180"/>
                    <a:pt x="0" y="159"/>
                    <a:pt x="2" y="139"/>
                  </a:cubicBezTo>
                  <a:cubicBezTo>
                    <a:pt x="4" y="120"/>
                    <a:pt x="10" y="101"/>
                    <a:pt x="16" y="83"/>
                  </a:cubicBezTo>
                  <a:cubicBezTo>
                    <a:pt x="21" y="68"/>
                    <a:pt x="27" y="53"/>
                    <a:pt x="35" y="39"/>
                  </a:cubicBezTo>
                  <a:cubicBezTo>
                    <a:pt x="42" y="26"/>
                    <a:pt x="50" y="14"/>
                    <a:pt x="61" y="5"/>
                  </a:cubicBezTo>
                  <a:cubicBezTo>
                    <a:pt x="63" y="3"/>
                    <a:pt x="65" y="0"/>
                    <a:pt x="68" y="0"/>
                  </a:cubicBezTo>
                  <a:cubicBezTo>
                    <a:pt x="68" y="1"/>
                    <a:pt x="68" y="2"/>
                    <a:pt x="67" y="2"/>
                  </a:cubicBezTo>
                  <a:cubicBezTo>
                    <a:pt x="52" y="26"/>
                    <a:pt x="42" y="52"/>
                    <a:pt x="35" y="79"/>
                  </a:cubicBezTo>
                  <a:cubicBezTo>
                    <a:pt x="27" y="109"/>
                    <a:pt x="24" y="138"/>
                    <a:pt x="29" y="168"/>
                  </a:cubicBezTo>
                  <a:cubicBezTo>
                    <a:pt x="34" y="201"/>
                    <a:pt x="46" y="231"/>
                    <a:pt x="63" y="259"/>
                  </a:cubicBezTo>
                  <a:cubicBezTo>
                    <a:pt x="95" y="315"/>
                    <a:pt x="140" y="354"/>
                    <a:pt x="202" y="374"/>
                  </a:cubicBezTo>
                  <a:cubicBezTo>
                    <a:pt x="241" y="387"/>
                    <a:pt x="282" y="391"/>
                    <a:pt x="323" y="388"/>
                  </a:cubicBezTo>
                  <a:cubicBezTo>
                    <a:pt x="355" y="385"/>
                    <a:pt x="386" y="378"/>
                    <a:pt x="416" y="367"/>
                  </a:cubicBezTo>
                  <a:cubicBezTo>
                    <a:pt x="428" y="363"/>
                    <a:pt x="439" y="356"/>
                    <a:pt x="451" y="352"/>
                  </a:cubicBezTo>
                  <a:close/>
                </a:path>
              </a:pathLst>
            </a:custGeom>
            <a:solidFill>
              <a:srgbClr val="B0D8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9" name="Freeform 7">
              <a:extLst>
                <a:ext uri="{FF2B5EF4-FFF2-40B4-BE49-F238E27FC236}">
                  <a16:creationId xmlns:a16="http://schemas.microsoft.com/office/drawing/2014/main" id="{66FAF3A5-DC3A-79E7-882E-8029238914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1700" y="2722563"/>
              <a:ext cx="544512" cy="869950"/>
            </a:xfrm>
            <a:custGeom>
              <a:avLst/>
              <a:gdLst>
                <a:gd name="T0" fmla="*/ 0 w 107"/>
                <a:gd name="T1" fmla="*/ 125 h 171"/>
                <a:gd name="T2" fmla="*/ 5 w 107"/>
                <a:gd name="T3" fmla="*/ 109 h 171"/>
                <a:gd name="T4" fmla="*/ 16 w 107"/>
                <a:gd name="T5" fmla="*/ 90 h 171"/>
                <a:gd name="T6" fmla="*/ 31 w 107"/>
                <a:gd name="T7" fmla="*/ 65 h 171"/>
                <a:gd name="T8" fmla="*/ 33 w 107"/>
                <a:gd name="T9" fmla="*/ 54 h 171"/>
                <a:gd name="T10" fmla="*/ 34 w 107"/>
                <a:gd name="T11" fmla="*/ 26 h 171"/>
                <a:gd name="T12" fmla="*/ 51 w 107"/>
                <a:gd name="T13" fmla="*/ 2 h 171"/>
                <a:gd name="T14" fmla="*/ 70 w 107"/>
                <a:gd name="T15" fmla="*/ 8 h 171"/>
                <a:gd name="T16" fmla="*/ 95 w 107"/>
                <a:gd name="T17" fmla="*/ 41 h 171"/>
                <a:gd name="T18" fmla="*/ 106 w 107"/>
                <a:gd name="T19" fmla="*/ 82 h 171"/>
                <a:gd name="T20" fmla="*/ 105 w 107"/>
                <a:gd name="T21" fmla="*/ 102 h 171"/>
                <a:gd name="T22" fmla="*/ 92 w 107"/>
                <a:gd name="T23" fmla="*/ 139 h 171"/>
                <a:gd name="T24" fmla="*/ 46 w 107"/>
                <a:gd name="T25" fmla="*/ 170 h 171"/>
                <a:gd name="T26" fmla="*/ 36 w 107"/>
                <a:gd name="T27" fmla="*/ 170 h 171"/>
                <a:gd name="T28" fmla="*/ 29 w 107"/>
                <a:gd name="T29" fmla="*/ 170 h 171"/>
                <a:gd name="T30" fmla="*/ 25 w 107"/>
                <a:gd name="T31" fmla="*/ 167 h 171"/>
                <a:gd name="T32" fmla="*/ 2 w 107"/>
                <a:gd name="T33" fmla="*/ 133 h 171"/>
                <a:gd name="T34" fmla="*/ 0 w 107"/>
                <a:gd name="T35" fmla="*/ 125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7" h="171">
                  <a:moveTo>
                    <a:pt x="0" y="125"/>
                  </a:moveTo>
                  <a:cubicBezTo>
                    <a:pt x="3" y="120"/>
                    <a:pt x="2" y="114"/>
                    <a:pt x="5" y="109"/>
                  </a:cubicBezTo>
                  <a:cubicBezTo>
                    <a:pt x="8" y="103"/>
                    <a:pt x="12" y="97"/>
                    <a:pt x="16" y="90"/>
                  </a:cubicBezTo>
                  <a:cubicBezTo>
                    <a:pt x="22" y="82"/>
                    <a:pt x="28" y="75"/>
                    <a:pt x="31" y="65"/>
                  </a:cubicBezTo>
                  <a:cubicBezTo>
                    <a:pt x="32" y="61"/>
                    <a:pt x="33" y="58"/>
                    <a:pt x="33" y="54"/>
                  </a:cubicBezTo>
                  <a:cubicBezTo>
                    <a:pt x="34" y="45"/>
                    <a:pt x="34" y="35"/>
                    <a:pt x="34" y="26"/>
                  </a:cubicBezTo>
                  <a:cubicBezTo>
                    <a:pt x="35" y="15"/>
                    <a:pt x="42" y="4"/>
                    <a:pt x="51" y="2"/>
                  </a:cubicBezTo>
                  <a:cubicBezTo>
                    <a:pt x="59" y="0"/>
                    <a:pt x="65" y="3"/>
                    <a:pt x="70" y="8"/>
                  </a:cubicBezTo>
                  <a:cubicBezTo>
                    <a:pt x="81" y="17"/>
                    <a:pt x="88" y="29"/>
                    <a:pt x="95" y="41"/>
                  </a:cubicBezTo>
                  <a:cubicBezTo>
                    <a:pt x="102" y="54"/>
                    <a:pt x="105" y="68"/>
                    <a:pt x="106" y="82"/>
                  </a:cubicBezTo>
                  <a:cubicBezTo>
                    <a:pt x="107" y="89"/>
                    <a:pt x="106" y="96"/>
                    <a:pt x="105" y="102"/>
                  </a:cubicBezTo>
                  <a:cubicBezTo>
                    <a:pt x="103" y="115"/>
                    <a:pt x="99" y="128"/>
                    <a:pt x="92" y="139"/>
                  </a:cubicBezTo>
                  <a:cubicBezTo>
                    <a:pt x="81" y="155"/>
                    <a:pt x="67" y="168"/>
                    <a:pt x="46" y="170"/>
                  </a:cubicBezTo>
                  <a:cubicBezTo>
                    <a:pt x="43" y="170"/>
                    <a:pt x="40" y="171"/>
                    <a:pt x="36" y="170"/>
                  </a:cubicBezTo>
                  <a:cubicBezTo>
                    <a:pt x="34" y="170"/>
                    <a:pt x="32" y="170"/>
                    <a:pt x="29" y="170"/>
                  </a:cubicBezTo>
                  <a:cubicBezTo>
                    <a:pt x="28" y="169"/>
                    <a:pt x="26" y="168"/>
                    <a:pt x="25" y="167"/>
                  </a:cubicBezTo>
                  <a:cubicBezTo>
                    <a:pt x="10" y="161"/>
                    <a:pt x="2" y="149"/>
                    <a:pt x="2" y="133"/>
                  </a:cubicBezTo>
                  <a:cubicBezTo>
                    <a:pt x="0" y="131"/>
                    <a:pt x="2" y="127"/>
                    <a:pt x="0" y="125"/>
                  </a:cubicBezTo>
                  <a:close/>
                </a:path>
              </a:pathLst>
            </a:custGeom>
            <a:solidFill>
              <a:srgbClr val="C9E5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0" name="Freeform 8">
              <a:extLst>
                <a:ext uri="{FF2B5EF4-FFF2-40B4-BE49-F238E27FC236}">
                  <a16:creationId xmlns:a16="http://schemas.microsoft.com/office/drawing/2014/main" id="{5B6C2EDF-368D-3EE0-EA78-D88DA7622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7925" y="2305050"/>
              <a:ext cx="2559050" cy="2193925"/>
            </a:xfrm>
            <a:custGeom>
              <a:avLst/>
              <a:gdLst>
                <a:gd name="T0" fmla="*/ 474 w 503"/>
                <a:gd name="T1" fmla="*/ 252 h 431"/>
                <a:gd name="T2" fmla="*/ 481 w 503"/>
                <a:gd name="T3" fmla="*/ 252 h 431"/>
                <a:gd name="T4" fmla="*/ 443 w 503"/>
                <a:gd name="T5" fmla="*/ 381 h 431"/>
                <a:gd name="T6" fmla="*/ 427 w 503"/>
                <a:gd name="T7" fmla="*/ 392 h 431"/>
                <a:gd name="T8" fmla="*/ 392 w 503"/>
                <a:gd name="T9" fmla="*/ 407 h 431"/>
                <a:gd name="T10" fmla="*/ 299 w 503"/>
                <a:gd name="T11" fmla="*/ 428 h 431"/>
                <a:gd name="T12" fmla="*/ 178 w 503"/>
                <a:gd name="T13" fmla="*/ 414 h 431"/>
                <a:gd name="T14" fmla="*/ 39 w 503"/>
                <a:gd name="T15" fmla="*/ 299 h 431"/>
                <a:gd name="T16" fmla="*/ 5 w 503"/>
                <a:gd name="T17" fmla="*/ 208 h 431"/>
                <a:gd name="T18" fmla="*/ 11 w 503"/>
                <a:gd name="T19" fmla="*/ 119 h 431"/>
                <a:gd name="T20" fmla="*/ 43 w 503"/>
                <a:gd name="T21" fmla="*/ 42 h 431"/>
                <a:gd name="T22" fmla="*/ 44 w 503"/>
                <a:gd name="T23" fmla="*/ 40 h 431"/>
                <a:gd name="T24" fmla="*/ 44 w 503"/>
                <a:gd name="T25" fmla="*/ 40 h 431"/>
                <a:gd name="T26" fmla="*/ 45 w 503"/>
                <a:gd name="T27" fmla="*/ 38 h 431"/>
                <a:gd name="T28" fmla="*/ 61 w 503"/>
                <a:gd name="T29" fmla="*/ 20 h 431"/>
                <a:gd name="T30" fmla="*/ 96 w 503"/>
                <a:gd name="T31" fmla="*/ 0 h 431"/>
                <a:gd name="T32" fmla="*/ 111 w 503"/>
                <a:gd name="T33" fmla="*/ 7 h 431"/>
                <a:gd name="T34" fmla="*/ 60 w 503"/>
                <a:gd name="T35" fmla="*/ 30 h 431"/>
                <a:gd name="T36" fmla="*/ 50 w 503"/>
                <a:gd name="T37" fmla="*/ 43 h 431"/>
                <a:gd name="T38" fmla="*/ 19 w 503"/>
                <a:gd name="T39" fmla="*/ 111 h 431"/>
                <a:gd name="T40" fmla="*/ 13 w 503"/>
                <a:gd name="T41" fmla="*/ 217 h 431"/>
                <a:gd name="T42" fmla="*/ 47 w 503"/>
                <a:gd name="T43" fmla="*/ 300 h 431"/>
                <a:gd name="T44" fmla="*/ 185 w 503"/>
                <a:gd name="T45" fmla="*/ 410 h 431"/>
                <a:gd name="T46" fmla="*/ 381 w 503"/>
                <a:gd name="T47" fmla="*/ 404 h 431"/>
                <a:gd name="T48" fmla="*/ 445 w 503"/>
                <a:gd name="T49" fmla="*/ 372 h 431"/>
                <a:gd name="T50" fmla="*/ 474 w 503"/>
                <a:gd name="T51" fmla="*/ 252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03" h="431">
                  <a:moveTo>
                    <a:pt x="474" y="252"/>
                  </a:moveTo>
                  <a:cubicBezTo>
                    <a:pt x="477" y="252"/>
                    <a:pt x="479" y="252"/>
                    <a:pt x="481" y="252"/>
                  </a:cubicBezTo>
                  <a:cubicBezTo>
                    <a:pt x="503" y="300"/>
                    <a:pt x="488" y="352"/>
                    <a:pt x="443" y="381"/>
                  </a:cubicBezTo>
                  <a:cubicBezTo>
                    <a:pt x="438" y="385"/>
                    <a:pt x="432" y="388"/>
                    <a:pt x="427" y="392"/>
                  </a:cubicBezTo>
                  <a:cubicBezTo>
                    <a:pt x="415" y="396"/>
                    <a:pt x="404" y="403"/>
                    <a:pt x="392" y="407"/>
                  </a:cubicBezTo>
                  <a:cubicBezTo>
                    <a:pt x="362" y="418"/>
                    <a:pt x="331" y="425"/>
                    <a:pt x="299" y="428"/>
                  </a:cubicBezTo>
                  <a:cubicBezTo>
                    <a:pt x="258" y="431"/>
                    <a:pt x="217" y="427"/>
                    <a:pt x="178" y="414"/>
                  </a:cubicBezTo>
                  <a:cubicBezTo>
                    <a:pt x="116" y="394"/>
                    <a:pt x="71" y="355"/>
                    <a:pt x="39" y="299"/>
                  </a:cubicBezTo>
                  <a:cubicBezTo>
                    <a:pt x="22" y="271"/>
                    <a:pt x="10" y="241"/>
                    <a:pt x="5" y="208"/>
                  </a:cubicBezTo>
                  <a:cubicBezTo>
                    <a:pt x="0" y="178"/>
                    <a:pt x="3" y="149"/>
                    <a:pt x="11" y="119"/>
                  </a:cubicBezTo>
                  <a:cubicBezTo>
                    <a:pt x="18" y="92"/>
                    <a:pt x="28" y="66"/>
                    <a:pt x="43" y="42"/>
                  </a:cubicBezTo>
                  <a:cubicBezTo>
                    <a:pt x="44" y="42"/>
                    <a:pt x="44" y="41"/>
                    <a:pt x="44" y="40"/>
                  </a:cubicBezTo>
                  <a:cubicBezTo>
                    <a:pt x="44" y="40"/>
                    <a:pt x="44" y="40"/>
                    <a:pt x="44" y="40"/>
                  </a:cubicBezTo>
                  <a:cubicBezTo>
                    <a:pt x="45" y="40"/>
                    <a:pt x="45" y="39"/>
                    <a:pt x="45" y="38"/>
                  </a:cubicBezTo>
                  <a:cubicBezTo>
                    <a:pt x="51" y="32"/>
                    <a:pt x="55" y="26"/>
                    <a:pt x="61" y="20"/>
                  </a:cubicBezTo>
                  <a:cubicBezTo>
                    <a:pt x="71" y="10"/>
                    <a:pt x="82" y="3"/>
                    <a:pt x="96" y="0"/>
                  </a:cubicBezTo>
                  <a:cubicBezTo>
                    <a:pt x="101" y="2"/>
                    <a:pt x="106" y="4"/>
                    <a:pt x="111" y="7"/>
                  </a:cubicBezTo>
                  <a:cubicBezTo>
                    <a:pt x="89" y="4"/>
                    <a:pt x="73" y="14"/>
                    <a:pt x="60" y="30"/>
                  </a:cubicBezTo>
                  <a:cubicBezTo>
                    <a:pt x="56" y="34"/>
                    <a:pt x="53" y="39"/>
                    <a:pt x="50" y="43"/>
                  </a:cubicBezTo>
                  <a:cubicBezTo>
                    <a:pt x="36" y="64"/>
                    <a:pt x="27" y="88"/>
                    <a:pt x="19" y="111"/>
                  </a:cubicBezTo>
                  <a:cubicBezTo>
                    <a:pt x="9" y="146"/>
                    <a:pt x="5" y="181"/>
                    <a:pt x="13" y="217"/>
                  </a:cubicBezTo>
                  <a:cubicBezTo>
                    <a:pt x="19" y="247"/>
                    <a:pt x="31" y="274"/>
                    <a:pt x="47" y="300"/>
                  </a:cubicBezTo>
                  <a:cubicBezTo>
                    <a:pt x="79" y="354"/>
                    <a:pt x="124" y="392"/>
                    <a:pt x="185" y="410"/>
                  </a:cubicBezTo>
                  <a:cubicBezTo>
                    <a:pt x="251" y="429"/>
                    <a:pt x="317" y="425"/>
                    <a:pt x="381" y="404"/>
                  </a:cubicBezTo>
                  <a:cubicBezTo>
                    <a:pt x="404" y="396"/>
                    <a:pt x="425" y="387"/>
                    <a:pt x="445" y="372"/>
                  </a:cubicBezTo>
                  <a:cubicBezTo>
                    <a:pt x="484" y="345"/>
                    <a:pt x="496" y="294"/>
                    <a:pt x="474" y="252"/>
                  </a:cubicBezTo>
                  <a:close/>
                </a:path>
              </a:pathLst>
            </a:custGeom>
            <a:solidFill>
              <a:srgbClr val="515C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1" name="Freeform 9">
              <a:extLst>
                <a:ext uri="{FF2B5EF4-FFF2-40B4-BE49-F238E27FC236}">
                  <a16:creationId xmlns:a16="http://schemas.microsoft.com/office/drawing/2014/main" id="{8151E106-43C3-D809-EFC4-EBCEFBD7E5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300" y="2263775"/>
              <a:ext cx="315912" cy="147638"/>
            </a:xfrm>
            <a:custGeom>
              <a:avLst/>
              <a:gdLst>
                <a:gd name="T0" fmla="*/ 60 w 62"/>
                <a:gd name="T1" fmla="*/ 26 h 29"/>
                <a:gd name="T2" fmla="*/ 13 w 62"/>
                <a:gd name="T3" fmla="*/ 24 h 29"/>
                <a:gd name="T4" fmla="*/ 4 w 62"/>
                <a:gd name="T5" fmla="*/ 19 h 29"/>
                <a:gd name="T6" fmla="*/ 5 w 62"/>
                <a:gd name="T7" fmla="*/ 8 h 29"/>
                <a:gd name="T8" fmla="*/ 24 w 62"/>
                <a:gd name="T9" fmla="*/ 3 h 29"/>
                <a:gd name="T10" fmla="*/ 62 w 62"/>
                <a:gd name="T11" fmla="*/ 3 h 29"/>
                <a:gd name="T12" fmla="*/ 57 w 62"/>
                <a:gd name="T13" fmla="*/ 22 h 29"/>
                <a:gd name="T14" fmla="*/ 60 w 62"/>
                <a:gd name="T15" fmla="*/ 2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" h="29">
                  <a:moveTo>
                    <a:pt x="60" y="26"/>
                  </a:moveTo>
                  <a:cubicBezTo>
                    <a:pt x="44" y="29"/>
                    <a:pt x="29" y="29"/>
                    <a:pt x="13" y="24"/>
                  </a:cubicBezTo>
                  <a:cubicBezTo>
                    <a:pt x="10" y="23"/>
                    <a:pt x="6" y="22"/>
                    <a:pt x="4" y="19"/>
                  </a:cubicBezTo>
                  <a:cubicBezTo>
                    <a:pt x="0" y="15"/>
                    <a:pt x="1" y="11"/>
                    <a:pt x="5" y="8"/>
                  </a:cubicBezTo>
                  <a:cubicBezTo>
                    <a:pt x="11" y="5"/>
                    <a:pt x="17" y="4"/>
                    <a:pt x="24" y="3"/>
                  </a:cubicBezTo>
                  <a:cubicBezTo>
                    <a:pt x="36" y="1"/>
                    <a:pt x="49" y="0"/>
                    <a:pt x="62" y="3"/>
                  </a:cubicBezTo>
                  <a:cubicBezTo>
                    <a:pt x="60" y="9"/>
                    <a:pt x="61" y="16"/>
                    <a:pt x="57" y="22"/>
                  </a:cubicBezTo>
                  <a:cubicBezTo>
                    <a:pt x="56" y="24"/>
                    <a:pt x="56" y="27"/>
                    <a:pt x="60" y="26"/>
                  </a:cubicBezTo>
                  <a:close/>
                </a:path>
              </a:pathLst>
            </a:custGeom>
            <a:solidFill>
              <a:srgbClr val="F9E7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2" name="Freeform 10">
              <a:extLst>
                <a:ext uri="{FF2B5EF4-FFF2-40B4-BE49-F238E27FC236}">
                  <a16:creationId xmlns:a16="http://schemas.microsoft.com/office/drawing/2014/main" id="{60AC7828-08D7-4DD6-9819-EF10F2284C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3863" y="2593975"/>
              <a:ext cx="284162" cy="117475"/>
            </a:xfrm>
            <a:custGeom>
              <a:avLst/>
              <a:gdLst>
                <a:gd name="T0" fmla="*/ 11 w 56"/>
                <a:gd name="T1" fmla="*/ 5 h 23"/>
                <a:gd name="T2" fmla="*/ 16 w 56"/>
                <a:gd name="T3" fmla="*/ 5 h 23"/>
                <a:gd name="T4" fmla="*/ 17 w 56"/>
                <a:gd name="T5" fmla="*/ 6 h 23"/>
                <a:gd name="T6" fmla="*/ 17 w 56"/>
                <a:gd name="T7" fmla="*/ 5 h 23"/>
                <a:gd name="T8" fmla="*/ 26 w 56"/>
                <a:gd name="T9" fmla="*/ 5 h 23"/>
                <a:gd name="T10" fmla="*/ 28 w 56"/>
                <a:gd name="T11" fmla="*/ 5 h 23"/>
                <a:gd name="T12" fmla="*/ 48 w 56"/>
                <a:gd name="T13" fmla="*/ 2 h 23"/>
                <a:gd name="T14" fmla="*/ 49 w 56"/>
                <a:gd name="T15" fmla="*/ 2 h 23"/>
                <a:gd name="T16" fmla="*/ 56 w 56"/>
                <a:gd name="T17" fmla="*/ 0 h 23"/>
                <a:gd name="T18" fmla="*/ 53 w 56"/>
                <a:gd name="T19" fmla="*/ 10 h 23"/>
                <a:gd name="T20" fmla="*/ 51 w 56"/>
                <a:gd name="T21" fmla="*/ 20 h 23"/>
                <a:gd name="T22" fmla="*/ 17 w 56"/>
                <a:gd name="T23" fmla="*/ 22 h 23"/>
                <a:gd name="T24" fmla="*/ 11 w 56"/>
                <a:gd name="T25" fmla="*/ 20 h 23"/>
                <a:gd name="T26" fmla="*/ 4 w 56"/>
                <a:gd name="T27" fmla="*/ 17 h 23"/>
                <a:gd name="T28" fmla="*/ 2 w 56"/>
                <a:gd name="T29" fmla="*/ 10 h 23"/>
                <a:gd name="T30" fmla="*/ 5 w 56"/>
                <a:gd name="T31" fmla="*/ 7 h 23"/>
                <a:gd name="T32" fmla="*/ 10 w 56"/>
                <a:gd name="T33" fmla="*/ 6 h 23"/>
                <a:gd name="T34" fmla="*/ 11 w 56"/>
                <a:gd name="T35" fmla="*/ 5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6" h="23">
                  <a:moveTo>
                    <a:pt x="11" y="5"/>
                  </a:moveTo>
                  <a:cubicBezTo>
                    <a:pt x="13" y="5"/>
                    <a:pt x="15" y="5"/>
                    <a:pt x="16" y="5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20" y="6"/>
                    <a:pt x="23" y="6"/>
                    <a:pt x="26" y="5"/>
                  </a:cubicBezTo>
                  <a:cubicBezTo>
                    <a:pt x="26" y="5"/>
                    <a:pt x="27" y="5"/>
                    <a:pt x="28" y="5"/>
                  </a:cubicBezTo>
                  <a:cubicBezTo>
                    <a:pt x="35" y="4"/>
                    <a:pt x="42" y="4"/>
                    <a:pt x="48" y="2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51" y="2"/>
                    <a:pt x="54" y="1"/>
                    <a:pt x="56" y="0"/>
                  </a:cubicBezTo>
                  <a:cubicBezTo>
                    <a:pt x="56" y="4"/>
                    <a:pt x="55" y="7"/>
                    <a:pt x="53" y="10"/>
                  </a:cubicBezTo>
                  <a:cubicBezTo>
                    <a:pt x="51" y="13"/>
                    <a:pt x="50" y="16"/>
                    <a:pt x="51" y="20"/>
                  </a:cubicBezTo>
                  <a:cubicBezTo>
                    <a:pt x="40" y="23"/>
                    <a:pt x="29" y="23"/>
                    <a:pt x="17" y="22"/>
                  </a:cubicBezTo>
                  <a:cubicBezTo>
                    <a:pt x="15" y="20"/>
                    <a:pt x="13" y="20"/>
                    <a:pt x="11" y="20"/>
                  </a:cubicBezTo>
                  <a:cubicBezTo>
                    <a:pt x="9" y="19"/>
                    <a:pt x="7" y="18"/>
                    <a:pt x="4" y="17"/>
                  </a:cubicBezTo>
                  <a:cubicBezTo>
                    <a:pt x="1" y="15"/>
                    <a:pt x="0" y="13"/>
                    <a:pt x="2" y="10"/>
                  </a:cubicBezTo>
                  <a:cubicBezTo>
                    <a:pt x="3" y="9"/>
                    <a:pt x="4" y="9"/>
                    <a:pt x="5" y="7"/>
                  </a:cubicBezTo>
                  <a:cubicBezTo>
                    <a:pt x="7" y="7"/>
                    <a:pt x="8" y="6"/>
                    <a:pt x="10" y="6"/>
                  </a:cubicBezTo>
                  <a:cubicBezTo>
                    <a:pt x="10" y="6"/>
                    <a:pt x="11" y="6"/>
                    <a:pt x="11" y="5"/>
                  </a:cubicBezTo>
                  <a:close/>
                </a:path>
              </a:pathLst>
            </a:custGeom>
            <a:solidFill>
              <a:srgbClr val="F9E7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3" name="Freeform 11">
              <a:extLst>
                <a:ext uri="{FF2B5EF4-FFF2-40B4-BE49-F238E27FC236}">
                  <a16:creationId xmlns:a16="http://schemas.microsoft.com/office/drawing/2014/main" id="{1E6217D0-784D-1B38-1A0F-1C6DE692CA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2938" y="1938338"/>
              <a:ext cx="193675" cy="96838"/>
            </a:xfrm>
            <a:custGeom>
              <a:avLst/>
              <a:gdLst>
                <a:gd name="T0" fmla="*/ 33 w 38"/>
                <a:gd name="T1" fmla="*/ 19 h 19"/>
                <a:gd name="T2" fmla="*/ 13 w 38"/>
                <a:gd name="T3" fmla="*/ 16 h 19"/>
                <a:gd name="T4" fmla="*/ 9 w 38"/>
                <a:gd name="T5" fmla="*/ 15 h 19"/>
                <a:gd name="T6" fmla="*/ 1 w 38"/>
                <a:gd name="T7" fmla="*/ 6 h 19"/>
                <a:gd name="T8" fmla="*/ 12 w 38"/>
                <a:gd name="T9" fmla="*/ 0 h 19"/>
                <a:gd name="T10" fmla="*/ 26 w 38"/>
                <a:gd name="T11" fmla="*/ 3 h 19"/>
                <a:gd name="T12" fmla="*/ 38 w 38"/>
                <a:gd name="T13" fmla="*/ 5 h 19"/>
                <a:gd name="T14" fmla="*/ 37 w 38"/>
                <a:gd name="T15" fmla="*/ 9 h 19"/>
                <a:gd name="T16" fmla="*/ 33 w 38"/>
                <a:gd name="T1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19">
                  <a:moveTo>
                    <a:pt x="33" y="19"/>
                  </a:moveTo>
                  <a:cubicBezTo>
                    <a:pt x="26" y="18"/>
                    <a:pt x="19" y="18"/>
                    <a:pt x="13" y="16"/>
                  </a:cubicBezTo>
                  <a:cubicBezTo>
                    <a:pt x="12" y="16"/>
                    <a:pt x="10" y="15"/>
                    <a:pt x="9" y="15"/>
                  </a:cubicBezTo>
                  <a:cubicBezTo>
                    <a:pt x="5" y="13"/>
                    <a:pt x="0" y="12"/>
                    <a:pt x="1" y="6"/>
                  </a:cubicBezTo>
                  <a:cubicBezTo>
                    <a:pt x="1" y="2"/>
                    <a:pt x="6" y="0"/>
                    <a:pt x="12" y="0"/>
                  </a:cubicBezTo>
                  <a:cubicBezTo>
                    <a:pt x="17" y="0"/>
                    <a:pt x="22" y="1"/>
                    <a:pt x="26" y="3"/>
                  </a:cubicBezTo>
                  <a:cubicBezTo>
                    <a:pt x="30" y="4"/>
                    <a:pt x="34" y="5"/>
                    <a:pt x="38" y="5"/>
                  </a:cubicBezTo>
                  <a:cubicBezTo>
                    <a:pt x="36" y="6"/>
                    <a:pt x="37" y="7"/>
                    <a:pt x="37" y="9"/>
                  </a:cubicBezTo>
                  <a:cubicBezTo>
                    <a:pt x="37" y="13"/>
                    <a:pt x="38" y="17"/>
                    <a:pt x="33" y="19"/>
                  </a:cubicBezTo>
                  <a:close/>
                </a:path>
              </a:pathLst>
            </a:custGeom>
            <a:solidFill>
              <a:srgbClr val="F9E7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4" name="Freeform 12">
              <a:extLst>
                <a:ext uri="{FF2B5EF4-FFF2-40B4-BE49-F238E27FC236}">
                  <a16:creationId xmlns:a16="http://schemas.microsoft.com/office/drawing/2014/main" id="{04E4B11F-35DD-0448-7CD2-2660F25134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588" y="2808288"/>
              <a:ext cx="184150" cy="112713"/>
            </a:xfrm>
            <a:custGeom>
              <a:avLst/>
              <a:gdLst>
                <a:gd name="T0" fmla="*/ 35 w 36"/>
                <a:gd name="T1" fmla="*/ 22 h 22"/>
                <a:gd name="T2" fmla="*/ 13 w 36"/>
                <a:gd name="T3" fmla="*/ 18 h 22"/>
                <a:gd name="T4" fmla="*/ 5 w 36"/>
                <a:gd name="T5" fmla="*/ 14 h 22"/>
                <a:gd name="T6" fmla="*/ 2 w 36"/>
                <a:gd name="T7" fmla="*/ 4 h 22"/>
                <a:gd name="T8" fmla="*/ 11 w 36"/>
                <a:gd name="T9" fmla="*/ 0 h 22"/>
                <a:gd name="T10" fmla="*/ 25 w 36"/>
                <a:gd name="T11" fmla="*/ 5 h 22"/>
                <a:gd name="T12" fmla="*/ 36 w 36"/>
                <a:gd name="T13" fmla="*/ 11 h 22"/>
                <a:gd name="T14" fmla="*/ 33 w 36"/>
                <a:gd name="T15" fmla="*/ 16 h 22"/>
                <a:gd name="T16" fmla="*/ 35 w 36"/>
                <a:gd name="T17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22">
                  <a:moveTo>
                    <a:pt x="35" y="22"/>
                  </a:moveTo>
                  <a:cubicBezTo>
                    <a:pt x="27" y="22"/>
                    <a:pt x="20" y="20"/>
                    <a:pt x="13" y="18"/>
                  </a:cubicBezTo>
                  <a:cubicBezTo>
                    <a:pt x="10" y="17"/>
                    <a:pt x="8" y="16"/>
                    <a:pt x="5" y="14"/>
                  </a:cubicBezTo>
                  <a:cubicBezTo>
                    <a:pt x="2" y="12"/>
                    <a:pt x="0" y="8"/>
                    <a:pt x="2" y="4"/>
                  </a:cubicBezTo>
                  <a:cubicBezTo>
                    <a:pt x="3" y="0"/>
                    <a:pt x="7" y="0"/>
                    <a:pt x="11" y="0"/>
                  </a:cubicBezTo>
                  <a:cubicBezTo>
                    <a:pt x="16" y="0"/>
                    <a:pt x="20" y="2"/>
                    <a:pt x="25" y="5"/>
                  </a:cubicBezTo>
                  <a:cubicBezTo>
                    <a:pt x="28" y="7"/>
                    <a:pt x="32" y="9"/>
                    <a:pt x="36" y="11"/>
                  </a:cubicBezTo>
                  <a:cubicBezTo>
                    <a:pt x="35" y="13"/>
                    <a:pt x="34" y="14"/>
                    <a:pt x="33" y="16"/>
                  </a:cubicBezTo>
                  <a:cubicBezTo>
                    <a:pt x="31" y="18"/>
                    <a:pt x="32" y="20"/>
                    <a:pt x="35" y="22"/>
                  </a:cubicBezTo>
                  <a:close/>
                </a:path>
              </a:pathLst>
            </a:custGeom>
            <a:solidFill>
              <a:srgbClr val="F9E7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5" name="Freeform 13">
              <a:extLst>
                <a:ext uri="{FF2B5EF4-FFF2-40B4-BE49-F238E27FC236}">
                  <a16:creationId xmlns:a16="http://schemas.microsoft.com/office/drawing/2014/main" id="{19CC171D-11D1-8F2F-351A-435DD00548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8975" y="3246438"/>
              <a:ext cx="223837" cy="157163"/>
            </a:xfrm>
            <a:custGeom>
              <a:avLst/>
              <a:gdLst>
                <a:gd name="T0" fmla="*/ 42 w 44"/>
                <a:gd name="T1" fmla="*/ 22 h 31"/>
                <a:gd name="T2" fmla="*/ 44 w 44"/>
                <a:gd name="T3" fmla="*/ 30 h 31"/>
                <a:gd name="T4" fmla="*/ 40 w 44"/>
                <a:gd name="T5" fmla="*/ 28 h 31"/>
                <a:gd name="T6" fmla="*/ 16 w 44"/>
                <a:gd name="T7" fmla="*/ 12 h 31"/>
                <a:gd name="T8" fmla="*/ 0 w 44"/>
                <a:gd name="T9" fmla="*/ 4 h 31"/>
                <a:gd name="T10" fmla="*/ 5 w 44"/>
                <a:gd name="T11" fmla="*/ 0 h 31"/>
                <a:gd name="T12" fmla="*/ 42 w 44"/>
                <a:gd name="T13" fmla="*/ 2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31">
                  <a:moveTo>
                    <a:pt x="42" y="22"/>
                  </a:moveTo>
                  <a:cubicBezTo>
                    <a:pt x="44" y="24"/>
                    <a:pt x="42" y="28"/>
                    <a:pt x="44" y="30"/>
                  </a:cubicBezTo>
                  <a:cubicBezTo>
                    <a:pt x="42" y="31"/>
                    <a:pt x="41" y="29"/>
                    <a:pt x="40" y="28"/>
                  </a:cubicBezTo>
                  <a:cubicBezTo>
                    <a:pt x="33" y="22"/>
                    <a:pt x="25" y="17"/>
                    <a:pt x="16" y="12"/>
                  </a:cubicBezTo>
                  <a:cubicBezTo>
                    <a:pt x="11" y="9"/>
                    <a:pt x="5" y="6"/>
                    <a:pt x="0" y="4"/>
                  </a:cubicBezTo>
                  <a:cubicBezTo>
                    <a:pt x="0" y="1"/>
                    <a:pt x="3" y="0"/>
                    <a:pt x="5" y="0"/>
                  </a:cubicBezTo>
                  <a:cubicBezTo>
                    <a:pt x="18" y="5"/>
                    <a:pt x="30" y="13"/>
                    <a:pt x="42" y="22"/>
                  </a:cubicBezTo>
                  <a:close/>
                </a:path>
              </a:pathLst>
            </a:custGeom>
            <a:solidFill>
              <a:srgbClr val="515C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6" name="Freeform 14">
              <a:extLst>
                <a:ext uri="{FF2B5EF4-FFF2-40B4-BE49-F238E27FC236}">
                  <a16:creationId xmlns:a16="http://schemas.microsoft.com/office/drawing/2014/main" id="{0D590199-62DE-610D-37E7-325A1A73C0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4375" y="1744663"/>
              <a:ext cx="101600" cy="76200"/>
            </a:xfrm>
            <a:custGeom>
              <a:avLst/>
              <a:gdLst>
                <a:gd name="T0" fmla="*/ 20 w 20"/>
                <a:gd name="T1" fmla="*/ 12 h 15"/>
                <a:gd name="T2" fmla="*/ 5 w 20"/>
                <a:gd name="T3" fmla="*/ 15 h 15"/>
                <a:gd name="T4" fmla="*/ 2 w 20"/>
                <a:gd name="T5" fmla="*/ 10 h 15"/>
                <a:gd name="T6" fmla="*/ 15 w 20"/>
                <a:gd name="T7" fmla="*/ 0 h 15"/>
                <a:gd name="T8" fmla="*/ 20 w 20"/>
                <a:gd name="T9" fmla="*/ 1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5">
                  <a:moveTo>
                    <a:pt x="20" y="12"/>
                  </a:moveTo>
                  <a:cubicBezTo>
                    <a:pt x="15" y="14"/>
                    <a:pt x="10" y="15"/>
                    <a:pt x="5" y="15"/>
                  </a:cubicBezTo>
                  <a:cubicBezTo>
                    <a:pt x="1" y="15"/>
                    <a:pt x="0" y="14"/>
                    <a:pt x="2" y="10"/>
                  </a:cubicBezTo>
                  <a:cubicBezTo>
                    <a:pt x="5" y="5"/>
                    <a:pt x="9" y="1"/>
                    <a:pt x="15" y="0"/>
                  </a:cubicBezTo>
                  <a:cubicBezTo>
                    <a:pt x="18" y="3"/>
                    <a:pt x="17" y="9"/>
                    <a:pt x="20" y="12"/>
                  </a:cubicBezTo>
                  <a:close/>
                </a:path>
              </a:pathLst>
            </a:custGeom>
            <a:solidFill>
              <a:srgbClr val="F9E7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7" name="Freeform 15">
              <a:extLst>
                <a:ext uri="{FF2B5EF4-FFF2-40B4-BE49-F238E27FC236}">
                  <a16:creationId xmlns:a16="http://schemas.microsoft.com/office/drawing/2014/main" id="{9CCF5ED8-129A-AAA8-D62F-82231D8A40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825" y="3001963"/>
              <a:ext cx="71437" cy="50800"/>
            </a:xfrm>
            <a:custGeom>
              <a:avLst/>
              <a:gdLst>
                <a:gd name="T0" fmla="*/ 4 w 14"/>
                <a:gd name="T1" fmla="*/ 10 h 10"/>
                <a:gd name="T2" fmla="*/ 1 w 14"/>
                <a:gd name="T3" fmla="*/ 3 h 10"/>
                <a:gd name="T4" fmla="*/ 7 w 14"/>
                <a:gd name="T5" fmla="*/ 0 h 10"/>
                <a:gd name="T6" fmla="*/ 14 w 14"/>
                <a:gd name="T7" fmla="*/ 1 h 10"/>
                <a:gd name="T8" fmla="*/ 4 w 14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0">
                  <a:moveTo>
                    <a:pt x="4" y="10"/>
                  </a:moveTo>
                  <a:cubicBezTo>
                    <a:pt x="1" y="8"/>
                    <a:pt x="0" y="6"/>
                    <a:pt x="1" y="3"/>
                  </a:cubicBezTo>
                  <a:cubicBezTo>
                    <a:pt x="2" y="0"/>
                    <a:pt x="5" y="0"/>
                    <a:pt x="7" y="0"/>
                  </a:cubicBezTo>
                  <a:cubicBezTo>
                    <a:pt x="9" y="0"/>
                    <a:pt x="12" y="0"/>
                    <a:pt x="14" y="1"/>
                  </a:cubicBezTo>
                  <a:cubicBezTo>
                    <a:pt x="12" y="5"/>
                    <a:pt x="10" y="10"/>
                    <a:pt x="4" y="10"/>
                  </a:cubicBezTo>
                  <a:close/>
                </a:path>
              </a:pathLst>
            </a:custGeom>
            <a:solidFill>
              <a:srgbClr val="F9E7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8" name="Freeform 16">
              <a:extLst>
                <a:ext uri="{FF2B5EF4-FFF2-40B4-BE49-F238E27FC236}">
                  <a16:creationId xmlns:a16="http://schemas.microsoft.com/office/drawing/2014/main" id="{89FD6DD3-61BB-6CD5-4D6C-41ACEB70D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8788" y="3006725"/>
              <a:ext cx="15875" cy="4763"/>
            </a:xfrm>
            <a:custGeom>
              <a:avLst/>
              <a:gdLst>
                <a:gd name="T0" fmla="*/ 0 w 3"/>
                <a:gd name="T1" fmla="*/ 0 h 1"/>
                <a:gd name="T2" fmla="*/ 3 w 3"/>
                <a:gd name="T3" fmla="*/ 1 h 1"/>
                <a:gd name="T4" fmla="*/ 0 w 3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cubicBezTo>
                    <a:pt x="1" y="0"/>
                    <a:pt x="2" y="0"/>
                    <a:pt x="3" y="1"/>
                  </a:cubicBezTo>
                  <a:cubicBezTo>
                    <a:pt x="2" y="1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F9E7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9" name="Freeform 17">
              <a:extLst>
                <a:ext uri="{FF2B5EF4-FFF2-40B4-BE49-F238E27FC236}">
                  <a16:creationId xmlns:a16="http://schemas.microsoft.com/office/drawing/2014/main" id="{81413F83-C20C-36C3-824E-6D62DB27B8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1763" y="2498725"/>
              <a:ext cx="4762" cy="9525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2 h 2"/>
                <a:gd name="T4" fmla="*/ 1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1"/>
                    <a:pt x="1" y="2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B0D8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0" name="Freeform 18">
              <a:extLst>
                <a:ext uri="{FF2B5EF4-FFF2-40B4-BE49-F238E27FC236}">
                  <a16:creationId xmlns:a16="http://schemas.microsoft.com/office/drawing/2014/main" id="{E75918D9-92CA-D7B3-A79A-0CA81181B3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03325" y="2446338"/>
              <a:ext cx="2325687" cy="2041525"/>
            </a:xfrm>
            <a:custGeom>
              <a:avLst/>
              <a:gdLst>
                <a:gd name="T0" fmla="*/ 440 w 457"/>
                <a:gd name="T1" fmla="*/ 344 h 401"/>
                <a:gd name="T2" fmla="*/ 376 w 457"/>
                <a:gd name="T3" fmla="*/ 376 h 401"/>
                <a:gd name="T4" fmla="*/ 180 w 457"/>
                <a:gd name="T5" fmla="*/ 382 h 401"/>
                <a:gd name="T6" fmla="*/ 42 w 457"/>
                <a:gd name="T7" fmla="*/ 272 h 401"/>
                <a:gd name="T8" fmla="*/ 8 w 457"/>
                <a:gd name="T9" fmla="*/ 189 h 401"/>
                <a:gd name="T10" fmla="*/ 14 w 457"/>
                <a:gd name="T11" fmla="*/ 83 h 401"/>
                <a:gd name="T12" fmla="*/ 45 w 457"/>
                <a:gd name="T13" fmla="*/ 15 h 401"/>
                <a:gd name="T14" fmla="*/ 55 w 457"/>
                <a:gd name="T15" fmla="*/ 2 h 401"/>
                <a:gd name="T16" fmla="*/ 91 w 457"/>
                <a:gd name="T17" fmla="*/ 5 h 401"/>
                <a:gd name="T18" fmla="*/ 100 w 457"/>
                <a:gd name="T19" fmla="*/ 9 h 401"/>
                <a:gd name="T20" fmla="*/ 122 w 457"/>
                <a:gd name="T21" fmla="*/ 24 h 401"/>
                <a:gd name="T22" fmla="*/ 117 w 457"/>
                <a:gd name="T23" fmla="*/ 33 h 401"/>
                <a:gd name="T24" fmla="*/ 123 w 457"/>
                <a:gd name="T25" fmla="*/ 76 h 401"/>
                <a:gd name="T26" fmla="*/ 160 w 457"/>
                <a:gd name="T27" fmla="*/ 98 h 401"/>
                <a:gd name="T28" fmla="*/ 182 w 457"/>
                <a:gd name="T29" fmla="*/ 98 h 401"/>
                <a:gd name="T30" fmla="*/ 196 w 457"/>
                <a:gd name="T31" fmla="*/ 113 h 401"/>
                <a:gd name="T32" fmla="*/ 155 w 457"/>
                <a:gd name="T33" fmla="*/ 108 h 401"/>
                <a:gd name="T34" fmla="*/ 143 w 457"/>
                <a:gd name="T35" fmla="*/ 102 h 401"/>
                <a:gd name="T36" fmla="*/ 137 w 457"/>
                <a:gd name="T37" fmla="*/ 108 h 401"/>
                <a:gd name="T38" fmla="*/ 143 w 457"/>
                <a:gd name="T39" fmla="*/ 121 h 401"/>
                <a:gd name="T40" fmla="*/ 223 w 457"/>
                <a:gd name="T41" fmla="*/ 147 h 401"/>
                <a:gd name="T42" fmla="*/ 230 w 457"/>
                <a:gd name="T43" fmla="*/ 144 h 401"/>
                <a:gd name="T44" fmla="*/ 263 w 457"/>
                <a:gd name="T45" fmla="*/ 160 h 401"/>
                <a:gd name="T46" fmla="*/ 265 w 457"/>
                <a:gd name="T47" fmla="*/ 266 h 401"/>
                <a:gd name="T48" fmla="*/ 255 w 457"/>
                <a:gd name="T49" fmla="*/ 323 h 401"/>
                <a:gd name="T50" fmla="*/ 255 w 457"/>
                <a:gd name="T51" fmla="*/ 331 h 401"/>
                <a:gd name="T52" fmla="*/ 267 w 457"/>
                <a:gd name="T53" fmla="*/ 336 h 401"/>
                <a:gd name="T54" fmla="*/ 276 w 457"/>
                <a:gd name="T55" fmla="*/ 325 h 401"/>
                <a:gd name="T56" fmla="*/ 282 w 457"/>
                <a:gd name="T57" fmla="*/ 294 h 401"/>
                <a:gd name="T58" fmla="*/ 277 w 457"/>
                <a:gd name="T59" fmla="*/ 164 h 401"/>
                <a:gd name="T60" fmla="*/ 299 w 457"/>
                <a:gd name="T61" fmla="*/ 168 h 401"/>
                <a:gd name="T62" fmla="*/ 351 w 457"/>
                <a:gd name="T63" fmla="*/ 177 h 401"/>
                <a:gd name="T64" fmla="*/ 411 w 457"/>
                <a:gd name="T65" fmla="*/ 208 h 401"/>
                <a:gd name="T66" fmla="*/ 448 w 457"/>
                <a:gd name="T67" fmla="*/ 259 h 401"/>
                <a:gd name="T68" fmla="*/ 448 w 457"/>
                <a:gd name="T69" fmla="*/ 327 h 401"/>
                <a:gd name="T70" fmla="*/ 440 w 457"/>
                <a:gd name="T71" fmla="*/ 344 h 401"/>
                <a:gd name="T72" fmla="*/ 41 w 457"/>
                <a:gd name="T73" fmla="*/ 76 h 401"/>
                <a:gd name="T74" fmla="*/ 51 w 457"/>
                <a:gd name="T75" fmla="*/ 97 h 401"/>
                <a:gd name="T76" fmla="*/ 61 w 457"/>
                <a:gd name="T77" fmla="*/ 96 h 401"/>
                <a:gd name="T78" fmla="*/ 64 w 457"/>
                <a:gd name="T79" fmla="*/ 64 h 401"/>
                <a:gd name="T80" fmla="*/ 55 w 457"/>
                <a:gd name="T81" fmla="*/ 60 h 401"/>
                <a:gd name="T82" fmla="*/ 41 w 457"/>
                <a:gd name="T83" fmla="*/ 76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457" h="401">
                  <a:moveTo>
                    <a:pt x="440" y="344"/>
                  </a:moveTo>
                  <a:cubicBezTo>
                    <a:pt x="420" y="359"/>
                    <a:pt x="399" y="368"/>
                    <a:pt x="376" y="376"/>
                  </a:cubicBezTo>
                  <a:cubicBezTo>
                    <a:pt x="312" y="397"/>
                    <a:pt x="246" y="401"/>
                    <a:pt x="180" y="382"/>
                  </a:cubicBezTo>
                  <a:cubicBezTo>
                    <a:pt x="119" y="364"/>
                    <a:pt x="74" y="326"/>
                    <a:pt x="42" y="272"/>
                  </a:cubicBezTo>
                  <a:cubicBezTo>
                    <a:pt x="26" y="246"/>
                    <a:pt x="14" y="219"/>
                    <a:pt x="8" y="189"/>
                  </a:cubicBezTo>
                  <a:cubicBezTo>
                    <a:pt x="0" y="153"/>
                    <a:pt x="4" y="118"/>
                    <a:pt x="14" y="83"/>
                  </a:cubicBezTo>
                  <a:cubicBezTo>
                    <a:pt x="22" y="60"/>
                    <a:pt x="31" y="36"/>
                    <a:pt x="45" y="15"/>
                  </a:cubicBezTo>
                  <a:cubicBezTo>
                    <a:pt x="48" y="11"/>
                    <a:pt x="51" y="6"/>
                    <a:pt x="55" y="2"/>
                  </a:cubicBezTo>
                  <a:cubicBezTo>
                    <a:pt x="67" y="0"/>
                    <a:pt x="80" y="0"/>
                    <a:pt x="91" y="5"/>
                  </a:cubicBezTo>
                  <a:cubicBezTo>
                    <a:pt x="91" y="12"/>
                    <a:pt x="97" y="8"/>
                    <a:pt x="100" y="9"/>
                  </a:cubicBezTo>
                  <a:cubicBezTo>
                    <a:pt x="107" y="13"/>
                    <a:pt x="115" y="18"/>
                    <a:pt x="122" y="24"/>
                  </a:cubicBezTo>
                  <a:cubicBezTo>
                    <a:pt x="119" y="26"/>
                    <a:pt x="118" y="30"/>
                    <a:pt x="117" y="33"/>
                  </a:cubicBezTo>
                  <a:cubicBezTo>
                    <a:pt x="115" y="48"/>
                    <a:pt x="117" y="62"/>
                    <a:pt x="123" y="76"/>
                  </a:cubicBezTo>
                  <a:cubicBezTo>
                    <a:pt x="130" y="92"/>
                    <a:pt x="144" y="97"/>
                    <a:pt x="160" y="98"/>
                  </a:cubicBezTo>
                  <a:cubicBezTo>
                    <a:pt x="167" y="98"/>
                    <a:pt x="175" y="98"/>
                    <a:pt x="182" y="98"/>
                  </a:cubicBezTo>
                  <a:cubicBezTo>
                    <a:pt x="188" y="101"/>
                    <a:pt x="191" y="108"/>
                    <a:pt x="196" y="113"/>
                  </a:cubicBezTo>
                  <a:cubicBezTo>
                    <a:pt x="182" y="116"/>
                    <a:pt x="168" y="115"/>
                    <a:pt x="155" y="108"/>
                  </a:cubicBezTo>
                  <a:cubicBezTo>
                    <a:pt x="151" y="106"/>
                    <a:pt x="147" y="103"/>
                    <a:pt x="143" y="102"/>
                  </a:cubicBezTo>
                  <a:cubicBezTo>
                    <a:pt x="138" y="101"/>
                    <a:pt x="136" y="103"/>
                    <a:pt x="137" y="108"/>
                  </a:cubicBezTo>
                  <a:cubicBezTo>
                    <a:pt x="138" y="113"/>
                    <a:pt x="140" y="117"/>
                    <a:pt x="143" y="121"/>
                  </a:cubicBezTo>
                  <a:cubicBezTo>
                    <a:pt x="162" y="150"/>
                    <a:pt x="189" y="158"/>
                    <a:pt x="223" y="147"/>
                  </a:cubicBezTo>
                  <a:cubicBezTo>
                    <a:pt x="226" y="146"/>
                    <a:pt x="228" y="145"/>
                    <a:pt x="230" y="144"/>
                  </a:cubicBezTo>
                  <a:cubicBezTo>
                    <a:pt x="240" y="151"/>
                    <a:pt x="251" y="155"/>
                    <a:pt x="263" y="160"/>
                  </a:cubicBezTo>
                  <a:cubicBezTo>
                    <a:pt x="269" y="195"/>
                    <a:pt x="268" y="230"/>
                    <a:pt x="265" y="266"/>
                  </a:cubicBezTo>
                  <a:cubicBezTo>
                    <a:pt x="263" y="285"/>
                    <a:pt x="260" y="305"/>
                    <a:pt x="255" y="323"/>
                  </a:cubicBezTo>
                  <a:cubicBezTo>
                    <a:pt x="254" y="326"/>
                    <a:pt x="254" y="329"/>
                    <a:pt x="255" y="331"/>
                  </a:cubicBezTo>
                  <a:cubicBezTo>
                    <a:pt x="257" y="337"/>
                    <a:pt x="262" y="339"/>
                    <a:pt x="267" y="336"/>
                  </a:cubicBezTo>
                  <a:cubicBezTo>
                    <a:pt x="272" y="334"/>
                    <a:pt x="274" y="329"/>
                    <a:pt x="276" y="325"/>
                  </a:cubicBezTo>
                  <a:cubicBezTo>
                    <a:pt x="281" y="315"/>
                    <a:pt x="282" y="304"/>
                    <a:pt x="282" y="294"/>
                  </a:cubicBezTo>
                  <a:cubicBezTo>
                    <a:pt x="281" y="250"/>
                    <a:pt x="281" y="207"/>
                    <a:pt x="277" y="164"/>
                  </a:cubicBezTo>
                  <a:cubicBezTo>
                    <a:pt x="284" y="165"/>
                    <a:pt x="292" y="167"/>
                    <a:pt x="299" y="168"/>
                  </a:cubicBezTo>
                  <a:cubicBezTo>
                    <a:pt x="317" y="171"/>
                    <a:pt x="334" y="173"/>
                    <a:pt x="351" y="177"/>
                  </a:cubicBezTo>
                  <a:cubicBezTo>
                    <a:pt x="373" y="182"/>
                    <a:pt x="393" y="193"/>
                    <a:pt x="411" y="208"/>
                  </a:cubicBezTo>
                  <a:cubicBezTo>
                    <a:pt x="427" y="222"/>
                    <a:pt x="440" y="239"/>
                    <a:pt x="448" y="259"/>
                  </a:cubicBezTo>
                  <a:cubicBezTo>
                    <a:pt x="457" y="282"/>
                    <a:pt x="457" y="304"/>
                    <a:pt x="448" y="327"/>
                  </a:cubicBezTo>
                  <a:cubicBezTo>
                    <a:pt x="446" y="333"/>
                    <a:pt x="443" y="339"/>
                    <a:pt x="440" y="344"/>
                  </a:cubicBezTo>
                  <a:close/>
                  <a:moveTo>
                    <a:pt x="41" y="76"/>
                  </a:moveTo>
                  <a:cubicBezTo>
                    <a:pt x="41" y="81"/>
                    <a:pt x="45" y="92"/>
                    <a:pt x="51" y="97"/>
                  </a:cubicBezTo>
                  <a:cubicBezTo>
                    <a:pt x="54" y="99"/>
                    <a:pt x="57" y="100"/>
                    <a:pt x="61" y="96"/>
                  </a:cubicBezTo>
                  <a:cubicBezTo>
                    <a:pt x="67" y="90"/>
                    <a:pt x="69" y="72"/>
                    <a:pt x="64" y="64"/>
                  </a:cubicBezTo>
                  <a:cubicBezTo>
                    <a:pt x="62" y="61"/>
                    <a:pt x="59" y="59"/>
                    <a:pt x="55" y="60"/>
                  </a:cubicBezTo>
                  <a:cubicBezTo>
                    <a:pt x="48" y="61"/>
                    <a:pt x="41" y="69"/>
                    <a:pt x="41" y="76"/>
                  </a:cubicBezTo>
                  <a:close/>
                </a:path>
              </a:pathLst>
            </a:custGeom>
            <a:solidFill>
              <a:srgbClr val="B0D8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1" name="Freeform 19">
              <a:extLst>
                <a:ext uri="{FF2B5EF4-FFF2-40B4-BE49-F238E27FC236}">
                  <a16:creationId xmlns:a16="http://schemas.microsoft.com/office/drawing/2014/main" id="{EE40D18A-46E5-BDBE-4B6D-B21434BC1E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5075" y="1652588"/>
              <a:ext cx="703262" cy="1344613"/>
            </a:xfrm>
            <a:custGeom>
              <a:avLst/>
              <a:gdLst>
                <a:gd name="T0" fmla="*/ 25 w 138"/>
                <a:gd name="T1" fmla="*/ 181 h 264"/>
                <a:gd name="T2" fmla="*/ 7 w 138"/>
                <a:gd name="T3" fmla="*/ 257 h 264"/>
                <a:gd name="T4" fmla="*/ 4 w 138"/>
                <a:gd name="T5" fmla="*/ 264 h 264"/>
                <a:gd name="T6" fmla="*/ 0 w 138"/>
                <a:gd name="T7" fmla="*/ 255 h 264"/>
                <a:gd name="T8" fmla="*/ 9 w 138"/>
                <a:gd name="T9" fmla="*/ 207 h 264"/>
                <a:gd name="T10" fmla="*/ 9 w 138"/>
                <a:gd name="T11" fmla="*/ 205 h 264"/>
                <a:gd name="T12" fmla="*/ 15 w 138"/>
                <a:gd name="T13" fmla="*/ 182 h 264"/>
                <a:gd name="T14" fmla="*/ 15 w 138"/>
                <a:gd name="T15" fmla="*/ 182 h 264"/>
                <a:gd name="T16" fmla="*/ 19 w 138"/>
                <a:gd name="T17" fmla="*/ 174 h 264"/>
                <a:gd name="T18" fmla="*/ 129 w 138"/>
                <a:gd name="T19" fmla="*/ 6 h 264"/>
                <a:gd name="T20" fmla="*/ 136 w 138"/>
                <a:gd name="T21" fmla="*/ 0 h 264"/>
                <a:gd name="T22" fmla="*/ 138 w 138"/>
                <a:gd name="T23" fmla="*/ 1 h 264"/>
                <a:gd name="T24" fmla="*/ 133 w 138"/>
                <a:gd name="T25" fmla="*/ 5 h 264"/>
                <a:gd name="T26" fmla="*/ 29 w 138"/>
                <a:gd name="T27" fmla="*/ 169 h 264"/>
                <a:gd name="T28" fmla="*/ 29 w 138"/>
                <a:gd name="T29" fmla="*/ 170 h 264"/>
                <a:gd name="T30" fmla="*/ 27 w 138"/>
                <a:gd name="T31" fmla="*/ 174 h 264"/>
                <a:gd name="T32" fmla="*/ 26 w 138"/>
                <a:gd name="T33" fmla="*/ 178 h 264"/>
                <a:gd name="T34" fmla="*/ 25 w 138"/>
                <a:gd name="T35" fmla="*/ 181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8" h="264">
                  <a:moveTo>
                    <a:pt x="25" y="181"/>
                  </a:moveTo>
                  <a:cubicBezTo>
                    <a:pt x="16" y="206"/>
                    <a:pt x="10" y="231"/>
                    <a:pt x="7" y="257"/>
                  </a:cubicBezTo>
                  <a:cubicBezTo>
                    <a:pt x="3" y="259"/>
                    <a:pt x="6" y="262"/>
                    <a:pt x="4" y="264"/>
                  </a:cubicBezTo>
                  <a:cubicBezTo>
                    <a:pt x="3" y="261"/>
                    <a:pt x="2" y="258"/>
                    <a:pt x="0" y="255"/>
                  </a:cubicBezTo>
                  <a:cubicBezTo>
                    <a:pt x="1" y="239"/>
                    <a:pt x="5" y="223"/>
                    <a:pt x="9" y="207"/>
                  </a:cubicBezTo>
                  <a:cubicBezTo>
                    <a:pt x="9" y="206"/>
                    <a:pt x="9" y="206"/>
                    <a:pt x="9" y="205"/>
                  </a:cubicBezTo>
                  <a:cubicBezTo>
                    <a:pt x="11" y="197"/>
                    <a:pt x="14" y="190"/>
                    <a:pt x="15" y="182"/>
                  </a:cubicBezTo>
                  <a:cubicBezTo>
                    <a:pt x="15" y="182"/>
                    <a:pt x="15" y="182"/>
                    <a:pt x="15" y="182"/>
                  </a:cubicBezTo>
                  <a:cubicBezTo>
                    <a:pt x="18" y="180"/>
                    <a:pt x="18" y="176"/>
                    <a:pt x="19" y="174"/>
                  </a:cubicBezTo>
                  <a:cubicBezTo>
                    <a:pt x="44" y="110"/>
                    <a:pt x="80" y="54"/>
                    <a:pt x="129" y="6"/>
                  </a:cubicBezTo>
                  <a:cubicBezTo>
                    <a:pt x="131" y="4"/>
                    <a:pt x="134" y="2"/>
                    <a:pt x="136" y="0"/>
                  </a:cubicBezTo>
                  <a:cubicBezTo>
                    <a:pt x="136" y="0"/>
                    <a:pt x="137" y="0"/>
                    <a:pt x="138" y="1"/>
                  </a:cubicBezTo>
                  <a:cubicBezTo>
                    <a:pt x="136" y="2"/>
                    <a:pt x="135" y="4"/>
                    <a:pt x="133" y="5"/>
                  </a:cubicBezTo>
                  <a:cubicBezTo>
                    <a:pt x="88" y="53"/>
                    <a:pt x="54" y="108"/>
                    <a:pt x="29" y="169"/>
                  </a:cubicBezTo>
                  <a:cubicBezTo>
                    <a:pt x="29" y="169"/>
                    <a:pt x="29" y="170"/>
                    <a:pt x="29" y="170"/>
                  </a:cubicBezTo>
                  <a:cubicBezTo>
                    <a:pt x="28" y="171"/>
                    <a:pt x="27" y="173"/>
                    <a:pt x="27" y="174"/>
                  </a:cubicBezTo>
                  <a:cubicBezTo>
                    <a:pt x="27" y="175"/>
                    <a:pt x="27" y="176"/>
                    <a:pt x="26" y="178"/>
                  </a:cubicBezTo>
                  <a:cubicBezTo>
                    <a:pt x="25" y="178"/>
                    <a:pt x="25" y="180"/>
                    <a:pt x="25" y="181"/>
                  </a:cubicBezTo>
                  <a:close/>
                </a:path>
              </a:pathLst>
            </a:custGeom>
            <a:solidFill>
              <a:srgbClr val="F9E7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2" name="Freeform 20">
              <a:extLst>
                <a:ext uri="{FF2B5EF4-FFF2-40B4-BE49-F238E27FC236}">
                  <a16:creationId xmlns:a16="http://schemas.microsoft.com/office/drawing/2014/main" id="{CE1FBB0C-3D63-1C99-D200-297A6C30B6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7875" y="2085975"/>
              <a:ext cx="385762" cy="508000"/>
            </a:xfrm>
            <a:custGeom>
              <a:avLst/>
              <a:gdLst>
                <a:gd name="T0" fmla="*/ 0 w 76"/>
                <a:gd name="T1" fmla="*/ 6 h 100"/>
                <a:gd name="T2" fmla="*/ 7 w 76"/>
                <a:gd name="T3" fmla="*/ 1 h 100"/>
                <a:gd name="T4" fmla="*/ 28 w 76"/>
                <a:gd name="T5" fmla="*/ 44 h 100"/>
                <a:gd name="T6" fmla="*/ 62 w 76"/>
                <a:gd name="T7" fmla="*/ 80 h 100"/>
                <a:gd name="T8" fmla="*/ 73 w 76"/>
                <a:gd name="T9" fmla="*/ 89 h 100"/>
                <a:gd name="T10" fmla="*/ 74 w 76"/>
                <a:gd name="T11" fmla="*/ 97 h 100"/>
                <a:gd name="T12" fmla="*/ 66 w 76"/>
                <a:gd name="T13" fmla="*/ 100 h 100"/>
                <a:gd name="T14" fmla="*/ 55 w 76"/>
                <a:gd name="T15" fmla="*/ 96 h 100"/>
                <a:gd name="T16" fmla="*/ 53 w 76"/>
                <a:gd name="T17" fmla="*/ 94 h 100"/>
                <a:gd name="T18" fmla="*/ 0 w 76"/>
                <a:gd name="T19" fmla="*/ 6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" h="100">
                  <a:moveTo>
                    <a:pt x="0" y="6"/>
                  </a:moveTo>
                  <a:cubicBezTo>
                    <a:pt x="4" y="6"/>
                    <a:pt x="3" y="0"/>
                    <a:pt x="7" y="1"/>
                  </a:cubicBezTo>
                  <a:cubicBezTo>
                    <a:pt x="13" y="16"/>
                    <a:pt x="19" y="31"/>
                    <a:pt x="28" y="44"/>
                  </a:cubicBezTo>
                  <a:cubicBezTo>
                    <a:pt x="37" y="58"/>
                    <a:pt x="48" y="71"/>
                    <a:pt x="62" y="80"/>
                  </a:cubicBezTo>
                  <a:cubicBezTo>
                    <a:pt x="66" y="82"/>
                    <a:pt x="70" y="85"/>
                    <a:pt x="73" y="89"/>
                  </a:cubicBezTo>
                  <a:cubicBezTo>
                    <a:pt x="74" y="92"/>
                    <a:pt x="76" y="95"/>
                    <a:pt x="74" y="97"/>
                  </a:cubicBezTo>
                  <a:cubicBezTo>
                    <a:pt x="72" y="100"/>
                    <a:pt x="69" y="100"/>
                    <a:pt x="66" y="100"/>
                  </a:cubicBezTo>
                  <a:cubicBezTo>
                    <a:pt x="62" y="99"/>
                    <a:pt x="59" y="97"/>
                    <a:pt x="55" y="96"/>
                  </a:cubicBezTo>
                  <a:cubicBezTo>
                    <a:pt x="55" y="95"/>
                    <a:pt x="54" y="94"/>
                    <a:pt x="53" y="94"/>
                  </a:cubicBezTo>
                  <a:cubicBezTo>
                    <a:pt x="26" y="70"/>
                    <a:pt x="11" y="39"/>
                    <a:pt x="0" y="6"/>
                  </a:cubicBezTo>
                  <a:close/>
                </a:path>
              </a:pathLst>
            </a:custGeom>
            <a:solidFill>
              <a:srgbClr val="F9E7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3" name="Freeform 21">
              <a:extLst>
                <a:ext uri="{FF2B5EF4-FFF2-40B4-BE49-F238E27FC236}">
                  <a16:creationId xmlns:a16="http://schemas.microsoft.com/office/drawing/2014/main" id="{FAE99842-A5F5-1845-B3F4-B9483C73A3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5750" y="2289175"/>
              <a:ext cx="188912" cy="106363"/>
            </a:xfrm>
            <a:custGeom>
              <a:avLst/>
              <a:gdLst>
                <a:gd name="T0" fmla="*/ 17 w 37"/>
                <a:gd name="T1" fmla="*/ 21 h 21"/>
                <a:gd name="T2" fmla="*/ 1 w 37"/>
                <a:gd name="T3" fmla="*/ 11 h 21"/>
                <a:gd name="T4" fmla="*/ 5 w 37"/>
                <a:gd name="T5" fmla="*/ 3 h 21"/>
                <a:gd name="T6" fmla="*/ 34 w 37"/>
                <a:gd name="T7" fmla="*/ 5 h 21"/>
                <a:gd name="T8" fmla="*/ 35 w 37"/>
                <a:gd name="T9" fmla="*/ 11 h 21"/>
                <a:gd name="T10" fmla="*/ 17 w 37"/>
                <a:gd name="T1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21">
                  <a:moveTo>
                    <a:pt x="17" y="21"/>
                  </a:moveTo>
                  <a:cubicBezTo>
                    <a:pt x="8" y="21"/>
                    <a:pt x="3" y="18"/>
                    <a:pt x="1" y="11"/>
                  </a:cubicBezTo>
                  <a:cubicBezTo>
                    <a:pt x="0" y="7"/>
                    <a:pt x="1" y="4"/>
                    <a:pt x="5" y="3"/>
                  </a:cubicBezTo>
                  <a:cubicBezTo>
                    <a:pt x="15" y="0"/>
                    <a:pt x="24" y="1"/>
                    <a:pt x="34" y="5"/>
                  </a:cubicBezTo>
                  <a:cubicBezTo>
                    <a:pt x="37" y="6"/>
                    <a:pt x="36" y="9"/>
                    <a:pt x="35" y="11"/>
                  </a:cubicBezTo>
                  <a:cubicBezTo>
                    <a:pt x="33" y="17"/>
                    <a:pt x="26" y="21"/>
                    <a:pt x="17" y="21"/>
                  </a:cubicBezTo>
                  <a:close/>
                </a:path>
              </a:pathLst>
            </a:custGeom>
            <a:solidFill>
              <a:srgbClr val="F9E7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4" name="Freeform 22">
              <a:extLst>
                <a:ext uri="{FF2B5EF4-FFF2-40B4-BE49-F238E27FC236}">
                  <a16:creationId xmlns:a16="http://schemas.microsoft.com/office/drawing/2014/main" id="{D295DD2C-3E70-10B5-85E8-3A43C87BD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989138"/>
              <a:ext cx="107950" cy="142875"/>
            </a:xfrm>
            <a:custGeom>
              <a:avLst/>
              <a:gdLst>
                <a:gd name="T0" fmla="*/ 21 w 21"/>
                <a:gd name="T1" fmla="*/ 17 h 28"/>
                <a:gd name="T2" fmla="*/ 9 w 21"/>
                <a:gd name="T3" fmla="*/ 24 h 28"/>
                <a:gd name="T4" fmla="*/ 8 w 21"/>
                <a:gd name="T5" fmla="*/ 2 h 28"/>
                <a:gd name="T6" fmla="*/ 13 w 21"/>
                <a:gd name="T7" fmla="*/ 2 h 28"/>
                <a:gd name="T8" fmla="*/ 21 w 21"/>
                <a:gd name="T9" fmla="*/ 1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8">
                  <a:moveTo>
                    <a:pt x="21" y="17"/>
                  </a:moveTo>
                  <a:cubicBezTo>
                    <a:pt x="21" y="26"/>
                    <a:pt x="16" y="28"/>
                    <a:pt x="9" y="24"/>
                  </a:cubicBezTo>
                  <a:cubicBezTo>
                    <a:pt x="1" y="19"/>
                    <a:pt x="0" y="8"/>
                    <a:pt x="8" y="2"/>
                  </a:cubicBezTo>
                  <a:cubicBezTo>
                    <a:pt x="10" y="0"/>
                    <a:pt x="12" y="0"/>
                    <a:pt x="13" y="2"/>
                  </a:cubicBezTo>
                  <a:cubicBezTo>
                    <a:pt x="17" y="6"/>
                    <a:pt x="20" y="12"/>
                    <a:pt x="21" y="17"/>
                  </a:cubicBezTo>
                  <a:close/>
                </a:path>
              </a:pathLst>
            </a:custGeom>
            <a:solidFill>
              <a:srgbClr val="F9E7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5" name="Freeform 23">
              <a:extLst>
                <a:ext uri="{FF2B5EF4-FFF2-40B4-BE49-F238E27FC236}">
                  <a16:creationId xmlns:a16="http://schemas.microsoft.com/office/drawing/2014/main" id="{1E43A3C3-B459-EDDD-6178-8D97417303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313" y="2563813"/>
              <a:ext cx="158750" cy="92075"/>
            </a:xfrm>
            <a:custGeom>
              <a:avLst/>
              <a:gdLst>
                <a:gd name="T0" fmla="*/ 25 w 31"/>
                <a:gd name="T1" fmla="*/ 7 h 18"/>
                <a:gd name="T2" fmla="*/ 28 w 31"/>
                <a:gd name="T3" fmla="*/ 15 h 18"/>
                <a:gd name="T4" fmla="*/ 27 w 31"/>
                <a:gd name="T5" fmla="*/ 16 h 18"/>
                <a:gd name="T6" fmla="*/ 23 w 31"/>
                <a:gd name="T7" fmla="*/ 18 h 18"/>
                <a:gd name="T8" fmla="*/ 21 w 31"/>
                <a:gd name="T9" fmla="*/ 17 h 18"/>
                <a:gd name="T10" fmla="*/ 14 w 31"/>
                <a:gd name="T11" fmla="*/ 16 h 18"/>
                <a:gd name="T12" fmla="*/ 12 w 31"/>
                <a:gd name="T13" fmla="*/ 15 h 18"/>
                <a:gd name="T14" fmla="*/ 4 w 31"/>
                <a:gd name="T15" fmla="*/ 12 h 18"/>
                <a:gd name="T16" fmla="*/ 0 w 31"/>
                <a:gd name="T17" fmla="*/ 6 h 18"/>
                <a:gd name="T18" fmla="*/ 1 w 31"/>
                <a:gd name="T19" fmla="*/ 4 h 18"/>
                <a:gd name="T20" fmla="*/ 11 w 31"/>
                <a:gd name="T21" fmla="*/ 2 h 18"/>
                <a:gd name="T22" fmla="*/ 22 w 31"/>
                <a:gd name="T23" fmla="*/ 6 h 18"/>
                <a:gd name="T24" fmla="*/ 25 w 31"/>
                <a:gd name="T25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" h="18">
                  <a:moveTo>
                    <a:pt x="25" y="7"/>
                  </a:moveTo>
                  <a:cubicBezTo>
                    <a:pt x="29" y="9"/>
                    <a:pt x="31" y="11"/>
                    <a:pt x="28" y="15"/>
                  </a:cubicBezTo>
                  <a:cubicBezTo>
                    <a:pt x="28" y="15"/>
                    <a:pt x="27" y="16"/>
                    <a:pt x="27" y="16"/>
                  </a:cubicBezTo>
                  <a:cubicBezTo>
                    <a:pt x="26" y="17"/>
                    <a:pt x="24" y="17"/>
                    <a:pt x="23" y="18"/>
                  </a:cubicBezTo>
                  <a:cubicBezTo>
                    <a:pt x="22" y="18"/>
                    <a:pt x="21" y="18"/>
                    <a:pt x="21" y="17"/>
                  </a:cubicBezTo>
                  <a:cubicBezTo>
                    <a:pt x="19" y="17"/>
                    <a:pt x="17" y="16"/>
                    <a:pt x="14" y="16"/>
                  </a:cubicBezTo>
                  <a:cubicBezTo>
                    <a:pt x="14" y="16"/>
                    <a:pt x="13" y="16"/>
                    <a:pt x="12" y="15"/>
                  </a:cubicBezTo>
                  <a:cubicBezTo>
                    <a:pt x="9" y="14"/>
                    <a:pt x="7" y="13"/>
                    <a:pt x="4" y="12"/>
                  </a:cubicBezTo>
                  <a:cubicBezTo>
                    <a:pt x="1" y="11"/>
                    <a:pt x="0" y="9"/>
                    <a:pt x="0" y="6"/>
                  </a:cubicBezTo>
                  <a:cubicBezTo>
                    <a:pt x="0" y="5"/>
                    <a:pt x="0" y="5"/>
                    <a:pt x="1" y="4"/>
                  </a:cubicBezTo>
                  <a:cubicBezTo>
                    <a:pt x="4" y="0"/>
                    <a:pt x="8" y="1"/>
                    <a:pt x="11" y="2"/>
                  </a:cubicBezTo>
                  <a:cubicBezTo>
                    <a:pt x="15" y="3"/>
                    <a:pt x="18" y="5"/>
                    <a:pt x="22" y="6"/>
                  </a:cubicBezTo>
                  <a:cubicBezTo>
                    <a:pt x="23" y="7"/>
                    <a:pt x="24" y="7"/>
                    <a:pt x="25" y="7"/>
                  </a:cubicBezTo>
                  <a:close/>
                </a:path>
              </a:pathLst>
            </a:custGeom>
            <a:solidFill>
              <a:srgbClr val="F9E7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6" name="Freeform 24">
              <a:extLst>
                <a:ext uri="{FF2B5EF4-FFF2-40B4-BE49-F238E27FC236}">
                  <a16:creationId xmlns:a16="http://schemas.microsoft.com/office/drawing/2014/main" id="{23AE4195-F136-A8F7-B4A4-D5772C2607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0313" y="2319338"/>
              <a:ext cx="92075" cy="107950"/>
            </a:xfrm>
            <a:custGeom>
              <a:avLst/>
              <a:gdLst>
                <a:gd name="T0" fmla="*/ 18 w 18"/>
                <a:gd name="T1" fmla="*/ 13 h 21"/>
                <a:gd name="T2" fmla="*/ 10 w 18"/>
                <a:gd name="T3" fmla="*/ 20 h 21"/>
                <a:gd name="T4" fmla="*/ 0 w 18"/>
                <a:gd name="T5" fmla="*/ 9 h 21"/>
                <a:gd name="T6" fmla="*/ 7 w 18"/>
                <a:gd name="T7" fmla="*/ 0 h 21"/>
                <a:gd name="T8" fmla="*/ 18 w 18"/>
                <a:gd name="T9" fmla="*/ 1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1">
                  <a:moveTo>
                    <a:pt x="18" y="13"/>
                  </a:moveTo>
                  <a:cubicBezTo>
                    <a:pt x="18" y="17"/>
                    <a:pt x="14" y="21"/>
                    <a:pt x="10" y="20"/>
                  </a:cubicBezTo>
                  <a:cubicBezTo>
                    <a:pt x="5" y="20"/>
                    <a:pt x="0" y="15"/>
                    <a:pt x="0" y="9"/>
                  </a:cubicBezTo>
                  <a:cubicBezTo>
                    <a:pt x="0" y="4"/>
                    <a:pt x="3" y="0"/>
                    <a:pt x="7" y="0"/>
                  </a:cubicBezTo>
                  <a:cubicBezTo>
                    <a:pt x="12" y="0"/>
                    <a:pt x="18" y="7"/>
                    <a:pt x="18" y="13"/>
                  </a:cubicBezTo>
                  <a:close/>
                </a:path>
              </a:pathLst>
            </a:custGeom>
            <a:solidFill>
              <a:srgbClr val="2C37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7" name="Freeform 25">
              <a:extLst>
                <a:ext uri="{FF2B5EF4-FFF2-40B4-BE49-F238E27FC236}">
                  <a16:creationId xmlns:a16="http://schemas.microsoft.com/office/drawing/2014/main" id="{DDC652A9-6A55-5565-0054-426A2628C8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5463" y="1933575"/>
              <a:ext cx="76200" cy="80963"/>
            </a:xfrm>
            <a:custGeom>
              <a:avLst/>
              <a:gdLst>
                <a:gd name="T0" fmla="*/ 15 w 15"/>
                <a:gd name="T1" fmla="*/ 7 h 16"/>
                <a:gd name="T2" fmla="*/ 8 w 15"/>
                <a:gd name="T3" fmla="*/ 16 h 16"/>
                <a:gd name="T4" fmla="*/ 0 w 15"/>
                <a:gd name="T5" fmla="*/ 9 h 16"/>
                <a:gd name="T6" fmla="*/ 10 w 15"/>
                <a:gd name="T7" fmla="*/ 0 h 16"/>
                <a:gd name="T8" fmla="*/ 15 w 15"/>
                <a:gd name="T9" fmla="*/ 7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15" y="7"/>
                  </a:moveTo>
                  <a:cubicBezTo>
                    <a:pt x="15" y="14"/>
                    <a:pt x="14" y="16"/>
                    <a:pt x="8" y="16"/>
                  </a:cubicBezTo>
                  <a:cubicBezTo>
                    <a:pt x="3" y="16"/>
                    <a:pt x="0" y="13"/>
                    <a:pt x="0" y="9"/>
                  </a:cubicBezTo>
                  <a:cubicBezTo>
                    <a:pt x="0" y="4"/>
                    <a:pt x="5" y="0"/>
                    <a:pt x="10" y="0"/>
                  </a:cubicBezTo>
                  <a:cubicBezTo>
                    <a:pt x="14" y="0"/>
                    <a:pt x="15" y="0"/>
                    <a:pt x="15" y="7"/>
                  </a:cubicBezTo>
                  <a:close/>
                </a:path>
              </a:pathLst>
            </a:custGeom>
            <a:solidFill>
              <a:srgbClr val="F9E7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8" name="Freeform 26">
              <a:extLst>
                <a:ext uri="{FF2B5EF4-FFF2-40B4-BE49-F238E27FC236}">
                  <a16:creationId xmlns:a16="http://schemas.microsoft.com/office/drawing/2014/main" id="{0F45750C-4599-71AC-4B35-E1DF73ABFF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3950" y="2838450"/>
              <a:ext cx="80962" cy="66675"/>
            </a:xfrm>
            <a:custGeom>
              <a:avLst/>
              <a:gdLst>
                <a:gd name="T0" fmla="*/ 6 w 16"/>
                <a:gd name="T1" fmla="*/ 13 h 13"/>
                <a:gd name="T2" fmla="*/ 0 w 16"/>
                <a:gd name="T3" fmla="*/ 8 h 13"/>
                <a:gd name="T4" fmla="*/ 10 w 16"/>
                <a:gd name="T5" fmla="*/ 0 h 13"/>
                <a:gd name="T6" fmla="*/ 16 w 16"/>
                <a:gd name="T7" fmla="*/ 5 h 13"/>
                <a:gd name="T8" fmla="*/ 6 w 16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3">
                  <a:moveTo>
                    <a:pt x="6" y="13"/>
                  </a:moveTo>
                  <a:cubicBezTo>
                    <a:pt x="2" y="13"/>
                    <a:pt x="0" y="12"/>
                    <a:pt x="0" y="8"/>
                  </a:cubicBezTo>
                  <a:cubicBezTo>
                    <a:pt x="0" y="4"/>
                    <a:pt x="5" y="0"/>
                    <a:pt x="10" y="0"/>
                  </a:cubicBezTo>
                  <a:cubicBezTo>
                    <a:pt x="13" y="0"/>
                    <a:pt x="16" y="1"/>
                    <a:pt x="16" y="5"/>
                  </a:cubicBezTo>
                  <a:cubicBezTo>
                    <a:pt x="16" y="8"/>
                    <a:pt x="10" y="13"/>
                    <a:pt x="6" y="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9" name="Freeform 27">
              <a:extLst>
                <a:ext uri="{FF2B5EF4-FFF2-40B4-BE49-F238E27FC236}">
                  <a16:creationId xmlns:a16="http://schemas.microsoft.com/office/drawing/2014/main" id="{B47272AF-9EA4-EF61-E886-0FFD944D0A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0313" y="2951163"/>
              <a:ext cx="41275" cy="85725"/>
            </a:xfrm>
            <a:custGeom>
              <a:avLst/>
              <a:gdLst>
                <a:gd name="T0" fmla="*/ 1 w 8"/>
                <a:gd name="T1" fmla="*/ 0 h 17"/>
                <a:gd name="T2" fmla="*/ 5 w 8"/>
                <a:gd name="T3" fmla="*/ 9 h 17"/>
                <a:gd name="T4" fmla="*/ 8 w 8"/>
                <a:gd name="T5" fmla="*/ 2 h 17"/>
                <a:gd name="T6" fmla="*/ 7 w 8"/>
                <a:gd name="T7" fmla="*/ 17 h 17"/>
                <a:gd name="T8" fmla="*/ 0 w 8"/>
                <a:gd name="T9" fmla="*/ 13 h 17"/>
                <a:gd name="T10" fmla="*/ 1 w 8"/>
                <a:gd name="T1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7">
                  <a:moveTo>
                    <a:pt x="1" y="0"/>
                  </a:moveTo>
                  <a:cubicBezTo>
                    <a:pt x="3" y="3"/>
                    <a:pt x="4" y="6"/>
                    <a:pt x="5" y="9"/>
                  </a:cubicBezTo>
                  <a:cubicBezTo>
                    <a:pt x="7" y="7"/>
                    <a:pt x="4" y="4"/>
                    <a:pt x="8" y="2"/>
                  </a:cubicBezTo>
                  <a:cubicBezTo>
                    <a:pt x="7" y="7"/>
                    <a:pt x="7" y="12"/>
                    <a:pt x="7" y="17"/>
                  </a:cubicBezTo>
                  <a:cubicBezTo>
                    <a:pt x="3" y="17"/>
                    <a:pt x="2" y="14"/>
                    <a:pt x="0" y="13"/>
                  </a:cubicBezTo>
                  <a:cubicBezTo>
                    <a:pt x="0" y="8"/>
                    <a:pt x="0" y="4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0" name="Freeform 28">
              <a:extLst>
                <a:ext uri="{FF2B5EF4-FFF2-40B4-BE49-F238E27FC236}">
                  <a16:creationId xmlns:a16="http://schemas.microsoft.com/office/drawing/2014/main" id="{370B7F2C-1BA9-0C8C-9DC7-0A95532F3B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2925" y="2589213"/>
              <a:ext cx="41275" cy="138113"/>
            </a:xfrm>
            <a:custGeom>
              <a:avLst/>
              <a:gdLst>
                <a:gd name="T0" fmla="*/ 8 w 8"/>
                <a:gd name="T1" fmla="*/ 23 h 27"/>
                <a:gd name="T2" fmla="*/ 2 w 8"/>
                <a:gd name="T3" fmla="*/ 22 h 27"/>
                <a:gd name="T4" fmla="*/ 4 w 8"/>
                <a:gd name="T5" fmla="*/ 1 h 27"/>
                <a:gd name="T6" fmla="*/ 6 w 8"/>
                <a:gd name="T7" fmla="*/ 0 h 27"/>
                <a:gd name="T8" fmla="*/ 4 w 8"/>
                <a:gd name="T9" fmla="*/ 20 h 27"/>
                <a:gd name="T10" fmla="*/ 8 w 8"/>
                <a:gd name="T11" fmla="*/ 23 h 27"/>
                <a:gd name="T12" fmla="*/ 8 w 8"/>
                <a:gd name="T13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7">
                  <a:moveTo>
                    <a:pt x="8" y="23"/>
                  </a:moveTo>
                  <a:cubicBezTo>
                    <a:pt x="6" y="27"/>
                    <a:pt x="3" y="26"/>
                    <a:pt x="2" y="22"/>
                  </a:cubicBezTo>
                  <a:cubicBezTo>
                    <a:pt x="1" y="15"/>
                    <a:pt x="0" y="8"/>
                    <a:pt x="4" y="1"/>
                  </a:cubicBezTo>
                  <a:cubicBezTo>
                    <a:pt x="4" y="1"/>
                    <a:pt x="5" y="1"/>
                    <a:pt x="6" y="0"/>
                  </a:cubicBezTo>
                  <a:cubicBezTo>
                    <a:pt x="3" y="7"/>
                    <a:pt x="4" y="13"/>
                    <a:pt x="4" y="20"/>
                  </a:cubicBezTo>
                  <a:cubicBezTo>
                    <a:pt x="4" y="23"/>
                    <a:pt x="5" y="24"/>
                    <a:pt x="8" y="23"/>
                  </a:cubicBezTo>
                  <a:cubicBezTo>
                    <a:pt x="8" y="23"/>
                    <a:pt x="8" y="23"/>
                    <a:pt x="8" y="23"/>
                  </a:cubicBezTo>
                  <a:close/>
                </a:path>
              </a:pathLst>
            </a:custGeom>
            <a:solidFill>
              <a:srgbClr val="515C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1" name="Freeform 29">
              <a:extLst>
                <a:ext uri="{FF2B5EF4-FFF2-40B4-BE49-F238E27FC236}">
                  <a16:creationId xmlns:a16="http://schemas.microsoft.com/office/drawing/2014/main" id="{81B64E5A-0AA4-92C0-7BA9-DBC5FE03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5550" y="3017838"/>
              <a:ext cx="41275" cy="55563"/>
            </a:xfrm>
            <a:custGeom>
              <a:avLst/>
              <a:gdLst>
                <a:gd name="T0" fmla="*/ 1 w 8"/>
                <a:gd name="T1" fmla="*/ 0 h 11"/>
                <a:gd name="T2" fmla="*/ 8 w 8"/>
                <a:gd name="T3" fmla="*/ 4 h 11"/>
                <a:gd name="T4" fmla="*/ 7 w 8"/>
                <a:gd name="T5" fmla="*/ 11 h 11"/>
                <a:gd name="T6" fmla="*/ 0 w 8"/>
                <a:gd name="T7" fmla="*/ 8 h 11"/>
                <a:gd name="T8" fmla="*/ 1 w 8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1">
                  <a:moveTo>
                    <a:pt x="1" y="0"/>
                  </a:moveTo>
                  <a:cubicBezTo>
                    <a:pt x="3" y="1"/>
                    <a:pt x="4" y="4"/>
                    <a:pt x="8" y="4"/>
                  </a:cubicBezTo>
                  <a:cubicBezTo>
                    <a:pt x="8" y="6"/>
                    <a:pt x="7" y="9"/>
                    <a:pt x="7" y="11"/>
                  </a:cubicBezTo>
                  <a:cubicBezTo>
                    <a:pt x="5" y="10"/>
                    <a:pt x="3" y="9"/>
                    <a:pt x="0" y="8"/>
                  </a:cubicBezTo>
                  <a:cubicBezTo>
                    <a:pt x="1" y="5"/>
                    <a:pt x="1" y="2"/>
                    <a:pt x="1" y="0"/>
                  </a:cubicBezTo>
                  <a:close/>
                </a:path>
              </a:pathLst>
            </a:custGeom>
            <a:solidFill>
              <a:srgbClr val="515C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2" name="Freeform 30">
              <a:extLst>
                <a:ext uri="{FF2B5EF4-FFF2-40B4-BE49-F238E27FC236}">
                  <a16:creationId xmlns:a16="http://schemas.microsoft.com/office/drawing/2014/main" id="{B76B6FFB-A04C-E949-F232-92E00F9541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4200" y="2605088"/>
              <a:ext cx="20637" cy="101600"/>
            </a:xfrm>
            <a:custGeom>
              <a:avLst/>
              <a:gdLst>
                <a:gd name="T0" fmla="*/ 2 w 4"/>
                <a:gd name="T1" fmla="*/ 0 h 20"/>
                <a:gd name="T2" fmla="*/ 4 w 4"/>
                <a:gd name="T3" fmla="*/ 2 h 20"/>
                <a:gd name="T4" fmla="*/ 2 w 4"/>
                <a:gd name="T5" fmla="*/ 6 h 20"/>
                <a:gd name="T6" fmla="*/ 2 w 4"/>
                <a:gd name="T7" fmla="*/ 16 h 20"/>
                <a:gd name="T8" fmla="*/ 0 w 4"/>
                <a:gd name="T9" fmla="*/ 20 h 20"/>
                <a:gd name="T10" fmla="*/ 0 w 4"/>
                <a:gd name="T11" fmla="*/ 20 h 20"/>
                <a:gd name="T12" fmla="*/ 0 w 4"/>
                <a:gd name="T13" fmla="*/ 6 h 20"/>
                <a:gd name="T14" fmla="*/ 2 w 4"/>
                <a:gd name="T1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20">
                  <a:moveTo>
                    <a:pt x="2" y="0"/>
                  </a:moveTo>
                  <a:cubicBezTo>
                    <a:pt x="3" y="1"/>
                    <a:pt x="4" y="1"/>
                    <a:pt x="4" y="2"/>
                  </a:cubicBezTo>
                  <a:cubicBezTo>
                    <a:pt x="2" y="2"/>
                    <a:pt x="2" y="4"/>
                    <a:pt x="2" y="6"/>
                  </a:cubicBezTo>
                  <a:cubicBezTo>
                    <a:pt x="2" y="9"/>
                    <a:pt x="2" y="13"/>
                    <a:pt x="2" y="16"/>
                  </a:cubicBezTo>
                  <a:cubicBezTo>
                    <a:pt x="2" y="17"/>
                    <a:pt x="2" y="19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15"/>
                    <a:pt x="0" y="11"/>
                    <a:pt x="0" y="6"/>
                  </a:cubicBezTo>
                  <a:cubicBezTo>
                    <a:pt x="0" y="4"/>
                    <a:pt x="0" y="1"/>
                    <a:pt x="2" y="0"/>
                  </a:cubicBezTo>
                  <a:close/>
                </a:path>
              </a:pathLst>
            </a:custGeom>
            <a:solidFill>
              <a:srgbClr val="515C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3" name="Freeform 31">
              <a:extLst>
                <a:ext uri="{FF2B5EF4-FFF2-40B4-BE49-F238E27FC236}">
                  <a16:creationId xmlns:a16="http://schemas.microsoft.com/office/drawing/2014/main" id="{8FC3F3E2-0394-D0F3-BE35-06757D2EAD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2763" y="2344738"/>
              <a:ext cx="0" cy="6350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4" name="Freeform 32">
              <a:extLst>
                <a:ext uri="{FF2B5EF4-FFF2-40B4-BE49-F238E27FC236}">
                  <a16:creationId xmlns:a16="http://schemas.microsoft.com/office/drawing/2014/main" id="{BEEF6D2A-34CB-6FB4-25BD-C0628FC5C1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150" y="2762250"/>
              <a:ext cx="107950" cy="57150"/>
            </a:xfrm>
            <a:custGeom>
              <a:avLst/>
              <a:gdLst>
                <a:gd name="T0" fmla="*/ 15 w 21"/>
                <a:gd name="T1" fmla="*/ 11 h 11"/>
                <a:gd name="T2" fmla="*/ 2 w 21"/>
                <a:gd name="T3" fmla="*/ 7 h 11"/>
                <a:gd name="T4" fmla="*/ 0 w 21"/>
                <a:gd name="T5" fmla="*/ 4 h 11"/>
                <a:gd name="T6" fmla="*/ 3 w 21"/>
                <a:gd name="T7" fmla="*/ 1 h 11"/>
                <a:gd name="T8" fmla="*/ 16 w 21"/>
                <a:gd name="T9" fmla="*/ 3 h 11"/>
                <a:gd name="T10" fmla="*/ 20 w 21"/>
                <a:gd name="T11" fmla="*/ 8 h 11"/>
                <a:gd name="T12" fmla="*/ 15 w 21"/>
                <a:gd name="T13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1">
                  <a:moveTo>
                    <a:pt x="15" y="11"/>
                  </a:moveTo>
                  <a:cubicBezTo>
                    <a:pt x="10" y="11"/>
                    <a:pt x="6" y="9"/>
                    <a:pt x="2" y="7"/>
                  </a:cubicBezTo>
                  <a:cubicBezTo>
                    <a:pt x="1" y="6"/>
                    <a:pt x="0" y="5"/>
                    <a:pt x="0" y="4"/>
                  </a:cubicBezTo>
                  <a:cubicBezTo>
                    <a:pt x="0" y="2"/>
                    <a:pt x="2" y="2"/>
                    <a:pt x="3" y="1"/>
                  </a:cubicBezTo>
                  <a:cubicBezTo>
                    <a:pt x="8" y="0"/>
                    <a:pt x="12" y="1"/>
                    <a:pt x="16" y="3"/>
                  </a:cubicBezTo>
                  <a:cubicBezTo>
                    <a:pt x="19" y="4"/>
                    <a:pt x="21" y="5"/>
                    <a:pt x="20" y="8"/>
                  </a:cubicBezTo>
                  <a:cubicBezTo>
                    <a:pt x="20" y="11"/>
                    <a:pt x="17" y="11"/>
                    <a:pt x="15" y="11"/>
                  </a:cubicBezTo>
                  <a:close/>
                </a:path>
              </a:pathLst>
            </a:custGeom>
            <a:solidFill>
              <a:srgbClr val="F9E7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5" name="Freeform 33">
              <a:extLst>
                <a:ext uri="{FF2B5EF4-FFF2-40B4-BE49-F238E27FC236}">
                  <a16:creationId xmlns:a16="http://schemas.microsoft.com/office/drawing/2014/main" id="{E9DF38BA-5FA4-EE0E-FD65-1FA07B9C7C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5288" y="2473325"/>
              <a:ext cx="46037" cy="34925"/>
            </a:xfrm>
            <a:custGeom>
              <a:avLst/>
              <a:gdLst>
                <a:gd name="T0" fmla="*/ 0 w 9"/>
                <a:gd name="T1" fmla="*/ 0 h 7"/>
                <a:gd name="T2" fmla="*/ 9 w 9"/>
                <a:gd name="T3" fmla="*/ 4 h 7"/>
                <a:gd name="T4" fmla="*/ 0 w 9"/>
                <a:gd name="T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7">
                  <a:moveTo>
                    <a:pt x="0" y="0"/>
                  </a:moveTo>
                  <a:cubicBezTo>
                    <a:pt x="3" y="1"/>
                    <a:pt x="6" y="2"/>
                    <a:pt x="9" y="4"/>
                  </a:cubicBezTo>
                  <a:cubicBezTo>
                    <a:pt x="6" y="3"/>
                    <a:pt x="0" y="7"/>
                    <a:pt x="0" y="0"/>
                  </a:cubicBezTo>
                  <a:close/>
                </a:path>
              </a:pathLst>
            </a:custGeom>
            <a:solidFill>
              <a:srgbClr val="C9E5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6" name="Freeform 34">
              <a:extLst>
                <a:ext uri="{FF2B5EF4-FFF2-40B4-BE49-F238E27FC236}">
                  <a16:creationId xmlns:a16="http://schemas.microsoft.com/office/drawing/2014/main" id="{6EEADC1F-A9FA-C7FB-1863-28E61EA9B4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7525" y="1377950"/>
              <a:ext cx="1928812" cy="2795588"/>
            </a:xfrm>
            <a:custGeom>
              <a:avLst/>
              <a:gdLst>
                <a:gd name="T0" fmla="*/ 258 w 379"/>
                <a:gd name="T1" fmla="*/ 198 h 549"/>
                <a:gd name="T2" fmla="*/ 318 w 379"/>
                <a:gd name="T3" fmla="*/ 178 h 549"/>
                <a:gd name="T4" fmla="*/ 287 w 379"/>
                <a:gd name="T5" fmla="*/ 126 h 549"/>
                <a:gd name="T6" fmla="*/ 312 w 379"/>
                <a:gd name="T7" fmla="*/ 115 h 549"/>
                <a:gd name="T8" fmla="*/ 293 w 379"/>
                <a:gd name="T9" fmla="*/ 87 h 549"/>
                <a:gd name="T10" fmla="*/ 335 w 379"/>
                <a:gd name="T11" fmla="*/ 47 h 549"/>
                <a:gd name="T12" fmla="*/ 261 w 379"/>
                <a:gd name="T13" fmla="*/ 26 h 549"/>
                <a:gd name="T14" fmla="*/ 256 w 379"/>
                <a:gd name="T15" fmla="*/ 9 h 549"/>
                <a:gd name="T16" fmla="*/ 216 w 379"/>
                <a:gd name="T17" fmla="*/ 82 h 549"/>
                <a:gd name="T18" fmla="*/ 195 w 379"/>
                <a:gd name="T19" fmla="*/ 7 h 549"/>
                <a:gd name="T20" fmla="*/ 172 w 379"/>
                <a:gd name="T21" fmla="*/ 118 h 549"/>
                <a:gd name="T22" fmla="*/ 143 w 379"/>
                <a:gd name="T23" fmla="*/ 23 h 549"/>
                <a:gd name="T24" fmla="*/ 121 w 379"/>
                <a:gd name="T25" fmla="*/ 150 h 549"/>
                <a:gd name="T26" fmla="*/ 84 w 379"/>
                <a:gd name="T27" fmla="*/ 110 h 549"/>
                <a:gd name="T28" fmla="*/ 52 w 379"/>
                <a:gd name="T29" fmla="*/ 115 h 549"/>
                <a:gd name="T30" fmla="*/ 125 w 379"/>
                <a:gd name="T31" fmla="*/ 236 h 549"/>
                <a:gd name="T32" fmla="*/ 95 w 379"/>
                <a:gd name="T33" fmla="*/ 256 h 549"/>
                <a:gd name="T34" fmla="*/ 111 w 379"/>
                <a:gd name="T35" fmla="*/ 257 h 549"/>
                <a:gd name="T36" fmla="*/ 126 w 379"/>
                <a:gd name="T37" fmla="*/ 262 h 549"/>
                <a:gd name="T38" fmla="*/ 131 w 379"/>
                <a:gd name="T39" fmla="*/ 243 h 549"/>
                <a:gd name="T40" fmla="*/ 124 w 379"/>
                <a:gd name="T41" fmla="*/ 247 h 549"/>
                <a:gd name="T42" fmla="*/ 93 w 379"/>
                <a:gd name="T43" fmla="*/ 271 h 549"/>
                <a:gd name="T44" fmla="*/ 13 w 379"/>
                <a:gd name="T45" fmla="*/ 261 h 549"/>
                <a:gd name="T46" fmla="*/ 13 w 379"/>
                <a:gd name="T47" fmla="*/ 261 h 549"/>
                <a:gd name="T48" fmla="*/ 8 w 379"/>
                <a:gd name="T49" fmla="*/ 286 h 549"/>
                <a:gd name="T50" fmla="*/ 107 w 379"/>
                <a:gd name="T51" fmla="*/ 310 h 549"/>
                <a:gd name="T52" fmla="*/ 22 w 379"/>
                <a:gd name="T53" fmla="*/ 318 h 549"/>
                <a:gd name="T54" fmla="*/ 139 w 379"/>
                <a:gd name="T55" fmla="*/ 330 h 549"/>
                <a:gd name="T56" fmla="*/ 137 w 379"/>
                <a:gd name="T57" fmla="*/ 258 h 549"/>
                <a:gd name="T58" fmla="*/ 160 w 379"/>
                <a:gd name="T59" fmla="*/ 228 h 549"/>
                <a:gd name="T60" fmla="*/ 170 w 379"/>
                <a:gd name="T61" fmla="*/ 223 h 549"/>
                <a:gd name="T62" fmla="*/ 148 w 379"/>
                <a:gd name="T63" fmla="*/ 311 h 549"/>
                <a:gd name="T64" fmla="*/ 140 w 379"/>
                <a:gd name="T65" fmla="*/ 533 h 549"/>
                <a:gd name="T66" fmla="*/ 162 w 379"/>
                <a:gd name="T67" fmla="*/ 374 h 549"/>
                <a:gd name="T68" fmla="*/ 283 w 379"/>
                <a:gd name="T69" fmla="*/ 371 h 549"/>
                <a:gd name="T70" fmla="*/ 248 w 379"/>
                <a:gd name="T71" fmla="*/ 333 h 549"/>
                <a:gd name="T72" fmla="*/ 236 w 379"/>
                <a:gd name="T73" fmla="*/ 320 h 549"/>
                <a:gd name="T74" fmla="*/ 314 w 379"/>
                <a:gd name="T75" fmla="*/ 325 h 549"/>
                <a:gd name="T76" fmla="*/ 228 w 379"/>
                <a:gd name="T77" fmla="*/ 295 h 549"/>
                <a:gd name="T78" fmla="*/ 328 w 379"/>
                <a:gd name="T79" fmla="*/ 285 h 549"/>
                <a:gd name="T80" fmla="*/ 282 w 379"/>
                <a:gd name="T81" fmla="*/ 259 h 549"/>
                <a:gd name="T82" fmla="*/ 236 w 379"/>
                <a:gd name="T83" fmla="*/ 246 h 549"/>
                <a:gd name="T84" fmla="*/ 247 w 379"/>
                <a:gd name="T85" fmla="*/ 244 h 549"/>
                <a:gd name="T86" fmla="*/ 257 w 379"/>
                <a:gd name="T87" fmla="*/ 244 h 549"/>
                <a:gd name="T88" fmla="*/ 287 w 379"/>
                <a:gd name="T89" fmla="*/ 239 h 549"/>
                <a:gd name="T90" fmla="*/ 377 w 379"/>
                <a:gd name="T91" fmla="*/ 163 h 549"/>
                <a:gd name="T92" fmla="*/ 135 w 379"/>
                <a:gd name="T93" fmla="*/ 292 h 549"/>
                <a:gd name="T94" fmla="*/ 158 w 379"/>
                <a:gd name="T95" fmla="*/ 198 h 549"/>
                <a:gd name="T96" fmla="*/ 191 w 379"/>
                <a:gd name="T97" fmla="*/ 137 h 549"/>
                <a:gd name="T98" fmla="*/ 251 w 379"/>
                <a:gd name="T99" fmla="*/ 118 h 549"/>
                <a:gd name="T100" fmla="*/ 221 w 379"/>
                <a:gd name="T101" fmla="*/ 200 h 549"/>
                <a:gd name="T102" fmla="*/ 186 w 379"/>
                <a:gd name="T103" fmla="*/ 279 h 549"/>
                <a:gd name="T104" fmla="*/ 218 w 379"/>
                <a:gd name="T105" fmla="*/ 248 h 549"/>
                <a:gd name="T106" fmla="*/ 211 w 379"/>
                <a:gd name="T107" fmla="*/ 250 h 549"/>
                <a:gd name="T108" fmla="*/ 202 w 379"/>
                <a:gd name="T109" fmla="*/ 261 h 549"/>
                <a:gd name="T110" fmla="*/ 194 w 379"/>
                <a:gd name="T111" fmla="*/ 245 h 549"/>
                <a:gd name="T112" fmla="*/ 201 w 379"/>
                <a:gd name="T113" fmla="*/ 235 h 549"/>
                <a:gd name="T114" fmla="*/ 218 w 379"/>
                <a:gd name="T115" fmla="*/ 248 h 549"/>
                <a:gd name="T116" fmla="*/ 237 w 379"/>
                <a:gd name="T117" fmla="*/ 240 h 549"/>
                <a:gd name="T118" fmla="*/ 277 w 379"/>
                <a:gd name="T119" fmla="*/ 237 h 5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79" h="549">
                  <a:moveTo>
                    <a:pt x="376" y="160"/>
                  </a:moveTo>
                  <a:cubicBezTo>
                    <a:pt x="375" y="159"/>
                    <a:pt x="374" y="160"/>
                    <a:pt x="373" y="161"/>
                  </a:cubicBezTo>
                  <a:cubicBezTo>
                    <a:pt x="369" y="165"/>
                    <a:pt x="366" y="170"/>
                    <a:pt x="362" y="174"/>
                  </a:cubicBezTo>
                  <a:cubicBezTo>
                    <a:pt x="347" y="190"/>
                    <a:pt x="327" y="199"/>
                    <a:pt x="305" y="200"/>
                  </a:cubicBezTo>
                  <a:cubicBezTo>
                    <a:pt x="289" y="203"/>
                    <a:pt x="274" y="203"/>
                    <a:pt x="258" y="198"/>
                  </a:cubicBezTo>
                  <a:cubicBezTo>
                    <a:pt x="255" y="197"/>
                    <a:pt x="251" y="196"/>
                    <a:pt x="249" y="193"/>
                  </a:cubicBezTo>
                  <a:cubicBezTo>
                    <a:pt x="245" y="189"/>
                    <a:pt x="246" y="185"/>
                    <a:pt x="250" y="182"/>
                  </a:cubicBezTo>
                  <a:cubicBezTo>
                    <a:pt x="256" y="179"/>
                    <a:pt x="262" y="178"/>
                    <a:pt x="269" y="177"/>
                  </a:cubicBezTo>
                  <a:cubicBezTo>
                    <a:pt x="281" y="175"/>
                    <a:pt x="294" y="174"/>
                    <a:pt x="307" y="177"/>
                  </a:cubicBezTo>
                  <a:cubicBezTo>
                    <a:pt x="311" y="177"/>
                    <a:pt x="315" y="178"/>
                    <a:pt x="318" y="178"/>
                  </a:cubicBezTo>
                  <a:cubicBezTo>
                    <a:pt x="341" y="174"/>
                    <a:pt x="360" y="163"/>
                    <a:pt x="375" y="147"/>
                  </a:cubicBezTo>
                  <a:cubicBezTo>
                    <a:pt x="379" y="143"/>
                    <a:pt x="379" y="139"/>
                    <a:pt x="378" y="135"/>
                  </a:cubicBezTo>
                  <a:cubicBezTo>
                    <a:pt x="377" y="122"/>
                    <a:pt x="372" y="109"/>
                    <a:pt x="366" y="96"/>
                  </a:cubicBezTo>
                  <a:cubicBezTo>
                    <a:pt x="354" y="122"/>
                    <a:pt x="333" y="131"/>
                    <a:pt x="307" y="129"/>
                  </a:cubicBezTo>
                  <a:cubicBezTo>
                    <a:pt x="300" y="128"/>
                    <a:pt x="293" y="128"/>
                    <a:pt x="287" y="126"/>
                  </a:cubicBezTo>
                  <a:cubicBezTo>
                    <a:pt x="286" y="126"/>
                    <a:pt x="284" y="125"/>
                    <a:pt x="283" y="125"/>
                  </a:cubicBezTo>
                  <a:cubicBezTo>
                    <a:pt x="279" y="123"/>
                    <a:pt x="274" y="122"/>
                    <a:pt x="275" y="116"/>
                  </a:cubicBezTo>
                  <a:cubicBezTo>
                    <a:pt x="275" y="112"/>
                    <a:pt x="280" y="110"/>
                    <a:pt x="286" y="110"/>
                  </a:cubicBezTo>
                  <a:cubicBezTo>
                    <a:pt x="291" y="110"/>
                    <a:pt x="296" y="111"/>
                    <a:pt x="300" y="113"/>
                  </a:cubicBezTo>
                  <a:cubicBezTo>
                    <a:pt x="304" y="114"/>
                    <a:pt x="308" y="115"/>
                    <a:pt x="312" y="115"/>
                  </a:cubicBezTo>
                  <a:cubicBezTo>
                    <a:pt x="327" y="113"/>
                    <a:pt x="340" y="109"/>
                    <a:pt x="351" y="99"/>
                  </a:cubicBezTo>
                  <a:cubicBezTo>
                    <a:pt x="354" y="97"/>
                    <a:pt x="356" y="93"/>
                    <a:pt x="356" y="89"/>
                  </a:cubicBezTo>
                  <a:cubicBezTo>
                    <a:pt x="355" y="79"/>
                    <a:pt x="352" y="69"/>
                    <a:pt x="347" y="60"/>
                  </a:cubicBezTo>
                  <a:cubicBezTo>
                    <a:pt x="336" y="72"/>
                    <a:pt x="323" y="80"/>
                    <a:pt x="308" y="84"/>
                  </a:cubicBezTo>
                  <a:cubicBezTo>
                    <a:pt x="303" y="86"/>
                    <a:pt x="298" y="87"/>
                    <a:pt x="293" y="87"/>
                  </a:cubicBezTo>
                  <a:cubicBezTo>
                    <a:pt x="289" y="87"/>
                    <a:pt x="288" y="86"/>
                    <a:pt x="290" y="82"/>
                  </a:cubicBezTo>
                  <a:cubicBezTo>
                    <a:pt x="293" y="77"/>
                    <a:pt x="297" y="73"/>
                    <a:pt x="303" y="72"/>
                  </a:cubicBezTo>
                  <a:cubicBezTo>
                    <a:pt x="306" y="70"/>
                    <a:pt x="309" y="70"/>
                    <a:pt x="312" y="69"/>
                  </a:cubicBezTo>
                  <a:cubicBezTo>
                    <a:pt x="320" y="68"/>
                    <a:pt x="327" y="65"/>
                    <a:pt x="333" y="59"/>
                  </a:cubicBezTo>
                  <a:cubicBezTo>
                    <a:pt x="336" y="56"/>
                    <a:pt x="337" y="52"/>
                    <a:pt x="335" y="47"/>
                  </a:cubicBezTo>
                  <a:cubicBezTo>
                    <a:pt x="331" y="38"/>
                    <a:pt x="327" y="29"/>
                    <a:pt x="323" y="19"/>
                  </a:cubicBezTo>
                  <a:cubicBezTo>
                    <a:pt x="322" y="17"/>
                    <a:pt x="320" y="16"/>
                    <a:pt x="317" y="15"/>
                  </a:cubicBezTo>
                  <a:cubicBezTo>
                    <a:pt x="308" y="13"/>
                    <a:pt x="299" y="12"/>
                    <a:pt x="289" y="11"/>
                  </a:cubicBezTo>
                  <a:cubicBezTo>
                    <a:pt x="285" y="11"/>
                    <a:pt x="281" y="11"/>
                    <a:pt x="277" y="11"/>
                  </a:cubicBezTo>
                  <a:cubicBezTo>
                    <a:pt x="266" y="12"/>
                    <a:pt x="262" y="16"/>
                    <a:pt x="261" y="26"/>
                  </a:cubicBezTo>
                  <a:cubicBezTo>
                    <a:pt x="260" y="33"/>
                    <a:pt x="260" y="41"/>
                    <a:pt x="259" y="48"/>
                  </a:cubicBezTo>
                  <a:cubicBezTo>
                    <a:pt x="259" y="51"/>
                    <a:pt x="258" y="55"/>
                    <a:pt x="255" y="55"/>
                  </a:cubicBezTo>
                  <a:cubicBezTo>
                    <a:pt x="251" y="55"/>
                    <a:pt x="251" y="51"/>
                    <a:pt x="251" y="48"/>
                  </a:cubicBezTo>
                  <a:cubicBezTo>
                    <a:pt x="249" y="39"/>
                    <a:pt x="249" y="30"/>
                    <a:pt x="251" y="20"/>
                  </a:cubicBezTo>
                  <a:cubicBezTo>
                    <a:pt x="252" y="16"/>
                    <a:pt x="253" y="12"/>
                    <a:pt x="256" y="9"/>
                  </a:cubicBezTo>
                  <a:cubicBezTo>
                    <a:pt x="258" y="7"/>
                    <a:pt x="257" y="5"/>
                    <a:pt x="255" y="4"/>
                  </a:cubicBezTo>
                  <a:cubicBezTo>
                    <a:pt x="245" y="0"/>
                    <a:pt x="234" y="0"/>
                    <a:pt x="224" y="3"/>
                  </a:cubicBezTo>
                  <a:cubicBezTo>
                    <a:pt x="221" y="4"/>
                    <a:pt x="220" y="7"/>
                    <a:pt x="218" y="10"/>
                  </a:cubicBezTo>
                  <a:cubicBezTo>
                    <a:pt x="208" y="30"/>
                    <a:pt x="204" y="51"/>
                    <a:pt x="216" y="73"/>
                  </a:cubicBezTo>
                  <a:cubicBezTo>
                    <a:pt x="217" y="76"/>
                    <a:pt x="217" y="79"/>
                    <a:pt x="216" y="82"/>
                  </a:cubicBezTo>
                  <a:cubicBezTo>
                    <a:pt x="214" y="85"/>
                    <a:pt x="212" y="89"/>
                    <a:pt x="208" y="88"/>
                  </a:cubicBezTo>
                  <a:cubicBezTo>
                    <a:pt x="203" y="88"/>
                    <a:pt x="202" y="85"/>
                    <a:pt x="201" y="81"/>
                  </a:cubicBezTo>
                  <a:cubicBezTo>
                    <a:pt x="199" y="70"/>
                    <a:pt x="201" y="60"/>
                    <a:pt x="203" y="49"/>
                  </a:cubicBezTo>
                  <a:cubicBezTo>
                    <a:pt x="205" y="39"/>
                    <a:pt x="207" y="30"/>
                    <a:pt x="209" y="21"/>
                  </a:cubicBezTo>
                  <a:cubicBezTo>
                    <a:pt x="212" y="8"/>
                    <a:pt x="208" y="4"/>
                    <a:pt x="195" y="7"/>
                  </a:cubicBezTo>
                  <a:cubicBezTo>
                    <a:pt x="185" y="11"/>
                    <a:pt x="174" y="15"/>
                    <a:pt x="165" y="21"/>
                  </a:cubicBezTo>
                  <a:cubicBezTo>
                    <a:pt x="159" y="26"/>
                    <a:pt x="156" y="32"/>
                    <a:pt x="155" y="40"/>
                  </a:cubicBezTo>
                  <a:cubicBezTo>
                    <a:pt x="153" y="55"/>
                    <a:pt x="158" y="68"/>
                    <a:pt x="165" y="80"/>
                  </a:cubicBezTo>
                  <a:cubicBezTo>
                    <a:pt x="169" y="88"/>
                    <a:pt x="173" y="95"/>
                    <a:pt x="175" y="104"/>
                  </a:cubicBezTo>
                  <a:cubicBezTo>
                    <a:pt x="176" y="109"/>
                    <a:pt x="176" y="113"/>
                    <a:pt x="172" y="118"/>
                  </a:cubicBezTo>
                  <a:cubicBezTo>
                    <a:pt x="170" y="120"/>
                    <a:pt x="169" y="120"/>
                    <a:pt x="166" y="118"/>
                  </a:cubicBezTo>
                  <a:cubicBezTo>
                    <a:pt x="164" y="115"/>
                    <a:pt x="162" y="113"/>
                    <a:pt x="160" y="109"/>
                  </a:cubicBezTo>
                  <a:cubicBezTo>
                    <a:pt x="150" y="93"/>
                    <a:pt x="144" y="75"/>
                    <a:pt x="141" y="55"/>
                  </a:cubicBezTo>
                  <a:cubicBezTo>
                    <a:pt x="140" y="47"/>
                    <a:pt x="141" y="39"/>
                    <a:pt x="144" y="31"/>
                  </a:cubicBezTo>
                  <a:cubicBezTo>
                    <a:pt x="144" y="28"/>
                    <a:pt x="146" y="25"/>
                    <a:pt x="143" y="23"/>
                  </a:cubicBezTo>
                  <a:cubicBezTo>
                    <a:pt x="141" y="21"/>
                    <a:pt x="138" y="23"/>
                    <a:pt x="136" y="25"/>
                  </a:cubicBezTo>
                  <a:cubicBezTo>
                    <a:pt x="121" y="34"/>
                    <a:pt x="109" y="45"/>
                    <a:pt x="99" y="59"/>
                  </a:cubicBezTo>
                  <a:cubicBezTo>
                    <a:pt x="96" y="63"/>
                    <a:pt x="96" y="67"/>
                    <a:pt x="96" y="71"/>
                  </a:cubicBezTo>
                  <a:cubicBezTo>
                    <a:pt x="95" y="89"/>
                    <a:pt x="96" y="107"/>
                    <a:pt x="102" y="124"/>
                  </a:cubicBezTo>
                  <a:cubicBezTo>
                    <a:pt x="106" y="134"/>
                    <a:pt x="112" y="143"/>
                    <a:pt x="121" y="150"/>
                  </a:cubicBezTo>
                  <a:cubicBezTo>
                    <a:pt x="127" y="154"/>
                    <a:pt x="133" y="160"/>
                    <a:pt x="136" y="167"/>
                  </a:cubicBezTo>
                  <a:cubicBezTo>
                    <a:pt x="139" y="173"/>
                    <a:pt x="139" y="179"/>
                    <a:pt x="135" y="182"/>
                  </a:cubicBezTo>
                  <a:cubicBezTo>
                    <a:pt x="132" y="185"/>
                    <a:pt x="126" y="184"/>
                    <a:pt x="120" y="179"/>
                  </a:cubicBezTo>
                  <a:cubicBezTo>
                    <a:pt x="115" y="175"/>
                    <a:pt x="112" y="169"/>
                    <a:pt x="109" y="164"/>
                  </a:cubicBezTo>
                  <a:cubicBezTo>
                    <a:pt x="102" y="145"/>
                    <a:pt x="93" y="128"/>
                    <a:pt x="84" y="110"/>
                  </a:cubicBezTo>
                  <a:cubicBezTo>
                    <a:pt x="79" y="98"/>
                    <a:pt x="76" y="86"/>
                    <a:pt x="79" y="73"/>
                  </a:cubicBezTo>
                  <a:cubicBezTo>
                    <a:pt x="79" y="70"/>
                    <a:pt x="80" y="66"/>
                    <a:pt x="78" y="64"/>
                  </a:cubicBezTo>
                  <a:cubicBezTo>
                    <a:pt x="74" y="64"/>
                    <a:pt x="72" y="66"/>
                    <a:pt x="70" y="68"/>
                  </a:cubicBezTo>
                  <a:cubicBezTo>
                    <a:pt x="63" y="76"/>
                    <a:pt x="57" y="86"/>
                    <a:pt x="52" y="95"/>
                  </a:cubicBezTo>
                  <a:cubicBezTo>
                    <a:pt x="49" y="102"/>
                    <a:pt x="51" y="109"/>
                    <a:pt x="52" y="115"/>
                  </a:cubicBezTo>
                  <a:cubicBezTo>
                    <a:pt x="54" y="124"/>
                    <a:pt x="56" y="132"/>
                    <a:pt x="58" y="140"/>
                  </a:cubicBezTo>
                  <a:cubicBezTo>
                    <a:pt x="64" y="155"/>
                    <a:pt x="70" y="170"/>
                    <a:pt x="79" y="183"/>
                  </a:cubicBezTo>
                  <a:cubicBezTo>
                    <a:pt x="88" y="197"/>
                    <a:pt x="99" y="210"/>
                    <a:pt x="113" y="219"/>
                  </a:cubicBezTo>
                  <a:cubicBezTo>
                    <a:pt x="117" y="221"/>
                    <a:pt x="121" y="224"/>
                    <a:pt x="124" y="228"/>
                  </a:cubicBezTo>
                  <a:cubicBezTo>
                    <a:pt x="125" y="231"/>
                    <a:pt x="127" y="234"/>
                    <a:pt x="125" y="236"/>
                  </a:cubicBezTo>
                  <a:cubicBezTo>
                    <a:pt x="123" y="239"/>
                    <a:pt x="120" y="239"/>
                    <a:pt x="117" y="239"/>
                  </a:cubicBezTo>
                  <a:cubicBezTo>
                    <a:pt x="113" y="238"/>
                    <a:pt x="110" y="236"/>
                    <a:pt x="106" y="235"/>
                  </a:cubicBezTo>
                  <a:cubicBezTo>
                    <a:pt x="104" y="236"/>
                    <a:pt x="102" y="236"/>
                    <a:pt x="100" y="236"/>
                  </a:cubicBezTo>
                  <a:cubicBezTo>
                    <a:pt x="99" y="237"/>
                    <a:pt x="99" y="237"/>
                    <a:pt x="98" y="237"/>
                  </a:cubicBezTo>
                  <a:cubicBezTo>
                    <a:pt x="94" y="243"/>
                    <a:pt x="97" y="250"/>
                    <a:pt x="95" y="256"/>
                  </a:cubicBezTo>
                  <a:cubicBezTo>
                    <a:pt x="96" y="256"/>
                    <a:pt x="97" y="257"/>
                    <a:pt x="99" y="257"/>
                  </a:cubicBezTo>
                  <a:cubicBezTo>
                    <a:pt x="100" y="252"/>
                    <a:pt x="97" y="247"/>
                    <a:pt x="101" y="243"/>
                  </a:cubicBezTo>
                  <a:cubicBezTo>
                    <a:pt x="101" y="240"/>
                    <a:pt x="103" y="240"/>
                    <a:pt x="106" y="240"/>
                  </a:cubicBezTo>
                  <a:cubicBezTo>
                    <a:pt x="109" y="241"/>
                    <a:pt x="111" y="243"/>
                    <a:pt x="111" y="246"/>
                  </a:cubicBezTo>
                  <a:cubicBezTo>
                    <a:pt x="111" y="250"/>
                    <a:pt x="111" y="254"/>
                    <a:pt x="111" y="257"/>
                  </a:cubicBezTo>
                  <a:cubicBezTo>
                    <a:pt x="112" y="258"/>
                    <a:pt x="113" y="258"/>
                    <a:pt x="114" y="258"/>
                  </a:cubicBezTo>
                  <a:cubicBezTo>
                    <a:pt x="114" y="254"/>
                    <a:pt x="114" y="251"/>
                    <a:pt x="114" y="247"/>
                  </a:cubicBezTo>
                  <a:cubicBezTo>
                    <a:pt x="114" y="244"/>
                    <a:pt x="115" y="240"/>
                    <a:pt x="119" y="240"/>
                  </a:cubicBezTo>
                  <a:cubicBezTo>
                    <a:pt x="124" y="240"/>
                    <a:pt x="126" y="243"/>
                    <a:pt x="126" y="247"/>
                  </a:cubicBezTo>
                  <a:cubicBezTo>
                    <a:pt x="126" y="252"/>
                    <a:pt x="126" y="257"/>
                    <a:pt x="126" y="262"/>
                  </a:cubicBezTo>
                  <a:cubicBezTo>
                    <a:pt x="129" y="262"/>
                    <a:pt x="129" y="260"/>
                    <a:pt x="129" y="258"/>
                  </a:cubicBezTo>
                  <a:cubicBezTo>
                    <a:pt x="128" y="251"/>
                    <a:pt x="131" y="244"/>
                    <a:pt x="126" y="239"/>
                  </a:cubicBezTo>
                  <a:cubicBezTo>
                    <a:pt x="126" y="238"/>
                    <a:pt x="126" y="237"/>
                    <a:pt x="127" y="237"/>
                  </a:cubicBezTo>
                  <a:cubicBezTo>
                    <a:pt x="127" y="237"/>
                    <a:pt x="128" y="237"/>
                    <a:pt x="129" y="238"/>
                  </a:cubicBezTo>
                  <a:cubicBezTo>
                    <a:pt x="130" y="239"/>
                    <a:pt x="131" y="241"/>
                    <a:pt x="131" y="243"/>
                  </a:cubicBezTo>
                  <a:cubicBezTo>
                    <a:pt x="131" y="249"/>
                    <a:pt x="131" y="254"/>
                    <a:pt x="131" y="260"/>
                  </a:cubicBezTo>
                  <a:cubicBezTo>
                    <a:pt x="131" y="262"/>
                    <a:pt x="130" y="263"/>
                    <a:pt x="128" y="264"/>
                  </a:cubicBezTo>
                  <a:cubicBezTo>
                    <a:pt x="127" y="264"/>
                    <a:pt x="126" y="264"/>
                    <a:pt x="126" y="262"/>
                  </a:cubicBezTo>
                  <a:cubicBezTo>
                    <a:pt x="123" y="262"/>
                    <a:pt x="124" y="260"/>
                    <a:pt x="124" y="258"/>
                  </a:cubicBezTo>
                  <a:cubicBezTo>
                    <a:pt x="124" y="254"/>
                    <a:pt x="124" y="250"/>
                    <a:pt x="124" y="247"/>
                  </a:cubicBezTo>
                  <a:cubicBezTo>
                    <a:pt x="124" y="244"/>
                    <a:pt x="122" y="242"/>
                    <a:pt x="120" y="242"/>
                  </a:cubicBezTo>
                  <a:cubicBezTo>
                    <a:pt x="117" y="242"/>
                    <a:pt x="117" y="244"/>
                    <a:pt x="116" y="247"/>
                  </a:cubicBezTo>
                  <a:cubicBezTo>
                    <a:pt x="116" y="251"/>
                    <a:pt x="116" y="254"/>
                    <a:pt x="116" y="258"/>
                  </a:cubicBezTo>
                  <a:cubicBezTo>
                    <a:pt x="120" y="262"/>
                    <a:pt x="120" y="264"/>
                    <a:pt x="116" y="267"/>
                  </a:cubicBezTo>
                  <a:cubicBezTo>
                    <a:pt x="109" y="271"/>
                    <a:pt x="101" y="272"/>
                    <a:pt x="93" y="271"/>
                  </a:cubicBezTo>
                  <a:cubicBezTo>
                    <a:pt x="90" y="271"/>
                    <a:pt x="87" y="272"/>
                    <a:pt x="84" y="270"/>
                  </a:cubicBezTo>
                  <a:cubicBezTo>
                    <a:pt x="60" y="266"/>
                    <a:pt x="37" y="259"/>
                    <a:pt x="17" y="243"/>
                  </a:cubicBezTo>
                  <a:cubicBezTo>
                    <a:pt x="15" y="243"/>
                    <a:pt x="15" y="245"/>
                    <a:pt x="15" y="247"/>
                  </a:cubicBezTo>
                  <a:cubicBezTo>
                    <a:pt x="15" y="250"/>
                    <a:pt x="15" y="254"/>
                    <a:pt x="15" y="257"/>
                  </a:cubicBezTo>
                  <a:cubicBezTo>
                    <a:pt x="15" y="258"/>
                    <a:pt x="15" y="260"/>
                    <a:pt x="13" y="261"/>
                  </a:cubicBezTo>
                  <a:cubicBezTo>
                    <a:pt x="11" y="265"/>
                    <a:pt x="8" y="264"/>
                    <a:pt x="7" y="260"/>
                  </a:cubicBezTo>
                  <a:cubicBezTo>
                    <a:pt x="6" y="253"/>
                    <a:pt x="5" y="246"/>
                    <a:pt x="9" y="239"/>
                  </a:cubicBezTo>
                  <a:cubicBezTo>
                    <a:pt x="9" y="239"/>
                    <a:pt x="10" y="239"/>
                    <a:pt x="11" y="238"/>
                  </a:cubicBezTo>
                  <a:cubicBezTo>
                    <a:pt x="8" y="245"/>
                    <a:pt x="9" y="251"/>
                    <a:pt x="9" y="258"/>
                  </a:cubicBezTo>
                  <a:cubicBezTo>
                    <a:pt x="9" y="261"/>
                    <a:pt x="10" y="262"/>
                    <a:pt x="13" y="261"/>
                  </a:cubicBezTo>
                  <a:cubicBezTo>
                    <a:pt x="13" y="256"/>
                    <a:pt x="13" y="252"/>
                    <a:pt x="13" y="247"/>
                  </a:cubicBezTo>
                  <a:cubicBezTo>
                    <a:pt x="13" y="245"/>
                    <a:pt x="13" y="242"/>
                    <a:pt x="15" y="241"/>
                  </a:cubicBezTo>
                  <a:cubicBezTo>
                    <a:pt x="13" y="238"/>
                    <a:pt x="12" y="233"/>
                    <a:pt x="7" y="234"/>
                  </a:cubicBezTo>
                  <a:cubicBezTo>
                    <a:pt x="4" y="236"/>
                    <a:pt x="3" y="240"/>
                    <a:pt x="2" y="243"/>
                  </a:cubicBezTo>
                  <a:cubicBezTo>
                    <a:pt x="0" y="258"/>
                    <a:pt x="2" y="272"/>
                    <a:pt x="8" y="286"/>
                  </a:cubicBezTo>
                  <a:cubicBezTo>
                    <a:pt x="15" y="302"/>
                    <a:pt x="29" y="307"/>
                    <a:pt x="45" y="308"/>
                  </a:cubicBezTo>
                  <a:cubicBezTo>
                    <a:pt x="52" y="308"/>
                    <a:pt x="60" y="308"/>
                    <a:pt x="67" y="308"/>
                  </a:cubicBezTo>
                  <a:cubicBezTo>
                    <a:pt x="78" y="306"/>
                    <a:pt x="89" y="304"/>
                    <a:pt x="100" y="303"/>
                  </a:cubicBezTo>
                  <a:cubicBezTo>
                    <a:pt x="102" y="303"/>
                    <a:pt x="103" y="303"/>
                    <a:pt x="105" y="303"/>
                  </a:cubicBezTo>
                  <a:cubicBezTo>
                    <a:pt x="109" y="304"/>
                    <a:pt x="110" y="307"/>
                    <a:pt x="107" y="310"/>
                  </a:cubicBezTo>
                  <a:cubicBezTo>
                    <a:pt x="103" y="315"/>
                    <a:pt x="97" y="318"/>
                    <a:pt x="91" y="320"/>
                  </a:cubicBezTo>
                  <a:cubicBezTo>
                    <a:pt x="88" y="321"/>
                    <a:pt x="85" y="323"/>
                    <a:pt x="81" y="323"/>
                  </a:cubicBezTo>
                  <a:cubicBezTo>
                    <a:pt x="67" y="326"/>
                    <a:pt x="53" y="325"/>
                    <a:pt x="40" y="318"/>
                  </a:cubicBezTo>
                  <a:cubicBezTo>
                    <a:pt x="36" y="316"/>
                    <a:pt x="32" y="313"/>
                    <a:pt x="28" y="312"/>
                  </a:cubicBezTo>
                  <a:cubicBezTo>
                    <a:pt x="23" y="311"/>
                    <a:pt x="21" y="313"/>
                    <a:pt x="22" y="318"/>
                  </a:cubicBezTo>
                  <a:cubicBezTo>
                    <a:pt x="23" y="323"/>
                    <a:pt x="25" y="327"/>
                    <a:pt x="28" y="331"/>
                  </a:cubicBezTo>
                  <a:cubicBezTo>
                    <a:pt x="47" y="360"/>
                    <a:pt x="74" y="368"/>
                    <a:pt x="108" y="357"/>
                  </a:cubicBezTo>
                  <a:cubicBezTo>
                    <a:pt x="111" y="356"/>
                    <a:pt x="113" y="355"/>
                    <a:pt x="115" y="354"/>
                  </a:cubicBezTo>
                  <a:cubicBezTo>
                    <a:pt x="123" y="349"/>
                    <a:pt x="131" y="345"/>
                    <a:pt x="137" y="337"/>
                  </a:cubicBezTo>
                  <a:cubicBezTo>
                    <a:pt x="138" y="335"/>
                    <a:pt x="140" y="333"/>
                    <a:pt x="139" y="330"/>
                  </a:cubicBezTo>
                  <a:cubicBezTo>
                    <a:pt x="140" y="327"/>
                    <a:pt x="140" y="324"/>
                    <a:pt x="140" y="322"/>
                  </a:cubicBezTo>
                  <a:cubicBezTo>
                    <a:pt x="140" y="317"/>
                    <a:pt x="140" y="313"/>
                    <a:pt x="141" y="309"/>
                  </a:cubicBezTo>
                  <a:cubicBezTo>
                    <a:pt x="142" y="293"/>
                    <a:pt x="146" y="277"/>
                    <a:pt x="150" y="261"/>
                  </a:cubicBezTo>
                  <a:cubicBezTo>
                    <a:pt x="146" y="261"/>
                    <a:pt x="144" y="264"/>
                    <a:pt x="140" y="263"/>
                  </a:cubicBezTo>
                  <a:cubicBezTo>
                    <a:pt x="136" y="263"/>
                    <a:pt x="135" y="261"/>
                    <a:pt x="137" y="258"/>
                  </a:cubicBezTo>
                  <a:cubicBezTo>
                    <a:pt x="137" y="256"/>
                    <a:pt x="138" y="255"/>
                    <a:pt x="139" y="255"/>
                  </a:cubicBezTo>
                  <a:cubicBezTo>
                    <a:pt x="145" y="255"/>
                    <a:pt x="145" y="251"/>
                    <a:pt x="145" y="247"/>
                  </a:cubicBezTo>
                  <a:cubicBezTo>
                    <a:pt x="145" y="243"/>
                    <a:pt x="145" y="238"/>
                    <a:pt x="150" y="236"/>
                  </a:cubicBezTo>
                  <a:cubicBezTo>
                    <a:pt x="152" y="233"/>
                    <a:pt x="154" y="232"/>
                    <a:pt x="156" y="236"/>
                  </a:cubicBezTo>
                  <a:cubicBezTo>
                    <a:pt x="159" y="234"/>
                    <a:pt x="159" y="230"/>
                    <a:pt x="160" y="228"/>
                  </a:cubicBezTo>
                  <a:cubicBezTo>
                    <a:pt x="185" y="164"/>
                    <a:pt x="221" y="108"/>
                    <a:pt x="270" y="60"/>
                  </a:cubicBezTo>
                  <a:cubicBezTo>
                    <a:pt x="272" y="58"/>
                    <a:pt x="275" y="56"/>
                    <a:pt x="277" y="54"/>
                  </a:cubicBezTo>
                  <a:cubicBezTo>
                    <a:pt x="277" y="54"/>
                    <a:pt x="278" y="54"/>
                    <a:pt x="279" y="55"/>
                  </a:cubicBezTo>
                  <a:cubicBezTo>
                    <a:pt x="277" y="56"/>
                    <a:pt x="276" y="58"/>
                    <a:pt x="274" y="59"/>
                  </a:cubicBezTo>
                  <a:cubicBezTo>
                    <a:pt x="229" y="107"/>
                    <a:pt x="195" y="162"/>
                    <a:pt x="170" y="223"/>
                  </a:cubicBezTo>
                  <a:cubicBezTo>
                    <a:pt x="170" y="223"/>
                    <a:pt x="170" y="224"/>
                    <a:pt x="170" y="224"/>
                  </a:cubicBezTo>
                  <a:cubicBezTo>
                    <a:pt x="169" y="225"/>
                    <a:pt x="168" y="227"/>
                    <a:pt x="168" y="228"/>
                  </a:cubicBezTo>
                  <a:cubicBezTo>
                    <a:pt x="168" y="229"/>
                    <a:pt x="168" y="230"/>
                    <a:pt x="167" y="232"/>
                  </a:cubicBezTo>
                  <a:cubicBezTo>
                    <a:pt x="166" y="232"/>
                    <a:pt x="166" y="234"/>
                    <a:pt x="166" y="235"/>
                  </a:cubicBezTo>
                  <a:cubicBezTo>
                    <a:pt x="157" y="260"/>
                    <a:pt x="151" y="285"/>
                    <a:pt x="148" y="311"/>
                  </a:cubicBezTo>
                  <a:cubicBezTo>
                    <a:pt x="147" y="316"/>
                    <a:pt x="147" y="321"/>
                    <a:pt x="147" y="326"/>
                  </a:cubicBezTo>
                  <a:cubicBezTo>
                    <a:pt x="147" y="328"/>
                    <a:pt x="146" y="331"/>
                    <a:pt x="146" y="333"/>
                  </a:cubicBezTo>
                  <a:cubicBezTo>
                    <a:pt x="146" y="345"/>
                    <a:pt x="147" y="357"/>
                    <a:pt x="148" y="370"/>
                  </a:cubicBezTo>
                  <a:cubicBezTo>
                    <a:pt x="154" y="405"/>
                    <a:pt x="153" y="440"/>
                    <a:pt x="150" y="476"/>
                  </a:cubicBezTo>
                  <a:cubicBezTo>
                    <a:pt x="148" y="495"/>
                    <a:pt x="145" y="515"/>
                    <a:pt x="140" y="533"/>
                  </a:cubicBezTo>
                  <a:cubicBezTo>
                    <a:pt x="139" y="536"/>
                    <a:pt x="139" y="539"/>
                    <a:pt x="140" y="541"/>
                  </a:cubicBezTo>
                  <a:cubicBezTo>
                    <a:pt x="142" y="547"/>
                    <a:pt x="147" y="549"/>
                    <a:pt x="152" y="546"/>
                  </a:cubicBezTo>
                  <a:cubicBezTo>
                    <a:pt x="157" y="544"/>
                    <a:pt x="159" y="539"/>
                    <a:pt x="161" y="535"/>
                  </a:cubicBezTo>
                  <a:cubicBezTo>
                    <a:pt x="166" y="525"/>
                    <a:pt x="167" y="514"/>
                    <a:pt x="167" y="504"/>
                  </a:cubicBezTo>
                  <a:cubicBezTo>
                    <a:pt x="166" y="460"/>
                    <a:pt x="166" y="417"/>
                    <a:pt x="162" y="374"/>
                  </a:cubicBezTo>
                  <a:cubicBezTo>
                    <a:pt x="161" y="363"/>
                    <a:pt x="160" y="353"/>
                    <a:pt x="160" y="342"/>
                  </a:cubicBezTo>
                  <a:cubicBezTo>
                    <a:pt x="164" y="342"/>
                    <a:pt x="167" y="344"/>
                    <a:pt x="170" y="347"/>
                  </a:cubicBezTo>
                  <a:cubicBezTo>
                    <a:pt x="186" y="363"/>
                    <a:pt x="205" y="374"/>
                    <a:pt x="227" y="380"/>
                  </a:cubicBezTo>
                  <a:cubicBezTo>
                    <a:pt x="245" y="385"/>
                    <a:pt x="261" y="381"/>
                    <a:pt x="277" y="373"/>
                  </a:cubicBezTo>
                  <a:cubicBezTo>
                    <a:pt x="279" y="372"/>
                    <a:pt x="281" y="370"/>
                    <a:pt x="283" y="371"/>
                  </a:cubicBezTo>
                  <a:cubicBezTo>
                    <a:pt x="283" y="368"/>
                    <a:pt x="286" y="367"/>
                    <a:pt x="288" y="367"/>
                  </a:cubicBezTo>
                  <a:cubicBezTo>
                    <a:pt x="289" y="365"/>
                    <a:pt x="291" y="364"/>
                    <a:pt x="292" y="362"/>
                  </a:cubicBezTo>
                  <a:cubicBezTo>
                    <a:pt x="298" y="358"/>
                    <a:pt x="302" y="352"/>
                    <a:pt x="305" y="345"/>
                  </a:cubicBezTo>
                  <a:cubicBezTo>
                    <a:pt x="307" y="339"/>
                    <a:pt x="305" y="336"/>
                    <a:pt x="299" y="336"/>
                  </a:cubicBezTo>
                  <a:cubicBezTo>
                    <a:pt x="282" y="336"/>
                    <a:pt x="265" y="332"/>
                    <a:pt x="248" y="333"/>
                  </a:cubicBezTo>
                  <a:cubicBezTo>
                    <a:pt x="244" y="334"/>
                    <a:pt x="240" y="333"/>
                    <a:pt x="236" y="333"/>
                  </a:cubicBezTo>
                  <a:cubicBezTo>
                    <a:pt x="232" y="333"/>
                    <a:pt x="228" y="332"/>
                    <a:pt x="226" y="329"/>
                  </a:cubicBezTo>
                  <a:cubicBezTo>
                    <a:pt x="223" y="327"/>
                    <a:pt x="222" y="325"/>
                    <a:pt x="223" y="322"/>
                  </a:cubicBezTo>
                  <a:cubicBezTo>
                    <a:pt x="224" y="319"/>
                    <a:pt x="227" y="319"/>
                    <a:pt x="229" y="319"/>
                  </a:cubicBezTo>
                  <a:cubicBezTo>
                    <a:pt x="231" y="319"/>
                    <a:pt x="234" y="319"/>
                    <a:pt x="236" y="320"/>
                  </a:cubicBezTo>
                  <a:cubicBezTo>
                    <a:pt x="237" y="320"/>
                    <a:pt x="237" y="320"/>
                    <a:pt x="238" y="320"/>
                  </a:cubicBezTo>
                  <a:cubicBezTo>
                    <a:pt x="239" y="320"/>
                    <a:pt x="240" y="320"/>
                    <a:pt x="241" y="321"/>
                  </a:cubicBezTo>
                  <a:cubicBezTo>
                    <a:pt x="249" y="322"/>
                    <a:pt x="256" y="325"/>
                    <a:pt x="263" y="328"/>
                  </a:cubicBezTo>
                  <a:cubicBezTo>
                    <a:pt x="272" y="332"/>
                    <a:pt x="283" y="333"/>
                    <a:pt x="293" y="333"/>
                  </a:cubicBezTo>
                  <a:cubicBezTo>
                    <a:pt x="301" y="332"/>
                    <a:pt x="309" y="332"/>
                    <a:pt x="314" y="325"/>
                  </a:cubicBezTo>
                  <a:cubicBezTo>
                    <a:pt x="319" y="318"/>
                    <a:pt x="322" y="310"/>
                    <a:pt x="324" y="302"/>
                  </a:cubicBezTo>
                  <a:cubicBezTo>
                    <a:pt x="325" y="299"/>
                    <a:pt x="324" y="297"/>
                    <a:pt x="320" y="298"/>
                  </a:cubicBezTo>
                  <a:cubicBezTo>
                    <a:pt x="299" y="302"/>
                    <a:pt x="279" y="304"/>
                    <a:pt x="258" y="303"/>
                  </a:cubicBezTo>
                  <a:cubicBezTo>
                    <a:pt x="250" y="303"/>
                    <a:pt x="243" y="301"/>
                    <a:pt x="236" y="299"/>
                  </a:cubicBezTo>
                  <a:cubicBezTo>
                    <a:pt x="233" y="298"/>
                    <a:pt x="231" y="297"/>
                    <a:pt x="228" y="295"/>
                  </a:cubicBezTo>
                  <a:cubicBezTo>
                    <a:pt x="225" y="293"/>
                    <a:pt x="223" y="289"/>
                    <a:pt x="225" y="285"/>
                  </a:cubicBezTo>
                  <a:cubicBezTo>
                    <a:pt x="226" y="281"/>
                    <a:pt x="230" y="281"/>
                    <a:pt x="234" y="281"/>
                  </a:cubicBezTo>
                  <a:cubicBezTo>
                    <a:pt x="239" y="281"/>
                    <a:pt x="243" y="283"/>
                    <a:pt x="248" y="286"/>
                  </a:cubicBezTo>
                  <a:cubicBezTo>
                    <a:pt x="251" y="288"/>
                    <a:pt x="255" y="290"/>
                    <a:pt x="259" y="292"/>
                  </a:cubicBezTo>
                  <a:cubicBezTo>
                    <a:pt x="283" y="300"/>
                    <a:pt x="306" y="295"/>
                    <a:pt x="328" y="285"/>
                  </a:cubicBezTo>
                  <a:cubicBezTo>
                    <a:pt x="334" y="282"/>
                    <a:pt x="339" y="278"/>
                    <a:pt x="342" y="272"/>
                  </a:cubicBezTo>
                  <a:cubicBezTo>
                    <a:pt x="347" y="260"/>
                    <a:pt x="351" y="249"/>
                    <a:pt x="356" y="237"/>
                  </a:cubicBezTo>
                  <a:cubicBezTo>
                    <a:pt x="358" y="232"/>
                    <a:pt x="360" y="226"/>
                    <a:pt x="362" y="219"/>
                  </a:cubicBezTo>
                  <a:cubicBezTo>
                    <a:pt x="353" y="226"/>
                    <a:pt x="345" y="231"/>
                    <a:pt x="337" y="236"/>
                  </a:cubicBezTo>
                  <a:cubicBezTo>
                    <a:pt x="319" y="246"/>
                    <a:pt x="302" y="255"/>
                    <a:pt x="282" y="259"/>
                  </a:cubicBezTo>
                  <a:cubicBezTo>
                    <a:pt x="271" y="262"/>
                    <a:pt x="260" y="262"/>
                    <a:pt x="248" y="261"/>
                  </a:cubicBezTo>
                  <a:cubicBezTo>
                    <a:pt x="246" y="259"/>
                    <a:pt x="244" y="259"/>
                    <a:pt x="242" y="259"/>
                  </a:cubicBezTo>
                  <a:cubicBezTo>
                    <a:pt x="240" y="258"/>
                    <a:pt x="238" y="257"/>
                    <a:pt x="235" y="256"/>
                  </a:cubicBezTo>
                  <a:cubicBezTo>
                    <a:pt x="232" y="254"/>
                    <a:pt x="231" y="252"/>
                    <a:pt x="233" y="249"/>
                  </a:cubicBezTo>
                  <a:cubicBezTo>
                    <a:pt x="234" y="248"/>
                    <a:pt x="235" y="248"/>
                    <a:pt x="236" y="246"/>
                  </a:cubicBezTo>
                  <a:cubicBezTo>
                    <a:pt x="235" y="246"/>
                    <a:pt x="234" y="245"/>
                    <a:pt x="234" y="245"/>
                  </a:cubicBezTo>
                  <a:cubicBezTo>
                    <a:pt x="234" y="245"/>
                    <a:pt x="235" y="246"/>
                    <a:pt x="236" y="246"/>
                  </a:cubicBezTo>
                  <a:cubicBezTo>
                    <a:pt x="238" y="246"/>
                    <a:pt x="239" y="245"/>
                    <a:pt x="241" y="245"/>
                  </a:cubicBezTo>
                  <a:cubicBezTo>
                    <a:pt x="241" y="245"/>
                    <a:pt x="242" y="245"/>
                    <a:pt x="242" y="244"/>
                  </a:cubicBezTo>
                  <a:cubicBezTo>
                    <a:pt x="244" y="244"/>
                    <a:pt x="246" y="244"/>
                    <a:pt x="247" y="244"/>
                  </a:cubicBezTo>
                  <a:cubicBezTo>
                    <a:pt x="248" y="245"/>
                    <a:pt x="248" y="245"/>
                    <a:pt x="248" y="245"/>
                  </a:cubicBezTo>
                  <a:cubicBezTo>
                    <a:pt x="248" y="244"/>
                    <a:pt x="248" y="244"/>
                    <a:pt x="248" y="244"/>
                  </a:cubicBezTo>
                  <a:cubicBezTo>
                    <a:pt x="251" y="245"/>
                    <a:pt x="254" y="245"/>
                    <a:pt x="257" y="244"/>
                  </a:cubicBezTo>
                  <a:cubicBezTo>
                    <a:pt x="257" y="244"/>
                    <a:pt x="257" y="244"/>
                    <a:pt x="257" y="243"/>
                  </a:cubicBezTo>
                  <a:cubicBezTo>
                    <a:pt x="257" y="244"/>
                    <a:pt x="257" y="244"/>
                    <a:pt x="257" y="244"/>
                  </a:cubicBezTo>
                  <a:cubicBezTo>
                    <a:pt x="257" y="244"/>
                    <a:pt x="258" y="244"/>
                    <a:pt x="259" y="244"/>
                  </a:cubicBezTo>
                  <a:cubicBezTo>
                    <a:pt x="259" y="244"/>
                    <a:pt x="259" y="244"/>
                    <a:pt x="259" y="244"/>
                  </a:cubicBezTo>
                  <a:cubicBezTo>
                    <a:pt x="266" y="243"/>
                    <a:pt x="273" y="243"/>
                    <a:pt x="279" y="241"/>
                  </a:cubicBezTo>
                  <a:cubicBezTo>
                    <a:pt x="279" y="241"/>
                    <a:pt x="280" y="241"/>
                    <a:pt x="280" y="241"/>
                  </a:cubicBezTo>
                  <a:cubicBezTo>
                    <a:pt x="282" y="241"/>
                    <a:pt x="285" y="240"/>
                    <a:pt x="287" y="239"/>
                  </a:cubicBezTo>
                  <a:cubicBezTo>
                    <a:pt x="289" y="239"/>
                    <a:pt x="292" y="238"/>
                    <a:pt x="294" y="238"/>
                  </a:cubicBezTo>
                  <a:cubicBezTo>
                    <a:pt x="312" y="234"/>
                    <a:pt x="331" y="229"/>
                    <a:pt x="349" y="221"/>
                  </a:cubicBezTo>
                  <a:cubicBezTo>
                    <a:pt x="358" y="217"/>
                    <a:pt x="365" y="211"/>
                    <a:pt x="368" y="201"/>
                  </a:cubicBezTo>
                  <a:cubicBezTo>
                    <a:pt x="371" y="192"/>
                    <a:pt x="374" y="183"/>
                    <a:pt x="376" y="174"/>
                  </a:cubicBezTo>
                  <a:cubicBezTo>
                    <a:pt x="377" y="170"/>
                    <a:pt x="377" y="166"/>
                    <a:pt x="377" y="163"/>
                  </a:cubicBezTo>
                  <a:cubicBezTo>
                    <a:pt x="377" y="162"/>
                    <a:pt x="376" y="160"/>
                    <a:pt x="376" y="160"/>
                  </a:cubicBezTo>
                  <a:close/>
                  <a:moveTo>
                    <a:pt x="125" y="300"/>
                  </a:moveTo>
                  <a:cubicBezTo>
                    <a:pt x="121" y="300"/>
                    <a:pt x="119" y="299"/>
                    <a:pt x="119" y="295"/>
                  </a:cubicBezTo>
                  <a:cubicBezTo>
                    <a:pt x="119" y="291"/>
                    <a:pt x="124" y="287"/>
                    <a:pt x="129" y="287"/>
                  </a:cubicBezTo>
                  <a:cubicBezTo>
                    <a:pt x="132" y="287"/>
                    <a:pt x="135" y="288"/>
                    <a:pt x="135" y="292"/>
                  </a:cubicBezTo>
                  <a:cubicBezTo>
                    <a:pt x="135" y="295"/>
                    <a:pt x="129" y="300"/>
                    <a:pt x="125" y="300"/>
                  </a:cubicBezTo>
                  <a:close/>
                  <a:moveTo>
                    <a:pt x="150" y="205"/>
                  </a:moveTo>
                  <a:cubicBezTo>
                    <a:pt x="145" y="205"/>
                    <a:pt x="140" y="200"/>
                    <a:pt x="140" y="194"/>
                  </a:cubicBezTo>
                  <a:cubicBezTo>
                    <a:pt x="140" y="189"/>
                    <a:pt x="143" y="185"/>
                    <a:pt x="147" y="185"/>
                  </a:cubicBezTo>
                  <a:cubicBezTo>
                    <a:pt x="152" y="185"/>
                    <a:pt x="158" y="192"/>
                    <a:pt x="158" y="198"/>
                  </a:cubicBezTo>
                  <a:cubicBezTo>
                    <a:pt x="158" y="202"/>
                    <a:pt x="154" y="206"/>
                    <a:pt x="150" y="205"/>
                  </a:cubicBezTo>
                  <a:close/>
                  <a:moveTo>
                    <a:pt x="179" y="144"/>
                  </a:moveTo>
                  <a:cubicBezTo>
                    <a:pt x="171" y="139"/>
                    <a:pt x="170" y="128"/>
                    <a:pt x="178" y="122"/>
                  </a:cubicBezTo>
                  <a:cubicBezTo>
                    <a:pt x="180" y="120"/>
                    <a:pt x="182" y="120"/>
                    <a:pt x="183" y="122"/>
                  </a:cubicBezTo>
                  <a:cubicBezTo>
                    <a:pt x="187" y="126"/>
                    <a:pt x="190" y="132"/>
                    <a:pt x="191" y="137"/>
                  </a:cubicBezTo>
                  <a:cubicBezTo>
                    <a:pt x="191" y="146"/>
                    <a:pt x="186" y="148"/>
                    <a:pt x="179" y="144"/>
                  </a:cubicBezTo>
                  <a:close/>
                  <a:moveTo>
                    <a:pt x="261" y="109"/>
                  </a:moveTo>
                  <a:cubicBezTo>
                    <a:pt x="265" y="109"/>
                    <a:pt x="266" y="109"/>
                    <a:pt x="266" y="116"/>
                  </a:cubicBezTo>
                  <a:cubicBezTo>
                    <a:pt x="266" y="123"/>
                    <a:pt x="265" y="125"/>
                    <a:pt x="259" y="125"/>
                  </a:cubicBezTo>
                  <a:cubicBezTo>
                    <a:pt x="254" y="125"/>
                    <a:pt x="251" y="122"/>
                    <a:pt x="251" y="118"/>
                  </a:cubicBezTo>
                  <a:cubicBezTo>
                    <a:pt x="251" y="113"/>
                    <a:pt x="256" y="109"/>
                    <a:pt x="261" y="109"/>
                  </a:cubicBezTo>
                  <a:close/>
                  <a:moveTo>
                    <a:pt x="209" y="182"/>
                  </a:moveTo>
                  <a:cubicBezTo>
                    <a:pt x="219" y="179"/>
                    <a:pt x="228" y="180"/>
                    <a:pt x="238" y="184"/>
                  </a:cubicBezTo>
                  <a:cubicBezTo>
                    <a:pt x="241" y="185"/>
                    <a:pt x="240" y="188"/>
                    <a:pt x="239" y="190"/>
                  </a:cubicBezTo>
                  <a:cubicBezTo>
                    <a:pt x="237" y="196"/>
                    <a:pt x="230" y="200"/>
                    <a:pt x="221" y="200"/>
                  </a:cubicBezTo>
                  <a:cubicBezTo>
                    <a:pt x="212" y="200"/>
                    <a:pt x="207" y="197"/>
                    <a:pt x="205" y="190"/>
                  </a:cubicBezTo>
                  <a:cubicBezTo>
                    <a:pt x="204" y="186"/>
                    <a:pt x="205" y="183"/>
                    <a:pt x="209" y="182"/>
                  </a:cubicBezTo>
                  <a:close/>
                  <a:moveTo>
                    <a:pt x="204" y="280"/>
                  </a:moveTo>
                  <a:cubicBezTo>
                    <a:pt x="204" y="283"/>
                    <a:pt x="201" y="283"/>
                    <a:pt x="199" y="283"/>
                  </a:cubicBezTo>
                  <a:cubicBezTo>
                    <a:pt x="194" y="283"/>
                    <a:pt x="190" y="281"/>
                    <a:pt x="186" y="279"/>
                  </a:cubicBezTo>
                  <a:cubicBezTo>
                    <a:pt x="185" y="278"/>
                    <a:pt x="184" y="277"/>
                    <a:pt x="184" y="276"/>
                  </a:cubicBezTo>
                  <a:cubicBezTo>
                    <a:pt x="184" y="274"/>
                    <a:pt x="186" y="274"/>
                    <a:pt x="187" y="273"/>
                  </a:cubicBezTo>
                  <a:cubicBezTo>
                    <a:pt x="192" y="272"/>
                    <a:pt x="196" y="273"/>
                    <a:pt x="200" y="275"/>
                  </a:cubicBezTo>
                  <a:cubicBezTo>
                    <a:pt x="203" y="276"/>
                    <a:pt x="205" y="277"/>
                    <a:pt x="204" y="280"/>
                  </a:cubicBezTo>
                  <a:close/>
                  <a:moveTo>
                    <a:pt x="218" y="248"/>
                  </a:moveTo>
                  <a:cubicBezTo>
                    <a:pt x="218" y="249"/>
                    <a:pt x="218" y="250"/>
                    <a:pt x="219" y="251"/>
                  </a:cubicBezTo>
                  <a:cubicBezTo>
                    <a:pt x="218" y="250"/>
                    <a:pt x="218" y="249"/>
                    <a:pt x="218" y="248"/>
                  </a:cubicBezTo>
                  <a:cubicBezTo>
                    <a:pt x="218" y="248"/>
                    <a:pt x="217" y="249"/>
                    <a:pt x="217" y="249"/>
                  </a:cubicBezTo>
                  <a:cubicBezTo>
                    <a:pt x="216" y="250"/>
                    <a:pt x="214" y="250"/>
                    <a:pt x="213" y="251"/>
                  </a:cubicBezTo>
                  <a:cubicBezTo>
                    <a:pt x="212" y="251"/>
                    <a:pt x="211" y="251"/>
                    <a:pt x="211" y="250"/>
                  </a:cubicBezTo>
                  <a:cubicBezTo>
                    <a:pt x="209" y="250"/>
                    <a:pt x="207" y="249"/>
                    <a:pt x="204" y="249"/>
                  </a:cubicBezTo>
                  <a:cubicBezTo>
                    <a:pt x="204" y="249"/>
                    <a:pt x="203" y="249"/>
                    <a:pt x="202" y="248"/>
                  </a:cubicBezTo>
                  <a:cubicBezTo>
                    <a:pt x="202" y="253"/>
                    <a:pt x="202" y="257"/>
                    <a:pt x="202" y="261"/>
                  </a:cubicBezTo>
                  <a:cubicBezTo>
                    <a:pt x="202" y="261"/>
                    <a:pt x="202" y="261"/>
                    <a:pt x="202" y="261"/>
                  </a:cubicBezTo>
                  <a:cubicBezTo>
                    <a:pt x="202" y="261"/>
                    <a:pt x="202" y="261"/>
                    <a:pt x="202" y="261"/>
                  </a:cubicBezTo>
                  <a:cubicBezTo>
                    <a:pt x="202" y="261"/>
                    <a:pt x="202" y="261"/>
                    <a:pt x="202" y="261"/>
                  </a:cubicBezTo>
                  <a:cubicBezTo>
                    <a:pt x="201" y="261"/>
                    <a:pt x="200" y="261"/>
                    <a:pt x="200" y="261"/>
                  </a:cubicBezTo>
                  <a:cubicBezTo>
                    <a:pt x="200" y="261"/>
                    <a:pt x="201" y="261"/>
                    <a:pt x="202" y="261"/>
                  </a:cubicBezTo>
                  <a:cubicBezTo>
                    <a:pt x="202" y="257"/>
                    <a:pt x="202" y="253"/>
                    <a:pt x="202" y="248"/>
                  </a:cubicBezTo>
                  <a:cubicBezTo>
                    <a:pt x="199" y="247"/>
                    <a:pt x="197" y="246"/>
                    <a:pt x="194" y="245"/>
                  </a:cubicBezTo>
                  <a:cubicBezTo>
                    <a:pt x="191" y="244"/>
                    <a:pt x="190" y="242"/>
                    <a:pt x="190" y="239"/>
                  </a:cubicBezTo>
                  <a:cubicBezTo>
                    <a:pt x="190" y="239"/>
                    <a:pt x="189" y="240"/>
                    <a:pt x="189" y="240"/>
                  </a:cubicBezTo>
                  <a:cubicBezTo>
                    <a:pt x="189" y="240"/>
                    <a:pt x="190" y="239"/>
                    <a:pt x="190" y="239"/>
                  </a:cubicBezTo>
                  <a:cubicBezTo>
                    <a:pt x="190" y="238"/>
                    <a:pt x="190" y="238"/>
                    <a:pt x="191" y="237"/>
                  </a:cubicBezTo>
                  <a:cubicBezTo>
                    <a:pt x="194" y="233"/>
                    <a:pt x="198" y="234"/>
                    <a:pt x="201" y="235"/>
                  </a:cubicBezTo>
                  <a:cubicBezTo>
                    <a:pt x="205" y="236"/>
                    <a:pt x="208" y="238"/>
                    <a:pt x="212" y="239"/>
                  </a:cubicBezTo>
                  <a:cubicBezTo>
                    <a:pt x="213" y="238"/>
                    <a:pt x="214" y="237"/>
                    <a:pt x="216" y="236"/>
                  </a:cubicBezTo>
                  <a:cubicBezTo>
                    <a:pt x="214" y="237"/>
                    <a:pt x="213" y="238"/>
                    <a:pt x="212" y="239"/>
                  </a:cubicBezTo>
                  <a:cubicBezTo>
                    <a:pt x="213" y="240"/>
                    <a:pt x="214" y="240"/>
                    <a:pt x="215" y="240"/>
                  </a:cubicBezTo>
                  <a:cubicBezTo>
                    <a:pt x="219" y="242"/>
                    <a:pt x="221" y="244"/>
                    <a:pt x="218" y="248"/>
                  </a:cubicBezTo>
                  <a:close/>
                  <a:moveTo>
                    <a:pt x="233" y="261"/>
                  </a:moveTo>
                  <a:cubicBezTo>
                    <a:pt x="233" y="261"/>
                    <a:pt x="233" y="261"/>
                    <a:pt x="233" y="261"/>
                  </a:cubicBezTo>
                  <a:cubicBezTo>
                    <a:pt x="233" y="261"/>
                    <a:pt x="233" y="261"/>
                    <a:pt x="233" y="261"/>
                  </a:cubicBezTo>
                  <a:close/>
                  <a:moveTo>
                    <a:pt x="241" y="242"/>
                  </a:moveTo>
                  <a:cubicBezTo>
                    <a:pt x="240" y="240"/>
                    <a:pt x="239" y="240"/>
                    <a:pt x="237" y="240"/>
                  </a:cubicBezTo>
                  <a:cubicBezTo>
                    <a:pt x="239" y="240"/>
                    <a:pt x="240" y="240"/>
                    <a:pt x="241" y="242"/>
                  </a:cubicBezTo>
                  <a:cubicBezTo>
                    <a:pt x="242" y="242"/>
                    <a:pt x="242" y="243"/>
                    <a:pt x="242" y="244"/>
                  </a:cubicBezTo>
                  <a:cubicBezTo>
                    <a:pt x="242" y="243"/>
                    <a:pt x="242" y="242"/>
                    <a:pt x="241" y="242"/>
                  </a:cubicBezTo>
                  <a:close/>
                  <a:moveTo>
                    <a:pt x="280" y="239"/>
                  </a:moveTo>
                  <a:cubicBezTo>
                    <a:pt x="280" y="238"/>
                    <a:pt x="279" y="237"/>
                    <a:pt x="277" y="237"/>
                  </a:cubicBezTo>
                  <a:cubicBezTo>
                    <a:pt x="274" y="234"/>
                    <a:pt x="270" y="233"/>
                    <a:pt x="267" y="234"/>
                  </a:cubicBezTo>
                  <a:cubicBezTo>
                    <a:pt x="270" y="233"/>
                    <a:pt x="274" y="234"/>
                    <a:pt x="277" y="237"/>
                  </a:cubicBezTo>
                  <a:cubicBezTo>
                    <a:pt x="279" y="237"/>
                    <a:pt x="280" y="238"/>
                    <a:pt x="280" y="239"/>
                  </a:cubicBezTo>
                  <a:close/>
                </a:path>
              </a:pathLst>
            </a:custGeom>
            <a:solidFill>
              <a:srgbClr val="2C37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7" name="Freeform 35">
              <a:extLst>
                <a:ext uri="{FF2B5EF4-FFF2-40B4-BE49-F238E27FC236}">
                  <a16:creationId xmlns:a16="http://schemas.microsoft.com/office/drawing/2014/main" id="{BBAE93D3-13A3-C395-FC78-4A26C920A3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8550" y="2584450"/>
              <a:ext cx="85725" cy="138113"/>
            </a:xfrm>
            <a:custGeom>
              <a:avLst/>
              <a:gdLst>
                <a:gd name="T0" fmla="*/ 15 w 17"/>
                <a:gd name="T1" fmla="*/ 1 h 27"/>
                <a:gd name="T2" fmla="*/ 13 w 17"/>
                <a:gd name="T3" fmla="*/ 0 h 27"/>
                <a:gd name="T4" fmla="*/ 12 w 17"/>
                <a:gd name="T5" fmla="*/ 2 h 27"/>
                <a:gd name="T6" fmla="*/ 15 w 17"/>
                <a:gd name="T7" fmla="*/ 21 h 27"/>
                <a:gd name="T8" fmla="*/ 12 w 17"/>
                <a:gd name="T9" fmla="*/ 25 h 27"/>
                <a:gd name="T10" fmla="*/ 12 w 17"/>
                <a:gd name="T11" fmla="*/ 10 h 27"/>
                <a:gd name="T12" fmla="*/ 5 w 17"/>
                <a:gd name="T13" fmla="*/ 3 h 27"/>
                <a:gd name="T14" fmla="*/ 0 w 17"/>
                <a:gd name="T15" fmla="*/ 10 h 27"/>
                <a:gd name="T16" fmla="*/ 0 w 17"/>
                <a:gd name="T17" fmla="*/ 21 h 27"/>
                <a:gd name="T18" fmla="*/ 2 w 17"/>
                <a:gd name="T19" fmla="*/ 21 h 27"/>
                <a:gd name="T20" fmla="*/ 2 w 17"/>
                <a:gd name="T21" fmla="*/ 10 h 27"/>
                <a:gd name="T22" fmla="*/ 6 w 17"/>
                <a:gd name="T23" fmla="*/ 5 h 27"/>
                <a:gd name="T24" fmla="*/ 10 w 17"/>
                <a:gd name="T25" fmla="*/ 10 h 27"/>
                <a:gd name="T26" fmla="*/ 10 w 17"/>
                <a:gd name="T27" fmla="*/ 21 h 27"/>
                <a:gd name="T28" fmla="*/ 12 w 17"/>
                <a:gd name="T29" fmla="*/ 25 h 27"/>
                <a:gd name="T30" fmla="*/ 12 w 17"/>
                <a:gd name="T31" fmla="*/ 25 h 27"/>
                <a:gd name="T32" fmla="*/ 12 w 17"/>
                <a:gd name="T33" fmla="*/ 25 h 27"/>
                <a:gd name="T34" fmla="*/ 14 w 17"/>
                <a:gd name="T35" fmla="*/ 27 h 27"/>
                <a:gd name="T36" fmla="*/ 17 w 17"/>
                <a:gd name="T37" fmla="*/ 23 h 27"/>
                <a:gd name="T38" fmla="*/ 17 w 17"/>
                <a:gd name="T39" fmla="*/ 6 h 27"/>
                <a:gd name="T40" fmla="*/ 15 w 17"/>
                <a:gd name="T41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" h="27">
                  <a:moveTo>
                    <a:pt x="15" y="1"/>
                  </a:moveTo>
                  <a:cubicBezTo>
                    <a:pt x="14" y="0"/>
                    <a:pt x="13" y="0"/>
                    <a:pt x="13" y="0"/>
                  </a:cubicBezTo>
                  <a:cubicBezTo>
                    <a:pt x="12" y="0"/>
                    <a:pt x="12" y="1"/>
                    <a:pt x="12" y="2"/>
                  </a:cubicBezTo>
                  <a:cubicBezTo>
                    <a:pt x="17" y="7"/>
                    <a:pt x="14" y="14"/>
                    <a:pt x="15" y="21"/>
                  </a:cubicBezTo>
                  <a:cubicBezTo>
                    <a:pt x="15" y="23"/>
                    <a:pt x="15" y="25"/>
                    <a:pt x="12" y="25"/>
                  </a:cubicBezTo>
                  <a:cubicBezTo>
                    <a:pt x="12" y="20"/>
                    <a:pt x="12" y="15"/>
                    <a:pt x="12" y="10"/>
                  </a:cubicBezTo>
                  <a:cubicBezTo>
                    <a:pt x="12" y="6"/>
                    <a:pt x="10" y="3"/>
                    <a:pt x="5" y="3"/>
                  </a:cubicBezTo>
                  <a:cubicBezTo>
                    <a:pt x="1" y="3"/>
                    <a:pt x="0" y="7"/>
                    <a:pt x="0" y="10"/>
                  </a:cubicBezTo>
                  <a:cubicBezTo>
                    <a:pt x="0" y="14"/>
                    <a:pt x="0" y="17"/>
                    <a:pt x="0" y="21"/>
                  </a:cubicBezTo>
                  <a:cubicBezTo>
                    <a:pt x="1" y="21"/>
                    <a:pt x="2" y="21"/>
                    <a:pt x="2" y="21"/>
                  </a:cubicBezTo>
                  <a:cubicBezTo>
                    <a:pt x="2" y="17"/>
                    <a:pt x="2" y="14"/>
                    <a:pt x="2" y="10"/>
                  </a:cubicBezTo>
                  <a:cubicBezTo>
                    <a:pt x="3" y="7"/>
                    <a:pt x="3" y="5"/>
                    <a:pt x="6" y="5"/>
                  </a:cubicBezTo>
                  <a:cubicBezTo>
                    <a:pt x="8" y="5"/>
                    <a:pt x="10" y="7"/>
                    <a:pt x="10" y="10"/>
                  </a:cubicBezTo>
                  <a:cubicBezTo>
                    <a:pt x="10" y="13"/>
                    <a:pt x="10" y="17"/>
                    <a:pt x="10" y="21"/>
                  </a:cubicBezTo>
                  <a:cubicBezTo>
                    <a:pt x="10" y="23"/>
                    <a:pt x="9" y="25"/>
                    <a:pt x="12" y="25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7"/>
                    <a:pt x="13" y="27"/>
                    <a:pt x="14" y="27"/>
                  </a:cubicBezTo>
                  <a:cubicBezTo>
                    <a:pt x="16" y="26"/>
                    <a:pt x="17" y="25"/>
                    <a:pt x="17" y="23"/>
                  </a:cubicBezTo>
                  <a:cubicBezTo>
                    <a:pt x="17" y="17"/>
                    <a:pt x="17" y="12"/>
                    <a:pt x="17" y="6"/>
                  </a:cubicBezTo>
                  <a:cubicBezTo>
                    <a:pt x="17" y="4"/>
                    <a:pt x="16" y="2"/>
                    <a:pt x="15" y="1"/>
                  </a:cubicBezTo>
                  <a:close/>
                </a:path>
              </a:pathLst>
            </a:custGeom>
            <a:solidFill>
              <a:srgbClr val="2C37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8" name="Freeform 36">
              <a:extLst>
                <a:ext uri="{FF2B5EF4-FFF2-40B4-BE49-F238E27FC236}">
                  <a16:creationId xmlns:a16="http://schemas.microsoft.com/office/drawing/2014/main" id="{8737DB8E-3AC6-2891-3BCD-DE4F19B4F2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81238" y="2600325"/>
              <a:ext cx="71437" cy="90488"/>
            </a:xfrm>
            <a:custGeom>
              <a:avLst/>
              <a:gdLst>
                <a:gd name="T0" fmla="*/ 9 w 14"/>
                <a:gd name="T1" fmla="*/ 0 h 18"/>
                <a:gd name="T2" fmla="*/ 4 w 14"/>
                <a:gd name="T3" fmla="*/ 3 h 18"/>
                <a:gd name="T4" fmla="*/ 4 w 14"/>
                <a:gd name="T5" fmla="*/ 3 h 18"/>
                <a:gd name="T6" fmla="*/ 4 w 14"/>
                <a:gd name="T7" fmla="*/ 3 h 18"/>
                <a:gd name="T8" fmla="*/ 2 w 14"/>
                <a:gd name="T9" fmla="*/ 17 h 18"/>
                <a:gd name="T10" fmla="*/ 4 w 14"/>
                <a:gd name="T11" fmla="*/ 17 h 18"/>
                <a:gd name="T12" fmla="*/ 12 w 14"/>
                <a:gd name="T13" fmla="*/ 17 h 18"/>
                <a:gd name="T14" fmla="*/ 14 w 14"/>
                <a:gd name="T15" fmla="*/ 17 h 18"/>
                <a:gd name="T16" fmla="*/ 14 w 14"/>
                <a:gd name="T17" fmla="*/ 6 h 18"/>
                <a:gd name="T18" fmla="*/ 9 w 14"/>
                <a:gd name="T19" fmla="*/ 0 h 18"/>
                <a:gd name="T20" fmla="*/ 4 w 14"/>
                <a:gd name="T21" fmla="*/ 3 h 18"/>
                <a:gd name="T22" fmla="*/ 4 w 14"/>
                <a:gd name="T23" fmla="*/ 3 h 18"/>
                <a:gd name="T24" fmla="*/ 4 w 14"/>
                <a:gd name="T25" fmla="*/ 3 h 18"/>
                <a:gd name="T26" fmla="*/ 4 w 14"/>
                <a:gd name="T27" fmla="*/ 3 h 18"/>
                <a:gd name="T28" fmla="*/ 10 w 14"/>
                <a:gd name="T29" fmla="*/ 3 h 18"/>
                <a:gd name="T30" fmla="*/ 12 w 14"/>
                <a:gd name="T31" fmla="*/ 5 h 18"/>
                <a:gd name="T32" fmla="*/ 10 w 14"/>
                <a:gd name="T33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" h="18">
                  <a:moveTo>
                    <a:pt x="9" y="0"/>
                  </a:moveTo>
                  <a:cubicBezTo>
                    <a:pt x="6" y="0"/>
                    <a:pt x="4" y="0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0" y="7"/>
                    <a:pt x="3" y="12"/>
                    <a:pt x="2" y="17"/>
                  </a:cubicBezTo>
                  <a:cubicBezTo>
                    <a:pt x="2" y="17"/>
                    <a:pt x="3" y="17"/>
                    <a:pt x="4" y="17"/>
                  </a:cubicBezTo>
                  <a:cubicBezTo>
                    <a:pt x="7" y="18"/>
                    <a:pt x="9" y="17"/>
                    <a:pt x="12" y="17"/>
                  </a:cubicBezTo>
                  <a:cubicBezTo>
                    <a:pt x="13" y="17"/>
                    <a:pt x="13" y="17"/>
                    <a:pt x="14" y="17"/>
                  </a:cubicBezTo>
                  <a:cubicBezTo>
                    <a:pt x="14" y="14"/>
                    <a:pt x="14" y="10"/>
                    <a:pt x="14" y="6"/>
                  </a:cubicBezTo>
                  <a:cubicBezTo>
                    <a:pt x="14" y="3"/>
                    <a:pt x="12" y="1"/>
                    <a:pt x="9" y="0"/>
                  </a:cubicBezTo>
                  <a:close/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close/>
                  <a:moveTo>
                    <a:pt x="10" y="3"/>
                  </a:moveTo>
                  <a:cubicBezTo>
                    <a:pt x="11" y="3"/>
                    <a:pt x="11" y="4"/>
                    <a:pt x="12" y="5"/>
                  </a:cubicBezTo>
                  <a:cubicBezTo>
                    <a:pt x="11" y="4"/>
                    <a:pt x="11" y="3"/>
                    <a:pt x="10" y="3"/>
                  </a:cubicBezTo>
                  <a:close/>
                </a:path>
              </a:pathLst>
            </a:custGeom>
            <a:solidFill>
              <a:srgbClr val="2C37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9" name="Freeform 37">
              <a:extLst>
                <a:ext uri="{FF2B5EF4-FFF2-40B4-BE49-F238E27FC236}">
                  <a16:creationId xmlns:a16="http://schemas.microsoft.com/office/drawing/2014/main" id="{E8FBD671-575C-9617-2358-6DD86A7D78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38325" y="1973263"/>
              <a:ext cx="488950" cy="788988"/>
            </a:xfrm>
            <a:custGeom>
              <a:avLst/>
              <a:gdLst>
                <a:gd name="T0" fmla="*/ 90 w 96"/>
                <a:gd name="T1" fmla="*/ 119 h 155"/>
                <a:gd name="T2" fmla="*/ 96 w 96"/>
                <a:gd name="T3" fmla="*/ 118 h 155"/>
                <a:gd name="T4" fmla="*/ 94 w 96"/>
                <a:gd name="T5" fmla="*/ 116 h 155"/>
                <a:gd name="T6" fmla="*/ 94 w 96"/>
                <a:gd name="T7" fmla="*/ 116 h 155"/>
                <a:gd name="T8" fmla="*/ 41 w 96"/>
                <a:gd name="T9" fmla="*/ 28 h 155"/>
                <a:gd name="T10" fmla="*/ 37 w 96"/>
                <a:gd name="T11" fmla="*/ 5 h 155"/>
                <a:gd name="T12" fmla="*/ 31 w 96"/>
                <a:gd name="T13" fmla="*/ 3 h 155"/>
                <a:gd name="T14" fmla="*/ 24 w 96"/>
                <a:gd name="T15" fmla="*/ 11 h 155"/>
                <a:gd name="T16" fmla="*/ 5 w 96"/>
                <a:gd name="T17" fmla="*/ 50 h 155"/>
                <a:gd name="T18" fmla="*/ 1 w 96"/>
                <a:gd name="T19" fmla="*/ 69 h 155"/>
                <a:gd name="T20" fmla="*/ 9 w 96"/>
                <a:gd name="T21" fmla="*/ 92 h 155"/>
                <a:gd name="T22" fmla="*/ 52 w 96"/>
                <a:gd name="T23" fmla="*/ 124 h 155"/>
                <a:gd name="T24" fmla="*/ 53 w 96"/>
                <a:gd name="T25" fmla="*/ 125 h 155"/>
                <a:gd name="T26" fmla="*/ 54 w 96"/>
                <a:gd name="T27" fmla="*/ 126 h 155"/>
                <a:gd name="T28" fmla="*/ 55 w 96"/>
                <a:gd name="T29" fmla="*/ 128 h 155"/>
                <a:gd name="T30" fmla="*/ 74 w 96"/>
                <a:gd name="T31" fmla="*/ 153 h 155"/>
                <a:gd name="T32" fmla="*/ 83 w 96"/>
                <a:gd name="T33" fmla="*/ 154 h 155"/>
                <a:gd name="T34" fmla="*/ 66 w 96"/>
                <a:gd name="T35" fmla="*/ 132 h 155"/>
                <a:gd name="T36" fmla="*/ 82 w 96"/>
                <a:gd name="T37" fmla="*/ 138 h 155"/>
                <a:gd name="T38" fmla="*/ 85 w 96"/>
                <a:gd name="T39" fmla="*/ 139 h 155"/>
                <a:gd name="T40" fmla="*/ 88 w 96"/>
                <a:gd name="T41" fmla="*/ 120 h 155"/>
                <a:gd name="T42" fmla="*/ 88 w 96"/>
                <a:gd name="T43" fmla="*/ 120 h 155"/>
                <a:gd name="T44" fmla="*/ 90 w 96"/>
                <a:gd name="T45" fmla="*/ 119 h 155"/>
                <a:gd name="T46" fmla="*/ 71 w 96"/>
                <a:gd name="T47" fmla="*/ 120 h 155"/>
                <a:gd name="T48" fmla="*/ 72 w 96"/>
                <a:gd name="T49" fmla="*/ 121 h 155"/>
                <a:gd name="T50" fmla="*/ 71 w 96"/>
                <a:gd name="T51" fmla="*/ 120 h 155"/>
                <a:gd name="T52" fmla="*/ 71 w 96"/>
                <a:gd name="T53" fmla="*/ 120 h 155"/>
                <a:gd name="T54" fmla="*/ 71 w 96"/>
                <a:gd name="T55" fmla="*/ 120 h 155"/>
                <a:gd name="T56" fmla="*/ 71 w 96"/>
                <a:gd name="T57" fmla="*/ 120 h 155"/>
                <a:gd name="T58" fmla="*/ 71 w 96"/>
                <a:gd name="T59" fmla="*/ 120 h 155"/>
                <a:gd name="T60" fmla="*/ 64 w 96"/>
                <a:gd name="T61" fmla="*/ 117 h 155"/>
                <a:gd name="T62" fmla="*/ 71 w 96"/>
                <a:gd name="T63" fmla="*/ 120 h 155"/>
                <a:gd name="T64" fmla="*/ 72 w 96"/>
                <a:gd name="T65" fmla="*/ 122 h 155"/>
                <a:gd name="T66" fmla="*/ 72 w 96"/>
                <a:gd name="T67" fmla="*/ 122 h 155"/>
                <a:gd name="T68" fmla="*/ 72 w 96"/>
                <a:gd name="T69" fmla="*/ 122 h 155"/>
                <a:gd name="T70" fmla="*/ 72 w 96"/>
                <a:gd name="T71" fmla="*/ 122 h 155"/>
                <a:gd name="T72" fmla="*/ 88 w 96"/>
                <a:gd name="T73" fmla="*/ 120 h 155"/>
                <a:gd name="T74" fmla="*/ 88 w 96"/>
                <a:gd name="T75" fmla="*/ 120 h 155"/>
                <a:gd name="T76" fmla="*/ 88 w 96"/>
                <a:gd name="T77" fmla="*/ 120 h 155"/>
                <a:gd name="T78" fmla="*/ 88 w 96"/>
                <a:gd name="T79" fmla="*/ 12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6" h="155">
                  <a:moveTo>
                    <a:pt x="90" y="119"/>
                  </a:moveTo>
                  <a:cubicBezTo>
                    <a:pt x="92" y="119"/>
                    <a:pt x="94" y="119"/>
                    <a:pt x="96" y="118"/>
                  </a:cubicBezTo>
                  <a:cubicBezTo>
                    <a:pt x="96" y="117"/>
                    <a:pt x="95" y="116"/>
                    <a:pt x="94" y="116"/>
                  </a:cubicBezTo>
                  <a:cubicBezTo>
                    <a:pt x="94" y="116"/>
                    <a:pt x="94" y="116"/>
                    <a:pt x="94" y="116"/>
                  </a:cubicBezTo>
                  <a:cubicBezTo>
                    <a:pt x="67" y="92"/>
                    <a:pt x="52" y="61"/>
                    <a:pt x="41" y="28"/>
                  </a:cubicBezTo>
                  <a:cubicBezTo>
                    <a:pt x="39" y="21"/>
                    <a:pt x="37" y="13"/>
                    <a:pt x="37" y="5"/>
                  </a:cubicBezTo>
                  <a:cubicBezTo>
                    <a:pt x="36" y="1"/>
                    <a:pt x="34" y="0"/>
                    <a:pt x="31" y="3"/>
                  </a:cubicBezTo>
                  <a:cubicBezTo>
                    <a:pt x="28" y="5"/>
                    <a:pt x="26" y="8"/>
                    <a:pt x="24" y="11"/>
                  </a:cubicBezTo>
                  <a:cubicBezTo>
                    <a:pt x="16" y="23"/>
                    <a:pt x="10" y="37"/>
                    <a:pt x="5" y="50"/>
                  </a:cubicBezTo>
                  <a:cubicBezTo>
                    <a:pt x="4" y="56"/>
                    <a:pt x="2" y="62"/>
                    <a:pt x="1" y="69"/>
                  </a:cubicBezTo>
                  <a:cubicBezTo>
                    <a:pt x="0" y="78"/>
                    <a:pt x="3" y="85"/>
                    <a:pt x="9" y="92"/>
                  </a:cubicBezTo>
                  <a:cubicBezTo>
                    <a:pt x="22" y="105"/>
                    <a:pt x="36" y="115"/>
                    <a:pt x="52" y="124"/>
                  </a:cubicBezTo>
                  <a:cubicBezTo>
                    <a:pt x="52" y="124"/>
                    <a:pt x="53" y="125"/>
                    <a:pt x="53" y="125"/>
                  </a:cubicBezTo>
                  <a:cubicBezTo>
                    <a:pt x="53" y="126"/>
                    <a:pt x="54" y="126"/>
                    <a:pt x="54" y="126"/>
                  </a:cubicBezTo>
                  <a:cubicBezTo>
                    <a:pt x="54" y="127"/>
                    <a:pt x="55" y="127"/>
                    <a:pt x="55" y="128"/>
                  </a:cubicBezTo>
                  <a:cubicBezTo>
                    <a:pt x="61" y="136"/>
                    <a:pt x="68" y="144"/>
                    <a:pt x="74" y="153"/>
                  </a:cubicBezTo>
                  <a:cubicBezTo>
                    <a:pt x="77" y="155"/>
                    <a:pt x="80" y="154"/>
                    <a:pt x="83" y="154"/>
                  </a:cubicBezTo>
                  <a:cubicBezTo>
                    <a:pt x="78" y="146"/>
                    <a:pt x="71" y="140"/>
                    <a:pt x="66" y="132"/>
                  </a:cubicBezTo>
                  <a:cubicBezTo>
                    <a:pt x="72" y="134"/>
                    <a:pt x="77" y="137"/>
                    <a:pt x="82" y="138"/>
                  </a:cubicBezTo>
                  <a:cubicBezTo>
                    <a:pt x="83" y="139"/>
                    <a:pt x="84" y="139"/>
                    <a:pt x="85" y="139"/>
                  </a:cubicBezTo>
                  <a:cubicBezTo>
                    <a:pt x="87" y="133"/>
                    <a:pt x="84" y="126"/>
                    <a:pt x="88" y="120"/>
                  </a:cubicBezTo>
                  <a:cubicBezTo>
                    <a:pt x="88" y="120"/>
                    <a:pt x="88" y="120"/>
                    <a:pt x="88" y="120"/>
                  </a:cubicBezTo>
                  <a:cubicBezTo>
                    <a:pt x="89" y="120"/>
                    <a:pt x="89" y="120"/>
                    <a:pt x="90" y="119"/>
                  </a:cubicBezTo>
                  <a:close/>
                  <a:moveTo>
                    <a:pt x="71" y="120"/>
                  </a:moveTo>
                  <a:cubicBezTo>
                    <a:pt x="71" y="120"/>
                    <a:pt x="71" y="120"/>
                    <a:pt x="72" y="121"/>
                  </a:cubicBezTo>
                  <a:cubicBezTo>
                    <a:pt x="71" y="120"/>
                    <a:pt x="71" y="120"/>
                    <a:pt x="71" y="120"/>
                  </a:cubicBezTo>
                  <a:cubicBezTo>
                    <a:pt x="71" y="120"/>
                    <a:pt x="71" y="120"/>
                    <a:pt x="71" y="120"/>
                  </a:cubicBezTo>
                  <a:cubicBezTo>
                    <a:pt x="71" y="120"/>
                    <a:pt x="71" y="120"/>
                    <a:pt x="71" y="120"/>
                  </a:cubicBezTo>
                  <a:cubicBezTo>
                    <a:pt x="71" y="120"/>
                    <a:pt x="71" y="120"/>
                    <a:pt x="71" y="120"/>
                  </a:cubicBezTo>
                  <a:cubicBezTo>
                    <a:pt x="71" y="120"/>
                    <a:pt x="71" y="120"/>
                    <a:pt x="71" y="120"/>
                  </a:cubicBezTo>
                  <a:cubicBezTo>
                    <a:pt x="69" y="118"/>
                    <a:pt x="66" y="117"/>
                    <a:pt x="64" y="117"/>
                  </a:cubicBezTo>
                  <a:cubicBezTo>
                    <a:pt x="66" y="117"/>
                    <a:pt x="69" y="118"/>
                    <a:pt x="71" y="120"/>
                  </a:cubicBezTo>
                  <a:close/>
                  <a:moveTo>
                    <a:pt x="72" y="122"/>
                  </a:moveTo>
                  <a:cubicBezTo>
                    <a:pt x="72" y="122"/>
                    <a:pt x="72" y="122"/>
                    <a:pt x="72" y="122"/>
                  </a:cubicBezTo>
                  <a:cubicBezTo>
                    <a:pt x="72" y="122"/>
                    <a:pt x="72" y="122"/>
                    <a:pt x="72" y="122"/>
                  </a:cubicBezTo>
                  <a:cubicBezTo>
                    <a:pt x="72" y="122"/>
                    <a:pt x="72" y="122"/>
                    <a:pt x="72" y="122"/>
                  </a:cubicBezTo>
                  <a:close/>
                  <a:moveTo>
                    <a:pt x="88" y="120"/>
                  </a:moveTo>
                  <a:cubicBezTo>
                    <a:pt x="88" y="120"/>
                    <a:pt x="88" y="120"/>
                    <a:pt x="88" y="120"/>
                  </a:cubicBezTo>
                  <a:cubicBezTo>
                    <a:pt x="88" y="120"/>
                    <a:pt x="88" y="120"/>
                    <a:pt x="88" y="120"/>
                  </a:cubicBezTo>
                  <a:cubicBezTo>
                    <a:pt x="88" y="120"/>
                    <a:pt x="88" y="120"/>
                    <a:pt x="88" y="120"/>
                  </a:cubicBezTo>
                  <a:close/>
                </a:path>
              </a:pathLst>
            </a:custGeom>
            <a:solidFill>
              <a:srgbClr val="2C37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0" name="Freeform 38">
              <a:extLst>
                <a:ext uri="{FF2B5EF4-FFF2-40B4-BE49-F238E27FC236}">
                  <a16:creationId xmlns:a16="http://schemas.microsoft.com/office/drawing/2014/main" id="{61016B55-9403-3B7E-368D-0471E6A7B9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74913" y="2559050"/>
              <a:ext cx="106362" cy="163513"/>
            </a:xfrm>
            <a:custGeom>
              <a:avLst/>
              <a:gdLst>
                <a:gd name="T0" fmla="*/ 21 w 21"/>
                <a:gd name="T1" fmla="*/ 4 h 32"/>
                <a:gd name="T2" fmla="*/ 21 w 21"/>
                <a:gd name="T3" fmla="*/ 4 h 32"/>
                <a:gd name="T4" fmla="*/ 15 w 21"/>
                <a:gd name="T5" fmla="*/ 4 h 32"/>
                <a:gd name="T6" fmla="*/ 10 w 21"/>
                <a:gd name="T7" fmla="*/ 15 h 32"/>
                <a:gd name="T8" fmla="*/ 4 w 21"/>
                <a:gd name="T9" fmla="*/ 23 h 32"/>
                <a:gd name="T10" fmla="*/ 2 w 21"/>
                <a:gd name="T11" fmla="*/ 26 h 32"/>
                <a:gd name="T12" fmla="*/ 2 w 21"/>
                <a:gd name="T13" fmla="*/ 26 h 32"/>
                <a:gd name="T14" fmla="*/ 5 w 21"/>
                <a:gd name="T15" fmla="*/ 31 h 32"/>
                <a:gd name="T16" fmla="*/ 15 w 21"/>
                <a:gd name="T17" fmla="*/ 29 h 32"/>
                <a:gd name="T18" fmla="*/ 15 w 21"/>
                <a:gd name="T19" fmla="*/ 27 h 32"/>
                <a:gd name="T20" fmla="*/ 21 w 21"/>
                <a:gd name="T21" fmla="*/ 4 h 32"/>
                <a:gd name="T22" fmla="*/ 2 w 21"/>
                <a:gd name="T23" fmla="*/ 26 h 32"/>
                <a:gd name="T24" fmla="*/ 2 w 21"/>
                <a:gd name="T25" fmla="*/ 26 h 32"/>
                <a:gd name="T26" fmla="*/ 2 w 21"/>
                <a:gd name="T27" fmla="*/ 26 h 32"/>
                <a:gd name="T28" fmla="*/ 2 w 21"/>
                <a:gd name="T29" fmla="*/ 2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" h="32">
                  <a:moveTo>
                    <a:pt x="21" y="4"/>
                  </a:moveTo>
                  <a:cubicBezTo>
                    <a:pt x="21" y="4"/>
                    <a:pt x="21" y="4"/>
                    <a:pt x="21" y="4"/>
                  </a:cubicBezTo>
                  <a:cubicBezTo>
                    <a:pt x="19" y="0"/>
                    <a:pt x="17" y="1"/>
                    <a:pt x="15" y="4"/>
                  </a:cubicBezTo>
                  <a:cubicBezTo>
                    <a:pt x="10" y="6"/>
                    <a:pt x="10" y="11"/>
                    <a:pt x="10" y="15"/>
                  </a:cubicBezTo>
                  <a:cubicBezTo>
                    <a:pt x="10" y="19"/>
                    <a:pt x="10" y="23"/>
                    <a:pt x="4" y="23"/>
                  </a:cubicBezTo>
                  <a:cubicBezTo>
                    <a:pt x="3" y="23"/>
                    <a:pt x="2" y="24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0" y="29"/>
                    <a:pt x="1" y="31"/>
                    <a:pt x="5" y="31"/>
                  </a:cubicBezTo>
                  <a:cubicBezTo>
                    <a:pt x="9" y="32"/>
                    <a:pt x="11" y="29"/>
                    <a:pt x="15" y="29"/>
                  </a:cubicBezTo>
                  <a:cubicBezTo>
                    <a:pt x="15" y="28"/>
                    <a:pt x="15" y="28"/>
                    <a:pt x="15" y="27"/>
                  </a:cubicBezTo>
                  <a:cubicBezTo>
                    <a:pt x="17" y="19"/>
                    <a:pt x="20" y="12"/>
                    <a:pt x="21" y="4"/>
                  </a:cubicBezTo>
                  <a:close/>
                  <a:moveTo>
                    <a:pt x="2" y="26"/>
                  </a:move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ubicBezTo>
                    <a:pt x="2" y="26"/>
                    <a:pt x="2" y="26"/>
                    <a:pt x="2" y="26"/>
                  </a:cubicBezTo>
                  <a:close/>
                </a:path>
              </a:pathLst>
            </a:custGeom>
            <a:solidFill>
              <a:srgbClr val="2C37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upo 35">
            <a:extLst>
              <a:ext uri="{FF2B5EF4-FFF2-40B4-BE49-F238E27FC236}">
                <a16:creationId xmlns:a16="http://schemas.microsoft.com/office/drawing/2014/main" id="{7D173400-77E2-4A09-B1ED-759E761243A1}"/>
              </a:ext>
            </a:extLst>
          </p:cNvPr>
          <p:cNvGrpSpPr/>
          <p:nvPr/>
        </p:nvGrpSpPr>
        <p:grpSpPr>
          <a:xfrm>
            <a:off x="3998572" y="3047925"/>
            <a:ext cx="1146856" cy="1189371"/>
            <a:chOff x="3484563" y="4373563"/>
            <a:chExt cx="1755775" cy="1820863"/>
          </a:xfrm>
        </p:grpSpPr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id="{4D442160-4996-4018-B041-4564CF3BF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4563" y="4621213"/>
              <a:ext cx="379413" cy="473075"/>
            </a:xfrm>
            <a:custGeom>
              <a:avLst/>
              <a:gdLst>
                <a:gd name="T0" fmla="*/ 301 w 393"/>
                <a:gd name="T1" fmla="*/ 12 h 490"/>
                <a:gd name="T2" fmla="*/ 309 w 393"/>
                <a:gd name="T3" fmla="*/ 12 h 490"/>
                <a:gd name="T4" fmla="*/ 387 w 393"/>
                <a:gd name="T5" fmla="*/ 50 h 490"/>
                <a:gd name="T6" fmla="*/ 392 w 393"/>
                <a:gd name="T7" fmla="*/ 65 h 490"/>
                <a:gd name="T8" fmla="*/ 393 w 393"/>
                <a:gd name="T9" fmla="*/ 133 h 490"/>
                <a:gd name="T10" fmla="*/ 380 w 393"/>
                <a:gd name="T11" fmla="*/ 161 h 490"/>
                <a:gd name="T12" fmla="*/ 311 w 393"/>
                <a:gd name="T13" fmla="*/ 315 h 490"/>
                <a:gd name="T14" fmla="*/ 212 w 393"/>
                <a:gd name="T15" fmla="*/ 439 h 490"/>
                <a:gd name="T16" fmla="*/ 146 w 393"/>
                <a:gd name="T17" fmla="*/ 477 h 490"/>
                <a:gd name="T18" fmla="*/ 44 w 393"/>
                <a:gd name="T19" fmla="*/ 487 h 490"/>
                <a:gd name="T20" fmla="*/ 22 w 393"/>
                <a:gd name="T21" fmla="*/ 476 h 490"/>
                <a:gd name="T22" fmla="*/ 2 w 393"/>
                <a:gd name="T23" fmla="*/ 420 h 490"/>
                <a:gd name="T24" fmla="*/ 2 w 393"/>
                <a:gd name="T25" fmla="*/ 376 h 490"/>
                <a:gd name="T26" fmla="*/ 19 w 393"/>
                <a:gd name="T27" fmla="*/ 324 h 490"/>
                <a:gd name="T28" fmla="*/ 39 w 393"/>
                <a:gd name="T29" fmla="*/ 278 h 490"/>
                <a:gd name="T30" fmla="*/ 41 w 393"/>
                <a:gd name="T31" fmla="*/ 267 h 490"/>
                <a:gd name="T32" fmla="*/ 88 w 393"/>
                <a:gd name="T33" fmla="*/ 172 h 490"/>
                <a:gd name="T34" fmla="*/ 163 w 393"/>
                <a:gd name="T35" fmla="*/ 92 h 490"/>
                <a:gd name="T36" fmla="*/ 173 w 393"/>
                <a:gd name="T37" fmla="*/ 73 h 490"/>
                <a:gd name="T38" fmla="*/ 187 w 393"/>
                <a:gd name="T39" fmla="*/ 63 h 490"/>
                <a:gd name="T40" fmla="*/ 218 w 393"/>
                <a:gd name="T41" fmla="*/ 47 h 490"/>
                <a:gd name="T42" fmla="*/ 301 w 393"/>
                <a:gd name="T43" fmla="*/ 12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93" h="490">
                  <a:moveTo>
                    <a:pt x="301" y="12"/>
                  </a:moveTo>
                  <a:cubicBezTo>
                    <a:pt x="304" y="12"/>
                    <a:pt x="307" y="12"/>
                    <a:pt x="309" y="12"/>
                  </a:cubicBezTo>
                  <a:cubicBezTo>
                    <a:pt x="346" y="2"/>
                    <a:pt x="366" y="28"/>
                    <a:pt x="387" y="50"/>
                  </a:cubicBezTo>
                  <a:cubicBezTo>
                    <a:pt x="392" y="54"/>
                    <a:pt x="392" y="59"/>
                    <a:pt x="392" y="65"/>
                  </a:cubicBezTo>
                  <a:cubicBezTo>
                    <a:pt x="392" y="87"/>
                    <a:pt x="391" y="110"/>
                    <a:pt x="393" y="133"/>
                  </a:cubicBezTo>
                  <a:cubicBezTo>
                    <a:pt x="393" y="145"/>
                    <a:pt x="383" y="151"/>
                    <a:pt x="380" y="161"/>
                  </a:cubicBezTo>
                  <a:cubicBezTo>
                    <a:pt x="362" y="215"/>
                    <a:pt x="335" y="264"/>
                    <a:pt x="311" y="315"/>
                  </a:cubicBezTo>
                  <a:cubicBezTo>
                    <a:pt x="287" y="364"/>
                    <a:pt x="252" y="405"/>
                    <a:pt x="212" y="439"/>
                  </a:cubicBezTo>
                  <a:cubicBezTo>
                    <a:pt x="193" y="454"/>
                    <a:pt x="171" y="468"/>
                    <a:pt x="146" y="477"/>
                  </a:cubicBezTo>
                  <a:cubicBezTo>
                    <a:pt x="111" y="490"/>
                    <a:pt x="78" y="483"/>
                    <a:pt x="44" y="487"/>
                  </a:cubicBezTo>
                  <a:cubicBezTo>
                    <a:pt x="35" y="488"/>
                    <a:pt x="26" y="484"/>
                    <a:pt x="22" y="476"/>
                  </a:cubicBezTo>
                  <a:cubicBezTo>
                    <a:pt x="13" y="459"/>
                    <a:pt x="0" y="442"/>
                    <a:pt x="2" y="420"/>
                  </a:cubicBezTo>
                  <a:cubicBezTo>
                    <a:pt x="3" y="405"/>
                    <a:pt x="3" y="390"/>
                    <a:pt x="2" y="376"/>
                  </a:cubicBezTo>
                  <a:cubicBezTo>
                    <a:pt x="1" y="356"/>
                    <a:pt x="5" y="340"/>
                    <a:pt x="19" y="324"/>
                  </a:cubicBezTo>
                  <a:cubicBezTo>
                    <a:pt x="29" y="313"/>
                    <a:pt x="40" y="297"/>
                    <a:pt x="39" y="278"/>
                  </a:cubicBezTo>
                  <a:cubicBezTo>
                    <a:pt x="38" y="274"/>
                    <a:pt x="39" y="269"/>
                    <a:pt x="41" y="267"/>
                  </a:cubicBezTo>
                  <a:cubicBezTo>
                    <a:pt x="68" y="241"/>
                    <a:pt x="68" y="201"/>
                    <a:pt x="88" y="172"/>
                  </a:cubicBezTo>
                  <a:cubicBezTo>
                    <a:pt x="109" y="141"/>
                    <a:pt x="138" y="119"/>
                    <a:pt x="163" y="92"/>
                  </a:cubicBezTo>
                  <a:cubicBezTo>
                    <a:pt x="167" y="86"/>
                    <a:pt x="173" y="81"/>
                    <a:pt x="173" y="73"/>
                  </a:cubicBezTo>
                  <a:cubicBezTo>
                    <a:pt x="174" y="65"/>
                    <a:pt x="179" y="62"/>
                    <a:pt x="187" y="63"/>
                  </a:cubicBezTo>
                  <a:cubicBezTo>
                    <a:pt x="200" y="64"/>
                    <a:pt x="210" y="57"/>
                    <a:pt x="218" y="47"/>
                  </a:cubicBezTo>
                  <a:cubicBezTo>
                    <a:pt x="239" y="20"/>
                    <a:pt x="263" y="0"/>
                    <a:pt x="301" y="12"/>
                  </a:cubicBezTo>
                  <a:close/>
                </a:path>
              </a:pathLst>
            </a:custGeom>
            <a:solidFill>
              <a:srgbClr val="EFA7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id="{E58C2F74-E933-4EC2-8E16-A16F5BEA7B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7638" y="4824413"/>
              <a:ext cx="371475" cy="412750"/>
            </a:xfrm>
            <a:custGeom>
              <a:avLst/>
              <a:gdLst>
                <a:gd name="T0" fmla="*/ 95 w 383"/>
                <a:gd name="T1" fmla="*/ 412 h 427"/>
                <a:gd name="T2" fmla="*/ 4 w 383"/>
                <a:gd name="T3" fmla="*/ 359 h 427"/>
                <a:gd name="T4" fmla="*/ 1 w 383"/>
                <a:gd name="T5" fmla="*/ 350 h 427"/>
                <a:gd name="T6" fmla="*/ 38 w 383"/>
                <a:gd name="T7" fmla="*/ 269 h 427"/>
                <a:gd name="T8" fmla="*/ 75 w 383"/>
                <a:gd name="T9" fmla="*/ 211 h 427"/>
                <a:gd name="T10" fmla="*/ 104 w 383"/>
                <a:gd name="T11" fmla="*/ 165 h 427"/>
                <a:gd name="T12" fmla="*/ 141 w 383"/>
                <a:gd name="T13" fmla="*/ 128 h 427"/>
                <a:gd name="T14" fmla="*/ 217 w 383"/>
                <a:gd name="T15" fmla="*/ 49 h 427"/>
                <a:gd name="T16" fmla="*/ 287 w 383"/>
                <a:gd name="T17" fmla="*/ 14 h 427"/>
                <a:gd name="T18" fmla="*/ 310 w 383"/>
                <a:gd name="T19" fmla="*/ 5 h 427"/>
                <a:gd name="T20" fmla="*/ 323 w 383"/>
                <a:gd name="T21" fmla="*/ 2 h 427"/>
                <a:gd name="T22" fmla="*/ 377 w 383"/>
                <a:gd name="T23" fmla="*/ 42 h 427"/>
                <a:gd name="T24" fmla="*/ 380 w 383"/>
                <a:gd name="T25" fmla="*/ 59 h 427"/>
                <a:gd name="T26" fmla="*/ 359 w 383"/>
                <a:gd name="T27" fmla="*/ 170 h 427"/>
                <a:gd name="T28" fmla="*/ 343 w 383"/>
                <a:gd name="T29" fmla="*/ 222 h 427"/>
                <a:gd name="T30" fmla="*/ 339 w 383"/>
                <a:gd name="T31" fmla="*/ 235 h 427"/>
                <a:gd name="T32" fmla="*/ 262 w 383"/>
                <a:gd name="T33" fmla="*/ 326 h 427"/>
                <a:gd name="T34" fmla="*/ 169 w 383"/>
                <a:gd name="T35" fmla="*/ 389 h 427"/>
                <a:gd name="T36" fmla="*/ 164 w 383"/>
                <a:gd name="T37" fmla="*/ 392 h 427"/>
                <a:gd name="T38" fmla="*/ 95 w 383"/>
                <a:gd name="T39" fmla="*/ 412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83" h="427">
                  <a:moveTo>
                    <a:pt x="95" y="412"/>
                  </a:moveTo>
                  <a:cubicBezTo>
                    <a:pt x="48" y="427"/>
                    <a:pt x="31" y="384"/>
                    <a:pt x="4" y="359"/>
                  </a:cubicBezTo>
                  <a:cubicBezTo>
                    <a:pt x="2" y="357"/>
                    <a:pt x="0" y="352"/>
                    <a:pt x="1" y="350"/>
                  </a:cubicBezTo>
                  <a:cubicBezTo>
                    <a:pt x="17" y="325"/>
                    <a:pt x="17" y="293"/>
                    <a:pt x="38" y="269"/>
                  </a:cubicBezTo>
                  <a:cubicBezTo>
                    <a:pt x="53" y="252"/>
                    <a:pt x="63" y="230"/>
                    <a:pt x="75" y="211"/>
                  </a:cubicBezTo>
                  <a:cubicBezTo>
                    <a:pt x="85" y="195"/>
                    <a:pt x="100" y="183"/>
                    <a:pt x="104" y="165"/>
                  </a:cubicBezTo>
                  <a:cubicBezTo>
                    <a:pt x="109" y="144"/>
                    <a:pt x="129" y="140"/>
                    <a:pt x="141" y="128"/>
                  </a:cubicBezTo>
                  <a:cubicBezTo>
                    <a:pt x="166" y="101"/>
                    <a:pt x="190" y="73"/>
                    <a:pt x="217" y="49"/>
                  </a:cubicBezTo>
                  <a:cubicBezTo>
                    <a:pt x="237" y="32"/>
                    <a:pt x="262" y="22"/>
                    <a:pt x="287" y="14"/>
                  </a:cubicBezTo>
                  <a:cubicBezTo>
                    <a:pt x="295" y="12"/>
                    <a:pt x="304" y="12"/>
                    <a:pt x="310" y="5"/>
                  </a:cubicBezTo>
                  <a:cubicBezTo>
                    <a:pt x="314" y="1"/>
                    <a:pt x="318" y="0"/>
                    <a:pt x="323" y="2"/>
                  </a:cubicBezTo>
                  <a:cubicBezTo>
                    <a:pt x="342" y="13"/>
                    <a:pt x="363" y="23"/>
                    <a:pt x="377" y="42"/>
                  </a:cubicBezTo>
                  <a:cubicBezTo>
                    <a:pt x="381" y="47"/>
                    <a:pt x="380" y="53"/>
                    <a:pt x="380" y="59"/>
                  </a:cubicBezTo>
                  <a:cubicBezTo>
                    <a:pt x="383" y="98"/>
                    <a:pt x="373" y="134"/>
                    <a:pt x="359" y="170"/>
                  </a:cubicBezTo>
                  <a:cubicBezTo>
                    <a:pt x="352" y="186"/>
                    <a:pt x="344" y="204"/>
                    <a:pt x="343" y="222"/>
                  </a:cubicBezTo>
                  <a:cubicBezTo>
                    <a:pt x="343" y="227"/>
                    <a:pt x="342" y="233"/>
                    <a:pt x="339" y="235"/>
                  </a:cubicBezTo>
                  <a:cubicBezTo>
                    <a:pt x="308" y="261"/>
                    <a:pt x="295" y="304"/>
                    <a:pt x="262" y="326"/>
                  </a:cubicBezTo>
                  <a:cubicBezTo>
                    <a:pt x="231" y="347"/>
                    <a:pt x="208" y="381"/>
                    <a:pt x="169" y="389"/>
                  </a:cubicBezTo>
                  <a:cubicBezTo>
                    <a:pt x="167" y="389"/>
                    <a:pt x="165" y="390"/>
                    <a:pt x="164" y="392"/>
                  </a:cubicBezTo>
                  <a:cubicBezTo>
                    <a:pt x="147" y="417"/>
                    <a:pt x="122" y="414"/>
                    <a:pt x="95" y="41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7">
              <a:extLst>
                <a:ext uri="{FF2B5EF4-FFF2-40B4-BE49-F238E27FC236}">
                  <a16:creationId xmlns:a16="http://schemas.microsoft.com/office/drawing/2014/main" id="{4115722D-23B0-4B30-863E-A683057600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6275" y="4795838"/>
              <a:ext cx="315913" cy="411163"/>
            </a:xfrm>
            <a:custGeom>
              <a:avLst/>
              <a:gdLst>
                <a:gd name="T0" fmla="*/ 234 w 326"/>
                <a:gd name="T1" fmla="*/ 7 h 425"/>
                <a:gd name="T2" fmla="*/ 293 w 326"/>
                <a:gd name="T3" fmla="*/ 22 h 425"/>
                <a:gd name="T4" fmla="*/ 310 w 326"/>
                <a:gd name="T5" fmla="*/ 49 h 425"/>
                <a:gd name="T6" fmla="*/ 323 w 326"/>
                <a:gd name="T7" fmla="*/ 87 h 425"/>
                <a:gd name="T8" fmla="*/ 291 w 326"/>
                <a:gd name="T9" fmla="*/ 207 h 425"/>
                <a:gd name="T10" fmla="*/ 260 w 326"/>
                <a:gd name="T11" fmla="*/ 272 h 425"/>
                <a:gd name="T12" fmla="*/ 227 w 326"/>
                <a:gd name="T13" fmla="*/ 322 h 425"/>
                <a:gd name="T14" fmla="*/ 212 w 326"/>
                <a:gd name="T15" fmla="*/ 345 h 425"/>
                <a:gd name="T16" fmla="*/ 207 w 326"/>
                <a:gd name="T17" fmla="*/ 354 h 425"/>
                <a:gd name="T18" fmla="*/ 137 w 326"/>
                <a:gd name="T19" fmla="*/ 395 h 425"/>
                <a:gd name="T20" fmla="*/ 92 w 326"/>
                <a:gd name="T21" fmla="*/ 406 h 425"/>
                <a:gd name="T22" fmla="*/ 85 w 326"/>
                <a:gd name="T23" fmla="*/ 407 h 425"/>
                <a:gd name="T24" fmla="*/ 42 w 326"/>
                <a:gd name="T25" fmla="*/ 413 h 425"/>
                <a:gd name="T26" fmla="*/ 15 w 326"/>
                <a:gd name="T27" fmla="*/ 375 h 425"/>
                <a:gd name="T28" fmla="*/ 7 w 326"/>
                <a:gd name="T29" fmla="*/ 283 h 425"/>
                <a:gd name="T30" fmla="*/ 18 w 326"/>
                <a:gd name="T31" fmla="*/ 215 h 425"/>
                <a:gd name="T32" fmla="*/ 23 w 326"/>
                <a:gd name="T33" fmla="*/ 206 h 425"/>
                <a:gd name="T34" fmla="*/ 79 w 326"/>
                <a:gd name="T35" fmla="*/ 114 h 425"/>
                <a:gd name="T36" fmla="*/ 89 w 326"/>
                <a:gd name="T37" fmla="*/ 102 h 425"/>
                <a:gd name="T38" fmla="*/ 147 w 326"/>
                <a:gd name="T39" fmla="*/ 42 h 425"/>
                <a:gd name="T40" fmla="*/ 234 w 326"/>
                <a:gd name="T41" fmla="*/ 7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26" h="425">
                  <a:moveTo>
                    <a:pt x="234" y="7"/>
                  </a:moveTo>
                  <a:cubicBezTo>
                    <a:pt x="255" y="0"/>
                    <a:pt x="274" y="12"/>
                    <a:pt x="293" y="22"/>
                  </a:cubicBezTo>
                  <a:cubicBezTo>
                    <a:pt x="303" y="27"/>
                    <a:pt x="312" y="35"/>
                    <a:pt x="310" y="49"/>
                  </a:cubicBezTo>
                  <a:cubicBezTo>
                    <a:pt x="308" y="64"/>
                    <a:pt x="322" y="72"/>
                    <a:pt x="323" y="87"/>
                  </a:cubicBezTo>
                  <a:cubicBezTo>
                    <a:pt x="326" y="131"/>
                    <a:pt x="309" y="169"/>
                    <a:pt x="291" y="207"/>
                  </a:cubicBezTo>
                  <a:cubicBezTo>
                    <a:pt x="282" y="229"/>
                    <a:pt x="271" y="251"/>
                    <a:pt x="260" y="272"/>
                  </a:cubicBezTo>
                  <a:cubicBezTo>
                    <a:pt x="251" y="289"/>
                    <a:pt x="238" y="306"/>
                    <a:pt x="227" y="322"/>
                  </a:cubicBezTo>
                  <a:cubicBezTo>
                    <a:pt x="221" y="330"/>
                    <a:pt x="213" y="335"/>
                    <a:pt x="212" y="345"/>
                  </a:cubicBezTo>
                  <a:cubicBezTo>
                    <a:pt x="212" y="348"/>
                    <a:pt x="210" y="353"/>
                    <a:pt x="207" y="354"/>
                  </a:cubicBezTo>
                  <a:cubicBezTo>
                    <a:pt x="181" y="363"/>
                    <a:pt x="163" y="384"/>
                    <a:pt x="137" y="395"/>
                  </a:cubicBezTo>
                  <a:cubicBezTo>
                    <a:pt x="122" y="402"/>
                    <a:pt x="108" y="407"/>
                    <a:pt x="92" y="406"/>
                  </a:cubicBezTo>
                  <a:cubicBezTo>
                    <a:pt x="90" y="406"/>
                    <a:pt x="86" y="406"/>
                    <a:pt x="85" y="407"/>
                  </a:cubicBezTo>
                  <a:cubicBezTo>
                    <a:pt x="72" y="419"/>
                    <a:pt x="57" y="425"/>
                    <a:pt x="42" y="413"/>
                  </a:cubicBezTo>
                  <a:cubicBezTo>
                    <a:pt x="31" y="403"/>
                    <a:pt x="22" y="390"/>
                    <a:pt x="15" y="375"/>
                  </a:cubicBezTo>
                  <a:cubicBezTo>
                    <a:pt x="0" y="344"/>
                    <a:pt x="3" y="313"/>
                    <a:pt x="7" y="283"/>
                  </a:cubicBezTo>
                  <a:cubicBezTo>
                    <a:pt x="11" y="261"/>
                    <a:pt x="19" y="238"/>
                    <a:pt x="18" y="215"/>
                  </a:cubicBezTo>
                  <a:cubicBezTo>
                    <a:pt x="18" y="212"/>
                    <a:pt x="21" y="209"/>
                    <a:pt x="23" y="206"/>
                  </a:cubicBezTo>
                  <a:cubicBezTo>
                    <a:pt x="45" y="178"/>
                    <a:pt x="67" y="149"/>
                    <a:pt x="79" y="114"/>
                  </a:cubicBezTo>
                  <a:cubicBezTo>
                    <a:pt x="80" y="109"/>
                    <a:pt x="85" y="106"/>
                    <a:pt x="89" y="102"/>
                  </a:cubicBezTo>
                  <a:cubicBezTo>
                    <a:pt x="108" y="82"/>
                    <a:pt x="128" y="62"/>
                    <a:pt x="147" y="42"/>
                  </a:cubicBezTo>
                  <a:cubicBezTo>
                    <a:pt x="171" y="17"/>
                    <a:pt x="197" y="1"/>
                    <a:pt x="234" y="7"/>
                  </a:cubicBezTo>
                  <a:close/>
                </a:path>
              </a:pathLst>
            </a:custGeom>
            <a:solidFill>
              <a:srgbClr val="EFA7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8">
              <a:extLst>
                <a:ext uri="{FF2B5EF4-FFF2-40B4-BE49-F238E27FC236}">
                  <a16:creationId xmlns:a16="http://schemas.microsoft.com/office/drawing/2014/main" id="{D81A5976-8805-417B-80FF-7F7295027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3050" y="5254626"/>
              <a:ext cx="327025" cy="434975"/>
            </a:xfrm>
            <a:custGeom>
              <a:avLst/>
              <a:gdLst>
                <a:gd name="T0" fmla="*/ 336 w 337"/>
                <a:gd name="T1" fmla="*/ 71 h 450"/>
                <a:gd name="T2" fmla="*/ 333 w 337"/>
                <a:gd name="T3" fmla="*/ 91 h 450"/>
                <a:gd name="T4" fmla="*/ 323 w 337"/>
                <a:gd name="T5" fmla="*/ 124 h 450"/>
                <a:gd name="T6" fmla="*/ 312 w 337"/>
                <a:gd name="T7" fmla="*/ 167 h 450"/>
                <a:gd name="T8" fmla="*/ 287 w 337"/>
                <a:gd name="T9" fmla="*/ 232 h 450"/>
                <a:gd name="T10" fmla="*/ 249 w 337"/>
                <a:gd name="T11" fmla="*/ 290 h 450"/>
                <a:gd name="T12" fmla="*/ 147 w 337"/>
                <a:gd name="T13" fmla="*/ 406 h 450"/>
                <a:gd name="T14" fmla="*/ 99 w 337"/>
                <a:gd name="T15" fmla="*/ 442 h 450"/>
                <a:gd name="T16" fmla="*/ 98 w 337"/>
                <a:gd name="T17" fmla="*/ 443 h 450"/>
                <a:gd name="T18" fmla="*/ 22 w 337"/>
                <a:gd name="T19" fmla="*/ 416 h 450"/>
                <a:gd name="T20" fmla="*/ 7 w 337"/>
                <a:gd name="T21" fmla="*/ 366 h 450"/>
                <a:gd name="T22" fmla="*/ 20 w 337"/>
                <a:gd name="T23" fmla="*/ 334 h 450"/>
                <a:gd name="T24" fmla="*/ 50 w 337"/>
                <a:gd name="T25" fmla="*/ 255 h 450"/>
                <a:gd name="T26" fmla="*/ 66 w 337"/>
                <a:gd name="T27" fmla="*/ 209 h 450"/>
                <a:gd name="T28" fmla="*/ 100 w 337"/>
                <a:gd name="T29" fmla="*/ 155 h 450"/>
                <a:gd name="T30" fmla="*/ 126 w 337"/>
                <a:gd name="T31" fmla="*/ 113 h 450"/>
                <a:gd name="T32" fmla="*/ 232 w 337"/>
                <a:gd name="T33" fmla="*/ 11 h 450"/>
                <a:gd name="T34" fmla="*/ 307 w 337"/>
                <a:gd name="T35" fmla="*/ 10 h 450"/>
                <a:gd name="T36" fmla="*/ 319 w 337"/>
                <a:gd name="T37" fmla="*/ 22 h 450"/>
                <a:gd name="T38" fmla="*/ 336 w 337"/>
                <a:gd name="T39" fmla="*/ 71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7" h="450">
                  <a:moveTo>
                    <a:pt x="336" y="71"/>
                  </a:moveTo>
                  <a:cubicBezTo>
                    <a:pt x="335" y="81"/>
                    <a:pt x="337" y="88"/>
                    <a:pt x="333" y="91"/>
                  </a:cubicBezTo>
                  <a:cubicBezTo>
                    <a:pt x="321" y="100"/>
                    <a:pt x="323" y="112"/>
                    <a:pt x="323" y="124"/>
                  </a:cubicBezTo>
                  <a:cubicBezTo>
                    <a:pt x="325" y="140"/>
                    <a:pt x="321" y="153"/>
                    <a:pt x="312" y="167"/>
                  </a:cubicBezTo>
                  <a:cubicBezTo>
                    <a:pt x="299" y="186"/>
                    <a:pt x="300" y="212"/>
                    <a:pt x="287" y="232"/>
                  </a:cubicBezTo>
                  <a:cubicBezTo>
                    <a:pt x="274" y="251"/>
                    <a:pt x="261" y="270"/>
                    <a:pt x="249" y="290"/>
                  </a:cubicBezTo>
                  <a:cubicBezTo>
                    <a:pt x="220" y="333"/>
                    <a:pt x="184" y="370"/>
                    <a:pt x="147" y="406"/>
                  </a:cubicBezTo>
                  <a:cubicBezTo>
                    <a:pt x="133" y="420"/>
                    <a:pt x="111" y="424"/>
                    <a:pt x="99" y="442"/>
                  </a:cubicBezTo>
                  <a:cubicBezTo>
                    <a:pt x="99" y="443"/>
                    <a:pt x="98" y="443"/>
                    <a:pt x="98" y="443"/>
                  </a:cubicBezTo>
                  <a:cubicBezTo>
                    <a:pt x="82" y="450"/>
                    <a:pt x="28" y="432"/>
                    <a:pt x="22" y="416"/>
                  </a:cubicBezTo>
                  <a:cubicBezTo>
                    <a:pt x="16" y="400"/>
                    <a:pt x="0" y="386"/>
                    <a:pt x="7" y="366"/>
                  </a:cubicBezTo>
                  <a:cubicBezTo>
                    <a:pt x="10" y="355"/>
                    <a:pt x="15" y="345"/>
                    <a:pt x="20" y="334"/>
                  </a:cubicBezTo>
                  <a:cubicBezTo>
                    <a:pt x="31" y="308"/>
                    <a:pt x="32" y="279"/>
                    <a:pt x="50" y="255"/>
                  </a:cubicBezTo>
                  <a:cubicBezTo>
                    <a:pt x="60" y="242"/>
                    <a:pt x="56" y="224"/>
                    <a:pt x="66" y="209"/>
                  </a:cubicBezTo>
                  <a:cubicBezTo>
                    <a:pt x="77" y="191"/>
                    <a:pt x="82" y="169"/>
                    <a:pt x="100" y="155"/>
                  </a:cubicBezTo>
                  <a:cubicBezTo>
                    <a:pt x="113" y="144"/>
                    <a:pt x="118" y="128"/>
                    <a:pt x="126" y="113"/>
                  </a:cubicBezTo>
                  <a:cubicBezTo>
                    <a:pt x="152" y="69"/>
                    <a:pt x="187" y="33"/>
                    <a:pt x="232" y="11"/>
                  </a:cubicBezTo>
                  <a:cubicBezTo>
                    <a:pt x="253" y="0"/>
                    <a:pt x="282" y="6"/>
                    <a:pt x="307" y="10"/>
                  </a:cubicBezTo>
                  <a:cubicBezTo>
                    <a:pt x="312" y="11"/>
                    <a:pt x="318" y="18"/>
                    <a:pt x="319" y="22"/>
                  </a:cubicBezTo>
                  <a:cubicBezTo>
                    <a:pt x="323" y="41"/>
                    <a:pt x="330" y="58"/>
                    <a:pt x="336" y="71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9">
              <a:extLst>
                <a:ext uri="{FF2B5EF4-FFF2-40B4-BE49-F238E27FC236}">
                  <a16:creationId xmlns:a16="http://schemas.microsoft.com/office/drawing/2014/main" id="{1F91A000-1AB5-4C13-B03C-A85F52BBB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0613" y="4932363"/>
              <a:ext cx="323850" cy="376238"/>
            </a:xfrm>
            <a:custGeom>
              <a:avLst/>
              <a:gdLst>
                <a:gd name="T0" fmla="*/ 6 w 334"/>
                <a:gd name="T1" fmla="*/ 300 h 390"/>
                <a:gd name="T2" fmla="*/ 17 w 334"/>
                <a:gd name="T3" fmla="*/ 244 h 390"/>
                <a:gd name="T4" fmla="*/ 18 w 334"/>
                <a:gd name="T5" fmla="*/ 231 h 390"/>
                <a:gd name="T6" fmla="*/ 18 w 334"/>
                <a:gd name="T7" fmla="*/ 213 h 390"/>
                <a:gd name="T8" fmla="*/ 49 w 334"/>
                <a:gd name="T9" fmla="*/ 154 h 390"/>
                <a:gd name="T10" fmla="*/ 146 w 334"/>
                <a:gd name="T11" fmla="*/ 40 h 390"/>
                <a:gd name="T12" fmla="*/ 169 w 334"/>
                <a:gd name="T13" fmla="*/ 27 h 390"/>
                <a:gd name="T14" fmla="*/ 237 w 334"/>
                <a:gd name="T15" fmla="*/ 8 h 390"/>
                <a:gd name="T16" fmla="*/ 262 w 334"/>
                <a:gd name="T17" fmla="*/ 9 h 390"/>
                <a:gd name="T18" fmla="*/ 269 w 334"/>
                <a:gd name="T19" fmla="*/ 13 h 390"/>
                <a:gd name="T20" fmla="*/ 305 w 334"/>
                <a:gd name="T21" fmla="*/ 38 h 390"/>
                <a:gd name="T22" fmla="*/ 320 w 334"/>
                <a:gd name="T23" fmla="*/ 134 h 390"/>
                <a:gd name="T24" fmla="*/ 294 w 334"/>
                <a:gd name="T25" fmla="*/ 188 h 390"/>
                <a:gd name="T26" fmla="*/ 247 w 334"/>
                <a:gd name="T27" fmla="*/ 248 h 390"/>
                <a:gd name="T28" fmla="*/ 237 w 334"/>
                <a:gd name="T29" fmla="*/ 267 h 390"/>
                <a:gd name="T30" fmla="*/ 221 w 334"/>
                <a:gd name="T31" fmla="*/ 287 h 390"/>
                <a:gd name="T32" fmla="*/ 183 w 334"/>
                <a:gd name="T33" fmla="*/ 314 h 390"/>
                <a:gd name="T34" fmla="*/ 97 w 334"/>
                <a:gd name="T35" fmla="*/ 375 h 390"/>
                <a:gd name="T36" fmla="*/ 57 w 334"/>
                <a:gd name="T37" fmla="*/ 389 h 390"/>
                <a:gd name="T38" fmla="*/ 48 w 334"/>
                <a:gd name="T39" fmla="*/ 388 h 390"/>
                <a:gd name="T40" fmla="*/ 6 w 334"/>
                <a:gd name="T41" fmla="*/ 323 h 390"/>
                <a:gd name="T42" fmla="*/ 6 w 334"/>
                <a:gd name="T43" fmla="*/ 30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34" h="390">
                  <a:moveTo>
                    <a:pt x="6" y="300"/>
                  </a:moveTo>
                  <a:cubicBezTo>
                    <a:pt x="7" y="282"/>
                    <a:pt x="0" y="261"/>
                    <a:pt x="17" y="244"/>
                  </a:cubicBezTo>
                  <a:cubicBezTo>
                    <a:pt x="19" y="242"/>
                    <a:pt x="17" y="236"/>
                    <a:pt x="18" y="231"/>
                  </a:cubicBezTo>
                  <a:cubicBezTo>
                    <a:pt x="18" y="225"/>
                    <a:pt x="15" y="217"/>
                    <a:pt x="18" y="213"/>
                  </a:cubicBezTo>
                  <a:cubicBezTo>
                    <a:pt x="32" y="195"/>
                    <a:pt x="39" y="173"/>
                    <a:pt x="49" y="154"/>
                  </a:cubicBezTo>
                  <a:cubicBezTo>
                    <a:pt x="71" y="108"/>
                    <a:pt x="112" y="76"/>
                    <a:pt x="146" y="40"/>
                  </a:cubicBezTo>
                  <a:cubicBezTo>
                    <a:pt x="152" y="33"/>
                    <a:pt x="159" y="26"/>
                    <a:pt x="169" y="27"/>
                  </a:cubicBezTo>
                  <a:cubicBezTo>
                    <a:pt x="195" y="32"/>
                    <a:pt x="215" y="14"/>
                    <a:pt x="237" y="8"/>
                  </a:cubicBezTo>
                  <a:cubicBezTo>
                    <a:pt x="247" y="5"/>
                    <a:pt x="254" y="0"/>
                    <a:pt x="262" y="9"/>
                  </a:cubicBezTo>
                  <a:cubicBezTo>
                    <a:pt x="264" y="11"/>
                    <a:pt x="266" y="13"/>
                    <a:pt x="269" y="13"/>
                  </a:cubicBezTo>
                  <a:cubicBezTo>
                    <a:pt x="287" y="13"/>
                    <a:pt x="293" y="26"/>
                    <a:pt x="305" y="38"/>
                  </a:cubicBezTo>
                  <a:cubicBezTo>
                    <a:pt x="334" y="68"/>
                    <a:pt x="323" y="102"/>
                    <a:pt x="320" y="134"/>
                  </a:cubicBezTo>
                  <a:cubicBezTo>
                    <a:pt x="318" y="151"/>
                    <a:pt x="301" y="169"/>
                    <a:pt x="294" y="188"/>
                  </a:cubicBezTo>
                  <a:cubicBezTo>
                    <a:pt x="284" y="213"/>
                    <a:pt x="265" y="230"/>
                    <a:pt x="247" y="248"/>
                  </a:cubicBezTo>
                  <a:cubicBezTo>
                    <a:pt x="242" y="254"/>
                    <a:pt x="239" y="260"/>
                    <a:pt x="237" y="267"/>
                  </a:cubicBezTo>
                  <a:cubicBezTo>
                    <a:pt x="234" y="275"/>
                    <a:pt x="229" y="285"/>
                    <a:pt x="221" y="287"/>
                  </a:cubicBezTo>
                  <a:cubicBezTo>
                    <a:pt x="203" y="290"/>
                    <a:pt x="196" y="306"/>
                    <a:pt x="183" y="314"/>
                  </a:cubicBezTo>
                  <a:cubicBezTo>
                    <a:pt x="153" y="332"/>
                    <a:pt x="130" y="361"/>
                    <a:pt x="97" y="375"/>
                  </a:cubicBezTo>
                  <a:cubicBezTo>
                    <a:pt x="84" y="380"/>
                    <a:pt x="69" y="378"/>
                    <a:pt x="57" y="389"/>
                  </a:cubicBezTo>
                  <a:cubicBezTo>
                    <a:pt x="56" y="390"/>
                    <a:pt x="51" y="390"/>
                    <a:pt x="48" y="388"/>
                  </a:cubicBezTo>
                  <a:cubicBezTo>
                    <a:pt x="30" y="381"/>
                    <a:pt x="5" y="343"/>
                    <a:pt x="6" y="323"/>
                  </a:cubicBezTo>
                  <a:cubicBezTo>
                    <a:pt x="6" y="316"/>
                    <a:pt x="6" y="309"/>
                    <a:pt x="6" y="300"/>
                  </a:cubicBez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10">
              <a:extLst>
                <a:ext uri="{FF2B5EF4-FFF2-40B4-BE49-F238E27FC236}">
                  <a16:creationId xmlns:a16="http://schemas.microsoft.com/office/drawing/2014/main" id="{9C2454A5-7AC4-41DC-9AEE-9C05871311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7225" y="5391151"/>
              <a:ext cx="287338" cy="366713"/>
            </a:xfrm>
            <a:custGeom>
              <a:avLst/>
              <a:gdLst>
                <a:gd name="T0" fmla="*/ 2 w 297"/>
                <a:gd name="T1" fmla="*/ 268 h 379"/>
                <a:gd name="T2" fmla="*/ 13 w 297"/>
                <a:gd name="T3" fmla="*/ 217 h 379"/>
                <a:gd name="T4" fmla="*/ 22 w 297"/>
                <a:gd name="T5" fmla="*/ 174 h 379"/>
                <a:gd name="T6" fmla="*/ 57 w 297"/>
                <a:gd name="T7" fmla="*/ 118 h 379"/>
                <a:gd name="T8" fmla="*/ 121 w 297"/>
                <a:gd name="T9" fmla="*/ 38 h 379"/>
                <a:gd name="T10" fmla="*/ 210 w 297"/>
                <a:gd name="T11" fmla="*/ 2 h 379"/>
                <a:gd name="T12" fmla="*/ 258 w 297"/>
                <a:gd name="T13" fmla="*/ 22 h 379"/>
                <a:gd name="T14" fmla="*/ 293 w 297"/>
                <a:gd name="T15" fmla="*/ 65 h 379"/>
                <a:gd name="T16" fmla="*/ 287 w 297"/>
                <a:gd name="T17" fmla="*/ 120 h 379"/>
                <a:gd name="T18" fmla="*/ 270 w 297"/>
                <a:gd name="T19" fmla="*/ 174 h 379"/>
                <a:gd name="T20" fmla="*/ 258 w 297"/>
                <a:gd name="T21" fmla="*/ 203 h 379"/>
                <a:gd name="T22" fmla="*/ 232 w 297"/>
                <a:gd name="T23" fmla="*/ 270 h 379"/>
                <a:gd name="T24" fmla="*/ 221 w 297"/>
                <a:gd name="T25" fmla="*/ 284 h 379"/>
                <a:gd name="T26" fmla="*/ 169 w 297"/>
                <a:gd name="T27" fmla="*/ 337 h 379"/>
                <a:gd name="T28" fmla="*/ 120 w 297"/>
                <a:gd name="T29" fmla="*/ 366 h 379"/>
                <a:gd name="T30" fmla="*/ 98 w 297"/>
                <a:gd name="T31" fmla="*/ 378 h 379"/>
                <a:gd name="T32" fmla="*/ 53 w 297"/>
                <a:gd name="T33" fmla="*/ 363 h 379"/>
                <a:gd name="T34" fmla="*/ 21 w 297"/>
                <a:gd name="T35" fmla="*/ 337 h 379"/>
                <a:gd name="T36" fmla="*/ 2 w 297"/>
                <a:gd name="T37" fmla="*/ 299 h 379"/>
                <a:gd name="T38" fmla="*/ 2 w 297"/>
                <a:gd name="T39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97" h="379">
                  <a:moveTo>
                    <a:pt x="2" y="268"/>
                  </a:moveTo>
                  <a:cubicBezTo>
                    <a:pt x="3" y="254"/>
                    <a:pt x="0" y="236"/>
                    <a:pt x="13" y="217"/>
                  </a:cubicBezTo>
                  <a:cubicBezTo>
                    <a:pt x="20" y="206"/>
                    <a:pt x="16" y="189"/>
                    <a:pt x="22" y="174"/>
                  </a:cubicBezTo>
                  <a:cubicBezTo>
                    <a:pt x="30" y="153"/>
                    <a:pt x="44" y="134"/>
                    <a:pt x="57" y="118"/>
                  </a:cubicBezTo>
                  <a:cubicBezTo>
                    <a:pt x="78" y="91"/>
                    <a:pt x="92" y="57"/>
                    <a:pt x="121" y="38"/>
                  </a:cubicBezTo>
                  <a:cubicBezTo>
                    <a:pt x="148" y="21"/>
                    <a:pt x="174" y="0"/>
                    <a:pt x="210" y="2"/>
                  </a:cubicBezTo>
                  <a:cubicBezTo>
                    <a:pt x="229" y="4"/>
                    <a:pt x="242" y="17"/>
                    <a:pt x="258" y="22"/>
                  </a:cubicBezTo>
                  <a:cubicBezTo>
                    <a:pt x="281" y="28"/>
                    <a:pt x="289" y="47"/>
                    <a:pt x="293" y="65"/>
                  </a:cubicBezTo>
                  <a:cubicBezTo>
                    <a:pt x="297" y="82"/>
                    <a:pt x="295" y="101"/>
                    <a:pt x="287" y="120"/>
                  </a:cubicBezTo>
                  <a:cubicBezTo>
                    <a:pt x="280" y="137"/>
                    <a:pt x="270" y="155"/>
                    <a:pt x="270" y="174"/>
                  </a:cubicBezTo>
                  <a:cubicBezTo>
                    <a:pt x="271" y="186"/>
                    <a:pt x="262" y="193"/>
                    <a:pt x="258" y="203"/>
                  </a:cubicBezTo>
                  <a:cubicBezTo>
                    <a:pt x="248" y="225"/>
                    <a:pt x="240" y="247"/>
                    <a:pt x="232" y="270"/>
                  </a:cubicBezTo>
                  <a:cubicBezTo>
                    <a:pt x="230" y="276"/>
                    <a:pt x="225" y="280"/>
                    <a:pt x="221" y="284"/>
                  </a:cubicBezTo>
                  <a:cubicBezTo>
                    <a:pt x="204" y="302"/>
                    <a:pt x="186" y="320"/>
                    <a:pt x="169" y="337"/>
                  </a:cubicBezTo>
                  <a:cubicBezTo>
                    <a:pt x="155" y="351"/>
                    <a:pt x="144" y="368"/>
                    <a:pt x="120" y="366"/>
                  </a:cubicBezTo>
                  <a:cubicBezTo>
                    <a:pt x="112" y="366"/>
                    <a:pt x="108" y="378"/>
                    <a:pt x="98" y="378"/>
                  </a:cubicBezTo>
                  <a:cubicBezTo>
                    <a:pt x="81" y="378"/>
                    <a:pt x="65" y="379"/>
                    <a:pt x="53" y="363"/>
                  </a:cubicBezTo>
                  <a:cubicBezTo>
                    <a:pt x="45" y="353"/>
                    <a:pt x="33" y="345"/>
                    <a:pt x="21" y="337"/>
                  </a:cubicBezTo>
                  <a:cubicBezTo>
                    <a:pt x="10" y="331"/>
                    <a:pt x="3" y="314"/>
                    <a:pt x="2" y="299"/>
                  </a:cubicBezTo>
                  <a:cubicBezTo>
                    <a:pt x="2" y="290"/>
                    <a:pt x="2" y="281"/>
                    <a:pt x="2" y="268"/>
                  </a:cubicBezTo>
                  <a:close/>
                </a:path>
              </a:pathLst>
            </a:custGeom>
            <a:solidFill>
              <a:srgbClr val="A4B4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11">
              <a:extLst>
                <a:ext uri="{FF2B5EF4-FFF2-40B4-BE49-F238E27FC236}">
                  <a16:creationId xmlns:a16="http://schemas.microsoft.com/office/drawing/2014/main" id="{7857C6F7-F564-466C-9FD6-1DF4CF2EA4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7438" y="5424488"/>
              <a:ext cx="298450" cy="361950"/>
            </a:xfrm>
            <a:custGeom>
              <a:avLst/>
              <a:gdLst>
                <a:gd name="T0" fmla="*/ 91 w 309"/>
                <a:gd name="T1" fmla="*/ 367 h 373"/>
                <a:gd name="T2" fmla="*/ 33 w 309"/>
                <a:gd name="T3" fmla="*/ 345 h 373"/>
                <a:gd name="T4" fmla="*/ 27 w 309"/>
                <a:gd name="T5" fmla="*/ 337 h 373"/>
                <a:gd name="T6" fmla="*/ 27 w 309"/>
                <a:gd name="T7" fmla="*/ 213 h 373"/>
                <a:gd name="T8" fmla="*/ 37 w 309"/>
                <a:gd name="T9" fmla="*/ 181 h 373"/>
                <a:gd name="T10" fmla="*/ 40 w 309"/>
                <a:gd name="T11" fmla="*/ 172 h 373"/>
                <a:gd name="T12" fmla="*/ 130 w 309"/>
                <a:gd name="T13" fmla="*/ 56 h 373"/>
                <a:gd name="T14" fmla="*/ 246 w 309"/>
                <a:gd name="T15" fmla="*/ 6 h 373"/>
                <a:gd name="T16" fmla="*/ 291 w 309"/>
                <a:gd name="T17" fmla="*/ 37 h 373"/>
                <a:gd name="T18" fmla="*/ 307 w 309"/>
                <a:gd name="T19" fmla="*/ 108 h 373"/>
                <a:gd name="T20" fmla="*/ 288 w 309"/>
                <a:gd name="T21" fmla="*/ 177 h 373"/>
                <a:gd name="T22" fmla="*/ 240 w 309"/>
                <a:gd name="T23" fmla="*/ 257 h 373"/>
                <a:gd name="T24" fmla="*/ 183 w 309"/>
                <a:gd name="T25" fmla="*/ 325 h 373"/>
                <a:gd name="T26" fmla="*/ 129 w 309"/>
                <a:gd name="T27" fmla="*/ 364 h 373"/>
                <a:gd name="T28" fmla="*/ 91 w 309"/>
                <a:gd name="T29" fmla="*/ 367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9" h="373">
                  <a:moveTo>
                    <a:pt x="91" y="367"/>
                  </a:moveTo>
                  <a:cubicBezTo>
                    <a:pt x="67" y="372"/>
                    <a:pt x="47" y="366"/>
                    <a:pt x="33" y="345"/>
                  </a:cubicBezTo>
                  <a:cubicBezTo>
                    <a:pt x="31" y="342"/>
                    <a:pt x="28" y="340"/>
                    <a:pt x="27" y="337"/>
                  </a:cubicBezTo>
                  <a:cubicBezTo>
                    <a:pt x="16" y="296"/>
                    <a:pt x="0" y="254"/>
                    <a:pt x="27" y="213"/>
                  </a:cubicBezTo>
                  <a:cubicBezTo>
                    <a:pt x="34" y="203"/>
                    <a:pt x="38" y="193"/>
                    <a:pt x="37" y="181"/>
                  </a:cubicBezTo>
                  <a:cubicBezTo>
                    <a:pt x="37" y="178"/>
                    <a:pt x="38" y="174"/>
                    <a:pt x="40" y="172"/>
                  </a:cubicBezTo>
                  <a:cubicBezTo>
                    <a:pt x="73" y="135"/>
                    <a:pt x="89" y="85"/>
                    <a:pt x="130" y="56"/>
                  </a:cubicBezTo>
                  <a:cubicBezTo>
                    <a:pt x="164" y="31"/>
                    <a:pt x="197" y="0"/>
                    <a:pt x="246" y="6"/>
                  </a:cubicBezTo>
                  <a:cubicBezTo>
                    <a:pt x="262" y="8"/>
                    <a:pt x="289" y="21"/>
                    <a:pt x="291" y="37"/>
                  </a:cubicBezTo>
                  <a:cubicBezTo>
                    <a:pt x="295" y="61"/>
                    <a:pt x="309" y="82"/>
                    <a:pt x="307" y="108"/>
                  </a:cubicBezTo>
                  <a:cubicBezTo>
                    <a:pt x="306" y="133"/>
                    <a:pt x="296" y="155"/>
                    <a:pt x="288" y="177"/>
                  </a:cubicBezTo>
                  <a:cubicBezTo>
                    <a:pt x="277" y="206"/>
                    <a:pt x="258" y="232"/>
                    <a:pt x="240" y="257"/>
                  </a:cubicBezTo>
                  <a:cubicBezTo>
                    <a:pt x="222" y="281"/>
                    <a:pt x="201" y="302"/>
                    <a:pt x="183" y="325"/>
                  </a:cubicBezTo>
                  <a:cubicBezTo>
                    <a:pt x="168" y="343"/>
                    <a:pt x="145" y="348"/>
                    <a:pt x="129" y="364"/>
                  </a:cubicBezTo>
                  <a:cubicBezTo>
                    <a:pt x="121" y="373"/>
                    <a:pt x="104" y="366"/>
                    <a:pt x="91" y="367"/>
                  </a:cubicBez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12">
              <a:extLst>
                <a:ext uri="{FF2B5EF4-FFF2-40B4-BE49-F238E27FC236}">
                  <a16:creationId xmlns:a16="http://schemas.microsoft.com/office/drawing/2014/main" id="{2CD06714-6452-4715-AB80-51740C54A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6075" y="5832476"/>
              <a:ext cx="282575" cy="361950"/>
            </a:xfrm>
            <a:custGeom>
              <a:avLst/>
              <a:gdLst>
                <a:gd name="T0" fmla="*/ 286 w 293"/>
                <a:gd name="T1" fmla="*/ 83 h 374"/>
                <a:gd name="T2" fmla="*/ 255 w 293"/>
                <a:gd name="T3" fmla="*/ 172 h 374"/>
                <a:gd name="T4" fmla="*/ 250 w 293"/>
                <a:gd name="T5" fmla="*/ 183 h 374"/>
                <a:gd name="T6" fmla="*/ 225 w 293"/>
                <a:gd name="T7" fmla="*/ 229 h 374"/>
                <a:gd name="T8" fmla="*/ 145 w 293"/>
                <a:gd name="T9" fmla="*/ 322 h 374"/>
                <a:gd name="T10" fmla="*/ 38 w 293"/>
                <a:gd name="T11" fmla="*/ 373 h 374"/>
                <a:gd name="T12" fmla="*/ 5 w 293"/>
                <a:gd name="T13" fmla="*/ 340 h 374"/>
                <a:gd name="T14" fmla="*/ 6 w 293"/>
                <a:gd name="T15" fmla="*/ 283 h 374"/>
                <a:gd name="T16" fmla="*/ 32 w 293"/>
                <a:gd name="T17" fmla="*/ 212 h 374"/>
                <a:gd name="T18" fmla="*/ 82 w 293"/>
                <a:gd name="T19" fmla="*/ 127 h 374"/>
                <a:gd name="T20" fmla="*/ 131 w 293"/>
                <a:gd name="T21" fmla="*/ 83 h 374"/>
                <a:gd name="T22" fmla="*/ 181 w 293"/>
                <a:gd name="T23" fmla="*/ 35 h 374"/>
                <a:gd name="T24" fmla="*/ 223 w 293"/>
                <a:gd name="T25" fmla="*/ 11 h 374"/>
                <a:gd name="T26" fmla="*/ 286 w 293"/>
                <a:gd name="T27" fmla="*/ 59 h 374"/>
                <a:gd name="T28" fmla="*/ 286 w 293"/>
                <a:gd name="T29" fmla="*/ 83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3" h="374">
                  <a:moveTo>
                    <a:pt x="286" y="83"/>
                  </a:moveTo>
                  <a:cubicBezTo>
                    <a:pt x="293" y="116"/>
                    <a:pt x="267" y="142"/>
                    <a:pt x="255" y="172"/>
                  </a:cubicBezTo>
                  <a:cubicBezTo>
                    <a:pt x="254" y="176"/>
                    <a:pt x="249" y="180"/>
                    <a:pt x="250" y="183"/>
                  </a:cubicBezTo>
                  <a:cubicBezTo>
                    <a:pt x="254" y="205"/>
                    <a:pt x="237" y="215"/>
                    <a:pt x="225" y="229"/>
                  </a:cubicBezTo>
                  <a:cubicBezTo>
                    <a:pt x="198" y="260"/>
                    <a:pt x="179" y="298"/>
                    <a:pt x="145" y="322"/>
                  </a:cubicBezTo>
                  <a:cubicBezTo>
                    <a:pt x="113" y="345"/>
                    <a:pt x="82" y="374"/>
                    <a:pt x="38" y="373"/>
                  </a:cubicBezTo>
                  <a:cubicBezTo>
                    <a:pt x="18" y="372"/>
                    <a:pt x="6" y="360"/>
                    <a:pt x="5" y="340"/>
                  </a:cubicBezTo>
                  <a:cubicBezTo>
                    <a:pt x="5" y="321"/>
                    <a:pt x="0" y="300"/>
                    <a:pt x="6" y="283"/>
                  </a:cubicBezTo>
                  <a:cubicBezTo>
                    <a:pt x="16" y="259"/>
                    <a:pt x="26" y="236"/>
                    <a:pt x="32" y="212"/>
                  </a:cubicBezTo>
                  <a:cubicBezTo>
                    <a:pt x="41" y="178"/>
                    <a:pt x="67" y="156"/>
                    <a:pt x="82" y="127"/>
                  </a:cubicBezTo>
                  <a:cubicBezTo>
                    <a:pt x="92" y="109"/>
                    <a:pt x="109" y="94"/>
                    <a:pt x="131" y="83"/>
                  </a:cubicBezTo>
                  <a:cubicBezTo>
                    <a:pt x="151" y="73"/>
                    <a:pt x="166" y="53"/>
                    <a:pt x="181" y="35"/>
                  </a:cubicBezTo>
                  <a:cubicBezTo>
                    <a:pt x="193" y="23"/>
                    <a:pt x="209" y="17"/>
                    <a:pt x="223" y="11"/>
                  </a:cubicBezTo>
                  <a:cubicBezTo>
                    <a:pt x="253" y="0"/>
                    <a:pt x="286" y="27"/>
                    <a:pt x="286" y="59"/>
                  </a:cubicBezTo>
                  <a:cubicBezTo>
                    <a:pt x="286" y="66"/>
                    <a:pt x="286" y="73"/>
                    <a:pt x="286" y="83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13">
              <a:extLst>
                <a:ext uri="{FF2B5EF4-FFF2-40B4-BE49-F238E27FC236}">
                  <a16:creationId xmlns:a16="http://schemas.microsoft.com/office/drawing/2014/main" id="{AD45260F-8DDC-4DBE-B494-DE796A73BB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5700" y="5476876"/>
              <a:ext cx="274638" cy="280988"/>
            </a:xfrm>
            <a:custGeom>
              <a:avLst/>
              <a:gdLst>
                <a:gd name="T0" fmla="*/ 11 w 284"/>
                <a:gd name="T1" fmla="*/ 215 h 291"/>
                <a:gd name="T2" fmla="*/ 88 w 284"/>
                <a:gd name="T3" fmla="*/ 59 h 291"/>
                <a:gd name="T4" fmla="*/ 160 w 284"/>
                <a:gd name="T5" fmla="*/ 25 h 291"/>
                <a:gd name="T6" fmla="*/ 189 w 284"/>
                <a:gd name="T7" fmla="*/ 13 h 291"/>
                <a:gd name="T8" fmla="*/ 242 w 284"/>
                <a:gd name="T9" fmla="*/ 3 h 291"/>
                <a:gd name="T10" fmla="*/ 265 w 284"/>
                <a:gd name="T11" fmla="*/ 20 h 291"/>
                <a:gd name="T12" fmla="*/ 265 w 284"/>
                <a:gd name="T13" fmla="*/ 126 h 291"/>
                <a:gd name="T14" fmla="*/ 173 w 284"/>
                <a:gd name="T15" fmla="*/ 243 h 291"/>
                <a:gd name="T16" fmla="*/ 129 w 284"/>
                <a:gd name="T17" fmla="*/ 265 h 291"/>
                <a:gd name="T18" fmla="*/ 70 w 284"/>
                <a:gd name="T19" fmla="*/ 286 h 291"/>
                <a:gd name="T20" fmla="*/ 52 w 284"/>
                <a:gd name="T21" fmla="*/ 286 h 291"/>
                <a:gd name="T22" fmla="*/ 11 w 284"/>
                <a:gd name="T23" fmla="*/ 215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4" h="291">
                  <a:moveTo>
                    <a:pt x="11" y="215"/>
                  </a:moveTo>
                  <a:cubicBezTo>
                    <a:pt x="12" y="146"/>
                    <a:pt x="38" y="95"/>
                    <a:pt x="88" y="59"/>
                  </a:cubicBezTo>
                  <a:cubicBezTo>
                    <a:pt x="108" y="44"/>
                    <a:pt x="128" y="19"/>
                    <a:pt x="160" y="25"/>
                  </a:cubicBezTo>
                  <a:cubicBezTo>
                    <a:pt x="169" y="27"/>
                    <a:pt x="181" y="19"/>
                    <a:pt x="189" y="13"/>
                  </a:cubicBezTo>
                  <a:cubicBezTo>
                    <a:pt x="205" y="0"/>
                    <a:pt x="224" y="4"/>
                    <a:pt x="242" y="3"/>
                  </a:cubicBezTo>
                  <a:cubicBezTo>
                    <a:pt x="254" y="2"/>
                    <a:pt x="262" y="11"/>
                    <a:pt x="265" y="20"/>
                  </a:cubicBezTo>
                  <a:cubicBezTo>
                    <a:pt x="275" y="55"/>
                    <a:pt x="284" y="87"/>
                    <a:pt x="265" y="126"/>
                  </a:cubicBezTo>
                  <a:cubicBezTo>
                    <a:pt x="242" y="173"/>
                    <a:pt x="207" y="207"/>
                    <a:pt x="173" y="243"/>
                  </a:cubicBezTo>
                  <a:cubicBezTo>
                    <a:pt x="162" y="255"/>
                    <a:pt x="145" y="261"/>
                    <a:pt x="129" y="265"/>
                  </a:cubicBezTo>
                  <a:cubicBezTo>
                    <a:pt x="109" y="270"/>
                    <a:pt x="88" y="275"/>
                    <a:pt x="70" y="286"/>
                  </a:cubicBezTo>
                  <a:cubicBezTo>
                    <a:pt x="63" y="290"/>
                    <a:pt x="57" y="291"/>
                    <a:pt x="52" y="286"/>
                  </a:cubicBezTo>
                  <a:cubicBezTo>
                    <a:pt x="30" y="264"/>
                    <a:pt x="0" y="247"/>
                    <a:pt x="11" y="215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14">
              <a:extLst>
                <a:ext uri="{FF2B5EF4-FFF2-40B4-BE49-F238E27FC236}">
                  <a16:creationId xmlns:a16="http://schemas.microsoft.com/office/drawing/2014/main" id="{3CDEA931-082E-4721-AD47-72A0A0C2CD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2938" y="4373563"/>
              <a:ext cx="241300" cy="319088"/>
            </a:xfrm>
            <a:custGeom>
              <a:avLst/>
              <a:gdLst>
                <a:gd name="T0" fmla="*/ 5 w 251"/>
                <a:gd name="T1" fmla="*/ 237 h 330"/>
                <a:gd name="T2" fmla="*/ 34 w 251"/>
                <a:gd name="T3" fmla="*/ 153 h 330"/>
                <a:gd name="T4" fmla="*/ 78 w 251"/>
                <a:gd name="T5" fmla="*/ 98 h 330"/>
                <a:gd name="T6" fmla="*/ 105 w 251"/>
                <a:gd name="T7" fmla="*/ 79 h 330"/>
                <a:gd name="T8" fmla="*/ 120 w 251"/>
                <a:gd name="T9" fmla="*/ 64 h 330"/>
                <a:gd name="T10" fmla="*/ 173 w 251"/>
                <a:gd name="T11" fmla="*/ 18 h 330"/>
                <a:gd name="T12" fmla="*/ 190 w 251"/>
                <a:gd name="T13" fmla="*/ 8 h 330"/>
                <a:gd name="T14" fmla="*/ 220 w 251"/>
                <a:gd name="T15" fmla="*/ 8 h 330"/>
                <a:gd name="T16" fmla="*/ 250 w 251"/>
                <a:gd name="T17" fmla="*/ 41 h 330"/>
                <a:gd name="T18" fmla="*/ 229 w 251"/>
                <a:gd name="T19" fmla="*/ 121 h 330"/>
                <a:gd name="T20" fmla="*/ 201 w 251"/>
                <a:gd name="T21" fmla="*/ 189 h 330"/>
                <a:gd name="T22" fmla="*/ 186 w 251"/>
                <a:gd name="T23" fmla="*/ 212 h 330"/>
                <a:gd name="T24" fmla="*/ 132 w 251"/>
                <a:gd name="T25" fmla="*/ 268 h 330"/>
                <a:gd name="T26" fmla="*/ 92 w 251"/>
                <a:gd name="T27" fmla="*/ 321 h 330"/>
                <a:gd name="T28" fmla="*/ 71 w 251"/>
                <a:gd name="T29" fmla="*/ 330 h 330"/>
                <a:gd name="T30" fmla="*/ 4 w 251"/>
                <a:gd name="T31" fmla="*/ 265 h 330"/>
                <a:gd name="T32" fmla="*/ 5 w 251"/>
                <a:gd name="T33" fmla="*/ 237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1" h="330">
                  <a:moveTo>
                    <a:pt x="5" y="237"/>
                  </a:moveTo>
                  <a:cubicBezTo>
                    <a:pt x="0" y="207"/>
                    <a:pt x="14" y="180"/>
                    <a:pt x="34" y="153"/>
                  </a:cubicBezTo>
                  <a:cubicBezTo>
                    <a:pt x="48" y="134"/>
                    <a:pt x="62" y="115"/>
                    <a:pt x="78" y="98"/>
                  </a:cubicBezTo>
                  <a:cubicBezTo>
                    <a:pt x="86" y="89"/>
                    <a:pt x="94" y="81"/>
                    <a:pt x="105" y="79"/>
                  </a:cubicBezTo>
                  <a:cubicBezTo>
                    <a:pt x="114" y="77"/>
                    <a:pt x="118" y="71"/>
                    <a:pt x="120" y="64"/>
                  </a:cubicBezTo>
                  <a:cubicBezTo>
                    <a:pt x="128" y="37"/>
                    <a:pt x="152" y="29"/>
                    <a:pt x="173" y="18"/>
                  </a:cubicBezTo>
                  <a:cubicBezTo>
                    <a:pt x="179" y="15"/>
                    <a:pt x="185" y="12"/>
                    <a:pt x="190" y="8"/>
                  </a:cubicBezTo>
                  <a:cubicBezTo>
                    <a:pt x="199" y="2"/>
                    <a:pt x="212" y="0"/>
                    <a:pt x="220" y="8"/>
                  </a:cubicBezTo>
                  <a:cubicBezTo>
                    <a:pt x="230" y="18"/>
                    <a:pt x="251" y="15"/>
                    <a:pt x="250" y="41"/>
                  </a:cubicBezTo>
                  <a:cubicBezTo>
                    <a:pt x="249" y="70"/>
                    <a:pt x="240" y="95"/>
                    <a:pt x="229" y="121"/>
                  </a:cubicBezTo>
                  <a:cubicBezTo>
                    <a:pt x="219" y="144"/>
                    <a:pt x="211" y="167"/>
                    <a:pt x="201" y="189"/>
                  </a:cubicBezTo>
                  <a:cubicBezTo>
                    <a:pt x="196" y="198"/>
                    <a:pt x="192" y="206"/>
                    <a:pt x="186" y="212"/>
                  </a:cubicBezTo>
                  <a:cubicBezTo>
                    <a:pt x="167" y="231"/>
                    <a:pt x="145" y="247"/>
                    <a:pt x="132" y="268"/>
                  </a:cubicBezTo>
                  <a:cubicBezTo>
                    <a:pt x="121" y="288"/>
                    <a:pt x="106" y="304"/>
                    <a:pt x="92" y="321"/>
                  </a:cubicBezTo>
                  <a:cubicBezTo>
                    <a:pt x="86" y="327"/>
                    <a:pt x="80" y="329"/>
                    <a:pt x="71" y="330"/>
                  </a:cubicBezTo>
                  <a:cubicBezTo>
                    <a:pt x="36" y="330"/>
                    <a:pt x="2" y="304"/>
                    <a:pt x="4" y="265"/>
                  </a:cubicBezTo>
                  <a:cubicBezTo>
                    <a:pt x="5" y="257"/>
                    <a:pt x="5" y="249"/>
                    <a:pt x="5" y="237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4" name="Grupo 33">
            <a:extLst>
              <a:ext uri="{FF2B5EF4-FFF2-40B4-BE49-F238E27FC236}">
                <a16:creationId xmlns:a16="http://schemas.microsoft.com/office/drawing/2014/main" id="{FA899424-BD1D-4718-9CF3-31772B51FDCB}"/>
              </a:ext>
            </a:extLst>
          </p:cNvPr>
          <p:cNvGrpSpPr/>
          <p:nvPr/>
        </p:nvGrpSpPr>
        <p:grpSpPr>
          <a:xfrm>
            <a:off x="6766561" y="1507475"/>
            <a:ext cx="1146856" cy="1189371"/>
            <a:chOff x="3484563" y="4373563"/>
            <a:chExt cx="1755775" cy="182086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9109683D-B8E7-401F-A579-1989D2B48C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4563" y="4621213"/>
              <a:ext cx="379413" cy="473075"/>
            </a:xfrm>
            <a:custGeom>
              <a:avLst/>
              <a:gdLst>
                <a:gd name="T0" fmla="*/ 301 w 393"/>
                <a:gd name="T1" fmla="*/ 12 h 490"/>
                <a:gd name="T2" fmla="*/ 309 w 393"/>
                <a:gd name="T3" fmla="*/ 12 h 490"/>
                <a:gd name="T4" fmla="*/ 387 w 393"/>
                <a:gd name="T5" fmla="*/ 50 h 490"/>
                <a:gd name="T6" fmla="*/ 392 w 393"/>
                <a:gd name="T7" fmla="*/ 65 h 490"/>
                <a:gd name="T8" fmla="*/ 393 w 393"/>
                <a:gd name="T9" fmla="*/ 133 h 490"/>
                <a:gd name="T10" fmla="*/ 380 w 393"/>
                <a:gd name="T11" fmla="*/ 161 h 490"/>
                <a:gd name="T12" fmla="*/ 311 w 393"/>
                <a:gd name="T13" fmla="*/ 315 h 490"/>
                <a:gd name="T14" fmla="*/ 212 w 393"/>
                <a:gd name="T15" fmla="*/ 439 h 490"/>
                <a:gd name="T16" fmla="*/ 146 w 393"/>
                <a:gd name="T17" fmla="*/ 477 h 490"/>
                <a:gd name="T18" fmla="*/ 44 w 393"/>
                <a:gd name="T19" fmla="*/ 487 h 490"/>
                <a:gd name="T20" fmla="*/ 22 w 393"/>
                <a:gd name="T21" fmla="*/ 476 h 490"/>
                <a:gd name="T22" fmla="*/ 2 w 393"/>
                <a:gd name="T23" fmla="*/ 420 h 490"/>
                <a:gd name="T24" fmla="*/ 2 w 393"/>
                <a:gd name="T25" fmla="*/ 376 h 490"/>
                <a:gd name="T26" fmla="*/ 19 w 393"/>
                <a:gd name="T27" fmla="*/ 324 h 490"/>
                <a:gd name="T28" fmla="*/ 39 w 393"/>
                <a:gd name="T29" fmla="*/ 278 h 490"/>
                <a:gd name="T30" fmla="*/ 41 w 393"/>
                <a:gd name="T31" fmla="*/ 267 h 490"/>
                <a:gd name="T32" fmla="*/ 88 w 393"/>
                <a:gd name="T33" fmla="*/ 172 h 490"/>
                <a:gd name="T34" fmla="*/ 163 w 393"/>
                <a:gd name="T35" fmla="*/ 92 h 490"/>
                <a:gd name="T36" fmla="*/ 173 w 393"/>
                <a:gd name="T37" fmla="*/ 73 h 490"/>
                <a:gd name="T38" fmla="*/ 187 w 393"/>
                <a:gd name="T39" fmla="*/ 63 h 490"/>
                <a:gd name="T40" fmla="*/ 218 w 393"/>
                <a:gd name="T41" fmla="*/ 47 h 490"/>
                <a:gd name="T42" fmla="*/ 301 w 393"/>
                <a:gd name="T43" fmla="*/ 12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93" h="490">
                  <a:moveTo>
                    <a:pt x="301" y="12"/>
                  </a:moveTo>
                  <a:cubicBezTo>
                    <a:pt x="304" y="12"/>
                    <a:pt x="307" y="12"/>
                    <a:pt x="309" y="12"/>
                  </a:cubicBezTo>
                  <a:cubicBezTo>
                    <a:pt x="346" y="2"/>
                    <a:pt x="366" y="28"/>
                    <a:pt x="387" y="50"/>
                  </a:cubicBezTo>
                  <a:cubicBezTo>
                    <a:pt x="392" y="54"/>
                    <a:pt x="392" y="59"/>
                    <a:pt x="392" y="65"/>
                  </a:cubicBezTo>
                  <a:cubicBezTo>
                    <a:pt x="392" y="87"/>
                    <a:pt x="391" y="110"/>
                    <a:pt x="393" y="133"/>
                  </a:cubicBezTo>
                  <a:cubicBezTo>
                    <a:pt x="393" y="145"/>
                    <a:pt x="383" y="151"/>
                    <a:pt x="380" y="161"/>
                  </a:cubicBezTo>
                  <a:cubicBezTo>
                    <a:pt x="362" y="215"/>
                    <a:pt x="335" y="264"/>
                    <a:pt x="311" y="315"/>
                  </a:cubicBezTo>
                  <a:cubicBezTo>
                    <a:pt x="287" y="364"/>
                    <a:pt x="252" y="405"/>
                    <a:pt x="212" y="439"/>
                  </a:cubicBezTo>
                  <a:cubicBezTo>
                    <a:pt x="193" y="454"/>
                    <a:pt x="171" y="468"/>
                    <a:pt x="146" y="477"/>
                  </a:cubicBezTo>
                  <a:cubicBezTo>
                    <a:pt x="111" y="490"/>
                    <a:pt x="78" y="483"/>
                    <a:pt x="44" y="487"/>
                  </a:cubicBezTo>
                  <a:cubicBezTo>
                    <a:pt x="35" y="488"/>
                    <a:pt x="26" y="484"/>
                    <a:pt x="22" y="476"/>
                  </a:cubicBezTo>
                  <a:cubicBezTo>
                    <a:pt x="13" y="459"/>
                    <a:pt x="0" y="442"/>
                    <a:pt x="2" y="420"/>
                  </a:cubicBezTo>
                  <a:cubicBezTo>
                    <a:pt x="3" y="405"/>
                    <a:pt x="3" y="390"/>
                    <a:pt x="2" y="376"/>
                  </a:cubicBezTo>
                  <a:cubicBezTo>
                    <a:pt x="1" y="356"/>
                    <a:pt x="5" y="340"/>
                    <a:pt x="19" y="324"/>
                  </a:cubicBezTo>
                  <a:cubicBezTo>
                    <a:pt x="29" y="313"/>
                    <a:pt x="40" y="297"/>
                    <a:pt x="39" y="278"/>
                  </a:cubicBezTo>
                  <a:cubicBezTo>
                    <a:pt x="38" y="274"/>
                    <a:pt x="39" y="269"/>
                    <a:pt x="41" y="267"/>
                  </a:cubicBezTo>
                  <a:cubicBezTo>
                    <a:pt x="68" y="241"/>
                    <a:pt x="68" y="201"/>
                    <a:pt x="88" y="172"/>
                  </a:cubicBezTo>
                  <a:cubicBezTo>
                    <a:pt x="109" y="141"/>
                    <a:pt x="138" y="119"/>
                    <a:pt x="163" y="92"/>
                  </a:cubicBezTo>
                  <a:cubicBezTo>
                    <a:pt x="167" y="86"/>
                    <a:pt x="173" y="81"/>
                    <a:pt x="173" y="73"/>
                  </a:cubicBezTo>
                  <a:cubicBezTo>
                    <a:pt x="174" y="65"/>
                    <a:pt x="179" y="62"/>
                    <a:pt x="187" y="63"/>
                  </a:cubicBezTo>
                  <a:cubicBezTo>
                    <a:pt x="200" y="64"/>
                    <a:pt x="210" y="57"/>
                    <a:pt x="218" y="47"/>
                  </a:cubicBezTo>
                  <a:cubicBezTo>
                    <a:pt x="239" y="20"/>
                    <a:pt x="263" y="0"/>
                    <a:pt x="301" y="12"/>
                  </a:cubicBezTo>
                  <a:close/>
                </a:path>
              </a:pathLst>
            </a:custGeom>
            <a:solidFill>
              <a:srgbClr val="EFA7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B6624C09-6931-4A4D-99AA-7BE20F8B9F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7638" y="4824413"/>
              <a:ext cx="371475" cy="412750"/>
            </a:xfrm>
            <a:custGeom>
              <a:avLst/>
              <a:gdLst>
                <a:gd name="T0" fmla="*/ 95 w 383"/>
                <a:gd name="T1" fmla="*/ 412 h 427"/>
                <a:gd name="T2" fmla="*/ 4 w 383"/>
                <a:gd name="T3" fmla="*/ 359 h 427"/>
                <a:gd name="T4" fmla="*/ 1 w 383"/>
                <a:gd name="T5" fmla="*/ 350 h 427"/>
                <a:gd name="T6" fmla="*/ 38 w 383"/>
                <a:gd name="T7" fmla="*/ 269 h 427"/>
                <a:gd name="T8" fmla="*/ 75 w 383"/>
                <a:gd name="T9" fmla="*/ 211 h 427"/>
                <a:gd name="T10" fmla="*/ 104 w 383"/>
                <a:gd name="T11" fmla="*/ 165 h 427"/>
                <a:gd name="T12" fmla="*/ 141 w 383"/>
                <a:gd name="T13" fmla="*/ 128 h 427"/>
                <a:gd name="T14" fmla="*/ 217 w 383"/>
                <a:gd name="T15" fmla="*/ 49 h 427"/>
                <a:gd name="T16" fmla="*/ 287 w 383"/>
                <a:gd name="T17" fmla="*/ 14 h 427"/>
                <a:gd name="T18" fmla="*/ 310 w 383"/>
                <a:gd name="T19" fmla="*/ 5 h 427"/>
                <a:gd name="T20" fmla="*/ 323 w 383"/>
                <a:gd name="T21" fmla="*/ 2 h 427"/>
                <a:gd name="T22" fmla="*/ 377 w 383"/>
                <a:gd name="T23" fmla="*/ 42 h 427"/>
                <a:gd name="T24" fmla="*/ 380 w 383"/>
                <a:gd name="T25" fmla="*/ 59 h 427"/>
                <a:gd name="T26" fmla="*/ 359 w 383"/>
                <a:gd name="T27" fmla="*/ 170 h 427"/>
                <a:gd name="T28" fmla="*/ 343 w 383"/>
                <a:gd name="T29" fmla="*/ 222 h 427"/>
                <a:gd name="T30" fmla="*/ 339 w 383"/>
                <a:gd name="T31" fmla="*/ 235 h 427"/>
                <a:gd name="T32" fmla="*/ 262 w 383"/>
                <a:gd name="T33" fmla="*/ 326 h 427"/>
                <a:gd name="T34" fmla="*/ 169 w 383"/>
                <a:gd name="T35" fmla="*/ 389 h 427"/>
                <a:gd name="T36" fmla="*/ 164 w 383"/>
                <a:gd name="T37" fmla="*/ 392 h 427"/>
                <a:gd name="T38" fmla="*/ 95 w 383"/>
                <a:gd name="T39" fmla="*/ 412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83" h="427">
                  <a:moveTo>
                    <a:pt x="95" y="412"/>
                  </a:moveTo>
                  <a:cubicBezTo>
                    <a:pt x="48" y="427"/>
                    <a:pt x="31" y="384"/>
                    <a:pt x="4" y="359"/>
                  </a:cubicBezTo>
                  <a:cubicBezTo>
                    <a:pt x="2" y="357"/>
                    <a:pt x="0" y="352"/>
                    <a:pt x="1" y="350"/>
                  </a:cubicBezTo>
                  <a:cubicBezTo>
                    <a:pt x="17" y="325"/>
                    <a:pt x="17" y="293"/>
                    <a:pt x="38" y="269"/>
                  </a:cubicBezTo>
                  <a:cubicBezTo>
                    <a:pt x="53" y="252"/>
                    <a:pt x="63" y="230"/>
                    <a:pt x="75" y="211"/>
                  </a:cubicBezTo>
                  <a:cubicBezTo>
                    <a:pt x="85" y="195"/>
                    <a:pt x="100" y="183"/>
                    <a:pt x="104" y="165"/>
                  </a:cubicBezTo>
                  <a:cubicBezTo>
                    <a:pt x="109" y="144"/>
                    <a:pt x="129" y="140"/>
                    <a:pt x="141" y="128"/>
                  </a:cubicBezTo>
                  <a:cubicBezTo>
                    <a:pt x="166" y="101"/>
                    <a:pt x="190" y="73"/>
                    <a:pt x="217" y="49"/>
                  </a:cubicBezTo>
                  <a:cubicBezTo>
                    <a:pt x="237" y="32"/>
                    <a:pt x="262" y="22"/>
                    <a:pt x="287" y="14"/>
                  </a:cubicBezTo>
                  <a:cubicBezTo>
                    <a:pt x="295" y="12"/>
                    <a:pt x="304" y="12"/>
                    <a:pt x="310" y="5"/>
                  </a:cubicBezTo>
                  <a:cubicBezTo>
                    <a:pt x="314" y="1"/>
                    <a:pt x="318" y="0"/>
                    <a:pt x="323" y="2"/>
                  </a:cubicBezTo>
                  <a:cubicBezTo>
                    <a:pt x="342" y="13"/>
                    <a:pt x="363" y="23"/>
                    <a:pt x="377" y="42"/>
                  </a:cubicBezTo>
                  <a:cubicBezTo>
                    <a:pt x="381" y="47"/>
                    <a:pt x="380" y="53"/>
                    <a:pt x="380" y="59"/>
                  </a:cubicBezTo>
                  <a:cubicBezTo>
                    <a:pt x="383" y="98"/>
                    <a:pt x="373" y="134"/>
                    <a:pt x="359" y="170"/>
                  </a:cubicBezTo>
                  <a:cubicBezTo>
                    <a:pt x="352" y="186"/>
                    <a:pt x="344" y="204"/>
                    <a:pt x="343" y="222"/>
                  </a:cubicBezTo>
                  <a:cubicBezTo>
                    <a:pt x="343" y="227"/>
                    <a:pt x="342" y="233"/>
                    <a:pt x="339" y="235"/>
                  </a:cubicBezTo>
                  <a:cubicBezTo>
                    <a:pt x="308" y="261"/>
                    <a:pt x="295" y="304"/>
                    <a:pt x="262" y="326"/>
                  </a:cubicBezTo>
                  <a:cubicBezTo>
                    <a:pt x="231" y="347"/>
                    <a:pt x="208" y="381"/>
                    <a:pt x="169" y="389"/>
                  </a:cubicBezTo>
                  <a:cubicBezTo>
                    <a:pt x="167" y="389"/>
                    <a:pt x="165" y="390"/>
                    <a:pt x="164" y="392"/>
                  </a:cubicBezTo>
                  <a:cubicBezTo>
                    <a:pt x="147" y="417"/>
                    <a:pt x="122" y="414"/>
                    <a:pt x="95" y="41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7BFC3BC2-4337-4E6E-A6E0-0E5B3E2E57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6275" y="4795838"/>
              <a:ext cx="315913" cy="411163"/>
            </a:xfrm>
            <a:custGeom>
              <a:avLst/>
              <a:gdLst>
                <a:gd name="T0" fmla="*/ 234 w 326"/>
                <a:gd name="T1" fmla="*/ 7 h 425"/>
                <a:gd name="T2" fmla="*/ 293 w 326"/>
                <a:gd name="T3" fmla="*/ 22 h 425"/>
                <a:gd name="T4" fmla="*/ 310 w 326"/>
                <a:gd name="T5" fmla="*/ 49 h 425"/>
                <a:gd name="T6" fmla="*/ 323 w 326"/>
                <a:gd name="T7" fmla="*/ 87 h 425"/>
                <a:gd name="T8" fmla="*/ 291 w 326"/>
                <a:gd name="T9" fmla="*/ 207 h 425"/>
                <a:gd name="T10" fmla="*/ 260 w 326"/>
                <a:gd name="T11" fmla="*/ 272 h 425"/>
                <a:gd name="T12" fmla="*/ 227 w 326"/>
                <a:gd name="T13" fmla="*/ 322 h 425"/>
                <a:gd name="T14" fmla="*/ 212 w 326"/>
                <a:gd name="T15" fmla="*/ 345 h 425"/>
                <a:gd name="T16" fmla="*/ 207 w 326"/>
                <a:gd name="T17" fmla="*/ 354 h 425"/>
                <a:gd name="T18" fmla="*/ 137 w 326"/>
                <a:gd name="T19" fmla="*/ 395 h 425"/>
                <a:gd name="T20" fmla="*/ 92 w 326"/>
                <a:gd name="T21" fmla="*/ 406 h 425"/>
                <a:gd name="T22" fmla="*/ 85 w 326"/>
                <a:gd name="T23" fmla="*/ 407 h 425"/>
                <a:gd name="T24" fmla="*/ 42 w 326"/>
                <a:gd name="T25" fmla="*/ 413 h 425"/>
                <a:gd name="T26" fmla="*/ 15 w 326"/>
                <a:gd name="T27" fmla="*/ 375 h 425"/>
                <a:gd name="T28" fmla="*/ 7 w 326"/>
                <a:gd name="T29" fmla="*/ 283 h 425"/>
                <a:gd name="T30" fmla="*/ 18 w 326"/>
                <a:gd name="T31" fmla="*/ 215 h 425"/>
                <a:gd name="T32" fmla="*/ 23 w 326"/>
                <a:gd name="T33" fmla="*/ 206 h 425"/>
                <a:gd name="T34" fmla="*/ 79 w 326"/>
                <a:gd name="T35" fmla="*/ 114 h 425"/>
                <a:gd name="T36" fmla="*/ 89 w 326"/>
                <a:gd name="T37" fmla="*/ 102 h 425"/>
                <a:gd name="T38" fmla="*/ 147 w 326"/>
                <a:gd name="T39" fmla="*/ 42 h 425"/>
                <a:gd name="T40" fmla="*/ 234 w 326"/>
                <a:gd name="T41" fmla="*/ 7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26" h="425">
                  <a:moveTo>
                    <a:pt x="234" y="7"/>
                  </a:moveTo>
                  <a:cubicBezTo>
                    <a:pt x="255" y="0"/>
                    <a:pt x="274" y="12"/>
                    <a:pt x="293" y="22"/>
                  </a:cubicBezTo>
                  <a:cubicBezTo>
                    <a:pt x="303" y="27"/>
                    <a:pt x="312" y="35"/>
                    <a:pt x="310" y="49"/>
                  </a:cubicBezTo>
                  <a:cubicBezTo>
                    <a:pt x="308" y="64"/>
                    <a:pt x="322" y="72"/>
                    <a:pt x="323" y="87"/>
                  </a:cubicBezTo>
                  <a:cubicBezTo>
                    <a:pt x="326" y="131"/>
                    <a:pt x="309" y="169"/>
                    <a:pt x="291" y="207"/>
                  </a:cubicBezTo>
                  <a:cubicBezTo>
                    <a:pt x="282" y="229"/>
                    <a:pt x="271" y="251"/>
                    <a:pt x="260" y="272"/>
                  </a:cubicBezTo>
                  <a:cubicBezTo>
                    <a:pt x="251" y="289"/>
                    <a:pt x="238" y="306"/>
                    <a:pt x="227" y="322"/>
                  </a:cubicBezTo>
                  <a:cubicBezTo>
                    <a:pt x="221" y="330"/>
                    <a:pt x="213" y="335"/>
                    <a:pt x="212" y="345"/>
                  </a:cubicBezTo>
                  <a:cubicBezTo>
                    <a:pt x="212" y="348"/>
                    <a:pt x="210" y="353"/>
                    <a:pt x="207" y="354"/>
                  </a:cubicBezTo>
                  <a:cubicBezTo>
                    <a:pt x="181" y="363"/>
                    <a:pt x="163" y="384"/>
                    <a:pt x="137" y="395"/>
                  </a:cubicBezTo>
                  <a:cubicBezTo>
                    <a:pt x="122" y="402"/>
                    <a:pt x="108" y="407"/>
                    <a:pt x="92" y="406"/>
                  </a:cubicBezTo>
                  <a:cubicBezTo>
                    <a:pt x="90" y="406"/>
                    <a:pt x="86" y="406"/>
                    <a:pt x="85" y="407"/>
                  </a:cubicBezTo>
                  <a:cubicBezTo>
                    <a:pt x="72" y="419"/>
                    <a:pt x="57" y="425"/>
                    <a:pt x="42" y="413"/>
                  </a:cubicBezTo>
                  <a:cubicBezTo>
                    <a:pt x="31" y="403"/>
                    <a:pt x="22" y="390"/>
                    <a:pt x="15" y="375"/>
                  </a:cubicBezTo>
                  <a:cubicBezTo>
                    <a:pt x="0" y="344"/>
                    <a:pt x="3" y="313"/>
                    <a:pt x="7" y="283"/>
                  </a:cubicBezTo>
                  <a:cubicBezTo>
                    <a:pt x="11" y="261"/>
                    <a:pt x="19" y="238"/>
                    <a:pt x="18" y="215"/>
                  </a:cubicBezTo>
                  <a:cubicBezTo>
                    <a:pt x="18" y="212"/>
                    <a:pt x="21" y="209"/>
                    <a:pt x="23" y="206"/>
                  </a:cubicBezTo>
                  <a:cubicBezTo>
                    <a:pt x="45" y="178"/>
                    <a:pt x="67" y="149"/>
                    <a:pt x="79" y="114"/>
                  </a:cubicBezTo>
                  <a:cubicBezTo>
                    <a:pt x="80" y="109"/>
                    <a:pt x="85" y="106"/>
                    <a:pt x="89" y="102"/>
                  </a:cubicBezTo>
                  <a:cubicBezTo>
                    <a:pt x="108" y="82"/>
                    <a:pt x="128" y="62"/>
                    <a:pt x="147" y="42"/>
                  </a:cubicBezTo>
                  <a:cubicBezTo>
                    <a:pt x="171" y="17"/>
                    <a:pt x="197" y="1"/>
                    <a:pt x="234" y="7"/>
                  </a:cubicBezTo>
                  <a:close/>
                </a:path>
              </a:pathLst>
            </a:custGeom>
            <a:solidFill>
              <a:srgbClr val="EFA7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D68CF505-B794-45EB-81CF-CDE80D9EE9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3050" y="5254626"/>
              <a:ext cx="327025" cy="434975"/>
            </a:xfrm>
            <a:custGeom>
              <a:avLst/>
              <a:gdLst>
                <a:gd name="T0" fmla="*/ 336 w 337"/>
                <a:gd name="T1" fmla="*/ 71 h 450"/>
                <a:gd name="T2" fmla="*/ 333 w 337"/>
                <a:gd name="T3" fmla="*/ 91 h 450"/>
                <a:gd name="T4" fmla="*/ 323 w 337"/>
                <a:gd name="T5" fmla="*/ 124 h 450"/>
                <a:gd name="T6" fmla="*/ 312 w 337"/>
                <a:gd name="T7" fmla="*/ 167 h 450"/>
                <a:gd name="T8" fmla="*/ 287 w 337"/>
                <a:gd name="T9" fmla="*/ 232 h 450"/>
                <a:gd name="T10" fmla="*/ 249 w 337"/>
                <a:gd name="T11" fmla="*/ 290 h 450"/>
                <a:gd name="T12" fmla="*/ 147 w 337"/>
                <a:gd name="T13" fmla="*/ 406 h 450"/>
                <a:gd name="T14" fmla="*/ 99 w 337"/>
                <a:gd name="T15" fmla="*/ 442 h 450"/>
                <a:gd name="T16" fmla="*/ 98 w 337"/>
                <a:gd name="T17" fmla="*/ 443 h 450"/>
                <a:gd name="T18" fmla="*/ 22 w 337"/>
                <a:gd name="T19" fmla="*/ 416 h 450"/>
                <a:gd name="T20" fmla="*/ 7 w 337"/>
                <a:gd name="T21" fmla="*/ 366 h 450"/>
                <a:gd name="T22" fmla="*/ 20 w 337"/>
                <a:gd name="T23" fmla="*/ 334 h 450"/>
                <a:gd name="T24" fmla="*/ 50 w 337"/>
                <a:gd name="T25" fmla="*/ 255 h 450"/>
                <a:gd name="T26" fmla="*/ 66 w 337"/>
                <a:gd name="T27" fmla="*/ 209 h 450"/>
                <a:gd name="T28" fmla="*/ 100 w 337"/>
                <a:gd name="T29" fmla="*/ 155 h 450"/>
                <a:gd name="T30" fmla="*/ 126 w 337"/>
                <a:gd name="T31" fmla="*/ 113 h 450"/>
                <a:gd name="T32" fmla="*/ 232 w 337"/>
                <a:gd name="T33" fmla="*/ 11 h 450"/>
                <a:gd name="T34" fmla="*/ 307 w 337"/>
                <a:gd name="T35" fmla="*/ 10 h 450"/>
                <a:gd name="T36" fmla="*/ 319 w 337"/>
                <a:gd name="T37" fmla="*/ 22 h 450"/>
                <a:gd name="T38" fmla="*/ 336 w 337"/>
                <a:gd name="T39" fmla="*/ 71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37" h="450">
                  <a:moveTo>
                    <a:pt x="336" y="71"/>
                  </a:moveTo>
                  <a:cubicBezTo>
                    <a:pt x="335" y="81"/>
                    <a:pt x="337" y="88"/>
                    <a:pt x="333" y="91"/>
                  </a:cubicBezTo>
                  <a:cubicBezTo>
                    <a:pt x="321" y="100"/>
                    <a:pt x="323" y="112"/>
                    <a:pt x="323" y="124"/>
                  </a:cubicBezTo>
                  <a:cubicBezTo>
                    <a:pt x="325" y="140"/>
                    <a:pt x="321" y="153"/>
                    <a:pt x="312" y="167"/>
                  </a:cubicBezTo>
                  <a:cubicBezTo>
                    <a:pt x="299" y="186"/>
                    <a:pt x="300" y="212"/>
                    <a:pt x="287" y="232"/>
                  </a:cubicBezTo>
                  <a:cubicBezTo>
                    <a:pt x="274" y="251"/>
                    <a:pt x="261" y="270"/>
                    <a:pt x="249" y="290"/>
                  </a:cubicBezTo>
                  <a:cubicBezTo>
                    <a:pt x="220" y="333"/>
                    <a:pt x="184" y="370"/>
                    <a:pt x="147" y="406"/>
                  </a:cubicBezTo>
                  <a:cubicBezTo>
                    <a:pt x="133" y="420"/>
                    <a:pt x="111" y="424"/>
                    <a:pt x="99" y="442"/>
                  </a:cubicBezTo>
                  <a:cubicBezTo>
                    <a:pt x="99" y="443"/>
                    <a:pt x="98" y="443"/>
                    <a:pt x="98" y="443"/>
                  </a:cubicBezTo>
                  <a:cubicBezTo>
                    <a:pt x="82" y="450"/>
                    <a:pt x="28" y="432"/>
                    <a:pt x="22" y="416"/>
                  </a:cubicBezTo>
                  <a:cubicBezTo>
                    <a:pt x="16" y="400"/>
                    <a:pt x="0" y="386"/>
                    <a:pt x="7" y="366"/>
                  </a:cubicBezTo>
                  <a:cubicBezTo>
                    <a:pt x="10" y="355"/>
                    <a:pt x="15" y="345"/>
                    <a:pt x="20" y="334"/>
                  </a:cubicBezTo>
                  <a:cubicBezTo>
                    <a:pt x="31" y="308"/>
                    <a:pt x="32" y="279"/>
                    <a:pt x="50" y="255"/>
                  </a:cubicBezTo>
                  <a:cubicBezTo>
                    <a:pt x="60" y="242"/>
                    <a:pt x="56" y="224"/>
                    <a:pt x="66" y="209"/>
                  </a:cubicBezTo>
                  <a:cubicBezTo>
                    <a:pt x="77" y="191"/>
                    <a:pt x="82" y="169"/>
                    <a:pt x="100" y="155"/>
                  </a:cubicBezTo>
                  <a:cubicBezTo>
                    <a:pt x="113" y="144"/>
                    <a:pt x="118" y="128"/>
                    <a:pt x="126" y="113"/>
                  </a:cubicBezTo>
                  <a:cubicBezTo>
                    <a:pt x="152" y="69"/>
                    <a:pt x="187" y="33"/>
                    <a:pt x="232" y="11"/>
                  </a:cubicBezTo>
                  <a:cubicBezTo>
                    <a:pt x="253" y="0"/>
                    <a:pt x="282" y="6"/>
                    <a:pt x="307" y="10"/>
                  </a:cubicBezTo>
                  <a:cubicBezTo>
                    <a:pt x="312" y="11"/>
                    <a:pt x="318" y="18"/>
                    <a:pt x="319" y="22"/>
                  </a:cubicBezTo>
                  <a:cubicBezTo>
                    <a:pt x="323" y="41"/>
                    <a:pt x="330" y="58"/>
                    <a:pt x="336" y="71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B616B359-F929-4102-8423-61BC64936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0613" y="4932363"/>
              <a:ext cx="323850" cy="376238"/>
            </a:xfrm>
            <a:custGeom>
              <a:avLst/>
              <a:gdLst>
                <a:gd name="T0" fmla="*/ 6 w 334"/>
                <a:gd name="T1" fmla="*/ 300 h 390"/>
                <a:gd name="T2" fmla="*/ 17 w 334"/>
                <a:gd name="T3" fmla="*/ 244 h 390"/>
                <a:gd name="T4" fmla="*/ 18 w 334"/>
                <a:gd name="T5" fmla="*/ 231 h 390"/>
                <a:gd name="T6" fmla="*/ 18 w 334"/>
                <a:gd name="T7" fmla="*/ 213 h 390"/>
                <a:gd name="T8" fmla="*/ 49 w 334"/>
                <a:gd name="T9" fmla="*/ 154 h 390"/>
                <a:gd name="T10" fmla="*/ 146 w 334"/>
                <a:gd name="T11" fmla="*/ 40 h 390"/>
                <a:gd name="T12" fmla="*/ 169 w 334"/>
                <a:gd name="T13" fmla="*/ 27 h 390"/>
                <a:gd name="T14" fmla="*/ 237 w 334"/>
                <a:gd name="T15" fmla="*/ 8 h 390"/>
                <a:gd name="T16" fmla="*/ 262 w 334"/>
                <a:gd name="T17" fmla="*/ 9 h 390"/>
                <a:gd name="T18" fmla="*/ 269 w 334"/>
                <a:gd name="T19" fmla="*/ 13 h 390"/>
                <a:gd name="T20" fmla="*/ 305 w 334"/>
                <a:gd name="T21" fmla="*/ 38 h 390"/>
                <a:gd name="T22" fmla="*/ 320 w 334"/>
                <a:gd name="T23" fmla="*/ 134 h 390"/>
                <a:gd name="T24" fmla="*/ 294 w 334"/>
                <a:gd name="T25" fmla="*/ 188 h 390"/>
                <a:gd name="T26" fmla="*/ 247 w 334"/>
                <a:gd name="T27" fmla="*/ 248 h 390"/>
                <a:gd name="T28" fmla="*/ 237 w 334"/>
                <a:gd name="T29" fmla="*/ 267 h 390"/>
                <a:gd name="T30" fmla="*/ 221 w 334"/>
                <a:gd name="T31" fmla="*/ 287 h 390"/>
                <a:gd name="T32" fmla="*/ 183 w 334"/>
                <a:gd name="T33" fmla="*/ 314 h 390"/>
                <a:gd name="T34" fmla="*/ 97 w 334"/>
                <a:gd name="T35" fmla="*/ 375 h 390"/>
                <a:gd name="T36" fmla="*/ 57 w 334"/>
                <a:gd name="T37" fmla="*/ 389 h 390"/>
                <a:gd name="T38" fmla="*/ 48 w 334"/>
                <a:gd name="T39" fmla="*/ 388 h 390"/>
                <a:gd name="T40" fmla="*/ 6 w 334"/>
                <a:gd name="T41" fmla="*/ 323 h 390"/>
                <a:gd name="T42" fmla="*/ 6 w 334"/>
                <a:gd name="T43" fmla="*/ 30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34" h="390">
                  <a:moveTo>
                    <a:pt x="6" y="300"/>
                  </a:moveTo>
                  <a:cubicBezTo>
                    <a:pt x="7" y="282"/>
                    <a:pt x="0" y="261"/>
                    <a:pt x="17" y="244"/>
                  </a:cubicBezTo>
                  <a:cubicBezTo>
                    <a:pt x="19" y="242"/>
                    <a:pt x="17" y="236"/>
                    <a:pt x="18" y="231"/>
                  </a:cubicBezTo>
                  <a:cubicBezTo>
                    <a:pt x="18" y="225"/>
                    <a:pt x="15" y="217"/>
                    <a:pt x="18" y="213"/>
                  </a:cubicBezTo>
                  <a:cubicBezTo>
                    <a:pt x="32" y="195"/>
                    <a:pt x="39" y="173"/>
                    <a:pt x="49" y="154"/>
                  </a:cubicBezTo>
                  <a:cubicBezTo>
                    <a:pt x="71" y="108"/>
                    <a:pt x="112" y="76"/>
                    <a:pt x="146" y="40"/>
                  </a:cubicBezTo>
                  <a:cubicBezTo>
                    <a:pt x="152" y="33"/>
                    <a:pt x="159" y="26"/>
                    <a:pt x="169" y="27"/>
                  </a:cubicBezTo>
                  <a:cubicBezTo>
                    <a:pt x="195" y="32"/>
                    <a:pt x="215" y="14"/>
                    <a:pt x="237" y="8"/>
                  </a:cubicBezTo>
                  <a:cubicBezTo>
                    <a:pt x="247" y="5"/>
                    <a:pt x="254" y="0"/>
                    <a:pt x="262" y="9"/>
                  </a:cubicBezTo>
                  <a:cubicBezTo>
                    <a:pt x="264" y="11"/>
                    <a:pt x="266" y="13"/>
                    <a:pt x="269" y="13"/>
                  </a:cubicBezTo>
                  <a:cubicBezTo>
                    <a:pt x="287" y="13"/>
                    <a:pt x="293" y="26"/>
                    <a:pt x="305" y="38"/>
                  </a:cubicBezTo>
                  <a:cubicBezTo>
                    <a:pt x="334" y="68"/>
                    <a:pt x="323" y="102"/>
                    <a:pt x="320" y="134"/>
                  </a:cubicBezTo>
                  <a:cubicBezTo>
                    <a:pt x="318" y="151"/>
                    <a:pt x="301" y="169"/>
                    <a:pt x="294" y="188"/>
                  </a:cubicBezTo>
                  <a:cubicBezTo>
                    <a:pt x="284" y="213"/>
                    <a:pt x="265" y="230"/>
                    <a:pt x="247" y="248"/>
                  </a:cubicBezTo>
                  <a:cubicBezTo>
                    <a:pt x="242" y="254"/>
                    <a:pt x="239" y="260"/>
                    <a:pt x="237" y="267"/>
                  </a:cubicBezTo>
                  <a:cubicBezTo>
                    <a:pt x="234" y="275"/>
                    <a:pt x="229" y="285"/>
                    <a:pt x="221" y="287"/>
                  </a:cubicBezTo>
                  <a:cubicBezTo>
                    <a:pt x="203" y="290"/>
                    <a:pt x="196" y="306"/>
                    <a:pt x="183" y="314"/>
                  </a:cubicBezTo>
                  <a:cubicBezTo>
                    <a:pt x="153" y="332"/>
                    <a:pt x="130" y="361"/>
                    <a:pt x="97" y="375"/>
                  </a:cubicBezTo>
                  <a:cubicBezTo>
                    <a:pt x="84" y="380"/>
                    <a:pt x="69" y="378"/>
                    <a:pt x="57" y="389"/>
                  </a:cubicBezTo>
                  <a:cubicBezTo>
                    <a:pt x="56" y="390"/>
                    <a:pt x="51" y="390"/>
                    <a:pt x="48" y="388"/>
                  </a:cubicBezTo>
                  <a:cubicBezTo>
                    <a:pt x="30" y="381"/>
                    <a:pt x="5" y="343"/>
                    <a:pt x="6" y="323"/>
                  </a:cubicBezTo>
                  <a:cubicBezTo>
                    <a:pt x="6" y="316"/>
                    <a:pt x="6" y="309"/>
                    <a:pt x="6" y="300"/>
                  </a:cubicBez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2FE4A88F-2346-49F1-91A7-94C594BBE7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7225" y="5391151"/>
              <a:ext cx="287338" cy="366713"/>
            </a:xfrm>
            <a:custGeom>
              <a:avLst/>
              <a:gdLst>
                <a:gd name="T0" fmla="*/ 2 w 297"/>
                <a:gd name="T1" fmla="*/ 268 h 379"/>
                <a:gd name="T2" fmla="*/ 13 w 297"/>
                <a:gd name="T3" fmla="*/ 217 h 379"/>
                <a:gd name="T4" fmla="*/ 22 w 297"/>
                <a:gd name="T5" fmla="*/ 174 h 379"/>
                <a:gd name="T6" fmla="*/ 57 w 297"/>
                <a:gd name="T7" fmla="*/ 118 h 379"/>
                <a:gd name="T8" fmla="*/ 121 w 297"/>
                <a:gd name="T9" fmla="*/ 38 h 379"/>
                <a:gd name="T10" fmla="*/ 210 w 297"/>
                <a:gd name="T11" fmla="*/ 2 h 379"/>
                <a:gd name="T12" fmla="*/ 258 w 297"/>
                <a:gd name="T13" fmla="*/ 22 h 379"/>
                <a:gd name="T14" fmla="*/ 293 w 297"/>
                <a:gd name="T15" fmla="*/ 65 h 379"/>
                <a:gd name="T16" fmla="*/ 287 w 297"/>
                <a:gd name="T17" fmla="*/ 120 h 379"/>
                <a:gd name="T18" fmla="*/ 270 w 297"/>
                <a:gd name="T19" fmla="*/ 174 h 379"/>
                <a:gd name="T20" fmla="*/ 258 w 297"/>
                <a:gd name="T21" fmla="*/ 203 h 379"/>
                <a:gd name="T22" fmla="*/ 232 w 297"/>
                <a:gd name="T23" fmla="*/ 270 h 379"/>
                <a:gd name="T24" fmla="*/ 221 w 297"/>
                <a:gd name="T25" fmla="*/ 284 h 379"/>
                <a:gd name="T26" fmla="*/ 169 w 297"/>
                <a:gd name="T27" fmla="*/ 337 h 379"/>
                <a:gd name="T28" fmla="*/ 120 w 297"/>
                <a:gd name="T29" fmla="*/ 366 h 379"/>
                <a:gd name="T30" fmla="*/ 98 w 297"/>
                <a:gd name="T31" fmla="*/ 378 h 379"/>
                <a:gd name="T32" fmla="*/ 53 w 297"/>
                <a:gd name="T33" fmla="*/ 363 h 379"/>
                <a:gd name="T34" fmla="*/ 21 w 297"/>
                <a:gd name="T35" fmla="*/ 337 h 379"/>
                <a:gd name="T36" fmla="*/ 2 w 297"/>
                <a:gd name="T37" fmla="*/ 299 h 379"/>
                <a:gd name="T38" fmla="*/ 2 w 297"/>
                <a:gd name="T39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97" h="379">
                  <a:moveTo>
                    <a:pt x="2" y="268"/>
                  </a:moveTo>
                  <a:cubicBezTo>
                    <a:pt x="3" y="254"/>
                    <a:pt x="0" y="236"/>
                    <a:pt x="13" y="217"/>
                  </a:cubicBezTo>
                  <a:cubicBezTo>
                    <a:pt x="20" y="206"/>
                    <a:pt x="16" y="189"/>
                    <a:pt x="22" y="174"/>
                  </a:cubicBezTo>
                  <a:cubicBezTo>
                    <a:pt x="30" y="153"/>
                    <a:pt x="44" y="134"/>
                    <a:pt x="57" y="118"/>
                  </a:cubicBezTo>
                  <a:cubicBezTo>
                    <a:pt x="78" y="91"/>
                    <a:pt x="92" y="57"/>
                    <a:pt x="121" y="38"/>
                  </a:cubicBezTo>
                  <a:cubicBezTo>
                    <a:pt x="148" y="21"/>
                    <a:pt x="174" y="0"/>
                    <a:pt x="210" y="2"/>
                  </a:cubicBezTo>
                  <a:cubicBezTo>
                    <a:pt x="229" y="4"/>
                    <a:pt x="242" y="17"/>
                    <a:pt x="258" y="22"/>
                  </a:cubicBezTo>
                  <a:cubicBezTo>
                    <a:pt x="281" y="28"/>
                    <a:pt x="289" y="47"/>
                    <a:pt x="293" y="65"/>
                  </a:cubicBezTo>
                  <a:cubicBezTo>
                    <a:pt x="297" y="82"/>
                    <a:pt x="295" y="101"/>
                    <a:pt x="287" y="120"/>
                  </a:cubicBezTo>
                  <a:cubicBezTo>
                    <a:pt x="280" y="137"/>
                    <a:pt x="270" y="155"/>
                    <a:pt x="270" y="174"/>
                  </a:cubicBezTo>
                  <a:cubicBezTo>
                    <a:pt x="271" y="186"/>
                    <a:pt x="262" y="193"/>
                    <a:pt x="258" y="203"/>
                  </a:cubicBezTo>
                  <a:cubicBezTo>
                    <a:pt x="248" y="225"/>
                    <a:pt x="240" y="247"/>
                    <a:pt x="232" y="270"/>
                  </a:cubicBezTo>
                  <a:cubicBezTo>
                    <a:pt x="230" y="276"/>
                    <a:pt x="225" y="280"/>
                    <a:pt x="221" y="284"/>
                  </a:cubicBezTo>
                  <a:cubicBezTo>
                    <a:pt x="204" y="302"/>
                    <a:pt x="186" y="320"/>
                    <a:pt x="169" y="337"/>
                  </a:cubicBezTo>
                  <a:cubicBezTo>
                    <a:pt x="155" y="351"/>
                    <a:pt x="144" y="368"/>
                    <a:pt x="120" y="366"/>
                  </a:cubicBezTo>
                  <a:cubicBezTo>
                    <a:pt x="112" y="366"/>
                    <a:pt x="108" y="378"/>
                    <a:pt x="98" y="378"/>
                  </a:cubicBezTo>
                  <a:cubicBezTo>
                    <a:pt x="81" y="378"/>
                    <a:pt x="65" y="379"/>
                    <a:pt x="53" y="363"/>
                  </a:cubicBezTo>
                  <a:cubicBezTo>
                    <a:pt x="45" y="353"/>
                    <a:pt x="33" y="345"/>
                    <a:pt x="21" y="337"/>
                  </a:cubicBezTo>
                  <a:cubicBezTo>
                    <a:pt x="10" y="331"/>
                    <a:pt x="3" y="314"/>
                    <a:pt x="2" y="299"/>
                  </a:cubicBezTo>
                  <a:cubicBezTo>
                    <a:pt x="2" y="290"/>
                    <a:pt x="2" y="281"/>
                    <a:pt x="2" y="268"/>
                  </a:cubicBezTo>
                  <a:close/>
                </a:path>
              </a:pathLst>
            </a:custGeom>
            <a:solidFill>
              <a:srgbClr val="A4B4E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1">
              <a:extLst>
                <a:ext uri="{FF2B5EF4-FFF2-40B4-BE49-F238E27FC236}">
                  <a16:creationId xmlns:a16="http://schemas.microsoft.com/office/drawing/2014/main" id="{82B552A4-1A9B-4F40-BAD7-8C6A88083C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7438" y="5424488"/>
              <a:ext cx="298450" cy="361950"/>
            </a:xfrm>
            <a:custGeom>
              <a:avLst/>
              <a:gdLst>
                <a:gd name="T0" fmla="*/ 91 w 309"/>
                <a:gd name="T1" fmla="*/ 367 h 373"/>
                <a:gd name="T2" fmla="*/ 33 w 309"/>
                <a:gd name="T3" fmla="*/ 345 h 373"/>
                <a:gd name="T4" fmla="*/ 27 w 309"/>
                <a:gd name="T5" fmla="*/ 337 h 373"/>
                <a:gd name="T6" fmla="*/ 27 w 309"/>
                <a:gd name="T7" fmla="*/ 213 h 373"/>
                <a:gd name="T8" fmla="*/ 37 w 309"/>
                <a:gd name="T9" fmla="*/ 181 h 373"/>
                <a:gd name="T10" fmla="*/ 40 w 309"/>
                <a:gd name="T11" fmla="*/ 172 h 373"/>
                <a:gd name="T12" fmla="*/ 130 w 309"/>
                <a:gd name="T13" fmla="*/ 56 h 373"/>
                <a:gd name="T14" fmla="*/ 246 w 309"/>
                <a:gd name="T15" fmla="*/ 6 h 373"/>
                <a:gd name="T16" fmla="*/ 291 w 309"/>
                <a:gd name="T17" fmla="*/ 37 h 373"/>
                <a:gd name="T18" fmla="*/ 307 w 309"/>
                <a:gd name="T19" fmla="*/ 108 h 373"/>
                <a:gd name="T20" fmla="*/ 288 w 309"/>
                <a:gd name="T21" fmla="*/ 177 h 373"/>
                <a:gd name="T22" fmla="*/ 240 w 309"/>
                <a:gd name="T23" fmla="*/ 257 h 373"/>
                <a:gd name="T24" fmla="*/ 183 w 309"/>
                <a:gd name="T25" fmla="*/ 325 h 373"/>
                <a:gd name="T26" fmla="*/ 129 w 309"/>
                <a:gd name="T27" fmla="*/ 364 h 373"/>
                <a:gd name="T28" fmla="*/ 91 w 309"/>
                <a:gd name="T29" fmla="*/ 367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9" h="373">
                  <a:moveTo>
                    <a:pt x="91" y="367"/>
                  </a:moveTo>
                  <a:cubicBezTo>
                    <a:pt x="67" y="372"/>
                    <a:pt x="47" y="366"/>
                    <a:pt x="33" y="345"/>
                  </a:cubicBezTo>
                  <a:cubicBezTo>
                    <a:pt x="31" y="342"/>
                    <a:pt x="28" y="340"/>
                    <a:pt x="27" y="337"/>
                  </a:cubicBezTo>
                  <a:cubicBezTo>
                    <a:pt x="16" y="296"/>
                    <a:pt x="0" y="254"/>
                    <a:pt x="27" y="213"/>
                  </a:cubicBezTo>
                  <a:cubicBezTo>
                    <a:pt x="34" y="203"/>
                    <a:pt x="38" y="193"/>
                    <a:pt x="37" y="181"/>
                  </a:cubicBezTo>
                  <a:cubicBezTo>
                    <a:pt x="37" y="178"/>
                    <a:pt x="38" y="174"/>
                    <a:pt x="40" y="172"/>
                  </a:cubicBezTo>
                  <a:cubicBezTo>
                    <a:pt x="73" y="135"/>
                    <a:pt x="89" y="85"/>
                    <a:pt x="130" y="56"/>
                  </a:cubicBezTo>
                  <a:cubicBezTo>
                    <a:pt x="164" y="31"/>
                    <a:pt x="197" y="0"/>
                    <a:pt x="246" y="6"/>
                  </a:cubicBezTo>
                  <a:cubicBezTo>
                    <a:pt x="262" y="8"/>
                    <a:pt x="289" y="21"/>
                    <a:pt x="291" y="37"/>
                  </a:cubicBezTo>
                  <a:cubicBezTo>
                    <a:pt x="295" y="61"/>
                    <a:pt x="309" y="82"/>
                    <a:pt x="307" y="108"/>
                  </a:cubicBezTo>
                  <a:cubicBezTo>
                    <a:pt x="306" y="133"/>
                    <a:pt x="296" y="155"/>
                    <a:pt x="288" y="177"/>
                  </a:cubicBezTo>
                  <a:cubicBezTo>
                    <a:pt x="277" y="206"/>
                    <a:pt x="258" y="232"/>
                    <a:pt x="240" y="257"/>
                  </a:cubicBezTo>
                  <a:cubicBezTo>
                    <a:pt x="222" y="281"/>
                    <a:pt x="201" y="302"/>
                    <a:pt x="183" y="325"/>
                  </a:cubicBezTo>
                  <a:cubicBezTo>
                    <a:pt x="168" y="343"/>
                    <a:pt x="145" y="348"/>
                    <a:pt x="129" y="364"/>
                  </a:cubicBezTo>
                  <a:cubicBezTo>
                    <a:pt x="121" y="373"/>
                    <a:pt x="104" y="366"/>
                    <a:pt x="91" y="367"/>
                  </a:cubicBez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B2903D85-087A-4C73-BE0A-E7336CFE11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6075" y="5832476"/>
              <a:ext cx="282575" cy="361950"/>
            </a:xfrm>
            <a:custGeom>
              <a:avLst/>
              <a:gdLst>
                <a:gd name="T0" fmla="*/ 286 w 293"/>
                <a:gd name="T1" fmla="*/ 83 h 374"/>
                <a:gd name="T2" fmla="*/ 255 w 293"/>
                <a:gd name="T3" fmla="*/ 172 h 374"/>
                <a:gd name="T4" fmla="*/ 250 w 293"/>
                <a:gd name="T5" fmla="*/ 183 h 374"/>
                <a:gd name="T6" fmla="*/ 225 w 293"/>
                <a:gd name="T7" fmla="*/ 229 h 374"/>
                <a:gd name="T8" fmla="*/ 145 w 293"/>
                <a:gd name="T9" fmla="*/ 322 h 374"/>
                <a:gd name="T10" fmla="*/ 38 w 293"/>
                <a:gd name="T11" fmla="*/ 373 h 374"/>
                <a:gd name="T12" fmla="*/ 5 w 293"/>
                <a:gd name="T13" fmla="*/ 340 h 374"/>
                <a:gd name="T14" fmla="*/ 6 w 293"/>
                <a:gd name="T15" fmla="*/ 283 h 374"/>
                <a:gd name="T16" fmla="*/ 32 w 293"/>
                <a:gd name="T17" fmla="*/ 212 h 374"/>
                <a:gd name="T18" fmla="*/ 82 w 293"/>
                <a:gd name="T19" fmla="*/ 127 h 374"/>
                <a:gd name="T20" fmla="*/ 131 w 293"/>
                <a:gd name="T21" fmla="*/ 83 h 374"/>
                <a:gd name="T22" fmla="*/ 181 w 293"/>
                <a:gd name="T23" fmla="*/ 35 h 374"/>
                <a:gd name="T24" fmla="*/ 223 w 293"/>
                <a:gd name="T25" fmla="*/ 11 h 374"/>
                <a:gd name="T26" fmla="*/ 286 w 293"/>
                <a:gd name="T27" fmla="*/ 59 h 374"/>
                <a:gd name="T28" fmla="*/ 286 w 293"/>
                <a:gd name="T29" fmla="*/ 83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93" h="374">
                  <a:moveTo>
                    <a:pt x="286" y="83"/>
                  </a:moveTo>
                  <a:cubicBezTo>
                    <a:pt x="293" y="116"/>
                    <a:pt x="267" y="142"/>
                    <a:pt x="255" y="172"/>
                  </a:cubicBezTo>
                  <a:cubicBezTo>
                    <a:pt x="254" y="176"/>
                    <a:pt x="249" y="180"/>
                    <a:pt x="250" y="183"/>
                  </a:cubicBezTo>
                  <a:cubicBezTo>
                    <a:pt x="254" y="205"/>
                    <a:pt x="237" y="215"/>
                    <a:pt x="225" y="229"/>
                  </a:cubicBezTo>
                  <a:cubicBezTo>
                    <a:pt x="198" y="260"/>
                    <a:pt x="179" y="298"/>
                    <a:pt x="145" y="322"/>
                  </a:cubicBezTo>
                  <a:cubicBezTo>
                    <a:pt x="113" y="345"/>
                    <a:pt x="82" y="374"/>
                    <a:pt x="38" y="373"/>
                  </a:cubicBezTo>
                  <a:cubicBezTo>
                    <a:pt x="18" y="372"/>
                    <a:pt x="6" y="360"/>
                    <a:pt x="5" y="340"/>
                  </a:cubicBezTo>
                  <a:cubicBezTo>
                    <a:pt x="5" y="321"/>
                    <a:pt x="0" y="300"/>
                    <a:pt x="6" y="283"/>
                  </a:cubicBezTo>
                  <a:cubicBezTo>
                    <a:pt x="16" y="259"/>
                    <a:pt x="26" y="236"/>
                    <a:pt x="32" y="212"/>
                  </a:cubicBezTo>
                  <a:cubicBezTo>
                    <a:pt x="41" y="178"/>
                    <a:pt x="67" y="156"/>
                    <a:pt x="82" y="127"/>
                  </a:cubicBezTo>
                  <a:cubicBezTo>
                    <a:pt x="92" y="109"/>
                    <a:pt x="109" y="94"/>
                    <a:pt x="131" y="83"/>
                  </a:cubicBezTo>
                  <a:cubicBezTo>
                    <a:pt x="151" y="73"/>
                    <a:pt x="166" y="53"/>
                    <a:pt x="181" y="35"/>
                  </a:cubicBezTo>
                  <a:cubicBezTo>
                    <a:pt x="193" y="23"/>
                    <a:pt x="209" y="17"/>
                    <a:pt x="223" y="11"/>
                  </a:cubicBezTo>
                  <a:cubicBezTo>
                    <a:pt x="253" y="0"/>
                    <a:pt x="286" y="27"/>
                    <a:pt x="286" y="59"/>
                  </a:cubicBezTo>
                  <a:cubicBezTo>
                    <a:pt x="286" y="66"/>
                    <a:pt x="286" y="73"/>
                    <a:pt x="286" y="83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3">
              <a:extLst>
                <a:ext uri="{FF2B5EF4-FFF2-40B4-BE49-F238E27FC236}">
                  <a16:creationId xmlns:a16="http://schemas.microsoft.com/office/drawing/2014/main" id="{459DBD29-8B24-470A-80C8-0566632F3A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5700" y="5476876"/>
              <a:ext cx="274638" cy="280988"/>
            </a:xfrm>
            <a:custGeom>
              <a:avLst/>
              <a:gdLst>
                <a:gd name="T0" fmla="*/ 11 w 284"/>
                <a:gd name="T1" fmla="*/ 215 h 291"/>
                <a:gd name="T2" fmla="*/ 88 w 284"/>
                <a:gd name="T3" fmla="*/ 59 h 291"/>
                <a:gd name="T4" fmla="*/ 160 w 284"/>
                <a:gd name="T5" fmla="*/ 25 h 291"/>
                <a:gd name="T6" fmla="*/ 189 w 284"/>
                <a:gd name="T7" fmla="*/ 13 h 291"/>
                <a:gd name="T8" fmla="*/ 242 w 284"/>
                <a:gd name="T9" fmla="*/ 3 h 291"/>
                <a:gd name="T10" fmla="*/ 265 w 284"/>
                <a:gd name="T11" fmla="*/ 20 h 291"/>
                <a:gd name="T12" fmla="*/ 265 w 284"/>
                <a:gd name="T13" fmla="*/ 126 h 291"/>
                <a:gd name="T14" fmla="*/ 173 w 284"/>
                <a:gd name="T15" fmla="*/ 243 h 291"/>
                <a:gd name="T16" fmla="*/ 129 w 284"/>
                <a:gd name="T17" fmla="*/ 265 h 291"/>
                <a:gd name="T18" fmla="*/ 70 w 284"/>
                <a:gd name="T19" fmla="*/ 286 h 291"/>
                <a:gd name="T20" fmla="*/ 52 w 284"/>
                <a:gd name="T21" fmla="*/ 286 h 291"/>
                <a:gd name="T22" fmla="*/ 11 w 284"/>
                <a:gd name="T23" fmla="*/ 215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4" h="291">
                  <a:moveTo>
                    <a:pt x="11" y="215"/>
                  </a:moveTo>
                  <a:cubicBezTo>
                    <a:pt x="12" y="146"/>
                    <a:pt x="38" y="95"/>
                    <a:pt x="88" y="59"/>
                  </a:cubicBezTo>
                  <a:cubicBezTo>
                    <a:pt x="108" y="44"/>
                    <a:pt x="128" y="19"/>
                    <a:pt x="160" y="25"/>
                  </a:cubicBezTo>
                  <a:cubicBezTo>
                    <a:pt x="169" y="27"/>
                    <a:pt x="181" y="19"/>
                    <a:pt x="189" y="13"/>
                  </a:cubicBezTo>
                  <a:cubicBezTo>
                    <a:pt x="205" y="0"/>
                    <a:pt x="224" y="4"/>
                    <a:pt x="242" y="3"/>
                  </a:cubicBezTo>
                  <a:cubicBezTo>
                    <a:pt x="254" y="2"/>
                    <a:pt x="262" y="11"/>
                    <a:pt x="265" y="20"/>
                  </a:cubicBezTo>
                  <a:cubicBezTo>
                    <a:pt x="275" y="55"/>
                    <a:pt x="284" y="87"/>
                    <a:pt x="265" y="126"/>
                  </a:cubicBezTo>
                  <a:cubicBezTo>
                    <a:pt x="242" y="173"/>
                    <a:pt x="207" y="207"/>
                    <a:pt x="173" y="243"/>
                  </a:cubicBezTo>
                  <a:cubicBezTo>
                    <a:pt x="162" y="255"/>
                    <a:pt x="145" y="261"/>
                    <a:pt x="129" y="265"/>
                  </a:cubicBezTo>
                  <a:cubicBezTo>
                    <a:pt x="109" y="270"/>
                    <a:pt x="88" y="275"/>
                    <a:pt x="70" y="286"/>
                  </a:cubicBezTo>
                  <a:cubicBezTo>
                    <a:pt x="63" y="290"/>
                    <a:pt x="57" y="291"/>
                    <a:pt x="52" y="286"/>
                  </a:cubicBezTo>
                  <a:cubicBezTo>
                    <a:pt x="30" y="264"/>
                    <a:pt x="0" y="247"/>
                    <a:pt x="11" y="215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4">
              <a:extLst>
                <a:ext uri="{FF2B5EF4-FFF2-40B4-BE49-F238E27FC236}">
                  <a16:creationId xmlns:a16="http://schemas.microsoft.com/office/drawing/2014/main" id="{5A9866F2-118D-4DE8-A486-0463342A7A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2938" y="4373563"/>
              <a:ext cx="241300" cy="319088"/>
            </a:xfrm>
            <a:custGeom>
              <a:avLst/>
              <a:gdLst>
                <a:gd name="T0" fmla="*/ 5 w 251"/>
                <a:gd name="T1" fmla="*/ 237 h 330"/>
                <a:gd name="T2" fmla="*/ 34 w 251"/>
                <a:gd name="T3" fmla="*/ 153 h 330"/>
                <a:gd name="T4" fmla="*/ 78 w 251"/>
                <a:gd name="T5" fmla="*/ 98 h 330"/>
                <a:gd name="T6" fmla="*/ 105 w 251"/>
                <a:gd name="T7" fmla="*/ 79 h 330"/>
                <a:gd name="T8" fmla="*/ 120 w 251"/>
                <a:gd name="T9" fmla="*/ 64 h 330"/>
                <a:gd name="T10" fmla="*/ 173 w 251"/>
                <a:gd name="T11" fmla="*/ 18 h 330"/>
                <a:gd name="T12" fmla="*/ 190 w 251"/>
                <a:gd name="T13" fmla="*/ 8 h 330"/>
                <a:gd name="T14" fmla="*/ 220 w 251"/>
                <a:gd name="T15" fmla="*/ 8 h 330"/>
                <a:gd name="T16" fmla="*/ 250 w 251"/>
                <a:gd name="T17" fmla="*/ 41 h 330"/>
                <a:gd name="T18" fmla="*/ 229 w 251"/>
                <a:gd name="T19" fmla="*/ 121 h 330"/>
                <a:gd name="T20" fmla="*/ 201 w 251"/>
                <a:gd name="T21" fmla="*/ 189 h 330"/>
                <a:gd name="T22" fmla="*/ 186 w 251"/>
                <a:gd name="T23" fmla="*/ 212 h 330"/>
                <a:gd name="T24" fmla="*/ 132 w 251"/>
                <a:gd name="T25" fmla="*/ 268 h 330"/>
                <a:gd name="T26" fmla="*/ 92 w 251"/>
                <a:gd name="T27" fmla="*/ 321 h 330"/>
                <a:gd name="T28" fmla="*/ 71 w 251"/>
                <a:gd name="T29" fmla="*/ 330 h 330"/>
                <a:gd name="T30" fmla="*/ 4 w 251"/>
                <a:gd name="T31" fmla="*/ 265 h 330"/>
                <a:gd name="T32" fmla="*/ 5 w 251"/>
                <a:gd name="T33" fmla="*/ 237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1" h="330">
                  <a:moveTo>
                    <a:pt x="5" y="237"/>
                  </a:moveTo>
                  <a:cubicBezTo>
                    <a:pt x="0" y="207"/>
                    <a:pt x="14" y="180"/>
                    <a:pt x="34" y="153"/>
                  </a:cubicBezTo>
                  <a:cubicBezTo>
                    <a:pt x="48" y="134"/>
                    <a:pt x="62" y="115"/>
                    <a:pt x="78" y="98"/>
                  </a:cubicBezTo>
                  <a:cubicBezTo>
                    <a:pt x="86" y="89"/>
                    <a:pt x="94" y="81"/>
                    <a:pt x="105" y="79"/>
                  </a:cubicBezTo>
                  <a:cubicBezTo>
                    <a:pt x="114" y="77"/>
                    <a:pt x="118" y="71"/>
                    <a:pt x="120" y="64"/>
                  </a:cubicBezTo>
                  <a:cubicBezTo>
                    <a:pt x="128" y="37"/>
                    <a:pt x="152" y="29"/>
                    <a:pt x="173" y="18"/>
                  </a:cubicBezTo>
                  <a:cubicBezTo>
                    <a:pt x="179" y="15"/>
                    <a:pt x="185" y="12"/>
                    <a:pt x="190" y="8"/>
                  </a:cubicBezTo>
                  <a:cubicBezTo>
                    <a:pt x="199" y="2"/>
                    <a:pt x="212" y="0"/>
                    <a:pt x="220" y="8"/>
                  </a:cubicBezTo>
                  <a:cubicBezTo>
                    <a:pt x="230" y="18"/>
                    <a:pt x="251" y="15"/>
                    <a:pt x="250" y="41"/>
                  </a:cubicBezTo>
                  <a:cubicBezTo>
                    <a:pt x="249" y="70"/>
                    <a:pt x="240" y="95"/>
                    <a:pt x="229" y="121"/>
                  </a:cubicBezTo>
                  <a:cubicBezTo>
                    <a:pt x="219" y="144"/>
                    <a:pt x="211" y="167"/>
                    <a:pt x="201" y="189"/>
                  </a:cubicBezTo>
                  <a:cubicBezTo>
                    <a:pt x="196" y="198"/>
                    <a:pt x="192" y="206"/>
                    <a:pt x="186" y="212"/>
                  </a:cubicBezTo>
                  <a:cubicBezTo>
                    <a:pt x="167" y="231"/>
                    <a:pt x="145" y="247"/>
                    <a:pt x="132" y="268"/>
                  </a:cubicBezTo>
                  <a:cubicBezTo>
                    <a:pt x="121" y="288"/>
                    <a:pt x="106" y="304"/>
                    <a:pt x="92" y="321"/>
                  </a:cubicBezTo>
                  <a:cubicBezTo>
                    <a:pt x="86" y="327"/>
                    <a:pt x="80" y="329"/>
                    <a:pt x="71" y="330"/>
                  </a:cubicBezTo>
                  <a:cubicBezTo>
                    <a:pt x="36" y="330"/>
                    <a:pt x="2" y="304"/>
                    <a:pt x="4" y="265"/>
                  </a:cubicBezTo>
                  <a:cubicBezTo>
                    <a:pt x="5" y="257"/>
                    <a:pt x="5" y="249"/>
                    <a:pt x="5" y="237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346AF67F-3B66-474D-80E1-1FA72A452C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331" t="46599"/>
          <a:stretch/>
        </p:blipFill>
        <p:spPr>
          <a:xfrm>
            <a:off x="0" y="0"/>
            <a:ext cx="1739645" cy="1779662"/>
          </a:xfrm>
          <a:prstGeom prst="rect">
            <a:avLst/>
          </a:prstGeom>
        </p:spPr>
      </p:pic>
      <p:sp>
        <p:nvSpPr>
          <p:cNvPr id="10" name="Google Shape;263;p42"/>
          <p:cNvSpPr txBox="1">
            <a:spLocks/>
          </p:cNvSpPr>
          <p:nvPr/>
        </p:nvSpPr>
        <p:spPr>
          <a:xfrm>
            <a:off x="2522406" y="293151"/>
            <a:ext cx="4068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3600" b="1" i="0" u="none" strike="noStrike" cap="none">
                <a:solidFill>
                  <a:srgbClr val="27348B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dirty="0">
                <a:solidFill>
                  <a:srgbClr val="ABD2E1"/>
                </a:solidFill>
                <a:latin typeface="Viga" panose="020B0604020202020204" charset="0"/>
                <a:cs typeface="Rubik" panose="020B0604020202020204" charset="-79"/>
              </a:rPr>
              <a:t>Fuentes</a:t>
            </a:r>
          </a:p>
        </p:txBody>
      </p:sp>
      <p:sp>
        <p:nvSpPr>
          <p:cNvPr id="12" name="Google Shape;270;p42"/>
          <p:cNvSpPr txBox="1"/>
          <p:nvPr/>
        </p:nvSpPr>
        <p:spPr>
          <a:xfrm>
            <a:off x="877424" y="1493268"/>
            <a:ext cx="4157664" cy="424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PE" sz="1600" b="1" dirty="0">
                <a:solidFill>
                  <a:srgbClr val="A4B4EA"/>
                </a:solidFill>
                <a:latin typeface="+mj-lt"/>
                <a:ea typeface="Rubik"/>
                <a:cs typeface="Rubik"/>
                <a:sym typeface="Rubik"/>
              </a:rPr>
              <a:t>ELABORADO POR : </a:t>
            </a:r>
            <a:r>
              <a:rPr lang="es-PE" sz="1600" b="1" dirty="0" smtClean="0">
                <a:solidFill>
                  <a:srgbClr val="A4B4EA"/>
                </a:solidFill>
                <a:latin typeface="+mj-lt"/>
                <a:ea typeface="Rubik"/>
                <a:cs typeface="Rubik"/>
                <a:sym typeface="Rubik"/>
              </a:rPr>
              <a:t/>
            </a:r>
            <a:br>
              <a:rPr lang="es-PE" sz="1600" b="1" dirty="0" smtClean="0">
                <a:solidFill>
                  <a:srgbClr val="A4B4EA"/>
                </a:solidFill>
                <a:latin typeface="+mj-lt"/>
                <a:ea typeface="Rubik"/>
                <a:cs typeface="Rubik"/>
                <a:sym typeface="Rubik"/>
              </a:rPr>
            </a:br>
            <a:r>
              <a:rPr lang="es-PE" sz="1600" dirty="0" smtClean="0">
                <a:ea typeface="Montserrat"/>
                <a:cs typeface="Montserrat"/>
                <a:sym typeface="Montserrat"/>
              </a:rPr>
              <a:t>plantillaspowerpoint.org</a:t>
            </a:r>
            <a:endParaRPr lang="es-PE" sz="1600" dirty="0">
              <a:ea typeface="Montserrat"/>
              <a:cs typeface="Montserrat"/>
              <a:sym typeface="Montserrat"/>
            </a:endParaRPr>
          </a:p>
          <a:p>
            <a:pPr lvl="0"/>
            <a:endParaRPr sz="1600" b="1" dirty="0">
              <a:solidFill>
                <a:srgbClr val="C00000"/>
              </a:solidFill>
              <a:latin typeface="Bevan" panose="020B0604020202020204" charset="0"/>
              <a:ea typeface="Rubik"/>
              <a:cs typeface="Rubik"/>
              <a:sym typeface="Rubik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DD76EE0-86EE-4091-9946-7B9B8D3CFA51}"/>
              </a:ext>
            </a:extLst>
          </p:cNvPr>
          <p:cNvGrpSpPr/>
          <p:nvPr/>
        </p:nvGrpSpPr>
        <p:grpSpPr>
          <a:xfrm>
            <a:off x="877424" y="2247648"/>
            <a:ext cx="2989182" cy="1594553"/>
            <a:chOff x="877424" y="2601843"/>
            <a:chExt cx="2989182" cy="1594553"/>
          </a:xfrm>
        </p:grpSpPr>
        <p:sp>
          <p:nvSpPr>
            <p:cNvPr id="14" name="Google Shape;272;p42"/>
            <p:cNvSpPr txBox="1"/>
            <p:nvPr/>
          </p:nvSpPr>
          <p:spPr>
            <a:xfrm>
              <a:off x="877424" y="2601843"/>
              <a:ext cx="2117100" cy="30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/>
              <a:r>
                <a:rPr lang="es-PE" sz="1600" b="1" dirty="0">
                  <a:solidFill>
                    <a:srgbClr val="ABD2E1"/>
                  </a:solidFill>
                  <a:latin typeface="+mj-lt"/>
                  <a:ea typeface="Rubik"/>
                  <a:cs typeface="Rubik"/>
                  <a:sym typeface="Rubik"/>
                </a:rPr>
                <a:t>IMAGES</a:t>
              </a:r>
              <a:r>
                <a:rPr lang="en" sz="1600" b="1" dirty="0">
                  <a:solidFill>
                    <a:srgbClr val="ABD2E1"/>
                  </a:solidFill>
                  <a:latin typeface="+mj-lt"/>
                  <a:ea typeface="Rubik"/>
                  <a:cs typeface="Rubik"/>
                  <a:sym typeface="Rubik"/>
                </a:rPr>
                <a:t> :</a:t>
              </a:r>
              <a:endParaRPr sz="1600" b="1" dirty="0">
                <a:solidFill>
                  <a:srgbClr val="ABD2E1"/>
                </a:solidFill>
                <a:latin typeface="+mj-lt"/>
                <a:ea typeface="Rubik"/>
                <a:cs typeface="Rubik"/>
                <a:sym typeface="Rubik"/>
              </a:endParaRPr>
            </a:p>
          </p:txBody>
        </p:sp>
        <p:sp>
          <p:nvSpPr>
            <p:cNvPr id="15" name="Google Shape;273;p42"/>
            <p:cNvSpPr txBox="1"/>
            <p:nvPr/>
          </p:nvSpPr>
          <p:spPr>
            <a:xfrm>
              <a:off x="877424" y="2910468"/>
              <a:ext cx="2989182" cy="1285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285743" indent="-285743">
                <a:buFont typeface="Arial" panose="020B0604020202020204" pitchFamily="34" charset="0"/>
                <a:buChar char="•"/>
              </a:pPr>
              <a:r>
                <a:rPr lang="es-PE" sz="1500" dirty="0">
                  <a:solidFill>
                    <a:schemeClr val="tx1"/>
                  </a:solidFill>
                  <a:ea typeface="Montserrat"/>
                  <a:cs typeface="Montserrat"/>
                  <a:sym typeface="Montserrat"/>
                </a:rPr>
                <a:t>unsplash.com</a:t>
              </a:r>
            </a:p>
          </p:txBody>
        </p:sp>
      </p:grpSp>
      <p:sp>
        <p:nvSpPr>
          <p:cNvPr id="16" name="Google Shape;274;p42"/>
          <p:cNvSpPr txBox="1"/>
          <p:nvPr/>
        </p:nvSpPr>
        <p:spPr>
          <a:xfrm>
            <a:off x="877424" y="3710418"/>
            <a:ext cx="21171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1600" b="1" dirty="0">
                <a:solidFill>
                  <a:srgbClr val="ABD2E1"/>
                </a:solidFill>
                <a:latin typeface="+mj-lt"/>
                <a:ea typeface="Rubik"/>
                <a:cs typeface="Rubik"/>
                <a:sym typeface="Rubik"/>
              </a:rPr>
              <a:t>FONTS :</a:t>
            </a:r>
            <a:endParaRPr sz="1600" b="1" dirty="0">
              <a:solidFill>
                <a:srgbClr val="ABD2E1"/>
              </a:solidFill>
              <a:latin typeface="+mj-lt"/>
              <a:ea typeface="Rubik"/>
              <a:cs typeface="Rubik"/>
              <a:sym typeface="Rubik"/>
            </a:endParaRPr>
          </a:p>
        </p:txBody>
      </p:sp>
      <p:sp>
        <p:nvSpPr>
          <p:cNvPr id="17" name="Google Shape;275;p42"/>
          <p:cNvSpPr txBox="1"/>
          <p:nvPr/>
        </p:nvSpPr>
        <p:spPr>
          <a:xfrm>
            <a:off x="877424" y="4019043"/>
            <a:ext cx="2645376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43" indent="-285743">
              <a:buFont typeface="Arial" panose="020B0604020202020204" pitchFamily="34" charset="0"/>
              <a:buChar char="•"/>
            </a:pPr>
            <a:r>
              <a:rPr lang="es-PE" sz="1500" dirty="0">
                <a:latin typeface="Montserrat"/>
                <a:ea typeface="Montserrat"/>
                <a:cs typeface="Montserrat"/>
                <a:sym typeface="Montserrat"/>
              </a:rPr>
              <a:t>Arial (Titulo)</a:t>
            </a:r>
          </a:p>
          <a:p>
            <a:pPr marL="285743" indent="-285743">
              <a:buFont typeface="Arial" panose="020B0604020202020204" pitchFamily="34" charset="0"/>
              <a:buChar char="•"/>
            </a:pPr>
            <a:r>
              <a:rPr lang="es-PE" sz="1500" dirty="0">
                <a:latin typeface="Montserrat"/>
                <a:ea typeface="Montserrat"/>
                <a:cs typeface="Montserrat"/>
                <a:sym typeface="Montserrat"/>
              </a:rPr>
              <a:t>Arial (Cuerpo)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87B591F6-995F-4C96-9F16-260C5505FC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331" t="46599"/>
          <a:stretch/>
        </p:blipFill>
        <p:spPr>
          <a:xfrm rot="5400000">
            <a:off x="7376663" y="-40546"/>
            <a:ext cx="1739645" cy="1779662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97C279FA-C7D6-497E-9FDC-0994494C43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331" t="46599"/>
          <a:stretch/>
        </p:blipFill>
        <p:spPr>
          <a:xfrm rot="16200000">
            <a:off x="36813" y="3818726"/>
            <a:ext cx="1285929" cy="131550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4C37EA5-F8B8-4DA4-A0C8-9D4450E96A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7337" y="1753363"/>
            <a:ext cx="2547325" cy="2570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4633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" name="Google Shape;2968;p70"/>
          <p:cNvSpPr txBox="1">
            <a:spLocks noGrp="1"/>
          </p:cNvSpPr>
          <p:nvPr>
            <p:ph type="title"/>
          </p:nvPr>
        </p:nvSpPr>
        <p:spPr>
          <a:xfrm>
            <a:off x="323528" y="339502"/>
            <a:ext cx="776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ABD2E1"/>
                </a:solidFill>
              </a:rPr>
              <a:t>RESOURCES</a:t>
            </a:r>
            <a:endParaRPr sz="3000" dirty="0">
              <a:solidFill>
                <a:srgbClr val="ABD2E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878A025-17A1-4C46-AFF9-8173AD9187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625852"/>
            <a:ext cx="2291390" cy="228323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967E664-BC2A-4256-9DDD-47BBA42F5B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475" y="1347614"/>
            <a:ext cx="1412842" cy="369467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D67FFC2-A140-4D34-87BE-EE0DFAC5AC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1809" y="2915994"/>
            <a:ext cx="1952252" cy="196978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652CF73-801F-44D9-9834-245E0BEFCB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5820" y="862523"/>
            <a:ext cx="2008358" cy="2088292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4575C63B-3B74-46B8-94F5-634692C276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895678" y="1225260"/>
            <a:ext cx="1838325" cy="1819275"/>
          </a:xfrm>
          <a:prstGeom prst="rect">
            <a:avLst/>
          </a:prstGeom>
        </p:spPr>
      </p:pic>
      <p:sp>
        <p:nvSpPr>
          <p:cNvPr id="20" name="Freeform 10">
            <a:extLst>
              <a:ext uri="{FF2B5EF4-FFF2-40B4-BE49-F238E27FC236}">
                <a16:creationId xmlns:a16="http://schemas.microsoft.com/office/drawing/2014/main" id="{060F8B42-F333-4655-8351-D5F259009374}"/>
              </a:ext>
            </a:extLst>
          </p:cNvPr>
          <p:cNvSpPr>
            <a:spLocks/>
          </p:cNvSpPr>
          <p:nvPr/>
        </p:nvSpPr>
        <p:spPr bwMode="auto">
          <a:xfrm>
            <a:off x="2012950" y="3325813"/>
            <a:ext cx="1047750" cy="1355725"/>
          </a:xfrm>
          <a:custGeom>
            <a:avLst/>
            <a:gdLst>
              <a:gd name="T0" fmla="*/ 168 w 388"/>
              <a:gd name="T1" fmla="*/ 492 h 502"/>
              <a:gd name="T2" fmla="*/ 144 w 388"/>
              <a:gd name="T3" fmla="*/ 411 h 502"/>
              <a:gd name="T4" fmla="*/ 78 w 388"/>
              <a:gd name="T5" fmla="*/ 276 h 502"/>
              <a:gd name="T6" fmla="*/ 24 w 388"/>
              <a:gd name="T7" fmla="*/ 186 h 502"/>
              <a:gd name="T8" fmla="*/ 28 w 388"/>
              <a:gd name="T9" fmla="*/ 45 h 502"/>
              <a:gd name="T10" fmla="*/ 38 w 388"/>
              <a:gd name="T11" fmla="*/ 51 h 502"/>
              <a:gd name="T12" fmla="*/ 52 w 388"/>
              <a:gd name="T13" fmla="*/ 64 h 502"/>
              <a:gd name="T14" fmla="*/ 75 w 388"/>
              <a:gd name="T15" fmla="*/ 73 h 502"/>
              <a:gd name="T16" fmla="*/ 84 w 388"/>
              <a:gd name="T17" fmla="*/ 47 h 502"/>
              <a:gd name="T18" fmla="*/ 78 w 388"/>
              <a:gd name="T19" fmla="*/ 27 h 502"/>
              <a:gd name="T20" fmla="*/ 76 w 388"/>
              <a:gd name="T21" fmla="*/ 12 h 502"/>
              <a:gd name="T22" fmla="*/ 156 w 388"/>
              <a:gd name="T23" fmla="*/ 19 h 502"/>
              <a:gd name="T24" fmla="*/ 270 w 388"/>
              <a:gd name="T25" fmla="*/ 88 h 502"/>
              <a:gd name="T26" fmla="*/ 284 w 388"/>
              <a:gd name="T27" fmla="*/ 96 h 502"/>
              <a:gd name="T28" fmla="*/ 282 w 388"/>
              <a:gd name="T29" fmla="*/ 101 h 502"/>
              <a:gd name="T30" fmla="*/ 268 w 388"/>
              <a:gd name="T31" fmla="*/ 150 h 502"/>
              <a:gd name="T32" fmla="*/ 274 w 388"/>
              <a:gd name="T33" fmla="*/ 170 h 502"/>
              <a:gd name="T34" fmla="*/ 281 w 388"/>
              <a:gd name="T35" fmla="*/ 190 h 502"/>
              <a:gd name="T36" fmla="*/ 280 w 388"/>
              <a:gd name="T37" fmla="*/ 212 h 502"/>
              <a:gd name="T38" fmla="*/ 281 w 388"/>
              <a:gd name="T39" fmla="*/ 232 h 502"/>
              <a:gd name="T40" fmla="*/ 281 w 388"/>
              <a:gd name="T41" fmla="*/ 251 h 502"/>
              <a:gd name="T42" fmla="*/ 271 w 388"/>
              <a:gd name="T43" fmla="*/ 266 h 502"/>
              <a:gd name="T44" fmla="*/ 290 w 388"/>
              <a:gd name="T45" fmla="*/ 260 h 502"/>
              <a:gd name="T46" fmla="*/ 342 w 388"/>
              <a:gd name="T47" fmla="*/ 231 h 502"/>
              <a:gd name="T48" fmla="*/ 371 w 388"/>
              <a:gd name="T49" fmla="*/ 223 h 502"/>
              <a:gd name="T50" fmla="*/ 377 w 388"/>
              <a:gd name="T51" fmla="*/ 232 h 502"/>
              <a:gd name="T52" fmla="*/ 379 w 388"/>
              <a:gd name="T53" fmla="*/ 238 h 502"/>
              <a:gd name="T54" fmla="*/ 388 w 388"/>
              <a:gd name="T55" fmla="*/ 271 h 502"/>
              <a:gd name="T56" fmla="*/ 366 w 388"/>
              <a:gd name="T57" fmla="*/ 304 h 502"/>
              <a:gd name="T58" fmla="*/ 359 w 388"/>
              <a:gd name="T59" fmla="*/ 325 h 502"/>
              <a:gd name="T60" fmla="*/ 372 w 388"/>
              <a:gd name="T61" fmla="*/ 313 h 502"/>
              <a:gd name="T62" fmla="*/ 388 w 388"/>
              <a:gd name="T63" fmla="*/ 309 h 502"/>
              <a:gd name="T64" fmla="*/ 369 w 388"/>
              <a:gd name="T65" fmla="*/ 388 h 502"/>
              <a:gd name="T66" fmla="*/ 334 w 388"/>
              <a:gd name="T67" fmla="*/ 493 h 502"/>
              <a:gd name="T68" fmla="*/ 329 w 388"/>
              <a:gd name="T69" fmla="*/ 499 h 502"/>
              <a:gd name="T70" fmla="*/ 286 w 388"/>
              <a:gd name="T71" fmla="*/ 500 h 502"/>
              <a:gd name="T72" fmla="*/ 188 w 388"/>
              <a:gd name="T73" fmla="*/ 497 h 502"/>
              <a:gd name="T74" fmla="*/ 168 w 388"/>
              <a:gd name="T75" fmla="*/ 492 h 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88" h="502">
                <a:moveTo>
                  <a:pt x="168" y="492"/>
                </a:moveTo>
                <a:cubicBezTo>
                  <a:pt x="159" y="466"/>
                  <a:pt x="149" y="439"/>
                  <a:pt x="144" y="411"/>
                </a:cubicBezTo>
                <a:cubicBezTo>
                  <a:pt x="134" y="360"/>
                  <a:pt x="108" y="317"/>
                  <a:pt x="78" y="276"/>
                </a:cubicBezTo>
                <a:cubicBezTo>
                  <a:pt x="58" y="247"/>
                  <a:pt x="38" y="219"/>
                  <a:pt x="24" y="186"/>
                </a:cubicBezTo>
                <a:cubicBezTo>
                  <a:pt x="4" y="139"/>
                  <a:pt x="0" y="91"/>
                  <a:pt x="28" y="45"/>
                </a:cubicBezTo>
                <a:cubicBezTo>
                  <a:pt x="33" y="44"/>
                  <a:pt x="35" y="48"/>
                  <a:pt x="38" y="51"/>
                </a:cubicBezTo>
                <a:cubicBezTo>
                  <a:pt x="43" y="55"/>
                  <a:pt x="47" y="60"/>
                  <a:pt x="52" y="64"/>
                </a:cubicBezTo>
                <a:cubicBezTo>
                  <a:pt x="59" y="69"/>
                  <a:pt x="66" y="78"/>
                  <a:pt x="75" y="73"/>
                </a:cubicBezTo>
                <a:cubicBezTo>
                  <a:pt x="85" y="68"/>
                  <a:pt x="84" y="57"/>
                  <a:pt x="84" y="47"/>
                </a:cubicBezTo>
                <a:cubicBezTo>
                  <a:pt x="84" y="40"/>
                  <a:pt x="81" y="34"/>
                  <a:pt x="78" y="27"/>
                </a:cubicBezTo>
                <a:cubicBezTo>
                  <a:pt x="76" y="23"/>
                  <a:pt x="72" y="18"/>
                  <a:pt x="76" y="12"/>
                </a:cubicBezTo>
                <a:cubicBezTo>
                  <a:pt x="104" y="0"/>
                  <a:pt x="130" y="6"/>
                  <a:pt x="156" y="19"/>
                </a:cubicBezTo>
                <a:cubicBezTo>
                  <a:pt x="195" y="40"/>
                  <a:pt x="234" y="62"/>
                  <a:pt x="270" y="88"/>
                </a:cubicBezTo>
                <a:cubicBezTo>
                  <a:pt x="275" y="91"/>
                  <a:pt x="279" y="93"/>
                  <a:pt x="284" y="96"/>
                </a:cubicBezTo>
                <a:cubicBezTo>
                  <a:pt x="285" y="98"/>
                  <a:pt x="284" y="100"/>
                  <a:pt x="282" y="101"/>
                </a:cubicBezTo>
                <a:cubicBezTo>
                  <a:pt x="261" y="113"/>
                  <a:pt x="256" y="128"/>
                  <a:pt x="268" y="150"/>
                </a:cubicBezTo>
                <a:cubicBezTo>
                  <a:pt x="271" y="156"/>
                  <a:pt x="274" y="163"/>
                  <a:pt x="274" y="170"/>
                </a:cubicBezTo>
                <a:cubicBezTo>
                  <a:pt x="273" y="178"/>
                  <a:pt x="275" y="184"/>
                  <a:pt x="281" y="190"/>
                </a:cubicBezTo>
                <a:cubicBezTo>
                  <a:pt x="290" y="197"/>
                  <a:pt x="290" y="205"/>
                  <a:pt x="280" y="212"/>
                </a:cubicBezTo>
                <a:cubicBezTo>
                  <a:pt x="271" y="219"/>
                  <a:pt x="271" y="224"/>
                  <a:pt x="281" y="232"/>
                </a:cubicBezTo>
                <a:cubicBezTo>
                  <a:pt x="293" y="239"/>
                  <a:pt x="292" y="242"/>
                  <a:pt x="281" y="251"/>
                </a:cubicBezTo>
                <a:cubicBezTo>
                  <a:pt x="276" y="255"/>
                  <a:pt x="271" y="258"/>
                  <a:pt x="271" y="266"/>
                </a:cubicBezTo>
                <a:cubicBezTo>
                  <a:pt x="279" y="267"/>
                  <a:pt x="284" y="263"/>
                  <a:pt x="290" y="260"/>
                </a:cubicBezTo>
                <a:cubicBezTo>
                  <a:pt x="308" y="251"/>
                  <a:pt x="324" y="239"/>
                  <a:pt x="342" y="231"/>
                </a:cubicBezTo>
                <a:cubicBezTo>
                  <a:pt x="351" y="226"/>
                  <a:pt x="360" y="221"/>
                  <a:pt x="371" y="223"/>
                </a:cubicBezTo>
                <a:cubicBezTo>
                  <a:pt x="375" y="225"/>
                  <a:pt x="376" y="228"/>
                  <a:pt x="377" y="232"/>
                </a:cubicBezTo>
                <a:cubicBezTo>
                  <a:pt x="378" y="234"/>
                  <a:pt x="378" y="236"/>
                  <a:pt x="379" y="238"/>
                </a:cubicBezTo>
                <a:cubicBezTo>
                  <a:pt x="383" y="249"/>
                  <a:pt x="384" y="260"/>
                  <a:pt x="388" y="271"/>
                </a:cubicBezTo>
                <a:cubicBezTo>
                  <a:pt x="385" y="285"/>
                  <a:pt x="373" y="293"/>
                  <a:pt x="366" y="304"/>
                </a:cubicBezTo>
                <a:cubicBezTo>
                  <a:pt x="363" y="311"/>
                  <a:pt x="356" y="316"/>
                  <a:pt x="359" y="325"/>
                </a:cubicBezTo>
                <a:cubicBezTo>
                  <a:pt x="366" y="324"/>
                  <a:pt x="368" y="317"/>
                  <a:pt x="372" y="313"/>
                </a:cubicBezTo>
                <a:cubicBezTo>
                  <a:pt x="377" y="309"/>
                  <a:pt x="380" y="301"/>
                  <a:pt x="388" y="309"/>
                </a:cubicBezTo>
                <a:cubicBezTo>
                  <a:pt x="388" y="337"/>
                  <a:pt x="379" y="363"/>
                  <a:pt x="369" y="388"/>
                </a:cubicBezTo>
                <a:cubicBezTo>
                  <a:pt x="357" y="423"/>
                  <a:pt x="340" y="456"/>
                  <a:pt x="334" y="493"/>
                </a:cubicBezTo>
                <a:cubicBezTo>
                  <a:pt x="334" y="496"/>
                  <a:pt x="332" y="497"/>
                  <a:pt x="329" y="499"/>
                </a:cubicBezTo>
                <a:cubicBezTo>
                  <a:pt x="315" y="502"/>
                  <a:pt x="300" y="501"/>
                  <a:pt x="286" y="500"/>
                </a:cubicBezTo>
                <a:cubicBezTo>
                  <a:pt x="253" y="496"/>
                  <a:pt x="221" y="498"/>
                  <a:pt x="188" y="497"/>
                </a:cubicBezTo>
                <a:cubicBezTo>
                  <a:pt x="181" y="497"/>
                  <a:pt x="174" y="498"/>
                  <a:pt x="168" y="492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11">
            <a:extLst>
              <a:ext uri="{FF2B5EF4-FFF2-40B4-BE49-F238E27FC236}">
                <a16:creationId xmlns:a16="http://schemas.microsoft.com/office/drawing/2014/main" id="{82D5A87E-A957-4645-9424-44E58A9EC1DF}"/>
              </a:ext>
            </a:extLst>
          </p:cNvPr>
          <p:cNvSpPr>
            <a:spLocks/>
          </p:cNvSpPr>
          <p:nvPr/>
        </p:nvSpPr>
        <p:spPr bwMode="auto">
          <a:xfrm>
            <a:off x="2701925" y="3114676"/>
            <a:ext cx="839788" cy="1644650"/>
          </a:xfrm>
          <a:custGeom>
            <a:avLst/>
            <a:gdLst>
              <a:gd name="T0" fmla="*/ 110 w 311"/>
              <a:gd name="T1" fmla="*/ 406 h 609"/>
              <a:gd name="T2" fmla="*/ 98 w 311"/>
              <a:gd name="T3" fmla="*/ 401 h 609"/>
              <a:gd name="T4" fmla="*/ 131 w 311"/>
              <a:gd name="T5" fmla="*/ 350 h 609"/>
              <a:gd name="T6" fmla="*/ 150 w 311"/>
              <a:gd name="T7" fmla="*/ 316 h 609"/>
              <a:gd name="T8" fmla="*/ 120 w 311"/>
              <a:gd name="T9" fmla="*/ 311 h 609"/>
              <a:gd name="T10" fmla="*/ 117 w 311"/>
              <a:gd name="T11" fmla="*/ 302 h 609"/>
              <a:gd name="T12" fmla="*/ 20 w 311"/>
              <a:gd name="T13" fmla="*/ 348 h 609"/>
              <a:gd name="T14" fmla="*/ 13 w 311"/>
              <a:gd name="T15" fmla="*/ 337 h 609"/>
              <a:gd name="T16" fmla="*/ 29 w 311"/>
              <a:gd name="T17" fmla="*/ 315 h 609"/>
              <a:gd name="T18" fmla="*/ 33 w 311"/>
              <a:gd name="T19" fmla="*/ 279 h 609"/>
              <a:gd name="T20" fmla="*/ 11 w 311"/>
              <a:gd name="T21" fmla="*/ 233 h 609"/>
              <a:gd name="T22" fmla="*/ 14 w 311"/>
              <a:gd name="T23" fmla="*/ 180 h 609"/>
              <a:gd name="T24" fmla="*/ 80 w 311"/>
              <a:gd name="T25" fmla="*/ 178 h 609"/>
              <a:gd name="T26" fmla="*/ 40 w 311"/>
              <a:gd name="T27" fmla="*/ 94 h 609"/>
              <a:gd name="T28" fmla="*/ 70 w 311"/>
              <a:gd name="T29" fmla="*/ 78 h 609"/>
              <a:gd name="T30" fmla="*/ 110 w 311"/>
              <a:gd name="T31" fmla="*/ 78 h 609"/>
              <a:gd name="T32" fmla="*/ 121 w 311"/>
              <a:gd name="T33" fmla="*/ 25 h 609"/>
              <a:gd name="T34" fmla="*/ 150 w 311"/>
              <a:gd name="T35" fmla="*/ 17 h 609"/>
              <a:gd name="T36" fmla="*/ 170 w 311"/>
              <a:gd name="T37" fmla="*/ 26 h 609"/>
              <a:gd name="T38" fmla="*/ 211 w 311"/>
              <a:gd name="T39" fmla="*/ 164 h 609"/>
              <a:gd name="T40" fmla="*/ 224 w 311"/>
              <a:gd name="T41" fmla="*/ 163 h 609"/>
              <a:gd name="T42" fmla="*/ 233 w 311"/>
              <a:gd name="T43" fmla="*/ 133 h 609"/>
              <a:gd name="T44" fmla="*/ 252 w 311"/>
              <a:gd name="T45" fmla="*/ 171 h 609"/>
              <a:gd name="T46" fmla="*/ 246 w 311"/>
              <a:gd name="T47" fmla="*/ 201 h 609"/>
              <a:gd name="T48" fmla="*/ 257 w 311"/>
              <a:gd name="T49" fmla="*/ 209 h 609"/>
              <a:gd name="T50" fmla="*/ 294 w 311"/>
              <a:gd name="T51" fmla="*/ 271 h 609"/>
              <a:gd name="T52" fmla="*/ 293 w 311"/>
              <a:gd name="T53" fmla="*/ 397 h 609"/>
              <a:gd name="T54" fmla="*/ 266 w 311"/>
              <a:gd name="T55" fmla="*/ 514 h 609"/>
              <a:gd name="T56" fmla="*/ 261 w 311"/>
              <a:gd name="T57" fmla="*/ 595 h 609"/>
              <a:gd name="T58" fmla="*/ 238 w 311"/>
              <a:gd name="T59" fmla="*/ 596 h 609"/>
              <a:gd name="T60" fmla="*/ 269 w 311"/>
              <a:gd name="T61" fmla="*/ 409 h 609"/>
              <a:gd name="T62" fmla="*/ 260 w 311"/>
              <a:gd name="T63" fmla="*/ 260 h 609"/>
              <a:gd name="T64" fmla="*/ 208 w 311"/>
              <a:gd name="T65" fmla="*/ 302 h 609"/>
              <a:gd name="T66" fmla="*/ 148 w 311"/>
              <a:gd name="T67" fmla="*/ 383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11" h="609">
                <a:moveTo>
                  <a:pt x="131" y="386"/>
                </a:moveTo>
                <a:cubicBezTo>
                  <a:pt x="120" y="388"/>
                  <a:pt x="117" y="399"/>
                  <a:pt x="110" y="406"/>
                </a:cubicBezTo>
                <a:cubicBezTo>
                  <a:pt x="108" y="408"/>
                  <a:pt x="106" y="413"/>
                  <a:pt x="102" y="411"/>
                </a:cubicBezTo>
                <a:cubicBezTo>
                  <a:pt x="99" y="409"/>
                  <a:pt x="98" y="405"/>
                  <a:pt x="98" y="401"/>
                </a:cubicBezTo>
                <a:cubicBezTo>
                  <a:pt x="98" y="395"/>
                  <a:pt x="101" y="391"/>
                  <a:pt x="104" y="387"/>
                </a:cubicBezTo>
                <a:cubicBezTo>
                  <a:pt x="113" y="375"/>
                  <a:pt x="122" y="363"/>
                  <a:pt x="131" y="350"/>
                </a:cubicBezTo>
                <a:cubicBezTo>
                  <a:pt x="130" y="342"/>
                  <a:pt x="138" y="338"/>
                  <a:pt x="141" y="332"/>
                </a:cubicBezTo>
                <a:cubicBezTo>
                  <a:pt x="144" y="327"/>
                  <a:pt x="150" y="324"/>
                  <a:pt x="150" y="316"/>
                </a:cubicBezTo>
                <a:cubicBezTo>
                  <a:pt x="140" y="315"/>
                  <a:pt x="130" y="325"/>
                  <a:pt x="120" y="317"/>
                </a:cubicBezTo>
                <a:cubicBezTo>
                  <a:pt x="120" y="315"/>
                  <a:pt x="120" y="313"/>
                  <a:pt x="120" y="311"/>
                </a:cubicBezTo>
                <a:cubicBezTo>
                  <a:pt x="122" y="306"/>
                  <a:pt x="128" y="305"/>
                  <a:pt x="132" y="300"/>
                </a:cubicBezTo>
                <a:cubicBezTo>
                  <a:pt x="126" y="299"/>
                  <a:pt x="122" y="305"/>
                  <a:pt x="117" y="302"/>
                </a:cubicBezTo>
                <a:cubicBezTo>
                  <a:pt x="88" y="308"/>
                  <a:pt x="65" y="326"/>
                  <a:pt x="39" y="340"/>
                </a:cubicBezTo>
                <a:cubicBezTo>
                  <a:pt x="33" y="343"/>
                  <a:pt x="27" y="346"/>
                  <a:pt x="20" y="348"/>
                </a:cubicBezTo>
                <a:cubicBezTo>
                  <a:pt x="17" y="349"/>
                  <a:pt x="13" y="351"/>
                  <a:pt x="11" y="348"/>
                </a:cubicBezTo>
                <a:cubicBezTo>
                  <a:pt x="8" y="344"/>
                  <a:pt x="11" y="340"/>
                  <a:pt x="13" y="337"/>
                </a:cubicBezTo>
                <a:cubicBezTo>
                  <a:pt x="17" y="329"/>
                  <a:pt x="26" y="325"/>
                  <a:pt x="34" y="320"/>
                </a:cubicBezTo>
                <a:cubicBezTo>
                  <a:pt x="32" y="318"/>
                  <a:pt x="30" y="316"/>
                  <a:pt x="29" y="315"/>
                </a:cubicBezTo>
                <a:cubicBezTo>
                  <a:pt x="6" y="299"/>
                  <a:pt x="6" y="298"/>
                  <a:pt x="29" y="282"/>
                </a:cubicBezTo>
                <a:cubicBezTo>
                  <a:pt x="30" y="281"/>
                  <a:pt x="31" y="280"/>
                  <a:pt x="33" y="279"/>
                </a:cubicBezTo>
                <a:cubicBezTo>
                  <a:pt x="20" y="270"/>
                  <a:pt x="12" y="260"/>
                  <a:pt x="15" y="244"/>
                </a:cubicBezTo>
                <a:cubicBezTo>
                  <a:pt x="16" y="240"/>
                  <a:pt x="14" y="235"/>
                  <a:pt x="11" y="233"/>
                </a:cubicBezTo>
                <a:cubicBezTo>
                  <a:pt x="0" y="222"/>
                  <a:pt x="5" y="207"/>
                  <a:pt x="3" y="194"/>
                </a:cubicBezTo>
                <a:cubicBezTo>
                  <a:pt x="1" y="187"/>
                  <a:pt x="9" y="183"/>
                  <a:pt x="14" y="180"/>
                </a:cubicBezTo>
                <a:cubicBezTo>
                  <a:pt x="19" y="178"/>
                  <a:pt x="24" y="176"/>
                  <a:pt x="29" y="174"/>
                </a:cubicBezTo>
                <a:cubicBezTo>
                  <a:pt x="47" y="167"/>
                  <a:pt x="63" y="175"/>
                  <a:pt x="80" y="178"/>
                </a:cubicBezTo>
                <a:cubicBezTo>
                  <a:pt x="60" y="162"/>
                  <a:pt x="45" y="141"/>
                  <a:pt x="30" y="120"/>
                </a:cubicBezTo>
                <a:cubicBezTo>
                  <a:pt x="20" y="105"/>
                  <a:pt x="23" y="99"/>
                  <a:pt x="40" y="94"/>
                </a:cubicBezTo>
                <a:cubicBezTo>
                  <a:pt x="48" y="92"/>
                  <a:pt x="56" y="91"/>
                  <a:pt x="60" y="83"/>
                </a:cubicBezTo>
                <a:cubicBezTo>
                  <a:pt x="61" y="79"/>
                  <a:pt x="66" y="78"/>
                  <a:pt x="70" y="78"/>
                </a:cubicBezTo>
                <a:cubicBezTo>
                  <a:pt x="89" y="77"/>
                  <a:pt x="108" y="74"/>
                  <a:pt x="121" y="87"/>
                </a:cubicBezTo>
                <a:cubicBezTo>
                  <a:pt x="119" y="86"/>
                  <a:pt x="114" y="82"/>
                  <a:pt x="110" y="78"/>
                </a:cubicBezTo>
                <a:cubicBezTo>
                  <a:pt x="106" y="74"/>
                  <a:pt x="102" y="67"/>
                  <a:pt x="105" y="62"/>
                </a:cubicBezTo>
                <a:cubicBezTo>
                  <a:pt x="113" y="50"/>
                  <a:pt x="114" y="36"/>
                  <a:pt x="121" y="25"/>
                </a:cubicBezTo>
                <a:cubicBezTo>
                  <a:pt x="126" y="17"/>
                  <a:pt x="130" y="6"/>
                  <a:pt x="141" y="19"/>
                </a:cubicBezTo>
                <a:cubicBezTo>
                  <a:pt x="146" y="25"/>
                  <a:pt x="147" y="20"/>
                  <a:pt x="150" y="17"/>
                </a:cubicBezTo>
                <a:cubicBezTo>
                  <a:pt x="156" y="11"/>
                  <a:pt x="159" y="0"/>
                  <a:pt x="168" y="3"/>
                </a:cubicBezTo>
                <a:cubicBezTo>
                  <a:pt x="178" y="8"/>
                  <a:pt x="171" y="18"/>
                  <a:pt x="170" y="26"/>
                </a:cubicBezTo>
                <a:cubicBezTo>
                  <a:pt x="170" y="61"/>
                  <a:pt x="169" y="97"/>
                  <a:pt x="188" y="129"/>
                </a:cubicBezTo>
                <a:cubicBezTo>
                  <a:pt x="202" y="137"/>
                  <a:pt x="205" y="152"/>
                  <a:pt x="211" y="164"/>
                </a:cubicBezTo>
                <a:cubicBezTo>
                  <a:pt x="212" y="168"/>
                  <a:pt x="211" y="175"/>
                  <a:pt x="218" y="174"/>
                </a:cubicBezTo>
                <a:cubicBezTo>
                  <a:pt x="223" y="173"/>
                  <a:pt x="223" y="167"/>
                  <a:pt x="224" y="163"/>
                </a:cubicBezTo>
                <a:cubicBezTo>
                  <a:pt x="225" y="158"/>
                  <a:pt x="224" y="153"/>
                  <a:pt x="224" y="148"/>
                </a:cubicBezTo>
                <a:cubicBezTo>
                  <a:pt x="224" y="141"/>
                  <a:pt x="225" y="135"/>
                  <a:pt x="233" y="133"/>
                </a:cubicBezTo>
                <a:cubicBezTo>
                  <a:pt x="239" y="130"/>
                  <a:pt x="245" y="132"/>
                  <a:pt x="251" y="137"/>
                </a:cubicBezTo>
                <a:cubicBezTo>
                  <a:pt x="259" y="145"/>
                  <a:pt x="260" y="157"/>
                  <a:pt x="252" y="171"/>
                </a:cubicBezTo>
                <a:cubicBezTo>
                  <a:pt x="246" y="181"/>
                  <a:pt x="238" y="189"/>
                  <a:pt x="240" y="202"/>
                </a:cubicBezTo>
                <a:cubicBezTo>
                  <a:pt x="242" y="203"/>
                  <a:pt x="244" y="201"/>
                  <a:pt x="246" y="201"/>
                </a:cubicBezTo>
                <a:cubicBezTo>
                  <a:pt x="249" y="199"/>
                  <a:pt x="253" y="195"/>
                  <a:pt x="257" y="198"/>
                </a:cubicBezTo>
                <a:cubicBezTo>
                  <a:pt x="261" y="201"/>
                  <a:pt x="258" y="205"/>
                  <a:pt x="257" y="209"/>
                </a:cubicBezTo>
                <a:cubicBezTo>
                  <a:pt x="254" y="219"/>
                  <a:pt x="258" y="226"/>
                  <a:pt x="266" y="230"/>
                </a:cubicBezTo>
                <a:cubicBezTo>
                  <a:pt x="282" y="239"/>
                  <a:pt x="290" y="254"/>
                  <a:pt x="294" y="271"/>
                </a:cubicBezTo>
                <a:cubicBezTo>
                  <a:pt x="301" y="307"/>
                  <a:pt x="311" y="343"/>
                  <a:pt x="300" y="381"/>
                </a:cubicBezTo>
                <a:cubicBezTo>
                  <a:pt x="299" y="387"/>
                  <a:pt x="297" y="392"/>
                  <a:pt x="293" y="397"/>
                </a:cubicBezTo>
                <a:cubicBezTo>
                  <a:pt x="282" y="425"/>
                  <a:pt x="275" y="453"/>
                  <a:pt x="268" y="482"/>
                </a:cubicBezTo>
                <a:cubicBezTo>
                  <a:pt x="270" y="493"/>
                  <a:pt x="268" y="504"/>
                  <a:pt x="266" y="514"/>
                </a:cubicBezTo>
                <a:cubicBezTo>
                  <a:pt x="263" y="532"/>
                  <a:pt x="261" y="550"/>
                  <a:pt x="261" y="568"/>
                </a:cubicBezTo>
                <a:cubicBezTo>
                  <a:pt x="262" y="577"/>
                  <a:pt x="262" y="586"/>
                  <a:pt x="261" y="595"/>
                </a:cubicBezTo>
                <a:cubicBezTo>
                  <a:pt x="261" y="601"/>
                  <a:pt x="260" y="608"/>
                  <a:pt x="251" y="609"/>
                </a:cubicBezTo>
                <a:cubicBezTo>
                  <a:pt x="243" y="609"/>
                  <a:pt x="239" y="603"/>
                  <a:pt x="238" y="596"/>
                </a:cubicBezTo>
                <a:cubicBezTo>
                  <a:pt x="235" y="565"/>
                  <a:pt x="233" y="534"/>
                  <a:pt x="240" y="504"/>
                </a:cubicBezTo>
                <a:cubicBezTo>
                  <a:pt x="246" y="471"/>
                  <a:pt x="258" y="440"/>
                  <a:pt x="269" y="409"/>
                </a:cubicBezTo>
                <a:cubicBezTo>
                  <a:pt x="284" y="365"/>
                  <a:pt x="285" y="321"/>
                  <a:pt x="268" y="277"/>
                </a:cubicBezTo>
                <a:cubicBezTo>
                  <a:pt x="266" y="271"/>
                  <a:pt x="263" y="265"/>
                  <a:pt x="260" y="260"/>
                </a:cubicBezTo>
                <a:cubicBezTo>
                  <a:pt x="251" y="247"/>
                  <a:pt x="250" y="250"/>
                  <a:pt x="237" y="256"/>
                </a:cubicBezTo>
                <a:cubicBezTo>
                  <a:pt x="215" y="265"/>
                  <a:pt x="211" y="280"/>
                  <a:pt x="208" y="302"/>
                </a:cubicBezTo>
                <a:cubicBezTo>
                  <a:pt x="206" y="331"/>
                  <a:pt x="192" y="357"/>
                  <a:pt x="166" y="373"/>
                </a:cubicBezTo>
                <a:cubicBezTo>
                  <a:pt x="159" y="376"/>
                  <a:pt x="153" y="378"/>
                  <a:pt x="148" y="383"/>
                </a:cubicBezTo>
                <a:cubicBezTo>
                  <a:pt x="143" y="388"/>
                  <a:pt x="138" y="391"/>
                  <a:pt x="131" y="386"/>
                </a:cubicBezTo>
                <a:close/>
              </a:path>
            </a:pathLst>
          </a:custGeom>
          <a:solidFill>
            <a:srgbClr val="98DFB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12">
            <a:extLst>
              <a:ext uri="{FF2B5EF4-FFF2-40B4-BE49-F238E27FC236}">
                <a16:creationId xmlns:a16="http://schemas.microsoft.com/office/drawing/2014/main" id="{B7478E34-6BE2-4DA4-B0D0-0C834D999E0A}"/>
              </a:ext>
            </a:extLst>
          </p:cNvPr>
          <p:cNvSpPr>
            <a:spLocks/>
          </p:cNvSpPr>
          <p:nvPr/>
        </p:nvSpPr>
        <p:spPr bwMode="auto">
          <a:xfrm>
            <a:off x="3209925" y="3195638"/>
            <a:ext cx="609600" cy="992187"/>
          </a:xfrm>
          <a:custGeom>
            <a:avLst/>
            <a:gdLst>
              <a:gd name="T0" fmla="*/ 105 w 226"/>
              <a:gd name="T1" fmla="*/ 367 h 367"/>
              <a:gd name="T2" fmla="*/ 99 w 226"/>
              <a:gd name="T3" fmla="*/ 232 h 367"/>
              <a:gd name="T4" fmla="*/ 81 w 226"/>
              <a:gd name="T5" fmla="*/ 207 h 367"/>
              <a:gd name="T6" fmla="*/ 68 w 226"/>
              <a:gd name="T7" fmla="*/ 170 h 367"/>
              <a:gd name="T8" fmla="*/ 63 w 226"/>
              <a:gd name="T9" fmla="*/ 171 h 367"/>
              <a:gd name="T10" fmla="*/ 48 w 226"/>
              <a:gd name="T11" fmla="*/ 180 h 367"/>
              <a:gd name="T12" fmla="*/ 48 w 226"/>
              <a:gd name="T13" fmla="*/ 161 h 367"/>
              <a:gd name="T14" fmla="*/ 58 w 226"/>
              <a:gd name="T15" fmla="*/ 143 h 367"/>
              <a:gd name="T16" fmla="*/ 60 w 226"/>
              <a:gd name="T17" fmla="*/ 109 h 367"/>
              <a:gd name="T18" fmla="*/ 44 w 226"/>
              <a:gd name="T19" fmla="*/ 106 h 367"/>
              <a:gd name="T20" fmla="*/ 40 w 226"/>
              <a:gd name="T21" fmla="*/ 119 h 367"/>
              <a:gd name="T22" fmla="*/ 39 w 226"/>
              <a:gd name="T23" fmla="*/ 141 h 367"/>
              <a:gd name="T24" fmla="*/ 26 w 226"/>
              <a:gd name="T25" fmla="*/ 151 h 367"/>
              <a:gd name="T26" fmla="*/ 21 w 226"/>
              <a:gd name="T27" fmla="*/ 141 h 367"/>
              <a:gd name="T28" fmla="*/ 0 w 226"/>
              <a:gd name="T29" fmla="*/ 99 h 367"/>
              <a:gd name="T30" fmla="*/ 40 w 226"/>
              <a:gd name="T31" fmla="*/ 47 h 367"/>
              <a:gd name="T32" fmla="*/ 161 w 226"/>
              <a:gd name="T33" fmla="*/ 6 h 367"/>
              <a:gd name="T34" fmla="*/ 223 w 226"/>
              <a:gd name="T35" fmla="*/ 72 h 367"/>
              <a:gd name="T36" fmla="*/ 217 w 226"/>
              <a:gd name="T37" fmla="*/ 275 h 367"/>
              <a:gd name="T38" fmla="*/ 172 w 226"/>
              <a:gd name="T39" fmla="*/ 339 h 367"/>
              <a:gd name="T40" fmla="*/ 105 w 226"/>
              <a:gd name="T41" fmla="*/ 367 h 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26" h="367">
                <a:moveTo>
                  <a:pt x="105" y="367"/>
                </a:moveTo>
                <a:cubicBezTo>
                  <a:pt x="120" y="321"/>
                  <a:pt x="112" y="276"/>
                  <a:pt x="99" y="232"/>
                </a:cubicBezTo>
                <a:cubicBezTo>
                  <a:pt x="96" y="221"/>
                  <a:pt x="91" y="213"/>
                  <a:pt x="81" y="207"/>
                </a:cubicBezTo>
                <a:cubicBezTo>
                  <a:pt x="60" y="194"/>
                  <a:pt x="60" y="193"/>
                  <a:pt x="68" y="170"/>
                </a:cubicBezTo>
                <a:cubicBezTo>
                  <a:pt x="66" y="168"/>
                  <a:pt x="65" y="171"/>
                  <a:pt x="63" y="171"/>
                </a:cubicBezTo>
                <a:cubicBezTo>
                  <a:pt x="57" y="173"/>
                  <a:pt x="53" y="184"/>
                  <a:pt x="48" y="180"/>
                </a:cubicBezTo>
                <a:cubicBezTo>
                  <a:pt x="41" y="176"/>
                  <a:pt x="48" y="168"/>
                  <a:pt x="48" y="161"/>
                </a:cubicBezTo>
                <a:cubicBezTo>
                  <a:pt x="48" y="154"/>
                  <a:pt x="54" y="149"/>
                  <a:pt x="58" y="143"/>
                </a:cubicBezTo>
                <a:cubicBezTo>
                  <a:pt x="68" y="129"/>
                  <a:pt x="68" y="117"/>
                  <a:pt x="60" y="109"/>
                </a:cubicBezTo>
                <a:cubicBezTo>
                  <a:pt x="55" y="105"/>
                  <a:pt x="50" y="103"/>
                  <a:pt x="44" y="106"/>
                </a:cubicBezTo>
                <a:cubicBezTo>
                  <a:pt x="38" y="108"/>
                  <a:pt x="38" y="114"/>
                  <a:pt x="40" y="119"/>
                </a:cubicBezTo>
                <a:cubicBezTo>
                  <a:pt x="41" y="126"/>
                  <a:pt x="40" y="134"/>
                  <a:pt x="39" y="141"/>
                </a:cubicBezTo>
                <a:cubicBezTo>
                  <a:pt x="38" y="149"/>
                  <a:pt x="32" y="150"/>
                  <a:pt x="26" y="151"/>
                </a:cubicBezTo>
                <a:cubicBezTo>
                  <a:pt x="18" y="152"/>
                  <a:pt x="22" y="145"/>
                  <a:pt x="21" y="141"/>
                </a:cubicBezTo>
                <a:cubicBezTo>
                  <a:pt x="16" y="126"/>
                  <a:pt x="9" y="112"/>
                  <a:pt x="0" y="99"/>
                </a:cubicBezTo>
                <a:cubicBezTo>
                  <a:pt x="13" y="81"/>
                  <a:pt x="24" y="62"/>
                  <a:pt x="40" y="47"/>
                </a:cubicBezTo>
                <a:cubicBezTo>
                  <a:pt x="74" y="14"/>
                  <a:pt x="114" y="0"/>
                  <a:pt x="161" y="6"/>
                </a:cubicBezTo>
                <a:cubicBezTo>
                  <a:pt x="198" y="11"/>
                  <a:pt x="221" y="32"/>
                  <a:pt x="223" y="72"/>
                </a:cubicBezTo>
                <a:cubicBezTo>
                  <a:pt x="226" y="140"/>
                  <a:pt x="226" y="207"/>
                  <a:pt x="217" y="275"/>
                </a:cubicBezTo>
                <a:cubicBezTo>
                  <a:pt x="213" y="304"/>
                  <a:pt x="197" y="325"/>
                  <a:pt x="172" y="339"/>
                </a:cubicBezTo>
                <a:cubicBezTo>
                  <a:pt x="151" y="351"/>
                  <a:pt x="128" y="359"/>
                  <a:pt x="105" y="367"/>
                </a:cubicBezTo>
                <a:close/>
              </a:path>
            </a:pathLst>
          </a:custGeom>
          <a:solidFill>
            <a:srgbClr val="F8B2A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13">
            <a:extLst>
              <a:ext uri="{FF2B5EF4-FFF2-40B4-BE49-F238E27FC236}">
                <a16:creationId xmlns:a16="http://schemas.microsoft.com/office/drawing/2014/main" id="{7E7D39FE-862F-45A1-B705-01D0E5625815}"/>
              </a:ext>
            </a:extLst>
          </p:cNvPr>
          <p:cNvSpPr>
            <a:spLocks/>
          </p:cNvSpPr>
          <p:nvPr/>
        </p:nvSpPr>
        <p:spPr bwMode="auto">
          <a:xfrm>
            <a:off x="3092450" y="4376738"/>
            <a:ext cx="714375" cy="639762"/>
          </a:xfrm>
          <a:custGeom>
            <a:avLst/>
            <a:gdLst>
              <a:gd name="T0" fmla="*/ 99 w 264"/>
              <a:gd name="T1" fmla="*/ 35 h 237"/>
              <a:gd name="T2" fmla="*/ 97 w 264"/>
              <a:gd name="T3" fmla="*/ 128 h 237"/>
              <a:gd name="T4" fmla="*/ 107 w 264"/>
              <a:gd name="T5" fmla="*/ 139 h 237"/>
              <a:gd name="T6" fmla="*/ 112 w 264"/>
              <a:gd name="T7" fmla="*/ 128 h 237"/>
              <a:gd name="T8" fmla="*/ 123 w 264"/>
              <a:gd name="T9" fmla="*/ 15 h 237"/>
              <a:gd name="T10" fmla="*/ 135 w 264"/>
              <a:gd name="T11" fmla="*/ 14 h 237"/>
              <a:gd name="T12" fmla="*/ 205 w 264"/>
              <a:gd name="T13" fmla="*/ 5 h 237"/>
              <a:gd name="T14" fmla="*/ 252 w 264"/>
              <a:gd name="T15" fmla="*/ 80 h 237"/>
              <a:gd name="T16" fmla="*/ 231 w 264"/>
              <a:gd name="T17" fmla="*/ 107 h 237"/>
              <a:gd name="T18" fmla="*/ 182 w 264"/>
              <a:gd name="T19" fmla="*/ 178 h 237"/>
              <a:gd name="T20" fmla="*/ 100 w 264"/>
              <a:gd name="T21" fmla="*/ 235 h 237"/>
              <a:gd name="T22" fmla="*/ 50 w 264"/>
              <a:gd name="T23" fmla="*/ 230 h 237"/>
              <a:gd name="T24" fmla="*/ 10 w 264"/>
              <a:gd name="T25" fmla="*/ 152 h 237"/>
              <a:gd name="T26" fmla="*/ 16 w 264"/>
              <a:gd name="T27" fmla="*/ 134 h 237"/>
              <a:gd name="T28" fmla="*/ 25 w 264"/>
              <a:gd name="T29" fmla="*/ 105 h 237"/>
              <a:gd name="T30" fmla="*/ 78 w 264"/>
              <a:gd name="T31" fmla="*/ 46 h 237"/>
              <a:gd name="T32" fmla="*/ 99 w 264"/>
              <a:gd name="T33" fmla="*/ 35 h 2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64" h="237">
                <a:moveTo>
                  <a:pt x="99" y="35"/>
                </a:moveTo>
                <a:cubicBezTo>
                  <a:pt x="94" y="66"/>
                  <a:pt x="95" y="97"/>
                  <a:pt x="97" y="128"/>
                </a:cubicBezTo>
                <a:cubicBezTo>
                  <a:pt x="97" y="135"/>
                  <a:pt x="99" y="140"/>
                  <a:pt x="107" y="139"/>
                </a:cubicBezTo>
                <a:cubicBezTo>
                  <a:pt x="116" y="139"/>
                  <a:pt x="112" y="132"/>
                  <a:pt x="112" y="128"/>
                </a:cubicBezTo>
                <a:cubicBezTo>
                  <a:pt x="110" y="90"/>
                  <a:pt x="114" y="52"/>
                  <a:pt x="123" y="15"/>
                </a:cubicBezTo>
                <a:cubicBezTo>
                  <a:pt x="128" y="23"/>
                  <a:pt x="132" y="16"/>
                  <a:pt x="135" y="14"/>
                </a:cubicBezTo>
                <a:cubicBezTo>
                  <a:pt x="158" y="6"/>
                  <a:pt x="180" y="0"/>
                  <a:pt x="205" y="5"/>
                </a:cubicBezTo>
                <a:cubicBezTo>
                  <a:pt x="240" y="13"/>
                  <a:pt x="264" y="51"/>
                  <a:pt x="252" y="80"/>
                </a:cubicBezTo>
                <a:cubicBezTo>
                  <a:pt x="247" y="91"/>
                  <a:pt x="240" y="100"/>
                  <a:pt x="231" y="107"/>
                </a:cubicBezTo>
                <a:cubicBezTo>
                  <a:pt x="207" y="126"/>
                  <a:pt x="191" y="148"/>
                  <a:pt x="182" y="178"/>
                </a:cubicBezTo>
                <a:cubicBezTo>
                  <a:pt x="170" y="217"/>
                  <a:pt x="136" y="229"/>
                  <a:pt x="100" y="235"/>
                </a:cubicBezTo>
                <a:cubicBezTo>
                  <a:pt x="84" y="237"/>
                  <a:pt x="67" y="236"/>
                  <a:pt x="50" y="230"/>
                </a:cubicBezTo>
                <a:cubicBezTo>
                  <a:pt x="14" y="216"/>
                  <a:pt x="0" y="190"/>
                  <a:pt x="10" y="152"/>
                </a:cubicBezTo>
                <a:cubicBezTo>
                  <a:pt x="11" y="146"/>
                  <a:pt x="14" y="140"/>
                  <a:pt x="16" y="134"/>
                </a:cubicBezTo>
                <a:cubicBezTo>
                  <a:pt x="12" y="122"/>
                  <a:pt x="22" y="115"/>
                  <a:pt x="25" y="105"/>
                </a:cubicBezTo>
                <a:cubicBezTo>
                  <a:pt x="39" y="82"/>
                  <a:pt x="58" y="64"/>
                  <a:pt x="78" y="46"/>
                </a:cubicBezTo>
                <a:cubicBezTo>
                  <a:pt x="84" y="40"/>
                  <a:pt x="90" y="34"/>
                  <a:pt x="99" y="35"/>
                </a:cubicBezTo>
                <a:close/>
              </a:path>
            </a:pathLst>
          </a:custGeom>
          <a:solidFill>
            <a:srgbClr val="F8B2A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14">
            <a:extLst>
              <a:ext uri="{FF2B5EF4-FFF2-40B4-BE49-F238E27FC236}">
                <a16:creationId xmlns:a16="http://schemas.microsoft.com/office/drawing/2014/main" id="{E711CD3D-BF99-4C03-8AED-93B9452693D6}"/>
              </a:ext>
            </a:extLst>
          </p:cNvPr>
          <p:cNvSpPr>
            <a:spLocks/>
          </p:cNvSpPr>
          <p:nvPr/>
        </p:nvSpPr>
        <p:spPr bwMode="auto">
          <a:xfrm>
            <a:off x="1955800" y="4033838"/>
            <a:ext cx="457200" cy="941387"/>
          </a:xfrm>
          <a:custGeom>
            <a:avLst/>
            <a:gdLst>
              <a:gd name="T0" fmla="*/ 146 w 169"/>
              <a:gd name="T1" fmla="*/ 260 h 349"/>
              <a:gd name="T2" fmla="*/ 149 w 169"/>
              <a:gd name="T3" fmla="*/ 270 h 349"/>
              <a:gd name="T4" fmla="*/ 158 w 169"/>
              <a:gd name="T5" fmla="*/ 292 h 349"/>
              <a:gd name="T6" fmla="*/ 121 w 169"/>
              <a:gd name="T7" fmla="*/ 347 h 349"/>
              <a:gd name="T8" fmla="*/ 43 w 169"/>
              <a:gd name="T9" fmla="*/ 339 h 349"/>
              <a:gd name="T10" fmla="*/ 17 w 169"/>
              <a:gd name="T11" fmla="*/ 299 h 349"/>
              <a:gd name="T12" fmla="*/ 9 w 169"/>
              <a:gd name="T13" fmla="*/ 115 h 349"/>
              <a:gd name="T14" fmla="*/ 2 w 169"/>
              <a:gd name="T15" fmla="*/ 31 h 349"/>
              <a:gd name="T16" fmla="*/ 13 w 169"/>
              <a:gd name="T17" fmla="*/ 3 h 349"/>
              <a:gd name="T18" fmla="*/ 31 w 169"/>
              <a:gd name="T19" fmla="*/ 23 h 349"/>
              <a:gd name="T20" fmla="*/ 82 w 169"/>
              <a:gd name="T21" fmla="*/ 113 h 349"/>
              <a:gd name="T22" fmla="*/ 106 w 169"/>
              <a:gd name="T23" fmla="*/ 178 h 349"/>
              <a:gd name="T24" fmla="*/ 123 w 169"/>
              <a:gd name="T25" fmla="*/ 230 h 349"/>
              <a:gd name="T26" fmla="*/ 107 w 169"/>
              <a:gd name="T27" fmla="*/ 235 h 349"/>
              <a:gd name="T28" fmla="*/ 95 w 169"/>
              <a:gd name="T29" fmla="*/ 235 h 349"/>
              <a:gd name="T30" fmla="*/ 74 w 169"/>
              <a:gd name="T31" fmla="*/ 244 h 349"/>
              <a:gd name="T32" fmla="*/ 96 w 169"/>
              <a:gd name="T33" fmla="*/ 253 h 349"/>
              <a:gd name="T34" fmla="*/ 133 w 169"/>
              <a:gd name="T35" fmla="*/ 254 h 349"/>
              <a:gd name="T36" fmla="*/ 146 w 169"/>
              <a:gd name="T37" fmla="*/ 260 h 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69" h="349">
                <a:moveTo>
                  <a:pt x="146" y="260"/>
                </a:moveTo>
                <a:cubicBezTo>
                  <a:pt x="143" y="264"/>
                  <a:pt x="147" y="267"/>
                  <a:pt x="149" y="270"/>
                </a:cubicBezTo>
                <a:cubicBezTo>
                  <a:pt x="152" y="278"/>
                  <a:pt x="156" y="284"/>
                  <a:pt x="158" y="292"/>
                </a:cubicBezTo>
                <a:cubicBezTo>
                  <a:pt x="169" y="327"/>
                  <a:pt x="157" y="344"/>
                  <a:pt x="121" y="347"/>
                </a:cubicBezTo>
                <a:cubicBezTo>
                  <a:pt x="94" y="349"/>
                  <a:pt x="68" y="347"/>
                  <a:pt x="43" y="339"/>
                </a:cubicBezTo>
                <a:cubicBezTo>
                  <a:pt x="22" y="331"/>
                  <a:pt x="14" y="321"/>
                  <a:pt x="17" y="299"/>
                </a:cubicBezTo>
                <a:cubicBezTo>
                  <a:pt x="26" y="237"/>
                  <a:pt x="15" y="176"/>
                  <a:pt x="9" y="115"/>
                </a:cubicBezTo>
                <a:cubicBezTo>
                  <a:pt x="6" y="87"/>
                  <a:pt x="4" y="59"/>
                  <a:pt x="2" y="31"/>
                </a:cubicBezTo>
                <a:cubicBezTo>
                  <a:pt x="1" y="20"/>
                  <a:pt x="0" y="5"/>
                  <a:pt x="13" y="3"/>
                </a:cubicBezTo>
                <a:cubicBezTo>
                  <a:pt x="23" y="0"/>
                  <a:pt x="28" y="14"/>
                  <a:pt x="31" y="23"/>
                </a:cubicBezTo>
                <a:cubicBezTo>
                  <a:pt x="42" y="57"/>
                  <a:pt x="60" y="86"/>
                  <a:pt x="82" y="113"/>
                </a:cubicBezTo>
                <a:cubicBezTo>
                  <a:pt x="97" y="132"/>
                  <a:pt x="102" y="155"/>
                  <a:pt x="106" y="178"/>
                </a:cubicBezTo>
                <a:cubicBezTo>
                  <a:pt x="109" y="197"/>
                  <a:pt x="114" y="214"/>
                  <a:pt x="123" y="230"/>
                </a:cubicBezTo>
                <a:cubicBezTo>
                  <a:pt x="119" y="236"/>
                  <a:pt x="113" y="234"/>
                  <a:pt x="107" y="235"/>
                </a:cubicBezTo>
                <a:cubicBezTo>
                  <a:pt x="103" y="235"/>
                  <a:pt x="99" y="235"/>
                  <a:pt x="95" y="235"/>
                </a:cubicBezTo>
                <a:cubicBezTo>
                  <a:pt x="87" y="236"/>
                  <a:pt x="74" y="231"/>
                  <a:pt x="74" y="244"/>
                </a:cubicBezTo>
                <a:cubicBezTo>
                  <a:pt x="75" y="257"/>
                  <a:pt x="88" y="253"/>
                  <a:pt x="96" y="253"/>
                </a:cubicBezTo>
                <a:cubicBezTo>
                  <a:pt x="108" y="254"/>
                  <a:pt x="121" y="253"/>
                  <a:pt x="133" y="254"/>
                </a:cubicBezTo>
                <a:cubicBezTo>
                  <a:pt x="138" y="254"/>
                  <a:pt x="144" y="252"/>
                  <a:pt x="146" y="260"/>
                </a:cubicBezTo>
                <a:close/>
              </a:path>
            </a:pathLst>
          </a:custGeom>
          <a:solidFill>
            <a:srgbClr val="F8B2A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15">
            <a:extLst>
              <a:ext uri="{FF2B5EF4-FFF2-40B4-BE49-F238E27FC236}">
                <a16:creationId xmlns:a16="http://schemas.microsoft.com/office/drawing/2014/main" id="{C7416CDA-05CA-432D-8A23-31F2DE2F3503}"/>
              </a:ext>
            </a:extLst>
          </p:cNvPr>
          <p:cNvSpPr>
            <a:spLocks/>
          </p:cNvSpPr>
          <p:nvPr/>
        </p:nvSpPr>
        <p:spPr bwMode="auto">
          <a:xfrm>
            <a:off x="2487613" y="3140075"/>
            <a:ext cx="568325" cy="298450"/>
          </a:xfrm>
          <a:custGeom>
            <a:avLst/>
            <a:gdLst>
              <a:gd name="T0" fmla="*/ 200 w 210"/>
              <a:gd name="T1" fmla="*/ 16 h 111"/>
              <a:gd name="T2" fmla="*/ 188 w 210"/>
              <a:gd name="T3" fmla="*/ 51 h 111"/>
              <a:gd name="T4" fmla="*/ 194 w 210"/>
              <a:gd name="T5" fmla="*/ 68 h 111"/>
              <a:gd name="T6" fmla="*/ 210 w 210"/>
              <a:gd name="T7" fmla="*/ 90 h 111"/>
              <a:gd name="T8" fmla="*/ 153 w 210"/>
              <a:gd name="T9" fmla="*/ 71 h 111"/>
              <a:gd name="T10" fmla="*/ 138 w 210"/>
              <a:gd name="T11" fmla="*/ 82 h 111"/>
              <a:gd name="T12" fmla="*/ 122 w 210"/>
              <a:gd name="T13" fmla="*/ 88 h 111"/>
              <a:gd name="T14" fmla="*/ 109 w 210"/>
              <a:gd name="T15" fmla="*/ 111 h 111"/>
              <a:gd name="T16" fmla="*/ 24 w 210"/>
              <a:gd name="T17" fmla="*/ 55 h 111"/>
              <a:gd name="T18" fmla="*/ 11 w 210"/>
              <a:gd name="T19" fmla="*/ 43 h 111"/>
              <a:gd name="T20" fmla="*/ 20 w 210"/>
              <a:gd name="T21" fmla="*/ 10 h 111"/>
              <a:gd name="T22" fmla="*/ 43 w 210"/>
              <a:gd name="T23" fmla="*/ 5 h 111"/>
              <a:gd name="T24" fmla="*/ 171 w 210"/>
              <a:gd name="T25" fmla="*/ 6 h 111"/>
              <a:gd name="T26" fmla="*/ 200 w 210"/>
              <a:gd name="T27" fmla="*/ 16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10" h="111">
                <a:moveTo>
                  <a:pt x="200" y="16"/>
                </a:moveTo>
                <a:cubicBezTo>
                  <a:pt x="197" y="28"/>
                  <a:pt x="200" y="41"/>
                  <a:pt x="188" y="51"/>
                </a:cubicBezTo>
                <a:cubicBezTo>
                  <a:pt x="182" y="55"/>
                  <a:pt x="188" y="63"/>
                  <a:pt x="194" y="68"/>
                </a:cubicBezTo>
                <a:cubicBezTo>
                  <a:pt x="199" y="74"/>
                  <a:pt x="209" y="77"/>
                  <a:pt x="210" y="90"/>
                </a:cubicBezTo>
                <a:cubicBezTo>
                  <a:pt x="194" y="72"/>
                  <a:pt x="174" y="70"/>
                  <a:pt x="153" y="71"/>
                </a:cubicBezTo>
                <a:cubicBezTo>
                  <a:pt x="146" y="72"/>
                  <a:pt x="139" y="73"/>
                  <a:pt x="138" y="82"/>
                </a:cubicBezTo>
                <a:cubicBezTo>
                  <a:pt x="136" y="92"/>
                  <a:pt x="126" y="88"/>
                  <a:pt x="122" y="88"/>
                </a:cubicBezTo>
                <a:cubicBezTo>
                  <a:pt x="105" y="90"/>
                  <a:pt x="105" y="99"/>
                  <a:pt x="109" y="111"/>
                </a:cubicBezTo>
                <a:cubicBezTo>
                  <a:pt x="82" y="91"/>
                  <a:pt x="54" y="72"/>
                  <a:pt x="24" y="55"/>
                </a:cubicBezTo>
                <a:cubicBezTo>
                  <a:pt x="19" y="52"/>
                  <a:pt x="14" y="48"/>
                  <a:pt x="11" y="43"/>
                </a:cubicBezTo>
                <a:cubicBezTo>
                  <a:pt x="0" y="30"/>
                  <a:pt x="4" y="16"/>
                  <a:pt x="20" y="10"/>
                </a:cubicBezTo>
                <a:cubicBezTo>
                  <a:pt x="27" y="7"/>
                  <a:pt x="35" y="5"/>
                  <a:pt x="43" y="5"/>
                </a:cubicBezTo>
                <a:cubicBezTo>
                  <a:pt x="86" y="3"/>
                  <a:pt x="128" y="0"/>
                  <a:pt x="171" y="6"/>
                </a:cubicBezTo>
                <a:cubicBezTo>
                  <a:pt x="181" y="7"/>
                  <a:pt x="191" y="12"/>
                  <a:pt x="200" y="16"/>
                </a:cubicBezTo>
                <a:close/>
              </a:path>
            </a:pathLst>
          </a:custGeom>
          <a:solidFill>
            <a:srgbClr val="F8B2A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16">
            <a:extLst>
              <a:ext uri="{FF2B5EF4-FFF2-40B4-BE49-F238E27FC236}">
                <a16:creationId xmlns:a16="http://schemas.microsoft.com/office/drawing/2014/main" id="{E01FAFFD-1948-43D6-80F7-F10A1AC7BB85}"/>
              </a:ext>
            </a:extLst>
          </p:cNvPr>
          <p:cNvSpPr>
            <a:spLocks/>
          </p:cNvSpPr>
          <p:nvPr/>
        </p:nvSpPr>
        <p:spPr bwMode="auto">
          <a:xfrm>
            <a:off x="2139950" y="4651375"/>
            <a:ext cx="1028700" cy="107950"/>
          </a:xfrm>
          <a:custGeom>
            <a:avLst/>
            <a:gdLst>
              <a:gd name="T0" fmla="*/ 78 w 381"/>
              <a:gd name="T1" fmla="*/ 31 h 40"/>
              <a:gd name="T2" fmla="*/ 18 w 381"/>
              <a:gd name="T3" fmla="*/ 29 h 40"/>
              <a:gd name="T4" fmla="*/ 0 w 381"/>
              <a:gd name="T5" fmla="*/ 15 h 40"/>
              <a:gd name="T6" fmla="*/ 18 w 381"/>
              <a:gd name="T7" fmla="*/ 1 h 40"/>
              <a:gd name="T8" fmla="*/ 55 w 381"/>
              <a:gd name="T9" fmla="*/ 1 h 40"/>
              <a:gd name="T10" fmla="*/ 121 w 381"/>
              <a:gd name="T11" fmla="*/ 1 h 40"/>
              <a:gd name="T12" fmla="*/ 285 w 381"/>
              <a:gd name="T13" fmla="*/ 4 h 40"/>
              <a:gd name="T14" fmla="*/ 299 w 381"/>
              <a:gd name="T15" fmla="*/ 0 h 40"/>
              <a:gd name="T16" fmla="*/ 366 w 381"/>
              <a:gd name="T17" fmla="*/ 0 h 40"/>
              <a:gd name="T18" fmla="*/ 381 w 381"/>
              <a:gd name="T19" fmla="*/ 5 h 40"/>
              <a:gd name="T20" fmla="*/ 369 w 381"/>
              <a:gd name="T21" fmla="*/ 32 h 40"/>
              <a:gd name="T22" fmla="*/ 279 w 381"/>
              <a:gd name="T23" fmla="*/ 31 h 40"/>
              <a:gd name="T24" fmla="*/ 260 w 381"/>
              <a:gd name="T25" fmla="*/ 36 h 40"/>
              <a:gd name="T26" fmla="*/ 161 w 381"/>
              <a:gd name="T27" fmla="*/ 39 h 40"/>
              <a:gd name="T28" fmla="*/ 136 w 381"/>
              <a:gd name="T29" fmla="*/ 34 h 40"/>
              <a:gd name="T30" fmla="*/ 78 w 381"/>
              <a:gd name="T31" fmla="*/ 31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81" h="40">
                <a:moveTo>
                  <a:pt x="78" y="31"/>
                </a:moveTo>
                <a:cubicBezTo>
                  <a:pt x="58" y="28"/>
                  <a:pt x="38" y="30"/>
                  <a:pt x="18" y="29"/>
                </a:cubicBezTo>
                <a:cubicBezTo>
                  <a:pt x="9" y="28"/>
                  <a:pt x="0" y="28"/>
                  <a:pt x="0" y="15"/>
                </a:cubicBezTo>
                <a:cubicBezTo>
                  <a:pt x="0" y="2"/>
                  <a:pt x="7" y="0"/>
                  <a:pt x="18" y="1"/>
                </a:cubicBezTo>
                <a:cubicBezTo>
                  <a:pt x="30" y="2"/>
                  <a:pt x="43" y="1"/>
                  <a:pt x="55" y="1"/>
                </a:cubicBezTo>
                <a:cubicBezTo>
                  <a:pt x="77" y="1"/>
                  <a:pt x="99" y="1"/>
                  <a:pt x="121" y="1"/>
                </a:cubicBezTo>
                <a:cubicBezTo>
                  <a:pt x="176" y="2"/>
                  <a:pt x="230" y="3"/>
                  <a:pt x="285" y="4"/>
                </a:cubicBezTo>
                <a:cubicBezTo>
                  <a:pt x="289" y="0"/>
                  <a:pt x="294" y="0"/>
                  <a:pt x="299" y="0"/>
                </a:cubicBezTo>
                <a:cubicBezTo>
                  <a:pt x="321" y="0"/>
                  <a:pt x="344" y="0"/>
                  <a:pt x="366" y="0"/>
                </a:cubicBezTo>
                <a:cubicBezTo>
                  <a:pt x="372" y="0"/>
                  <a:pt x="377" y="1"/>
                  <a:pt x="381" y="5"/>
                </a:cubicBezTo>
                <a:cubicBezTo>
                  <a:pt x="377" y="14"/>
                  <a:pt x="373" y="23"/>
                  <a:pt x="369" y="32"/>
                </a:cubicBezTo>
                <a:cubicBezTo>
                  <a:pt x="339" y="29"/>
                  <a:pt x="309" y="30"/>
                  <a:pt x="279" y="31"/>
                </a:cubicBezTo>
                <a:cubicBezTo>
                  <a:pt x="274" y="37"/>
                  <a:pt x="267" y="36"/>
                  <a:pt x="260" y="36"/>
                </a:cubicBezTo>
                <a:cubicBezTo>
                  <a:pt x="227" y="35"/>
                  <a:pt x="194" y="35"/>
                  <a:pt x="161" y="39"/>
                </a:cubicBezTo>
                <a:cubicBezTo>
                  <a:pt x="152" y="40"/>
                  <a:pt x="144" y="40"/>
                  <a:pt x="136" y="34"/>
                </a:cubicBezTo>
                <a:cubicBezTo>
                  <a:pt x="117" y="30"/>
                  <a:pt x="97" y="32"/>
                  <a:pt x="78" y="31"/>
                </a:cubicBezTo>
                <a:close/>
              </a:path>
            </a:pathLst>
          </a:custGeom>
          <a:solidFill>
            <a:srgbClr val="F8B2A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17">
            <a:extLst>
              <a:ext uri="{FF2B5EF4-FFF2-40B4-BE49-F238E27FC236}">
                <a16:creationId xmlns:a16="http://schemas.microsoft.com/office/drawing/2014/main" id="{AFAB038F-EFF5-4A1C-83CF-99E8C133E109}"/>
              </a:ext>
            </a:extLst>
          </p:cNvPr>
          <p:cNvSpPr>
            <a:spLocks/>
          </p:cNvSpPr>
          <p:nvPr/>
        </p:nvSpPr>
        <p:spPr bwMode="auto">
          <a:xfrm>
            <a:off x="2506663" y="4727575"/>
            <a:ext cx="385763" cy="227012"/>
          </a:xfrm>
          <a:custGeom>
            <a:avLst/>
            <a:gdLst>
              <a:gd name="T0" fmla="*/ 0 w 143"/>
              <a:gd name="T1" fmla="*/ 6 h 84"/>
              <a:gd name="T2" fmla="*/ 143 w 143"/>
              <a:gd name="T3" fmla="*/ 3 h 84"/>
              <a:gd name="T4" fmla="*/ 141 w 143"/>
              <a:gd name="T5" fmla="*/ 18 h 84"/>
              <a:gd name="T6" fmla="*/ 59 w 143"/>
              <a:gd name="T7" fmla="*/ 68 h 84"/>
              <a:gd name="T8" fmla="*/ 0 w 143"/>
              <a:gd name="T9" fmla="*/ 6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3" h="84">
                <a:moveTo>
                  <a:pt x="0" y="6"/>
                </a:moveTo>
                <a:cubicBezTo>
                  <a:pt x="48" y="5"/>
                  <a:pt x="96" y="0"/>
                  <a:pt x="143" y="3"/>
                </a:cubicBezTo>
                <a:cubicBezTo>
                  <a:pt x="143" y="8"/>
                  <a:pt x="141" y="13"/>
                  <a:pt x="141" y="18"/>
                </a:cubicBezTo>
                <a:cubicBezTo>
                  <a:pt x="142" y="61"/>
                  <a:pt x="99" y="84"/>
                  <a:pt x="59" y="68"/>
                </a:cubicBezTo>
                <a:cubicBezTo>
                  <a:pt x="31" y="57"/>
                  <a:pt x="13" y="34"/>
                  <a:pt x="0" y="6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18">
            <a:extLst>
              <a:ext uri="{FF2B5EF4-FFF2-40B4-BE49-F238E27FC236}">
                <a16:creationId xmlns:a16="http://schemas.microsoft.com/office/drawing/2014/main" id="{4DB39B62-61E3-4AC5-AE21-0CBBDEA1F08B}"/>
              </a:ext>
            </a:extLst>
          </p:cNvPr>
          <p:cNvSpPr>
            <a:spLocks/>
          </p:cNvSpPr>
          <p:nvPr/>
        </p:nvSpPr>
        <p:spPr bwMode="auto">
          <a:xfrm>
            <a:off x="2009775" y="3206750"/>
            <a:ext cx="249238" cy="346075"/>
          </a:xfrm>
          <a:custGeom>
            <a:avLst/>
            <a:gdLst>
              <a:gd name="T0" fmla="*/ 77 w 92"/>
              <a:gd name="T1" fmla="*/ 56 h 128"/>
              <a:gd name="T2" fmla="*/ 88 w 92"/>
              <a:gd name="T3" fmla="*/ 106 h 128"/>
              <a:gd name="T4" fmla="*/ 59 w 92"/>
              <a:gd name="T5" fmla="*/ 118 h 128"/>
              <a:gd name="T6" fmla="*/ 29 w 92"/>
              <a:gd name="T7" fmla="*/ 89 h 128"/>
              <a:gd name="T8" fmla="*/ 11 w 92"/>
              <a:gd name="T9" fmla="*/ 62 h 128"/>
              <a:gd name="T10" fmla="*/ 4 w 92"/>
              <a:gd name="T11" fmla="*/ 45 h 128"/>
              <a:gd name="T12" fmla="*/ 20 w 92"/>
              <a:gd name="T13" fmla="*/ 4 h 128"/>
              <a:gd name="T14" fmla="*/ 55 w 92"/>
              <a:gd name="T15" fmla="*/ 24 h 128"/>
              <a:gd name="T16" fmla="*/ 77 w 92"/>
              <a:gd name="T17" fmla="*/ 56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2" h="128">
                <a:moveTo>
                  <a:pt x="77" y="56"/>
                </a:moveTo>
                <a:cubicBezTo>
                  <a:pt x="83" y="72"/>
                  <a:pt x="92" y="87"/>
                  <a:pt x="88" y="106"/>
                </a:cubicBezTo>
                <a:cubicBezTo>
                  <a:pt x="83" y="124"/>
                  <a:pt x="76" y="128"/>
                  <a:pt x="59" y="118"/>
                </a:cubicBezTo>
                <a:cubicBezTo>
                  <a:pt x="47" y="110"/>
                  <a:pt x="39" y="99"/>
                  <a:pt x="29" y="89"/>
                </a:cubicBezTo>
                <a:cubicBezTo>
                  <a:pt x="23" y="80"/>
                  <a:pt x="17" y="71"/>
                  <a:pt x="11" y="62"/>
                </a:cubicBezTo>
                <a:cubicBezTo>
                  <a:pt x="8" y="57"/>
                  <a:pt x="5" y="51"/>
                  <a:pt x="4" y="45"/>
                </a:cubicBezTo>
                <a:cubicBezTo>
                  <a:pt x="0" y="26"/>
                  <a:pt x="7" y="9"/>
                  <a:pt x="20" y="4"/>
                </a:cubicBezTo>
                <a:cubicBezTo>
                  <a:pt x="31" y="0"/>
                  <a:pt x="46" y="8"/>
                  <a:pt x="55" y="24"/>
                </a:cubicBezTo>
                <a:cubicBezTo>
                  <a:pt x="62" y="35"/>
                  <a:pt x="70" y="46"/>
                  <a:pt x="77" y="56"/>
                </a:cubicBezTo>
                <a:close/>
              </a:path>
            </a:pathLst>
          </a:custGeom>
          <a:solidFill>
            <a:srgbClr val="F8B2A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" name="Freeform 20">
            <a:extLst>
              <a:ext uri="{FF2B5EF4-FFF2-40B4-BE49-F238E27FC236}">
                <a16:creationId xmlns:a16="http://schemas.microsoft.com/office/drawing/2014/main" id="{9BCEF278-CD19-4E47-B8C7-4CEF93058299}"/>
              </a:ext>
            </a:extLst>
          </p:cNvPr>
          <p:cNvSpPr>
            <a:spLocks/>
          </p:cNvSpPr>
          <p:nvPr/>
        </p:nvSpPr>
        <p:spPr bwMode="auto">
          <a:xfrm>
            <a:off x="3025775" y="3946525"/>
            <a:ext cx="100013" cy="114300"/>
          </a:xfrm>
          <a:custGeom>
            <a:avLst/>
            <a:gdLst>
              <a:gd name="T0" fmla="*/ 0 w 37"/>
              <a:gd name="T1" fmla="*/ 9 h 42"/>
              <a:gd name="T2" fmla="*/ 35 w 37"/>
              <a:gd name="T3" fmla="*/ 0 h 42"/>
              <a:gd name="T4" fmla="*/ 11 w 37"/>
              <a:gd name="T5" fmla="*/ 42 h 42"/>
              <a:gd name="T6" fmla="*/ 0 w 37"/>
              <a:gd name="T7" fmla="*/ 9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7" h="42">
                <a:moveTo>
                  <a:pt x="0" y="9"/>
                </a:moveTo>
                <a:cubicBezTo>
                  <a:pt x="12" y="11"/>
                  <a:pt x="23" y="4"/>
                  <a:pt x="35" y="0"/>
                </a:cubicBezTo>
                <a:cubicBezTo>
                  <a:pt x="37" y="21"/>
                  <a:pt x="19" y="29"/>
                  <a:pt x="11" y="42"/>
                </a:cubicBezTo>
                <a:cubicBezTo>
                  <a:pt x="3" y="33"/>
                  <a:pt x="6" y="19"/>
                  <a:pt x="0" y="9"/>
                </a:cubicBezTo>
                <a:close/>
              </a:path>
            </a:pathLst>
          </a:custGeom>
          <a:solidFill>
            <a:srgbClr val="F8B2A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" name="Freeform 21">
            <a:extLst>
              <a:ext uri="{FF2B5EF4-FFF2-40B4-BE49-F238E27FC236}">
                <a16:creationId xmlns:a16="http://schemas.microsoft.com/office/drawing/2014/main" id="{ED01B650-4CC2-414E-9982-3BB62CA2BAAC}"/>
              </a:ext>
            </a:extLst>
          </p:cNvPr>
          <p:cNvSpPr>
            <a:spLocks/>
          </p:cNvSpPr>
          <p:nvPr/>
        </p:nvSpPr>
        <p:spPr bwMode="auto">
          <a:xfrm>
            <a:off x="3017838" y="3892550"/>
            <a:ext cx="65088" cy="61912"/>
          </a:xfrm>
          <a:custGeom>
            <a:avLst/>
            <a:gdLst>
              <a:gd name="T0" fmla="*/ 0 w 24"/>
              <a:gd name="T1" fmla="*/ 14 h 23"/>
              <a:gd name="T2" fmla="*/ 1 w 24"/>
              <a:gd name="T3" fmla="*/ 13 h 23"/>
              <a:gd name="T4" fmla="*/ 22 w 24"/>
              <a:gd name="T5" fmla="*/ 9 h 23"/>
              <a:gd name="T6" fmla="*/ 3 w 24"/>
              <a:gd name="T7" fmla="*/ 23 h 23"/>
              <a:gd name="T8" fmla="*/ 0 w 24"/>
              <a:gd name="T9" fmla="*/ 14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4" h="23">
                <a:moveTo>
                  <a:pt x="0" y="14"/>
                </a:moveTo>
                <a:cubicBezTo>
                  <a:pt x="0" y="14"/>
                  <a:pt x="0" y="14"/>
                  <a:pt x="1" y="13"/>
                </a:cubicBezTo>
                <a:cubicBezTo>
                  <a:pt x="8" y="12"/>
                  <a:pt x="17" y="0"/>
                  <a:pt x="22" y="9"/>
                </a:cubicBezTo>
                <a:cubicBezTo>
                  <a:pt x="24" y="15"/>
                  <a:pt x="12" y="22"/>
                  <a:pt x="3" y="23"/>
                </a:cubicBezTo>
                <a:cubicBezTo>
                  <a:pt x="2" y="20"/>
                  <a:pt x="1" y="17"/>
                  <a:pt x="0" y="14"/>
                </a:cubicBezTo>
                <a:close/>
              </a:path>
            </a:pathLst>
          </a:custGeom>
          <a:solidFill>
            <a:srgbClr val="F8B2A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" name="Freeform 22">
            <a:extLst>
              <a:ext uri="{FF2B5EF4-FFF2-40B4-BE49-F238E27FC236}">
                <a16:creationId xmlns:a16="http://schemas.microsoft.com/office/drawing/2014/main" id="{BA4C8EE2-808B-4574-A89A-AF7CD0FCBE87}"/>
              </a:ext>
            </a:extLst>
          </p:cNvPr>
          <p:cNvSpPr>
            <a:spLocks/>
          </p:cNvSpPr>
          <p:nvPr/>
        </p:nvSpPr>
        <p:spPr bwMode="auto">
          <a:xfrm>
            <a:off x="3144838" y="3752850"/>
            <a:ext cx="331788" cy="604837"/>
          </a:xfrm>
          <a:custGeom>
            <a:avLst/>
            <a:gdLst>
              <a:gd name="T0" fmla="*/ 108 w 123"/>
              <a:gd name="T1" fmla="*/ 173 h 224"/>
              <a:gd name="T2" fmla="*/ 84 w 123"/>
              <a:gd name="T3" fmla="*/ 188 h 224"/>
              <a:gd name="T4" fmla="*/ 69 w 123"/>
              <a:gd name="T5" fmla="*/ 203 h 224"/>
              <a:gd name="T6" fmla="*/ 16 w 123"/>
              <a:gd name="T7" fmla="*/ 190 h 224"/>
              <a:gd name="T8" fmla="*/ 0 w 123"/>
              <a:gd name="T9" fmla="*/ 135 h 224"/>
              <a:gd name="T10" fmla="*/ 42 w 123"/>
              <a:gd name="T11" fmla="*/ 51 h 224"/>
              <a:gd name="T12" fmla="*/ 62 w 123"/>
              <a:gd name="T13" fmla="*/ 22 h 224"/>
              <a:gd name="T14" fmla="*/ 74 w 123"/>
              <a:gd name="T15" fmla="*/ 14 h 224"/>
              <a:gd name="T16" fmla="*/ 94 w 123"/>
              <a:gd name="T17" fmla="*/ 15 h 224"/>
              <a:gd name="T18" fmla="*/ 119 w 123"/>
              <a:gd name="T19" fmla="*/ 85 h 224"/>
              <a:gd name="T20" fmla="*/ 108 w 123"/>
              <a:gd name="T21" fmla="*/ 173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23" h="224">
                <a:moveTo>
                  <a:pt x="108" y="173"/>
                </a:moveTo>
                <a:cubicBezTo>
                  <a:pt x="98" y="174"/>
                  <a:pt x="91" y="182"/>
                  <a:pt x="84" y="188"/>
                </a:cubicBezTo>
                <a:cubicBezTo>
                  <a:pt x="79" y="193"/>
                  <a:pt x="74" y="198"/>
                  <a:pt x="69" y="203"/>
                </a:cubicBezTo>
                <a:cubicBezTo>
                  <a:pt x="46" y="224"/>
                  <a:pt x="27" y="220"/>
                  <a:pt x="16" y="190"/>
                </a:cubicBezTo>
                <a:cubicBezTo>
                  <a:pt x="10" y="172"/>
                  <a:pt x="5" y="153"/>
                  <a:pt x="0" y="135"/>
                </a:cubicBezTo>
                <a:cubicBezTo>
                  <a:pt x="28" y="114"/>
                  <a:pt x="42" y="85"/>
                  <a:pt x="42" y="51"/>
                </a:cubicBezTo>
                <a:cubicBezTo>
                  <a:pt x="42" y="35"/>
                  <a:pt x="47" y="26"/>
                  <a:pt x="62" y="22"/>
                </a:cubicBezTo>
                <a:cubicBezTo>
                  <a:pt x="67" y="21"/>
                  <a:pt x="72" y="19"/>
                  <a:pt x="74" y="14"/>
                </a:cubicBezTo>
                <a:cubicBezTo>
                  <a:pt x="81" y="0"/>
                  <a:pt x="88" y="7"/>
                  <a:pt x="94" y="15"/>
                </a:cubicBezTo>
                <a:cubicBezTo>
                  <a:pt x="111" y="35"/>
                  <a:pt x="116" y="60"/>
                  <a:pt x="119" y="85"/>
                </a:cubicBezTo>
                <a:cubicBezTo>
                  <a:pt x="123" y="115"/>
                  <a:pt x="120" y="145"/>
                  <a:pt x="108" y="173"/>
                </a:cubicBezTo>
                <a:close/>
              </a:path>
            </a:pathLst>
          </a:custGeom>
          <a:solidFill>
            <a:srgbClr val="F8B2A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" name="Freeform 26">
            <a:extLst>
              <a:ext uri="{FF2B5EF4-FFF2-40B4-BE49-F238E27FC236}">
                <a16:creationId xmlns:a16="http://schemas.microsoft.com/office/drawing/2014/main" id="{BFFC5791-0025-4C96-ADC6-1D8C9BCD1F94}"/>
              </a:ext>
            </a:extLst>
          </p:cNvPr>
          <p:cNvSpPr>
            <a:spLocks/>
          </p:cNvSpPr>
          <p:nvPr/>
        </p:nvSpPr>
        <p:spPr bwMode="auto">
          <a:xfrm>
            <a:off x="6294438" y="3754438"/>
            <a:ext cx="422275" cy="474663"/>
          </a:xfrm>
          <a:custGeom>
            <a:avLst/>
            <a:gdLst>
              <a:gd name="T0" fmla="*/ 141 w 146"/>
              <a:gd name="T1" fmla="*/ 33 h 164"/>
              <a:gd name="T2" fmla="*/ 121 w 146"/>
              <a:gd name="T3" fmla="*/ 92 h 164"/>
              <a:gd name="T4" fmla="*/ 142 w 146"/>
              <a:gd name="T5" fmla="*/ 117 h 164"/>
              <a:gd name="T6" fmla="*/ 142 w 146"/>
              <a:gd name="T7" fmla="*/ 129 h 164"/>
              <a:gd name="T8" fmla="*/ 122 w 146"/>
              <a:gd name="T9" fmla="*/ 149 h 164"/>
              <a:gd name="T10" fmla="*/ 78 w 146"/>
              <a:gd name="T11" fmla="*/ 134 h 164"/>
              <a:gd name="T12" fmla="*/ 75 w 146"/>
              <a:gd name="T13" fmla="*/ 112 h 164"/>
              <a:gd name="T14" fmla="*/ 73 w 146"/>
              <a:gd name="T15" fmla="*/ 90 h 164"/>
              <a:gd name="T16" fmla="*/ 69 w 146"/>
              <a:gd name="T17" fmla="*/ 125 h 164"/>
              <a:gd name="T18" fmla="*/ 64 w 146"/>
              <a:gd name="T19" fmla="*/ 144 h 164"/>
              <a:gd name="T20" fmla="*/ 32 w 146"/>
              <a:gd name="T21" fmla="*/ 154 h 164"/>
              <a:gd name="T22" fmla="*/ 1 w 146"/>
              <a:gd name="T23" fmla="*/ 125 h 164"/>
              <a:gd name="T24" fmla="*/ 3 w 146"/>
              <a:gd name="T25" fmla="*/ 118 h 164"/>
              <a:gd name="T26" fmla="*/ 25 w 146"/>
              <a:gd name="T27" fmla="*/ 92 h 164"/>
              <a:gd name="T28" fmla="*/ 12 w 146"/>
              <a:gd name="T29" fmla="*/ 66 h 164"/>
              <a:gd name="T30" fmla="*/ 4 w 146"/>
              <a:gd name="T31" fmla="*/ 33 h 164"/>
              <a:gd name="T32" fmla="*/ 30 w 146"/>
              <a:gd name="T33" fmla="*/ 39 h 164"/>
              <a:gd name="T34" fmla="*/ 40 w 146"/>
              <a:gd name="T35" fmla="*/ 35 h 164"/>
              <a:gd name="T36" fmla="*/ 67 w 146"/>
              <a:gd name="T37" fmla="*/ 4 h 164"/>
              <a:gd name="T38" fmla="*/ 79 w 146"/>
              <a:gd name="T39" fmla="*/ 4 h 164"/>
              <a:gd name="T40" fmla="*/ 106 w 146"/>
              <a:gd name="T41" fmla="*/ 35 h 164"/>
              <a:gd name="T42" fmla="*/ 116 w 146"/>
              <a:gd name="T43" fmla="*/ 38 h 164"/>
              <a:gd name="T44" fmla="*/ 141 w 146"/>
              <a:gd name="T45" fmla="*/ 33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46" h="164">
                <a:moveTo>
                  <a:pt x="141" y="33"/>
                </a:moveTo>
                <a:cubicBezTo>
                  <a:pt x="138" y="57"/>
                  <a:pt x="132" y="77"/>
                  <a:pt x="121" y="92"/>
                </a:cubicBezTo>
                <a:cubicBezTo>
                  <a:pt x="128" y="101"/>
                  <a:pt x="135" y="109"/>
                  <a:pt x="142" y="117"/>
                </a:cubicBezTo>
                <a:cubicBezTo>
                  <a:pt x="146" y="121"/>
                  <a:pt x="146" y="124"/>
                  <a:pt x="142" y="129"/>
                </a:cubicBezTo>
                <a:cubicBezTo>
                  <a:pt x="135" y="135"/>
                  <a:pt x="129" y="143"/>
                  <a:pt x="122" y="149"/>
                </a:cubicBezTo>
                <a:cubicBezTo>
                  <a:pt x="103" y="164"/>
                  <a:pt x="83" y="157"/>
                  <a:pt x="78" y="134"/>
                </a:cubicBezTo>
                <a:cubicBezTo>
                  <a:pt x="76" y="127"/>
                  <a:pt x="76" y="120"/>
                  <a:pt x="75" y="112"/>
                </a:cubicBezTo>
                <a:cubicBezTo>
                  <a:pt x="74" y="105"/>
                  <a:pt x="74" y="97"/>
                  <a:pt x="73" y="90"/>
                </a:cubicBezTo>
                <a:cubicBezTo>
                  <a:pt x="72" y="102"/>
                  <a:pt x="71" y="114"/>
                  <a:pt x="69" y="125"/>
                </a:cubicBezTo>
                <a:cubicBezTo>
                  <a:pt x="68" y="132"/>
                  <a:pt x="67" y="138"/>
                  <a:pt x="64" y="144"/>
                </a:cubicBezTo>
                <a:cubicBezTo>
                  <a:pt x="58" y="157"/>
                  <a:pt x="45" y="161"/>
                  <a:pt x="32" y="154"/>
                </a:cubicBezTo>
                <a:cubicBezTo>
                  <a:pt x="19" y="148"/>
                  <a:pt x="10" y="137"/>
                  <a:pt x="1" y="125"/>
                </a:cubicBezTo>
                <a:cubicBezTo>
                  <a:pt x="0" y="124"/>
                  <a:pt x="2" y="120"/>
                  <a:pt x="3" y="118"/>
                </a:cubicBezTo>
                <a:cubicBezTo>
                  <a:pt x="10" y="109"/>
                  <a:pt x="17" y="101"/>
                  <a:pt x="25" y="92"/>
                </a:cubicBezTo>
                <a:cubicBezTo>
                  <a:pt x="22" y="86"/>
                  <a:pt x="16" y="77"/>
                  <a:pt x="12" y="66"/>
                </a:cubicBezTo>
                <a:cubicBezTo>
                  <a:pt x="9" y="56"/>
                  <a:pt x="7" y="46"/>
                  <a:pt x="4" y="33"/>
                </a:cubicBezTo>
                <a:cubicBezTo>
                  <a:pt x="14" y="35"/>
                  <a:pt x="22" y="36"/>
                  <a:pt x="30" y="39"/>
                </a:cubicBezTo>
                <a:cubicBezTo>
                  <a:pt x="35" y="40"/>
                  <a:pt x="37" y="38"/>
                  <a:pt x="40" y="35"/>
                </a:cubicBezTo>
                <a:cubicBezTo>
                  <a:pt x="48" y="24"/>
                  <a:pt x="58" y="14"/>
                  <a:pt x="67" y="4"/>
                </a:cubicBezTo>
                <a:cubicBezTo>
                  <a:pt x="71" y="0"/>
                  <a:pt x="75" y="0"/>
                  <a:pt x="79" y="4"/>
                </a:cubicBezTo>
                <a:cubicBezTo>
                  <a:pt x="88" y="14"/>
                  <a:pt x="97" y="24"/>
                  <a:pt x="106" y="35"/>
                </a:cubicBezTo>
                <a:cubicBezTo>
                  <a:pt x="109" y="39"/>
                  <a:pt x="111" y="40"/>
                  <a:pt x="116" y="38"/>
                </a:cubicBezTo>
                <a:cubicBezTo>
                  <a:pt x="124" y="36"/>
                  <a:pt x="132" y="35"/>
                  <a:pt x="141" y="33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" name="Freeform 27">
            <a:extLst>
              <a:ext uri="{FF2B5EF4-FFF2-40B4-BE49-F238E27FC236}">
                <a16:creationId xmlns:a16="http://schemas.microsoft.com/office/drawing/2014/main" id="{83622992-32DE-4164-AB53-A6A86B5D468C}"/>
              </a:ext>
            </a:extLst>
          </p:cNvPr>
          <p:cNvSpPr>
            <a:spLocks noEditPoints="1"/>
          </p:cNvSpPr>
          <p:nvPr/>
        </p:nvSpPr>
        <p:spPr bwMode="auto">
          <a:xfrm>
            <a:off x="4905376" y="4359275"/>
            <a:ext cx="401638" cy="517525"/>
          </a:xfrm>
          <a:custGeom>
            <a:avLst/>
            <a:gdLst>
              <a:gd name="T0" fmla="*/ 2 w 139"/>
              <a:gd name="T1" fmla="*/ 100 h 179"/>
              <a:gd name="T2" fmla="*/ 19 w 139"/>
              <a:gd name="T3" fmla="*/ 106 h 179"/>
              <a:gd name="T4" fmla="*/ 27 w 139"/>
              <a:gd name="T5" fmla="*/ 106 h 179"/>
              <a:gd name="T6" fmla="*/ 22 w 139"/>
              <a:gd name="T7" fmla="*/ 99 h 179"/>
              <a:gd name="T8" fmla="*/ 14 w 139"/>
              <a:gd name="T9" fmla="*/ 95 h 179"/>
              <a:gd name="T10" fmla="*/ 2 w 139"/>
              <a:gd name="T11" fmla="*/ 76 h 179"/>
              <a:gd name="T12" fmla="*/ 6 w 139"/>
              <a:gd name="T13" fmla="*/ 44 h 179"/>
              <a:gd name="T14" fmla="*/ 37 w 139"/>
              <a:gd name="T15" fmla="*/ 72 h 179"/>
              <a:gd name="T16" fmla="*/ 37 w 139"/>
              <a:gd name="T17" fmla="*/ 72 h 179"/>
              <a:gd name="T18" fmla="*/ 44 w 139"/>
              <a:gd name="T19" fmla="*/ 79 h 179"/>
              <a:gd name="T20" fmla="*/ 47 w 139"/>
              <a:gd name="T21" fmla="*/ 77 h 179"/>
              <a:gd name="T22" fmla="*/ 45 w 139"/>
              <a:gd name="T23" fmla="*/ 67 h 179"/>
              <a:gd name="T24" fmla="*/ 39 w 139"/>
              <a:gd name="T25" fmla="*/ 60 h 179"/>
              <a:gd name="T26" fmla="*/ 40 w 139"/>
              <a:gd name="T27" fmla="*/ 36 h 179"/>
              <a:gd name="T28" fmla="*/ 70 w 139"/>
              <a:gd name="T29" fmla="*/ 0 h 179"/>
              <a:gd name="T30" fmla="*/ 101 w 139"/>
              <a:gd name="T31" fmla="*/ 38 h 179"/>
              <a:gd name="T32" fmla="*/ 98 w 139"/>
              <a:gd name="T33" fmla="*/ 63 h 179"/>
              <a:gd name="T34" fmla="*/ 92 w 139"/>
              <a:gd name="T35" fmla="*/ 73 h 179"/>
              <a:gd name="T36" fmla="*/ 94 w 139"/>
              <a:gd name="T37" fmla="*/ 79 h 179"/>
              <a:gd name="T38" fmla="*/ 100 w 139"/>
              <a:gd name="T39" fmla="*/ 77 h 179"/>
              <a:gd name="T40" fmla="*/ 103 w 139"/>
              <a:gd name="T41" fmla="*/ 72 h 179"/>
              <a:gd name="T42" fmla="*/ 125 w 139"/>
              <a:gd name="T43" fmla="*/ 48 h 179"/>
              <a:gd name="T44" fmla="*/ 134 w 139"/>
              <a:gd name="T45" fmla="*/ 43 h 179"/>
              <a:gd name="T46" fmla="*/ 138 w 139"/>
              <a:gd name="T47" fmla="*/ 81 h 179"/>
              <a:gd name="T48" fmla="*/ 128 w 139"/>
              <a:gd name="T49" fmla="*/ 95 h 179"/>
              <a:gd name="T50" fmla="*/ 116 w 139"/>
              <a:gd name="T51" fmla="*/ 100 h 179"/>
              <a:gd name="T52" fmla="*/ 113 w 139"/>
              <a:gd name="T53" fmla="*/ 105 h 179"/>
              <a:gd name="T54" fmla="*/ 120 w 139"/>
              <a:gd name="T55" fmla="*/ 107 h 179"/>
              <a:gd name="T56" fmla="*/ 137 w 139"/>
              <a:gd name="T57" fmla="*/ 100 h 179"/>
              <a:gd name="T58" fmla="*/ 105 w 139"/>
              <a:gd name="T59" fmla="*/ 144 h 179"/>
              <a:gd name="T60" fmla="*/ 95 w 139"/>
              <a:gd name="T61" fmla="*/ 143 h 179"/>
              <a:gd name="T62" fmla="*/ 83 w 139"/>
              <a:gd name="T63" fmla="*/ 134 h 179"/>
              <a:gd name="T64" fmla="*/ 74 w 139"/>
              <a:gd name="T65" fmla="*/ 131 h 179"/>
              <a:gd name="T66" fmla="*/ 74 w 139"/>
              <a:gd name="T67" fmla="*/ 178 h 179"/>
              <a:gd name="T68" fmla="*/ 66 w 139"/>
              <a:gd name="T69" fmla="*/ 179 h 179"/>
              <a:gd name="T70" fmla="*/ 66 w 139"/>
              <a:gd name="T71" fmla="*/ 130 h 179"/>
              <a:gd name="T72" fmla="*/ 50 w 139"/>
              <a:gd name="T73" fmla="*/ 139 h 179"/>
              <a:gd name="T74" fmla="*/ 25 w 139"/>
              <a:gd name="T75" fmla="*/ 140 h 179"/>
              <a:gd name="T76" fmla="*/ 2 w 139"/>
              <a:gd name="T77" fmla="*/ 100 h 179"/>
              <a:gd name="T78" fmla="*/ 71 w 139"/>
              <a:gd name="T79" fmla="*/ 66 h 179"/>
              <a:gd name="T80" fmla="*/ 69 w 139"/>
              <a:gd name="T81" fmla="*/ 66 h 179"/>
              <a:gd name="T82" fmla="*/ 69 w 139"/>
              <a:gd name="T83" fmla="*/ 70 h 179"/>
              <a:gd name="T84" fmla="*/ 67 w 139"/>
              <a:gd name="T85" fmla="*/ 125 h 179"/>
              <a:gd name="T86" fmla="*/ 70 w 139"/>
              <a:gd name="T87" fmla="*/ 131 h 179"/>
              <a:gd name="T88" fmla="*/ 73 w 139"/>
              <a:gd name="T89" fmla="*/ 125 h 179"/>
              <a:gd name="T90" fmla="*/ 71 w 139"/>
              <a:gd name="T91" fmla="*/ 80 h 179"/>
              <a:gd name="T92" fmla="*/ 71 w 139"/>
              <a:gd name="T93" fmla="*/ 66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39" h="179">
                <a:moveTo>
                  <a:pt x="2" y="100"/>
                </a:moveTo>
                <a:cubicBezTo>
                  <a:pt x="9" y="102"/>
                  <a:pt x="14" y="105"/>
                  <a:pt x="19" y="106"/>
                </a:cubicBezTo>
                <a:cubicBezTo>
                  <a:pt x="21" y="107"/>
                  <a:pt x="24" y="106"/>
                  <a:pt x="27" y="106"/>
                </a:cubicBezTo>
                <a:cubicBezTo>
                  <a:pt x="25" y="103"/>
                  <a:pt x="24" y="100"/>
                  <a:pt x="22" y="99"/>
                </a:cubicBezTo>
                <a:cubicBezTo>
                  <a:pt x="20" y="97"/>
                  <a:pt x="17" y="96"/>
                  <a:pt x="14" y="95"/>
                </a:cubicBezTo>
                <a:cubicBezTo>
                  <a:pt x="3" y="91"/>
                  <a:pt x="0" y="88"/>
                  <a:pt x="2" y="76"/>
                </a:cubicBezTo>
                <a:cubicBezTo>
                  <a:pt x="3" y="66"/>
                  <a:pt x="4" y="55"/>
                  <a:pt x="6" y="44"/>
                </a:cubicBezTo>
                <a:cubicBezTo>
                  <a:pt x="19" y="50"/>
                  <a:pt x="33" y="55"/>
                  <a:pt x="37" y="72"/>
                </a:cubicBezTo>
                <a:cubicBezTo>
                  <a:pt x="37" y="72"/>
                  <a:pt x="37" y="72"/>
                  <a:pt x="37" y="72"/>
                </a:cubicBezTo>
                <a:cubicBezTo>
                  <a:pt x="39" y="75"/>
                  <a:pt x="42" y="77"/>
                  <a:pt x="44" y="79"/>
                </a:cubicBezTo>
                <a:cubicBezTo>
                  <a:pt x="45" y="79"/>
                  <a:pt x="48" y="78"/>
                  <a:pt x="47" y="77"/>
                </a:cubicBezTo>
                <a:cubicBezTo>
                  <a:pt x="47" y="74"/>
                  <a:pt x="46" y="70"/>
                  <a:pt x="45" y="67"/>
                </a:cubicBezTo>
                <a:cubicBezTo>
                  <a:pt x="44" y="65"/>
                  <a:pt x="41" y="63"/>
                  <a:pt x="39" y="60"/>
                </a:cubicBezTo>
                <a:cubicBezTo>
                  <a:pt x="34" y="52"/>
                  <a:pt x="34" y="44"/>
                  <a:pt x="40" y="36"/>
                </a:cubicBezTo>
                <a:cubicBezTo>
                  <a:pt x="49" y="24"/>
                  <a:pt x="59" y="13"/>
                  <a:pt x="70" y="0"/>
                </a:cubicBezTo>
                <a:cubicBezTo>
                  <a:pt x="81" y="13"/>
                  <a:pt x="91" y="25"/>
                  <a:pt x="101" y="38"/>
                </a:cubicBezTo>
                <a:cubicBezTo>
                  <a:pt x="107" y="47"/>
                  <a:pt x="104" y="55"/>
                  <a:pt x="98" y="63"/>
                </a:cubicBezTo>
                <a:cubicBezTo>
                  <a:pt x="96" y="66"/>
                  <a:pt x="93" y="69"/>
                  <a:pt x="92" y="73"/>
                </a:cubicBezTo>
                <a:cubicBezTo>
                  <a:pt x="91" y="74"/>
                  <a:pt x="93" y="77"/>
                  <a:pt x="94" y="79"/>
                </a:cubicBezTo>
                <a:cubicBezTo>
                  <a:pt x="95" y="79"/>
                  <a:pt x="98" y="78"/>
                  <a:pt x="100" y="77"/>
                </a:cubicBezTo>
                <a:cubicBezTo>
                  <a:pt x="101" y="76"/>
                  <a:pt x="102" y="74"/>
                  <a:pt x="103" y="72"/>
                </a:cubicBezTo>
                <a:cubicBezTo>
                  <a:pt x="106" y="60"/>
                  <a:pt x="114" y="53"/>
                  <a:pt x="125" y="48"/>
                </a:cubicBezTo>
                <a:cubicBezTo>
                  <a:pt x="128" y="47"/>
                  <a:pt x="131" y="45"/>
                  <a:pt x="134" y="43"/>
                </a:cubicBezTo>
                <a:cubicBezTo>
                  <a:pt x="136" y="56"/>
                  <a:pt x="137" y="68"/>
                  <a:pt x="138" y="81"/>
                </a:cubicBezTo>
                <a:cubicBezTo>
                  <a:pt x="139" y="88"/>
                  <a:pt x="136" y="93"/>
                  <a:pt x="128" y="95"/>
                </a:cubicBezTo>
                <a:cubicBezTo>
                  <a:pt x="124" y="96"/>
                  <a:pt x="120" y="97"/>
                  <a:pt x="116" y="100"/>
                </a:cubicBezTo>
                <a:cubicBezTo>
                  <a:pt x="115" y="101"/>
                  <a:pt x="114" y="103"/>
                  <a:pt x="113" y="105"/>
                </a:cubicBezTo>
                <a:cubicBezTo>
                  <a:pt x="115" y="106"/>
                  <a:pt x="118" y="107"/>
                  <a:pt x="120" y="107"/>
                </a:cubicBezTo>
                <a:cubicBezTo>
                  <a:pt x="125" y="105"/>
                  <a:pt x="131" y="102"/>
                  <a:pt x="137" y="100"/>
                </a:cubicBezTo>
                <a:cubicBezTo>
                  <a:pt x="137" y="119"/>
                  <a:pt x="122" y="140"/>
                  <a:pt x="105" y="144"/>
                </a:cubicBezTo>
                <a:cubicBezTo>
                  <a:pt x="102" y="145"/>
                  <a:pt x="98" y="144"/>
                  <a:pt x="95" y="143"/>
                </a:cubicBezTo>
                <a:cubicBezTo>
                  <a:pt x="91" y="140"/>
                  <a:pt x="87" y="137"/>
                  <a:pt x="83" y="134"/>
                </a:cubicBezTo>
                <a:cubicBezTo>
                  <a:pt x="80" y="133"/>
                  <a:pt x="77" y="132"/>
                  <a:pt x="74" y="131"/>
                </a:cubicBezTo>
                <a:cubicBezTo>
                  <a:pt x="74" y="147"/>
                  <a:pt x="74" y="163"/>
                  <a:pt x="74" y="178"/>
                </a:cubicBezTo>
                <a:cubicBezTo>
                  <a:pt x="71" y="178"/>
                  <a:pt x="69" y="179"/>
                  <a:pt x="66" y="179"/>
                </a:cubicBezTo>
                <a:cubicBezTo>
                  <a:pt x="66" y="163"/>
                  <a:pt x="66" y="148"/>
                  <a:pt x="66" y="130"/>
                </a:cubicBezTo>
                <a:cubicBezTo>
                  <a:pt x="60" y="133"/>
                  <a:pt x="55" y="135"/>
                  <a:pt x="50" y="139"/>
                </a:cubicBezTo>
                <a:cubicBezTo>
                  <a:pt x="39" y="147"/>
                  <a:pt x="37" y="147"/>
                  <a:pt x="25" y="140"/>
                </a:cubicBezTo>
                <a:cubicBezTo>
                  <a:pt x="11" y="131"/>
                  <a:pt x="5" y="117"/>
                  <a:pt x="2" y="100"/>
                </a:cubicBezTo>
                <a:close/>
                <a:moveTo>
                  <a:pt x="71" y="66"/>
                </a:moveTo>
                <a:cubicBezTo>
                  <a:pt x="71" y="66"/>
                  <a:pt x="70" y="66"/>
                  <a:pt x="69" y="66"/>
                </a:cubicBezTo>
                <a:cubicBezTo>
                  <a:pt x="69" y="67"/>
                  <a:pt x="69" y="68"/>
                  <a:pt x="69" y="70"/>
                </a:cubicBezTo>
                <a:cubicBezTo>
                  <a:pt x="68" y="88"/>
                  <a:pt x="68" y="107"/>
                  <a:pt x="67" y="125"/>
                </a:cubicBezTo>
                <a:cubicBezTo>
                  <a:pt x="67" y="127"/>
                  <a:pt x="69" y="129"/>
                  <a:pt x="70" y="131"/>
                </a:cubicBezTo>
                <a:cubicBezTo>
                  <a:pt x="71" y="129"/>
                  <a:pt x="73" y="127"/>
                  <a:pt x="73" y="125"/>
                </a:cubicBezTo>
                <a:cubicBezTo>
                  <a:pt x="72" y="110"/>
                  <a:pt x="72" y="95"/>
                  <a:pt x="71" y="80"/>
                </a:cubicBezTo>
                <a:cubicBezTo>
                  <a:pt x="71" y="75"/>
                  <a:pt x="71" y="70"/>
                  <a:pt x="71" y="66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" name="Freeform 28">
            <a:extLst>
              <a:ext uri="{FF2B5EF4-FFF2-40B4-BE49-F238E27FC236}">
                <a16:creationId xmlns:a16="http://schemas.microsoft.com/office/drawing/2014/main" id="{6EF97668-9BF4-43A6-894A-FBCA7D4974A0}"/>
              </a:ext>
            </a:extLst>
          </p:cNvPr>
          <p:cNvSpPr>
            <a:spLocks noEditPoints="1"/>
          </p:cNvSpPr>
          <p:nvPr/>
        </p:nvSpPr>
        <p:spPr bwMode="auto">
          <a:xfrm>
            <a:off x="5659438" y="3044825"/>
            <a:ext cx="388938" cy="622300"/>
          </a:xfrm>
          <a:custGeom>
            <a:avLst/>
            <a:gdLst>
              <a:gd name="T0" fmla="*/ 50 w 135"/>
              <a:gd name="T1" fmla="*/ 215 h 215"/>
              <a:gd name="T2" fmla="*/ 36 w 135"/>
              <a:gd name="T3" fmla="*/ 212 h 215"/>
              <a:gd name="T4" fmla="*/ 33 w 135"/>
              <a:gd name="T5" fmla="*/ 206 h 215"/>
              <a:gd name="T6" fmla="*/ 34 w 135"/>
              <a:gd name="T7" fmla="*/ 182 h 215"/>
              <a:gd name="T8" fmla="*/ 32 w 135"/>
              <a:gd name="T9" fmla="*/ 174 h 215"/>
              <a:gd name="T10" fmla="*/ 32 w 135"/>
              <a:gd name="T11" fmla="*/ 53 h 215"/>
              <a:gd name="T12" fmla="*/ 121 w 135"/>
              <a:gd name="T13" fmla="*/ 0 h 215"/>
              <a:gd name="T14" fmla="*/ 131 w 135"/>
              <a:gd name="T15" fmla="*/ 56 h 215"/>
              <a:gd name="T16" fmla="*/ 107 w 135"/>
              <a:gd name="T17" fmla="*/ 147 h 215"/>
              <a:gd name="T18" fmla="*/ 58 w 135"/>
              <a:gd name="T19" fmla="*/ 180 h 215"/>
              <a:gd name="T20" fmla="*/ 51 w 135"/>
              <a:gd name="T21" fmla="*/ 188 h 215"/>
              <a:gd name="T22" fmla="*/ 50 w 135"/>
              <a:gd name="T23" fmla="*/ 215 h 215"/>
              <a:gd name="T24" fmla="*/ 56 w 135"/>
              <a:gd name="T25" fmla="*/ 158 h 215"/>
              <a:gd name="T26" fmla="*/ 108 w 135"/>
              <a:gd name="T27" fmla="*/ 33 h 215"/>
              <a:gd name="T28" fmla="*/ 56 w 135"/>
              <a:gd name="T29" fmla="*/ 158 h 215"/>
              <a:gd name="T30" fmla="*/ 39 w 135"/>
              <a:gd name="T31" fmla="*/ 153 h 215"/>
              <a:gd name="T32" fmla="*/ 95 w 135"/>
              <a:gd name="T33" fmla="*/ 29 h 215"/>
              <a:gd name="T34" fmla="*/ 28 w 135"/>
              <a:gd name="T35" fmla="*/ 107 h 215"/>
              <a:gd name="T36" fmla="*/ 39 w 135"/>
              <a:gd name="T37" fmla="*/ 153 h 2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35" h="215">
                <a:moveTo>
                  <a:pt x="50" y="215"/>
                </a:moveTo>
                <a:cubicBezTo>
                  <a:pt x="45" y="214"/>
                  <a:pt x="40" y="214"/>
                  <a:pt x="36" y="212"/>
                </a:cubicBezTo>
                <a:cubicBezTo>
                  <a:pt x="34" y="211"/>
                  <a:pt x="33" y="208"/>
                  <a:pt x="33" y="206"/>
                </a:cubicBezTo>
                <a:cubicBezTo>
                  <a:pt x="33" y="198"/>
                  <a:pt x="34" y="190"/>
                  <a:pt x="34" y="182"/>
                </a:cubicBezTo>
                <a:cubicBezTo>
                  <a:pt x="34" y="179"/>
                  <a:pt x="34" y="176"/>
                  <a:pt x="32" y="174"/>
                </a:cubicBezTo>
                <a:cubicBezTo>
                  <a:pt x="0" y="138"/>
                  <a:pt x="0" y="89"/>
                  <a:pt x="32" y="53"/>
                </a:cubicBezTo>
                <a:cubicBezTo>
                  <a:pt x="56" y="27"/>
                  <a:pt x="87" y="12"/>
                  <a:pt x="121" y="0"/>
                </a:cubicBezTo>
                <a:cubicBezTo>
                  <a:pt x="125" y="19"/>
                  <a:pt x="129" y="38"/>
                  <a:pt x="131" y="56"/>
                </a:cubicBezTo>
                <a:cubicBezTo>
                  <a:pt x="135" y="89"/>
                  <a:pt x="128" y="120"/>
                  <a:pt x="107" y="147"/>
                </a:cubicBezTo>
                <a:cubicBezTo>
                  <a:pt x="94" y="164"/>
                  <a:pt x="78" y="175"/>
                  <a:pt x="58" y="180"/>
                </a:cubicBezTo>
                <a:cubicBezTo>
                  <a:pt x="53" y="181"/>
                  <a:pt x="51" y="183"/>
                  <a:pt x="51" y="188"/>
                </a:cubicBezTo>
                <a:cubicBezTo>
                  <a:pt x="51" y="197"/>
                  <a:pt x="50" y="206"/>
                  <a:pt x="50" y="215"/>
                </a:cubicBezTo>
                <a:close/>
                <a:moveTo>
                  <a:pt x="56" y="158"/>
                </a:moveTo>
                <a:cubicBezTo>
                  <a:pt x="99" y="146"/>
                  <a:pt x="124" y="85"/>
                  <a:pt x="108" y="33"/>
                </a:cubicBezTo>
                <a:cubicBezTo>
                  <a:pt x="83" y="72"/>
                  <a:pt x="67" y="113"/>
                  <a:pt x="56" y="158"/>
                </a:cubicBezTo>
                <a:close/>
                <a:moveTo>
                  <a:pt x="39" y="153"/>
                </a:moveTo>
                <a:cubicBezTo>
                  <a:pt x="49" y="107"/>
                  <a:pt x="67" y="66"/>
                  <a:pt x="95" y="29"/>
                </a:cubicBezTo>
                <a:cubicBezTo>
                  <a:pt x="60" y="45"/>
                  <a:pt x="34" y="67"/>
                  <a:pt x="28" y="107"/>
                </a:cubicBezTo>
                <a:cubicBezTo>
                  <a:pt x="26" y="123"/>
                  <a:pt x="29" y="138"/>
                  <a:pt x="39" y="153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" name="Freeform 29">
            <a:extLst>
              <a:ext uri="{FF2B5EF4-FFF2-40B4-BE49-F238E27FC236}">
                <a16:creationId xmlns:a16="http://schemas.microsoft.com/office/drawing/2014/main" id="{05E2A6B0-0B12-4B84-8AE6-33F24B55FA43}"/>
              </a:ext>
            </a:extLst>
          </p:cNvPr>
          <p:cNvSpPr>
            <a:spLocks noEditPoints="1"/>
          </p:cNvSpPr>
          <p:nvPr/>
        </p:nvSpPr>
        <p:spPr bwMode="auto">
          <a:xfrm>
            <a:off x="4176713" y="3427413"/>
            <a:ext cx="617538" cy="263525"/>
          </a:xfrm>
          <a:custGeom>
            <a:avLst/>
            <a:gdLst>
              <a:gd name="T0" fmla="*/ 106 w 214"/>
              <a:gd name="T1" fmla="*/ 67 h 91"/>
              <a:gd name="T2" fmla="*/ 112 w 214"/>
              <a:gd name="T3" fmla="*/ 44 h 91"/>
              <a:gd name="T4" fmla="*/ 165 w 214"/>
              <a:gd name="T5" fmla="*/ 5 h 91"/>
              <a:gd name="T6" fmla="*/ 214 w 214"/>
              <a:gd name="T7" fmla="*/ 5 h 91"/>
              <a:gd name="T8" fmla="*/ 154 w 214"/>
              <a:gd name="T9" fmla="*/ 80 h 91"/>
              <a:gd name="T10" fmla="*/ 110 w 214"/>
              <a:gd name="T11" fmla="*/ 84 h 91"/>
              <a:gd name="T12" fmla="*/ 104 w 214"/>
              <a:gd name="T13" fmla="*/ 84 h 91"/>
              <a:gd name="T14" fmla="*/ 44 w 214"/>
              <a:gd name="T15" fmla="*/ 69 h 91"/>
              <a:gd name="T16" fmla="*/ 0 w 214"/>
              <a:gd name="T17" fmla="*/ 6 h 91"/>
              <a:gd name="T18" fmla="*/ 83 w 214"/>
              <a:gd name="T19" fmla="*/ 20 h 91"/>
              <a:gd name="T20" fmla="*/ 104 w 214"/>
              <a:gd name="T21" fmla="*/ 58 h 91"/>
              <a:gd name="T22" fmla="*/ 106 w 214"/>
              <a:gd name="T23" fmla="*/ 67 h 91"/>
              <a:gd name="T24" fmla="*/ 115 w 214"/>
              <a:gd name="T25" fmla="*/ 67 h 91"/>
              <a:gd name="T26" fmla="*/ 201 w 214"/>
              <a:gd name="T27" fmla="*/ 8 h 91"/>
              <a:gd name="T28" fmla="*/ 115 w 214"/>
              <a:gd name="T29" fmla="*/ 67 h 91"/>
              <a:gd name="T30" fmla="*/ 11 w 214"/>
              <a:gd name="T31" fmla="*/ 8 h 91"/>
              <a:gd name="T32" fmla="*/ 97 w 214"/>
              <a:gd name="T33" fmla="*/ 67 h 91"/>
              <a:gd name="T34" fmla="*/ 11 w 214"/>
              <a:gd name="T35" fmla="*/ 8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14" h="91">
                <a:moveTo>
                  <a:pt x="106" y="67"/>
                </a:moveTo>
                <a:cubicBezTo>
                  <a:pt x="108" y="58"/>
                  <a:pt x="110" y="51"/>
                  <a:pt x="112" y="44"/>
                </a:cubicBezTo>
                <a:cubicBezTo>
                  <a:pt x="122" y="20"/>
                  <a:pt x="141" y="8"/>
                  <a:pt x="165" y="5"/>
                </a:cubicBezTo>
                <a:cubicBezTo>
                  <a:pt x="181" y="4"/>
                  <a:pt x="197" y="5"/>
                  <a:pt x="214" y="5"/>
                </a:cubicBezTo>
                <a:cubicBezTo>
                  <a:pt x="198" y="36"/>
                  <a:pt x="183" y="63"/>
                  <a:pt x="154" y="80"/>
                </a:cubicBezTo>
                <a:cubicBezTo>
                  <a:pt x="140" y="88"/>
                  <a:pt x="125" y="89"/>
                  <a:pt x="110" y="84"/>
                </a:cubicBezTo>
                <a:cubicBezTo>
                  <a:pt x="108" y="84"/>
                  <a:pt x="105" y="83"/>
                  <a:pt x="104" y="84"/>
                </a:cubicBezTo>
                <a:cubicBezTo>
                  <a:pt x="81" y="91"/>
                  <a:pt x="61" y="84"/>
                  <a:pt x="44" y="69"/>
                </a:cubicBezTo>
                <a:cubicBezTo>
                  <a:pt x="28" y="57"/>
                  <a:pt x="7" y="26"/>
                  <a:pt x="0" y="6"/>
                </a:cubicBezTo>
                <a:cubicBezTo>
                  <a:pt x="29" y="2"/>
                  <a:pt x="58" y="0"/>
                  <a:pt x="83" y="20"/>
                </a:cubicBezTo>
                <a:cubicBezTo>
                  <a:pt x="96" y="30"/>
                  <a:pt x="101" y="44"/>
                  <a:pt x="104" y="58"/>
                </a:cubicBezTo>
                <a:cubicBezTo>
                  <a:pt x="105" y="61"/>
                  <a:pt x="105" y="63"/>
                  <a:pt x="106" y="67"/>
                </a:cubicBezTo>
                <a:close/>
                <a:moveTo>
                  <a:pt x="115" y="67"/>
                </a:moveTo>
                <a:cubicBezTo>
                  <a:pt x="149" y="29"/>
                  <a:pt x="149" y="26"/>
                  <a:pt x="201" y="8"/>
                </a:cubicBezTo>
                <a:cubicBezTo>
                  <a:pt x="168" y="5"/>
                  <a:pt x="125" y="34"/>
                  <a:pt x="115" y="67"/>
                </a:cubicBezTo>
                <a:close/>
                <a:moveTo>
                  <a:pt x="11" y="8"/>
                </a:moveTo>
                <a:cubicBezTo>
                  <a:pt x="48" y="15"/>
                  <a:pt x="74" y="38"/>
                  <a:pt x="97" y="67"/>
                </a:cubicBezTo>
                <a:cubicBezTo>
                  <a:pt x="88" y="34"/>
                  <a:pt x="44" y="4"/>
                  <a:pt x="11" y="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Freeform 30">
            <a:extLst>
              <a:ext uri="{FF2B5EF4-FFF2-40B4-BE49-F238E27FC236}">
                <a16:creationId xmlns:a16="http://schemas.microsoft.com/office/drawing/2014/main" id="{4BB15957-F1D9-4432-B5DB-578771A9D419}"/>
              </a:ext>
            </a:extLst>
          </p:cNvPr>
          <p:cNvSpPr>
            <a:spLocks/>
          </p:cNvSpPr>
          <p:nvPr/>
        </p:nvSpPr>
        <p:spPr bwMode="auto">
          <a:xfrm>
            <a:off x="5029201" y="3062288"/>
            <a:ext cx="311150" cy="622300"/>
          </a:xfrm>
          <a:custGeom>
            <a:avLst/>
            <a:gdLst>
              <a:gd name="T0" fmla="*/ 73 w 108"/>
              <a:gd name="T1" fmla="*/ 46 h 215"/>
              <a:gd name="T2" fmla="*/ 42 w 108"/>
              <a:gd name="T3" fmla="*/ 88 h 215"/>
              <a:gd name="T4" fmla="*/ 23 w 108"/>
              <a:gd name="T5" fmla="*/ 162 h 215"/>
              <a:gd name="T6" fmla="*/ 22 w 108"/>
              <a:gd name="T7" fmla="*/ 172 h 215"/>
              <a:gd name="T8" fmla="*/ 17 w 108"/>
              <a:gd name="T9" fmla="*/ 166 h 215"/>
              <a:gd name="T10" fmla="*/ 18 w 108"/>
              <a:gd name="T11" fmla="*/ 80 h 215"/>
              <a:gd name="T12" fmla="*/ 40 w 108"/>
              <a:gd name="T13" fmla="*/ 56 h 215"/>
              <a:gd name="T14" fmla="*/ 59 w 108"/>
              <a:gd name="T15" fmla="*/ 36 h 215"/>
              <a:gd name="T16" fmla="*/ 76 w 108"/>
              <a:gd name="T17" fmla="*/ 0 h 215"/>
              <a:gd name="T18" fmla="*/ 86 w 108"/>
              <a:gd name="T19" fmla="*/ 14 h 215"/>
              <a:gd name="T20" fmla="*/ 71 w 108"/>
              <a:gd name="T21" fmla="*/ 139 h 215"/>
              <a:gd name="T22" fmla="*/ 51 w 108"/>
              <a:gd name="T23" fmla="*/ 160 h 215"/>
              <a:gd name="T24" fmla="*/ 39 w 108"/>
              <a:gd name="T25" fmla="*/ 214 h 215"/>
              <a:gd name="T26" fmla="*/ 38 w 108"/>
              <a:gd name="T27" fmla="*/ 215 h 215"/>
              <a:gd name="T28" fmla="*/ 33 w 108"/>
              <a:gd name="T29" fmla="*/ 210 h 215"/>
              <a:gd name="T30" fmla="*/ 39 w 108"/>
              <a:gd name="T31" fmla="*/ 107 h 215"/>
              <a:gd name="T32" fmla="*/ 58 w 108"/>
              <a:gd name="T33" fmla="*/ 76 h 215"/>
              <a:gd name="T34" fmla="*/ 74 w 108"/>
              <a:gd name="T35" fmla="*/ 46 h 215"/>
              <a:gd name="T36" fmla="*/ 73 w 108"/>
              <a:gd name="T37" fmla="*/ 46 h 2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08" h="215">
                <a:moveTo>
                  <a:pt x="73" y="46"/>
                </a:moveTo>
                <a:cubicBezTo>
                  <a:pt x="63" y="60"/>
                  <a:pt x="52" y="74"/>
                  <a:pt x="42" y="88"/>
                </a:cubicBezTo>
                <a:cubicBezTo>
                  <a:pt x="26" y="110"/>
                  <a:pt x="20" y="135"/>
                  <a:pt x="23" y="162"/>
                </a:cubicBezTo>
                <a:cubicBezTo>
                  <a:pt x="23" y="165"/>
                  <a:pt x="23" y="168"/>
                  <a:pt x="22" y="172"/>
                </a:cubicBezTo>
                <a:cubicBezTo>
                  <a:pt x="20" y="170"/>
                  <a:pt x="18" y="168"/>
                  <a:pt x="17" y="166"/>
                </a:cubicBezTo>
                <a:cubicBezTo>
                  <a:pt x="0" y="141"/>
                  <a:pt x="0" y="105"/>
                  <a:pt x="18" y="80"/>
                </a:cubicBezTo>
                <a:cubicBezTo>
                  <a:pt x="25" y="71"/>
                  <a:pt x="32" y="64"/>
                  <a:pt x="40" y="56"/>
                </a:cubicBezTo>
                <a:cubicBezTo>
                  <a:pt x="46" y="49"/>
                  <a:pt x="53" y="43"/>
                  <a:pt x="59" y="36"/>
                </a:cubicBezTo>
                <a:cubicBezTo>
                  <a:pt x="69" y="25"/>
                  <a:pt x="72" y="19"/>
                  <a:pt x="76" y="0"/>
                </a:cubicBezTo>
                <a:cubicBezTo>
                  <a:pt x="80" y="5"/>
                  <a:pt x="83" y="10"/>
                  <a:pt x="86" y="14"/>
                </a:cubicBezTo>
                <a:cubicBezTo>
                  <a:pt x="108" y="53"/>
                  <a:pt x="103" y="102"/>
                  <a:pt x="71" y="139"/>
                </a:cubicBezTo>
                <a:cubicBezTo>
                  <a:pt x="65" y="146"/>
                  <a:pt x="58" y="153"/>
                  <a:pt x="51" y="160"/>
                </a:cubicBezTo>
                <a:cubicBezTo>
                  <a:pt x="31" y="179"/>
                  <a:pt x="29" y="189"/>
                  <a:pt x="39" y="214"/>
                </a:cubicBezTo>
                <a:cubicBezTo>
                  <a:pt x="39" y="214"/>
                  <a:pt x="39" y="215"/>
                  <a:pt x="38" y="215"/>
                </a:cubicBezTo>
                <a:cubicBezTo>
                  <a:pt x="36" y="213"/>
                  <a:pt x="34" y="212"/>
                  <a:pt x="33" y="210"/>
                </a:cubicBezTo>
                <a:cubicBezTo>
                  <a:pt x="22" y="175"/>
                  <a:pt x="22" y="140"/>
                  <a:pt x="39" y="107"/>
                </a:cubicBezTo>
                <a:cubicBezTo>
                  <a:pt x="45" y="97"/>
                  <a:pt x="52" y="87"/>
                  <a:pt x="58" y="76"/>
                </a:cubicBezTo>
                <a:cubicBezTo>
                  <a:pt x="64" y="66"/>
                  <a:pt x="69" y="56"/>
                  <a:pt x="74" y="46"/>
                </a:cubicBezTo>
                <a:cubicBezTo>
                  <a:pt x="73" y="46"/>
                  <a:pt x="73" y="46"/>
                  <a:pt x="73" y="46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" name="Freeform 31">
            <a:extLst>
              <a:ext uri="{FF2B5EF4-FFF2-40B4-BE49-F238E27FC236}">
                <a16:creationId xmlns:a16="http://schemas.microsoft.com/office/drawing/2014/main" id="{2C07FB25-4D17-49DC-8856-F90DE9272EC9}"/>
              </a:ext>
            </a:extLst>
          </p:cNvPr>
          <p:cNvSpPr>
            <a:spLocks/>
          </p:cNvSpPr>
          <p:nvPr/>
        </p:nvSpPr>
        <p:spPr bwMode="auto">
          <a:xfrm>
            <a:off x="4271963" y="3994150"/>
            <a:ext cx="320675" cy="271463"/>
          </a:xfrm>
          <a:custGeom>
            <a:avLst/>
            <a:gdLst>
              <a:gd name="T0" fmla="*/ 57 w 111"/>
              <a:gd name="T1" fmla="*/ 4 h 94"/>
              <a:gd name="T2" fmla="*/ 102 w 111"/>
              <a:gd name="T3" fmla="*/ 4 h 94"/>
              <a:gd name="T4" fmla="*/ 111 w 111"/>
              <a:gd name="T5" fmla="*/ 14 h 94"/>
              <a:gd name="T6" fmla="*/ 109 w 111"/>
              <a:gd name="T7" fmla="*/ 37 h 94"/>
              <a:gd name="T8" fmla="*/ 75 w 111"/>
              <a:gd name="T9" fmla="*/ 81 h 94"/>
              <a:gd name="T10" fmla="*/ 59 w 111"/>
              <a:gd name="T11" fmla="*/ 94 h 94"/>
              <a:gd name="T12" fmla="*/ 54 w 111"/>
              <a:gd name="T13" fmla="*/ 94 h 94"/>
              <a:gd name="T14" fmla="*/ 41 w 111"/>
              <a:gd name="T15" fmla="*/ 83 h 94"/>
              <a:gd name="T16" fmla="*/ 3 w 111"/>
              <a:gd name="T17" fmla="*/ 26 h 94"/>
              <a:gd name="T18" fmla="*/ 22 w 111"/>
              <a:gd name="T19" fmla="*/ 4 h 94"/>
              <a:gd name="T20" fmla="*/ 57 w 111"/>
              <a:gd name="T21" fmla="*/ 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11" h="94">
                <a:moveTo>
                  <a:pt x="57" y="4"/>
                </a:moveTo>
                <a:cubicBezTo>
                  <a:pt x="72" y="4"/>
                  <a:pt x="87" y="4"/>
                  <a:pt x="102" y="4"/>
                </a:cubicBezTo>
                <a:cubicBezTo>
                  <a:pt x="110" y="4"/>
                  <a:pt x="111" y="5"/>
                  <a:pt x="111" y="14"/>
                </a:cubicBezTo>
                <a:cubicBezTo>
                  <a:pt x="111" y="21"/>
                  <a:pt x="110" y="29"/>
                  <a:pt x="109" y="37"/>
                </a:cubicBezTo>
                <a:cubicBezTo>
                  <a:pt x="106" y="58"/>
                  <a:pt x="94" y="73"/>
                  <a:pt x="75" y="81"/>
                </a:cubicBezTo>
                <a:cubicBezTo>
                  <a:pt x="69" y="84"/>
                  <a:pt x="61" y="86"/>
                  <a:pt x="59" y="94"/>
                </a:cubicBezTo>
                <a:cubicBezTo>
                  <a:pt x="59" y="94"/>
                  <a:pt x="55" y="94"/>
                  <a:pt x="54" y="94"/>
                </a:cubicBezTo>
                <a:cubicBezTo>
                  <a:pt x="49" y="90"/>
                  <a:pt x="46" y="85"/>
                  <a:pt x="41" y="83"/>
                </a:cubicBezTo>
                <a:cubicBezTo>
                  <a:pt x="16" y="72"/>
                  <a:pt x="4" y="52"/>
                  <a:pt x="3" y="26"/>
                </a:cubicBezTo>
                <a:cubicBezTo>
                  <a:pt x="1" y="0"/>
                  <a:pt x="0" y="5"/>
                  <a:pt x="22" y="4"/>
                </a:cubicBezTo>
                <a:cubicBezTo>
                  <a:pt x="34" y="4"/>
                  <a:pt x="45" y="4"/>
                  <a:pt x="57" y="4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32">
            <a:extLst>
              <a:ext uri="{FF2B5EF4-FFF2-40B4-BE49-F238E27FC236}">
                <a16:creationId xmlns:a16="http://schemas.microsoft.com/office/drawing/2014/main" id="{69D96E3D-2134-43F0-A8D8-B24101AEEC74}"/>
              </a:ext>
            </a:extLst>
          </p:cNvPr>
          <p:cNvSpPr>
            <a:spLocks/>
          </p:cNvSpPr>
          <p:nvPr/>
        </p:nvSpPr>
        <p:spPr bwMode="auto">
          <a:xfrm>
            <a:off x="6497638" y="3054350"/>
            <a:ext cx="212725" cy="609600"/>
          </a:xfrm>
          <a:custGeom>
            <a:avLst/>
            <a:gdLst>
              <a:gd name="T0" fmla="*/ 0 w 74"/>
              <a:gd name="T1" fmla="*/ 211 h 211"/>
              <a:gd name="T2" fmla="*/ 71 w 74"/>
              <a:gd name="T3" fmla="*/ 0 h 211"/>
              <a:gd name="T4" fmla="*/ 59 w 74"/>
              <a:gd name="T5" fmla="*/ 82 h 211"/>
              <a:gd name="T6" fmla="*/ 70 w 74"/>
              <a:gd name="T7" fmla="*/ 102 h 211"/>
              <a:gd name="T8" fmla="*/ 55 w 74"/>
              <a:gd name="T9" fmla="*/ 130 h 211"/>
              <a:gd name="T10" fmla="*/ 41 w 74"/>
              <a:gd name="T11" fmla="*/ 146 h 211"/>
              <a:gd name="T12" fmla="*/ 0 w 74"/>
              <a:gd name="T13" fmla="*/ 211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4" h="211">
                <a:moveTo>
                  <a:pt x="0" y="211"/>
                </a:moveTo>
                <a:cubicBezTo>
                  <a:pt x="7" y="135"/>
                  <a:pt x="29" y="64"/>
                  <a:pt x="71" y="0"/>
                </a:cubicBezTo>
                <a:cubicBezTo>
                  <a:pt x="67" y="28"/>
                  <a:pt x="74" y="57"/>
                  <a:pt x="59" y="82"/>
                </a:cubicBezTo>
                <a:cubicBezTo>
                  <a:pt x="70" y="87"/>
                  <a:pt x="73" y="91"/>
                  <a:pt x="70" y="102"/>
                </a:cubicBezTo>
                <a:cubicBezTo>
                  <a:pt x="66" y="112"/>
                  <a:pt x="61" y="121"/>
                  <a:pt x="55" y="130"/>
                </a:cubicBezTo>
                <a:cubicBezTo>
                  <a:pt x="52" y="136"/>
                  <a:pt x="46" y="141"/>
                  <a:pt x="41" y="146"/>
                </a:cubicBezTo>
                <a:cubicBezTo>
                  <a:pt x="23" y="165"/>
                  <a:pt x="7" y="185"/>
                  <a:pt x="0" y="211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" name="Freeform 33">
            <a:extLst>
              <a:ext uri="{FF2B5EF4-FFF2-40B4-BE49-F238E27FC236}">
                <a16:creationId xmlns:a16="http://schemas.microsoft.com/office/drawing/2014/main" id="{C643A24E-F910-4E4F-ADA6-D45156DCAA98}"/>
              </a:ext>
            </a:extLst>
          </p:cNvPr>
          <p:cNvSpPr>
            <a:spLocks/>
          </p:cNvSpPr>
          <p:nvPr/>
        </p:nvSpPr>
        <p:spPr bwMode="auto">
          <a:xfrm>
            <a:off x="6413501" y="3076575"/>
            <a:ext cx="260350" cy="541338"/>
          </a:xfrm>
          <a:custGeom>
            <a:avLst/>
            <a:gdLst>
              <a:gd name="T0" fmla="*/ 25 w 90"/>
              <a:gd name="T1" fmla="*/ 73 h 187"/>
              <a:gd name="T2" fmla="*/ 65 w 90"/>
              <a:gd name="T3" fmla="*/ 24 h 187"/>
              <a:gd name="T4" fmla="*/ 76 w 90"/>
              <a:gd name="T5" fmla="*/ 10 h 187"/>
              <a:gd name="T6" fmla="*/ 90 w 90"/>
              <a:gd name="T7" fmla="*/ 0 h 187"/>
              <a:gd name="T8" fmla="*/ 25 w 90"/>
              <a:gd name="T9" fmla="*/ 187 h 187"/>
              <a:gd name="T10" fmla="*/ 22 w 90"/>
              <a:gd name="T11" fmla="*/ 184 h 187"/>
              <a:gd name="T12" fmla="*/ 6 w 90"/>
              <a:gd name="T13" fmla="*/ 90 h 187"/>
              <a:gd name="T14" fmla="*/ 8 w 90"/>
              <a:gd name="T15" fmla="*/ 82 h 187"/>
              <a:gd name="T16" fmla="*/ 25 w 90"/>
              <a:gd name="T17" fmla="*/ 73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0" h="187">
                <a:moveTo>
                  <a:pt x="25" y="73"/>
                </a:moveTo>
                <a:cubicBezTo>
                  <a:pt x="36" y="36"/>
                  <a:pt x="48" y="21"/>
                  <a:pt x="65" y="24"/>
                </a:cubicBezTo>
                <a:cubicBezTo>
                  <a:pt x="68" y="19"/>
                  <a:pt x="71" y="14"/>
                  <a:pt x="76" y="10"/>
                </a:cubicBezTo>
                <a:cubicBezTo>
                  <a:pt x="80" y="6"/>
                  <a:pt x="85" y="3"/>
                  <a:pt x="90" y="0"/>
                </a:cubicBezTo>
                <a:cubicBezTo>
                  <a:pt x="55" y="58"/>
                  <a:pt x="36" y="120"/>
                  <a:pt x="25" y="187"/>
                </a:cubicBezTo>
                <a:cubicBezTo>
                  <a:pt x="24" y="185"/>
                  <a:pt x="22" y="185"/>
                  <a:pt x="22" y="184"/>
                </a:cubicBezTo>
                <a:cubicBezTo>
                  <a:pt x="7" y="154"/>
                  <a:pt x="0" y="124"/>
                  <a:pt x="6" y="90"/>
                </a:cubicBezTo>
                <a:cubicBezTo>
                  <a:pt x="6" y="88"/>
                  <a:pt x="7" y="85"/>
                  <a:pt x="8" y="82"/>
                </a:cubicBezTo>
                <a:cubicBezTo>
                  <a:pt x="11" y="73"/>
                  <a:pt x="15" y="71"/>
                  <a:pt x="25" y="73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" name="Freeform 34">
            <a:extLst>
              <a:ext uri="{FF2B5EF4-FFF2-40B4-BE49-F238E27FC236}">
                <a16:creationId xmlns:a16="http://schemas.microsoft.com/office/drawing/2014/main" id="{89186072-8A8E-4548-A806-F3DAAFD79F38}"/>
              </a:ext>
            </a:extLst>
          </p:cNvPr>
          <p:cNvSpPr>
            <a:spLocks/>
          </p:cNvSpPr>
          <p:nvPr/>
        </p:nvSpPr>
        <p:spPr bwMode="auto">
          <a:xfrm>
            <a:off x="4262438" y="3757613"/>
            <a:ext cx="341313" cy="233363"/>
          </a:xfrm>
          <a:custGeom>
            <a:avLst/>
            <a:gdLst>
              <a:gd name="T0" fmla="*/ 60 w 118"/>
              <a:gd name="T1" fmla="*/ 79 h 81"/>
              <a:gd name="T2" fmla="*/ 16 w 118"/>
              <a:gd name="T3" fmla="*/ 79 h 81"/>
              <a:gd name="T4" fmla="*/ 3 w 118"/>
              <a:gd name="T5" fmla="*/ 75 h 81"/>
              <a:gd name="T6" fmla="*/ 6 w 118"/>
              <a:gd name="T7" fmla="*/ 55 h 81"/>
              <a:gd name="T8" fmla="*/ 45 w 118"/>
              <a:gd name="T9" fmla="*/ 29 h 81"/>
              <a:gd name="T10" fmla="*/ 54 w 118"/>
              <a:gd name="T11" fmla="*/ 15 h 81"/>
              <a:gd name="T12" fmla="*/ 55 w 118"/>
              <a:gd name="T13" fmla="*/ 4 h 81"/>
              <a:gd name="T14" fmla="*/ 60 w 118"/>
              <a:gd name="T15" fmla="*/ 0 h 81"/>
              <a:gd name="T16" fmla="*/ 64 w 118"/>
              <a:gd name="T17" fmla="*/ 4 h 81"/>
              <a:gd name="T18" fmla="*/ 65 w 118"/>
              <a:gd name="T19" fmla="*/ 16 h 81"/>
              <a:gd name="T20" fmla="*/ 73 w 118"/>
              <a:gd name="T21" fmla="*/ 29 h 81"/>
              <a:gd name="T22" fmla="*/ 112 w 118"/>
              <a:gd name="T23" fmla="*/ 54 h 81"/>
              <a:gd name="T24" fmla="*/ 117 w 118"/>
              <a:gd name="T25" fmla="*/ 67 h 81"/>
              <a:gd name="T26" fmla="*/ 105 w 118"/>
              <a:gd name="T27" fmla="*/ 79 h 81"/>
              <a:gd name="T28" fmla="*/ 60 w 118"/>
              <a:gd name="T29" fmla="*/ 79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18" h="81">
                <a:moveTo>
                  <a:pt x="60" y="79"/>
                </a:moveTo>
                <a:cubicBezTo>
                  <a:pt x="45" y="79"/>
                  <a:pt x="31" y="79"/>
                  <a:pt x="16" y="79"/>
                </a:cubicBezTo>
                <a:cubicBezTo>
                  <a:pt x="12" y="79"/>
                  <a:pt x="6" y="81"/>
                  <a:pt x="3" y="75"/>
                </a:cubicBezTo>
                <a:cubicBezTo>
                  <a:pt x="0" y="68"/>
                  <a:pt x="1" y="61"/>
                  <a:pt x="6" y="55"/>
                </a:cubicBezTo>
                <a:cubicBezTo>
                  <a:pt x="17" y="44"/>
                  <a:pt x="30" y="35"/>
                  <a:pt x="45" y="29"/>
                </a:cubicBezTo>
                <a:cubicBezTo>
                  <a:pt x="52" y="27"/>
                  <a:pt x="56" y="23"/>
                  <a:pt x="54" y="15"/>
                </a:cubicBezTo>
                <a:cubicBezTo>
                  <a:pt x="54" y="11"/>
                  <a:pt x="54" y="7"/>
                  <a:pt x="55" y="4"/>
                </a:cubicBezTo>
                <a:cubicBezTo>
                  <a:pt x="55" y="2"/>
                  <a:pt x="58" y="0"/>
                  <a:pt x="60" y="0"/>
                </a:cubicBezTo>
                <a:cubicBezTo>
                  <a:pt x="61" y="0"/>
                  <a:pt x="64" y="2"/>
                  <a:pt x="64" y="4"/>
                </a:cubicBezTo>
                <a:cubicBezTo>
                  <a:pt x="65" y="8"/>
                  <a:pt x="65" y="12"/>
                  <a:pt x="65" y="16"/>
                </a:cubicBezTo>
                <a:cubicBezTo>
                  <a:pt x="64" y="24"/>
                  <a:pt x="67" y="27"/>
                  <a:pt x="73" y="29"/>
                </a:cubicBezTo>
                <a:cubicBezTo>
                  <a:pt x="88" y="34"/>
                  <a:pt x="101" y="43"/>
                  <a:pt x="112" y="54"/>
                </a:cubicBezTo>
                <a:cubicBezTo>
                  <a:pt x="115" y="57"/>
                  <a:pt x="117" y="62"/>
                  <a:pt x="117" y="67"/>
                </a:cubicBezTo>
                <a:cubicBezTo>
                  <a:pt x="118" y="76"/>
                  <a:pt x="115" y="79"/>
                  <a:pt x="105" y="79"/>
                </a:cubicBezTo>
                <a:cubicBezTo>
                  <a:pt x="90" y="79"/>
                  <a:pt x="75" y="79"/>
                  <a:pt x="60" y="79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" name="Freeform 35">
            <a:extLst>
              <a:ext uri="{FF2B5EF4-FFF2-40B4-BE49-F238E27FC236}">
                <a16:creationId xmlns:a16="http://schemas.microsoft.com/office/drawing/2014/main" id="{E0392E6D-86CC-48C2-AE99-E45B4803E764}"/>
              </a:ext>
            </a:extLst>
          </p:cNvPr>
          <p:cNvSpPr>
            <a:spLocks noEditPoints="1"/>
          </p:cNvSpPr>
          <p:nvPr/>
        </p:nvSpPr>
        <p:spPr bwMode="auto">
          <a:xfrm>
            <a:off x="6340476" y="4362450"/>
            <a:ext cx="361950" cy="517525"/>
          </a:xfrm>
          <a:custGeom>
            <a:avLst/>
            <a:gdLst>
              <a:gd name="T0" fmla="*/ 67 w 125"/>
              <a:gd name="T1" fmla="*/ 179 h 179"/>
              <a:gd name="T2" fmla="*/ 59 w 125"/>
              <a:gd name="T3" fmla="*/ 179 h 179"/>
              <a:gd name="T4" fmla="*/ 59 w 125"/>
              <a:gd name="T5" fmla="*/ 170 h 179"/>
              <a:gd name="T6" fmla="*/ 50 w 125"/>
              <a:gd name="T7" fmla="*/ 156 h 179"/>
              <a:gd name="T8" fmla="*/ 19 w 125"/>
              <a:gd name="T9" fmla="*/ 136 h 179"/>
              <a:gd name="T10" fmla="*/ 14 w 125"/>
              <a:gd name="T11" fmla="*/ 84 h 179"/>
              <a:gd name="T12" fmla="*/ 17 w 125"/>
              <a:gd name="T13" fmla="*/ 68 h 179"/>
              <a:gd name="T14" fmla="*/ 29 w 125"/>
              <a:gd name="T15" fmla="*/ 38 h 179"/>
              <a:gd name="T16" fmla="*/ 40 w 125"/>
              <a:gd name="T17" fmla="*/ 21 h 179"/>
              <a:gd name="T18" fmla="*/ 64 w 125"/>
              <a:gd name="T19" fmla="*/ 1 h 179"/>
              <a:gd name="T20" fmla="*/ 85 w 125"/>
              <a:gd name="T21" fmla="*/ 18 h 179"/>
              <a:gd name="T22" fmla="*/ 101 w 125"/>
              <a:gd name="T23" fmla="*/ 41 h 179"/>
              <a:gd name="T24" fmla="*/ 110 w 125"/>
              <a:gd name="T25" fmla="*/ 65 h 179"/>
              <a:gd name="T26" fmla="*/ 114 w 125"/>
              <a:gd name="T27" fmla="*/ 87 h 179"/>
              <a:gd name="T28" fmla="*/ 111 w 125"/>
              <a:gd name="T29" fmla="*/ 132 h 179"/>
              <a:gd name="T30" fmla="*/ 75 w 125"/>
              <a:gd name="T31" fmla="*/ 156 h 179"/>
              <a:gd name="T32" fmla="*/ 67 w 125"/>
              <a:gd name="T33" fmla="*/ 170 h 179"/>
              <a:gd name="T34" fmla="*/ 67 w 125"/>
              <a:gd name="T35" fmla="*/ 179 h 179"/>
              <a:gd name="T36" fmla="*/ 66 w 125"/>
              <a:gd name="T37" fmla="*/ 153 h 179"/>
              <a:gd name="T38" fmla="*/ 109 w 125"/>
              <a:gd name="T39" fmla="*/ 125 h 179"/>
              <a:gd name="T40" fmla="*/ 115 w 125"/>
              <a:gd name="T41" fmla="*/ 104 h 179"/>
              <a:gd name="T42" fmla="*/ 104 w 125"/>
              <a:gd name="T43" fmla="*/ 87 h 179"/>
              <a:gd name="T44" fmla="*/ 86 w 125"/>
              <a:gd name="T45" fmla="*/ 92 h 179"/>
              <a:gd name="T46" fmla="*/ 70 w 125"/>
              <a:gd name="T47" fmla="*/ 105 h 179"/>
              <a:gd name="T48" fmla="*/ 66 w 125"/>
              <a:gd name="T49" fmla="*/ 111 h 179"/>
              <a:gd name="T50" fmla="*/ 66 w 125"/>
              <a:gd name="T51" fmla="*/ 153 h 179"/>
              <a:gd name="T52" fmla="*/ 60 w 125"/>
              <a:gd name="T53" fmla="*/ 153 h 179"/>
              <a:gd name="T54" fmla="*/ 59 w 125"/>
              <a:gd name="T55" fmla="*/ 111 h 179"/>
              <a:gd name="T56" fmla="*/ 57 w 125"/>
              <a:gd name="T57" fmla="*/ 106 h 179"/>
              <a:gd name="T58" fmla="*/ 36 w 125"/>
              <a:gd name="T59" fmla="*/ 89 h 179"/>
              <a:gd name="T60" fmla="*/ 14 w 125"/>
              <a:gd name="T61" fmla="*/ 94 h 179"/>
              <a:gd name="T62" fmla="*/ 17 w 125"/>
              <a:gd name="T63" fmla="*/ 125 h 179"/>
              <a:gd name="T64" fmla="*/ 60 w 125"/>
              <a:gd name="T65" fmla="*/ 153 h 179"/>
              <a:gd name="T66" fmla="*/ 58 w 125"/>
              <a:gd name="T67" fmla="*/ 99 h 179"/>
              <a:gd name="T68" fmla="*/ 60 w 125"/>
              <a:gd name="T69" fmla="*/ 98 h 179"/>
              <a:gd name="T70" fmla="*/ 60 w 125"/>
              <a:gd name="T71" fmla="*/ 66 h 179"/>
              <a:gd name="T72" fmla="*/ 58 w 125"/>
              <a:gd name="T73" fmla="*/ 61 h 179"/>
              <a:gd name="T74" fmla="*/ 44 w 125"/>
              <a:gd name="T75" fmla="*/ 47 h 179"/>
              <a:gd name="T76" fmla="*/ 29 w 125"/>
              <a:gd name="T77" fmla="*/ 47 h 179"/>
              <a:gd name="T78" fmla="*/ 23 w 125"/>
              <a:gd name="T79" fmla="*/ 59 h 179"/>
              <a:gd name="T80" fmla="*/ 28 w 125"/>
              <a:gd name="T81" fmla="*/ 72 h 179"/>
              <a:gd name="T82" fmla="*/ 58 w 125"/>
              <a:gd name="T83" fmla="*/ 99 h 179"/>
              <a:gd name="T84" fmla="*/ 66 w 125"/>
              <a:gd name="T85" fmla="*/ 98 h 179"/>
              <a:gd name="T86" fmla="*/ 68 w 125"/>
              <a:gd name="T87" fmla="*/ 99 h 179"/>
              <a:gd name="T88" fmla="*/ 99 w 125"/>
              <a:gd name="T89" fmla="*/ 69 h 179"/>
              <a:gd name="T90" fmla="*/ 103 w 125"/>
              <a:gd name="T91" fmla="*/ 60 h 179"/>
              <a:gd name="T92" fmla="*/ 97 w 125"/>
              <a:gd name="T93" fmla="*/ 46 h 179"/>
              <a:gd name="T94" fmla="*/ 81 w 125"/>
              <a:gd name="T95" fmla="*/ 48 h 179"/>
              <a:gd name="T96" fmla="*/ 69 w 125"/>
              <a:gd name="T97" fmla="*/ 60 h 179"/>
              <a:gd name="T98" fmla="*/ 66 w 125"/>
              <a:gd name="T99" fmla="*/ 64 h 179"/>
              <a:gd name="T100" fmla="*/ 66 w 125"/>
              <a:gd name="T101" fmla="*/ 98 h 179"/>
              <a:gd name="T102" fmla="*/ 60 w 125"/>
              <a:gd name="T103" fmla="*/ 7 h 179"/>
              <a:gd name="T104" fmla="*/ 45 w 125"/>
              <a:gd name="T105" fmla="*/ 25 h 179"/>
              <a:gd name="T106" fmla="*/ 60 w 125"/>
              <a:gd name="T107" fmla="*/ 53 h 179"/>
              <a:gd name="T108" fmla="*/ 60 w 125"/>
              <a:gd name="T109" fmla="*/ 7 h 179"/>
              <a:gd name="T110" fmla="*/ 66 w 125"/>
              <a:gd name="T111" fmla="*/ 7 h 179"/>
              <a:gd name="T112" fmla="*/ 66 w 125"/>
              <a:gd name="T113" fmla="*/ 54 h 179"/>
              <a:gd name="T114" fmla="*/ 80 w 125"/>
              <a:gd name="T115" fmla="*/ 21 h 179"/>
              <a:gd name="T116" fmla="*/ 66 w 125"/>
              <a:gd name="T117" fmla="*/ 7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25" h="179">
                <a:moveTo>
                  <a:pt x="67" y="179"/>
                </a:moveTo>
                <a:cubicBezTo>
                  <a:pt x="64" y="179"/>
                  <a:pt x="62" y="179"/>
                  <a:pt x="59" y="179"/>
                </a:cubicBezTo>
                <a:cubicBezTo>
                  <a:pt x="59" y="176"/>
                  <a:pt x="59" y="173"/>
                  <a:pt x="59" y="170"/>
                </a:cubicBezTo>
                <a:cubicBezTo>
                  <a:pt x="61" y="163"/>
                  <a:pt x="57" y="159"/>
                  <a:pt x="50" y="156"/>
                </a:cubicBezTo>
                <a:cubicBezTo>
                  <a:pt x="39" y="150"/>
                  <a:pt x="28" y="144"/>
                  <a:pt x="19" y="136"/>
                </a:cubicBezTo>
                <a:cubicBezTo>
                  <a:pt x="1" y="121"/>
                  <a:pt x="0" y="103"/>
                  <a:pt x="14" y="84"/>
                </a:cubicBezTo>
                <a:cubicBezTo>
                  <a:pt x="17" y="79"/>
                  <a:pt x="18" y="74"/>
                  <a:pt x="17" y="68"/>
                </a:cubicBezTo>
                <a:cubicBezTo>
                  <a:pt x="13" y="53"/>
                  <a:pt x="16" y="45"/>
                  <a:pt x="29" y="38"/>
                </a:cubicBezTo>
                <a:cubicBezTo>
                  <a:pt x="36" y="34"/>
                  <a:pt x="38" y="28"/>
                  <a:pt x="40" y="21"/>
                </a:cubicBezTo>
                <a:cubicBezTo>
                  <a:pt x="43" y="8"/>
                  <a:pt x="52" y="0"/>
                  <a:pt x="64" y="1"/>
                </a:cubicBezTo>
                <a:cubicBezTo>
                  <a:pt x="74" y="1"/>
                  <a:pt x="83" y="7"/>
                  <a:pt x="85" y="18"/>
                </a:cubicBezTo>
                <a:cubicBezTo>
                  <a:pt x="87" y="28"/>
                  <a:pt x="91" y="36"/>
                  <a:pt x="101" y="41"/>
                </a:cubicBezTo>
                <a:cubicBezTo>
                  <a:pt x="110" y="46"/>
                  <a:pt x="113" y="55"/>
                  <a:pt x="110" y="65"/>
                </a:cubicBezTo>
                <a:cubicBezTo>
                  <a:pt x="107" y="73"/>
                  <a:pt x="109" y="80"/>
                  <a:pt x="114" y="87"/>
                </a:cubicBezTo>
                <a:cubicBezTo>
                  <a:pt x="125" y="102"/>
                  <a:pt x="123" y="118"/>
                  <a:pt x="111" y="132"/>
                </a:cubicBezTo>
                <a:cubicBezTo>
                  <a:pt x="101" y="144"/>
                  <a:pt x="89" y="151"/>
                  <a:pt x="75" y="156"/>
                </a:cubicBezTo>
                <a:cubicBezTo>
                  <a:pt x="68" y="159"/>
                  <a:pt x="65" y="163"/>
                  <a:pt x="67" y="170"/>
                </a:cubicBezTo>
                <a:cubicBezTo>
                  <a:pt x="67" y="173"/>
                  <a:pt x="67" y="175"/>
                  <a:pt x="67" y="179"/>
                </a:cubicBezTo>
                <a:close/>
                <a:moveTo>
                  <a:pt x="66" y="153"/>
                </a:moveTo>
                <a:cubicBezTo>
                  <a:pt x="83" y="146"/>
                  <a:pt x="99" y="140"/>
                  <a:pt x="109" y="125"/>
                </a:cubicBezTo>
                <a:cubicBezTo>
                  <a:pt x="113" y="119"/>
                  <a:pt x="114" y="111"/>
                  <a:pt x="115" y="104"/>
                </a:cubicBezTo>
                <a:cubicBezTo>
                  <a:pt x="115" y="97"/>
                  <a:pt x="111" y="90"/>
                  <a:pt x="104" y="87"/>
                </a:cubicBezTo>
                <a:cubicBezTo>
                  <a:pt x="97" y="84"/>
                  <a:pt x="91" y="87"/>
                  <a:pt x="86" y="92"/>
                </a:cubicBezTo>
                <a:cubicBezTo>
                  <a:pt x="81" y="96"/>
                  <a:pt x="75" y="100"/>
                  <a:pt x="70" y="105"/>
                </a:cubicBezTo>
                <a:cubicBezTo>
                  <a:pt x="68" y="107"/>
                  <a:pt x="66" y="109"/>
                  <a:pt x="66" y="111"/>
                </a:cubicBezTo>
                <a:cubicBezTo>
                  <a:pt x="66" y="125"/>
                  <a:pt x="66" y="138"/>
                  <a:pt x="66" y="153"/>
                </a:cubicBezTo>
                <a:close/>
                <a:moveTo>
                  <a:pt x="60" y="153"/>
                </a:moveTo>
                <a:cubicBezTo>
                  <a:pt x="60" y="138"/>
                  <a:pt x="60" y="125"/>
                  <a:pt x="59" y="111"/>
                </a:cubicBezTo>
                <a:cubicBezTo>
                  <a:pt x="59" y="109"/>
                  <a:pt x="58" y="107"/>
                  <a:pt x="57" y="106"/>
                </a:cubicBezTo>
                <a:cubicBezTo>
                  <a:pt x="50" y="100"/>
                  <a:pt x="43" y="94"/>
                  <a:pt x="36" y="89"/>
                </a:cubicBezTo>
                <a:cubicBezTo>
                  <a:pt x="28" y="83"/>
                  <a:pt x="20" y="85"/>
                  <a:pt x="14" y="94"/>
                </a:cubicBezTo>
                <a:cubicBezTo>
                  <a:pt x="8" y="105"/>
                  <a:pt x="10" y="115"/>
                  <a:pt x="17" y="125"/>
                </a:cubicBezTo>
                <a:cubicBezTo>
                  <a:pt x="27" y="139"/>
                  <a:pt x="42" y="146"/>
                  <a:pt x="60" y="153"/>
                </a:cubicBezTo>
                <a:close/>
                <a:moveTo>
                  <a:pt x="58" y="99"/>
                </a:moveTo>
                <a:cubicBezTo>
                  <a:pt x="59" y="98"/>
                  <a:pt x="59" y="98"/>
                  <a:pt x="60" y="98"/>
                </a:cubicBezTo>
                <a:cubicBezTo>
                  <a:pt x="60" y="87"/>
                  <a:pt x="60" y="77"/>
                  <a:pt x="60" y="66"/>
                </a:cubicBezTo>
                <a:cubicBezTo>
                  <a:pt x="60" y="64"/>
                  <a:pt x="59" y="62"/>
                  <a:pt x="58" y="61"/>
                </a:cubicBezTo>
                <a:cubicBezTo>
                  <a:pt x="53" y="56"/>
                  <a:pt x="49" y="52"/>
                  <a:pt x="44" y="47"/>
                </a:cubicBezTo>
                <a:cubicBezTo>
                  <a:pt x="39" y="44"/>
                  <a:pt x="33" y="43"/>
                  <a:pt x="29" y="47"/>
                </a:cubicBezTo>
                <a:cubicBezTo>
                  <a:pt x="26" y="50"/>
                  <a:pt x="23" y="55"/>
                  <a:pt x="23" y="59"/>
                </a:cubicBezTo>
                <a:cubicBezTo>
                  <a:pt x="23" y="63"/>
                  <a:pt x="25" y="69"/>
                  <a:pt x="28" y="72"/>
                </a:cubicBezTo>
                <a:cubicBezTo>
                  <a:pt x="38" y="82"/>
                  <a:pt x="48" y="90"/>
                  <a:pt x="58" y="99"/>
                </a:cubicBezTo>
                <a:close/>
                <a:moveTo>
                  <a:pt x="66" y="98"/>
                </a:moveTo>
                <a:cubicBezTo>
                  <a:pt x="67" y="98"/>
                  <a:pt x="68" y="99"/>
                  <a:pt x="68" y="99"/>
                </a:cubicBezTo>
                <a:cubicBezTo>
                  <a:pt x="79" y="89"/>
                  <a:pt x="89" y="80"/>
                  <a:pt x="99" y="69"/>
                </a:cubicBezTo>
                <a:cubicBezTo>
                  <a:pt x="102" y="67"/>
                  <a:pt x="102" y="63"/>
                  <a:pt x="103" y="60"/>
                </a:cubicBezTo>
                <a:cubicBezTo>
                  <a:pt x="104" y="54"/>
                  <a:pt x="102" y="49"/>
                  <a:pt x="97" y="46"/>
                </a:cubicBezTo>
                <a:cubicBezTo>
                  <a:pt x="91" y="44"/>
                  <a:pt x="86" y="44"/>
                  <a:pt x="81" y="48"/>
                </a:cubicBezTo>
                <a:cubicBezTo>
                  <a:pt x="77" y="52"/>
                  <a:pt x="73" y="56"/>
                  <a:pt x="69" y="60"/>
                </a:cubicBezTo>
                <a:cubicBezTo>
                  <a:pt x="68" y="61"/>
                  <a:pt x="66" y="63"/>
                  <a:pt x="66" y="64"/>
                </a:cubicBezTo>
                <a:cubicBezTo>
                  <a:pt x="66" y="76"/>
                  <a:pt x="66" y="87"/>
                  <a:pt x="66" y="98"/>
                </a:cubicBezTo>
                <a:close/>
                <a:moveTo>
                  <a:pt x="60" y="7"/>
                </a:moveTo>
                <a:cubicBezTo>
                  <a:pt x="51" y="9"/>
                  <a:pt x="46" y="15"/>
                  <a:pt x="45" y="25"/>
                </a:cubicBezTo>
                <a:cubicBezTo>
                  <a:pt x="44" y="36"/>
                  <a:pt x="50" y="49"/>
                  <a:pt x="60" y="53"/>
                </a:cubicBezTo>
                <a:cubicBezTo>
                  <a:pt x="60" y="38"/>
                  <a:pt x="60" y="23"/>
                  <a:pt x="60" y="7"/>
                </a:cubicBezTo>
                <a:close/>
                <a:moveTo>
                  <a:pt x="66" y="7"/>
                </a:moveTo>
                <a:cubicBezTo>
                  <a:pt x="66" y="23"/>
                  <a:pt x="66" y="38"/>
                  <a:pt x="66" y="54"/>
                </a:cubicBezTo>
                <a:cubicBezTo>
                  <a:pt x="78" y="45"/>
                  <a:pt x="83" y="33"/>
                  <a:pt x="80" y="21"/>
                </a:cubicBezTo>
                <a:cubicBezTo>
                  <a:pt x="78" y="13"/>
                  <a:pt x="74" y="8"/>
                  <a:pt x="66" y="7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" name="Freeform 36">
            <a:extLst>
              <a:ext uri="{FF2B5EF4-FFF2-40B4-BE49-F238E27FC236}">
                <a16:creationId xmlns:a16="http://schemas.microsoft.com/office/drawing/2014/main" id="{DEBE0058-FDF5-4D25-96F4-8835297A4A35}"/>
              </a:ext>
            </a:extLst>
          </p:cNvPr>
          <p:cNvSpPr>
            <a:spLocks/>
          </p:cNvSpPr>
          <p:nvPr/>
        </p:nvSpPr>
        <p:spPr bwMode="auto">
          <a:xfrm>
            <a:off x="5040313" y="3776663"/>
            <a:ext cx="231775" cy="428625"/>
          </a:xfrm>
          <a:custGeom>
            <a:avLst/>
            <a:gdLst>
              <a:gd name="T0" fmla="*/ 80 w 80"/>
              <a:gd name="T1" fmla="*/ 0 h 148"/>
              <a:gd name="T2" fmla="*/ 49 w 80"/>
              <a:gd name="T3" fmla="*/ 89 h 148"/>
              <a:gd name="T4" fmla="*/ 45 w 80"/>
              <a:gd name="T5" fmla="*/ 121 h 148"/>
              <a:gd name="T6" fmla="*/ 11 w 80"/>
              <a:gd name="T7" fmla="*/ 147 h 148"/>
              <a:gd name="T8" fmla="*/ 1 w 80"/>
              <a:gd name="T9" fmla="*/ 137 h 148"/>
              <a:gd name="T10" fmla="*/ 47 w 80"/>
              <a:gd name="T11" fmla="*/ 20 h 148"/>
              <a:gd name="T12" fmla="*/ 80 w 80"/>
              <a:gd name="T13" fmla="*/ 0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0" h="148">
                <a:moveTo>
                  <a:pt x="80" y="0"/>
                </a:moveTo>
                <a:cubicBezTo>
                  <a:pt x="55" y="25"/>
                  <a:pt x="49" y="56"/>
                  <a:pt x="49" y="89"/>
                </a:cubicBezTo>
                <a:cubicBezTo>
                  <a:pt x="48" y="100"/>
                  <a:pt x="48" y="110"/>
                  <a:pt x="45" y="121"/>
                </a:cubicBezTo>
                <a:cubicBezTo>
                  <a:pt x="42" y="136"/>
                  <a:pt x="25" y="148"/>
                  <a:pt x="11" y="147"/>
                </a:cubicBezTo>
                <a:cubicBezTo>
                  <a:pt x="4" y="146"/>
                  <a:pt x="1" y="144"/>
                  <a:pt x="1" y="137"/>
                </a:cubicBezTo>
                <a:cubicBezTo>
                  <a:pt x="0" y="91"/>
                  <a:pt x="18" y="54"/>
                  <a:pt x="47" y="20"/>
                </a:cubicBezTo>
                <a:cubicBezTo>
                  <a:pt x="55" y="10"/>
                  <a:pt x="67" y="4"/>
                  <a:pt x="80" y="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" name="Freeform 37">
            <a:extLst>
              <a:ext uri="{FF2B5EF4-FFF2-40B4-BE49-F238E27FC236}">
                <a16:creationId xmlns:a16="http://schemas.microsoft.com/office/drawing/2014/main" id="{BC37C0B8-4E07-4A68-B6CE-A579D8FB5634}"/>
              </a:ext>
            </a:extLst>
          </p:cNvPr>
          <p:cNvSpPr>
            <a:spLocks noEditPoints="1"/>
          </p:cNvSpPr>
          <p:nvPr/>
        </p:nvSpPr>
        <p:spPr bwMode="auto">
          <a:xfrm>
            <a:off x="4279901" y="3316288"/>
            <a:ext cx="400050" cy="163513"/>
          </a:xfrm>
          <a:custGeom>
            <a:avLst/>
            <a:gdLst>
              <a:gd name="T0" fmla="*/ 0 w 138"/>
              <a:gd name="T1" fmla="*/ 3 h 56"/>
              <a:gd name="T2" fmla="*/ 44 w 138"/>
              <a:gd name="T3" fmla="*/ 5 h 56"/>
              <a:gd name="T4" fmla="*/ 69 w 138"/>
              <a:gd name="T5" fmla="*/ 39 h 56"/>
              <a:gd name="T6" fmla="*/ 94 w 138"/>
              <a:gd name="T7" fmla="*/ 5 h 56"/>
              <a:gd name="T8" fmla="*/ 138 w 138"/>
              <a:gd name="T9" fmla="*/ 3 h 56"/>
              <a:gd name="T10" fmla="*/ 102 w 138"/>
              <a:gd name="T11" fmla="*/ 48 h 56"/>
              <a:gd name="T12" fmla="*/ 72 w 138"/>
              <a:gd name="T13" fmla="*/ 53 h 56"/>
              <a:gd name="T14" fmla="*/ 65 w 138"/>
              <a:gd name="T15" fmla="*/ 53 h 56"/>
              <a:gd name="T16" fmla="*/ 30 w 138"/>
              <a:gd name="T17" fmla="*/ 44 h 56"/>
              <a:gd name="T18" fmla="*/ 0 w 138"/>
              <a:gd name="T19" fmla="*/ 3 h 56"/>
              <a:gd name="T20" fmla="*/ 76 w 138"/>
              <a:gd name="T21" fmla="*/ 39 h 56"/>
              <a:gd name="T22" fmla="*/ 127 w 138"/>
              <a:gd name="T23" fmla="*/ 4 h 56"/>
              <a:gd name="T24" fmla="*/ 76 w 138"/>
              <a:gd name="T25" fmla="*/ 39 h 56"/>
              <a:gd name="T26" fmla="*/ 61 w 138"/>
              <a:gd name="T27" fmla="*/ 38 h 56"/>
              <a:gd name="T28" fmla="*/ 11 w 138"/>
              <a:gd name="T29" fmla="*/ 4 h 56"/>
              <a:gd name="T30" fmla="*/ 61 w 138"/>
              <a:gd name="T31" fmla="*/ 38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38" h="56">
                <a:moveTo>
                  <a:pt x="0" y="3"/>
                </a:moveTo>
                <a:cubicBezTo>
                  <a:pt x="16" y="0"/>
                  <a:pt x="30" y="0"/>
                  <a:pt x="44" y="5"/>
                </a:cubicBezTo>
                <a:cubicBezTo>
                  <a:pt x="59" y="11"/>
                  <a:pt x="65" y="24"/>
                  <a:pt x="69" y="39"/>
                </a:cubicBezTo>
                <a:cubicBezTo>
                  <a:pt x="73" y="24"/>
                  <a:pt x="79" y="11"/>
                  <a:pt x="94" y="5"/>
                </a:cubicBezTo>
                <a:cubicBezTo>
                  <a:pt x="108" y="0"/>
                  <a:pt x="122" y="0"/>
                  <a:pt x="138" y="3"/>
                </a:cubicBezTo>
                <a:cubicBezTo>
                  <a:pt x="128" y="21"/>
                  <a:pt x="119" y="38"/>
                  <a:pt x="102" y="48"/>
                </a:cubicBezTo>
                <a:cubicBezTo>
                  <a:pt x="93" y="54"/>
                  <a:pt x="83" y="56"/>
                  <a:pt x="72" y="53"/>
                </a:cubicBezTo>
                <a:cubicBezTo>
                  <a:pt x="70" y="52"/>
                  <a:pt x="68" y="52"/>
                  <a:pt x="65" y="53"/>
                </a:cubicBezTo>
                <a:cubicBezTo>
                  <a:pt x="52" y="56"/>
                  <a:pt x="40" y="53"/>
                  <a:pt x="30" y="44"/>
                </a:cubicBezTo>
                <a:cubicBezTo>
                  <a:pt x="17" y="33"/>
                  <a:pt x="8" y="19"/>
                  <a:pt x="0" y="3"/>
                </a:cubicBezTo>
                <a:close/>
                <a:moveTo>
                  <a:pt x="76" y="39"/>
                </a:moveTo>
                <a:cubicBezTo>
                  <a:pt x="90" y="22"/>
                  <a:pt x="106" y="9"/>
                  <a:pt x="127" y="4"/>
                </a:cubicBezTo>
                <a:cubicBezTo>
                  <a:pt x="102" y="5"/>
                  <a:pt x="87" y="19"/>
                  <a:pt x="76" y="39"/>
                </a:cubicBezTo>
                <a:close/>
                <a:moveTo>
                  <a:pt x="61" y="38"/>
                </a:moveTo>
                <a:cubicBezTo>
                  <a:pt x="50" y="18"/>
                  <a:pt x="34" y="4"/>
                  <a:pt x="11" y="4"/>
                </a:cubicBezTo>
                <a:cubicBezTo>
                  <a:pt x="31" y="9"/>
                  <a:pt x="47" y="22"/>
                  <a:pt x="61" y="38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" name="Freeform 38">
            <a:extLst>
              <a:ext uri="{FF2B5EF4-FFF2-40B4-BE49-F238E27FC236}">
                <a16:creationId xmlns:a16="http://schemas.microsoft.com/office/drawing/2014/main" id="{D573649A-5066-4EAE-BE8B-AFBF918AAB8E}"/>
              </a:ext>
            </a:extLst>
          </p:cNvPr>
          <p:cNvSpPr>
            <a:spLocks/>
          </p:cNvSpPr>
          <p:nvPr/>
        </p:nvSpPr>
        <p:spPr bwMode="auto">
          <a:xfrm>
            <a:off x="5564188" y="4673600"/>
            <a:ext cx="204788" cy="163513"/>
          </a:xfrm>
          <a:custGeom>
            <a:avLst/>
            <a:gdLst>
              <a:gd name="T0" fmla="*/ 22 w 71"/>
              <a:gd name="T1" fmla="*/ 0 h 56"/>
              <a:gd name="T2" fmla="*/ 69 w 71"/>
              <a:gd name="T3" fmla="*/ 35 h 56"/>
              <a:gd name="T4" fmla="*/ 62 w 71"/>
              <a:gd name="T5" fmla="*/ 48 h 56"/>
              <a:gd name="T6" fmla="*/ 2 w 71"/>
              <a:gd name="T7" fmla="*/ 15 h 56"/>
              <a:gd name="T8" fmla="*/ 10 w 71"/>
              <a:gd name="T9" fmla="*/ 1 h 56"/>
              <a:gd name="T10" fmla="*/ 15 w 71"/>
              <a:gd name="T11" fmla="*/ 0 h 56"/>
              <a:gd name="T12" fmla="*/ 22 w 71"/>
              <a:gd name="T13" fmla="*/ 0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" h="56">
                <a:moveTo>
                  <a:pt x="22" y="0"/>
                </a:moveTo>
                <a:cubicBezTo>
                  <a:pt x="46" y="0"/>
                  <a:pt x="63" y="13"/>
                  <a:pt x="69" y="35"/>
                </a:cubicBezTo>
                <a:cubicBezTo>
                  <a:pt x="71" y="43"/>
                  <a:pt x="70" y="46"/>
                  <a:pt x="62" y="48"/>
                </a:cubicBezTo>
                <a:cubicBezTo>
                  <a:pt x="36" y="56"/>
                  <a:pt x="8" y="40"/>
                  <a:pt x="2" y="15"/>
                </a:cubicBezTo>
                <a:cubicBezTo>
                  <a:pt x="0" y="6"/>
                  <a:pt x="1" y="4"/>
                  <a:pt x="10" y="1"/>
                </a:cubicBezTo>
                <a:cubicBezTo>
                  <a:pt x="11" y="1"/>
                  <a:pt x="13" y="0"/>
                  <a:pt x="15" y="0"/>
                </a:cubicBezTo>
                <a:cubicBezTo>
                  <a:pt x="18" y="0"/>
                  <a:pt x="20" y="0"/>
                  <a:pt x="22" y="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" name="Freeform 39">
            <a:extLst>
              <a:ext uri="{FF2B5EF4-FFF2-40B4-BE49-F238E27FC236}">
                <a16:creationId xmlns:a16="http://schemas.microsoft.com/office/drawing/2014/main" id="{8DF131C9-391D-405D-A52E-09E5AB8B6286}"/>
              </a:ext>
            </a:extLst>
          </p:cNvPr>
          <p:cNvSpPr>
            <a:spLocks/>
          </p:cNvSpPr>
          <p:nvPr/>
        </p:nvSpPr>
        <p:spPr bwMode="auto">
          <a:xfrm>
            <a:off x="5818188" y="4503738"/>
            <a:ext cx="204788" cy="161925"/>
          </a:xfrm>
          <a:custGeom>
            <a:avLst/>
            <a:gdLst>
              <a:gd name="T0" fmla="*/ 50 w 71"/>
              <a:gd name="T1" fmla="*/ 0 h 56"/>
              <a:gd name="T2" fmla="*/ 69 w 71"/>
              <a:gd name="T3" fmla="*/ 8 h 56"/>
              <a:gd name="T4" fmla="*/ 64 w 71"/>
              <a:gd name="T5" fmla="*/ 29 h 56"/>
              <a:gd name="T6" fmla="*/ 11 w 71"/>
              <a:gd name="T7" fmla="*/ 50 h 56"/>
              <a:gd name="T8" fmla="*/ 3 w 71"/>
              <a:gd name="T9" fmla="*/ 36 h 56"/>
              <a:gd name="T10" fmla="*/ 50 w 71"/>
              <a:gd name="T11" fmla="*/ 0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1" h="56">
                <a:moveTo>
                  <a:pt x="50" y="0"/>
                </a:moveTo>
                <a:cubicBezTo>
                  <a:pt x="57" y="2"/>
                  <a:pt x="67" y="3"/>
                  <a:pt x="69" y="8"/>
                </a:cubicBezTo>
                <a:cubicBezTo>
                  <a:pt x="71" y="13"/>
                  <a:pt x="67" y="23"/>
                  <a:pt x="64" y="29"/>
                </a:cubicBezTo>
                <a:cubicBezTo>
                  <a:pt x="53" y="48"/>
                  <a:pt x="32" y="56"/>
                  <a:pt x="11" y="50"/>
                </a:cubicBezTo>
                <a:cubicBezTo>
                  <a:pt x="1" y="48"/>
                  <a:pt x="0" y="45"/>
                  <a:pt x="3" y="36"/>
                </a:cubicBezTo>
                <a:cubicBezTo>
                  <a:pt x="9" y="15"/>
                  <a:pt x="27" y="1"/>
                  <a:pt x="50" y="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" name="Freeform 40">
            <a:extLst>
              <a:ext uri="{FF2B5EF4-FFF2-40B4-BE49-F238E27FC236}">
                <a16:creationId xmlns:a16="http://schemas.microsoft.com/office/drawing/2014/main" id="{EBBC9D15-C295-445F-AABC-34612B1DFBD0}"/>
              </a:ext>
            </a:extLst>
          </p:cNvPr>
          <p:cNvSpPr>
            <a:spLocks/>
          </p:cNvSpPr>
          <p:nvPr/>
        </p:nvSpPr>
        <p:spPr bwMode="auto">
          <a:xfrm>
            <a:off x="5821363" y="4672013"/>
            <a:ext cx="204788" cy="165100"/>
          </a:xfrm>
          <a:custGeom>
            <a:avLst/>
            <a:gdLst>
              <a:gd name="T0" fmla="*/ 48 w 71"/>
              <a:gd name="T1" fmla="*/ 0 h 57"/>
              <a:gd name="T2" fmla="*/ 63 w 71"/>
              <a:gd name="T3" fmla="*/ 3 h 57"/>
              <a:gd name="T4" fmla="*/ 69 w 71"/>
              <a:gd name="T5" fmla="*/ 14 h 57"/>
              <a:gd name="T6" fmla="*/ 7 w 71"/>
              <a:gd name="T7" fmla="*/ 48 h 57"/>
              <a:gd name="T8" fmla="*/ 1 w 71"/>
              <a:gd name="T9" fmla="*/ 38 h 57"/>
              <a:gd name="T10" fmla="*/ 48 w 71"/>
              <a:gd name="T11" fmla="*/ 0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1" h="57">
                <a:moveTo>
                  <a:pt x="48" y="0"/>
                </a:moveTo>
                <a:cubicBezTo>
                  <a:pt x="53" y="1"/>
                  <a:pt x="58" y="2"/>
                  <a:pt x="63" y="3"/>
                </a:cubicBezTo>
                <a:cubicBezTo>
                  <a:pt x="69" y="4"/>
                  <a:pt x="71" y="8"/>
                  <a:pt x="69" y="14"/>
                </a:cubicBezTo>
                <a:cubicBezTo>
                  <a:pt x="61" y="44"/>
                  <a:pt x="35" y="57"/>
                  <a:pt x="7" y="48"/>
                </a:cubicBezTo>
                <a:cubicBezTo>
                  <a:pt x="1" y="47"/>
                  <a:pt x="0" y="43"/>
                  <a:pt x="1" y="38"/>
                </a:cubicBezTo>
                <a:cubicBezTo>
                  <a:pt x="6" y="15"/>
                  <a:pt x="25" y="1"/>
                  <a:pt x="48" y="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" name="Freeform 41">
            <a:extLst>
              <a:ext uri="{FF2B5EF4-FFF2-40B4-BE49-F238E27FC236}">
                <a16:creationId xmlns:a16="http://schemas.microsoft.com/office/drawing/2014/main" id="{7D45C043-00C6-4399-BDD4-296C262825A1}"/>
              </a:ext>
            </a:extLst>
          </p:cNvPr>
          <p:cNvSpPr>
            <a:spLocks/>
          </p:cNvSpPr>
          <p:nvPr/>
        </p:nvSpPr>
        <p:spPr bwMode="auto">
          <a:xfrm>
            <a:off x="5564188" y="4506913"/>
            <a:ext cx="204788" cy="165100"/>
          </a:xfrm>
          <a:custGeom>
            <a:avLst/>
            <a:gdLst>
              <a:gd name="T0" fmla="*/ 23 w 71"/>
              <a:gd name="T1" fmla="*/ 0 h 57"/>
              <a:gd name="T2" fmla="*/ 69 w 71"/>
              <a:gd name="T3" fmla="*/ 35 h 57"/>
              <a:gd name="T4" fmla="*/ 61 w 71"/>
              <a:gd name="T5" fmla="*/ 49 h 57"/>
              <a:gd name="T6" fmla="*/ 2 w 71"/>
              <a:gd name="T7" fmla="*/ 14 h 57"/>
              <a:gd name="T8" fmla="*/ 8 w 71"/>
              <a:gd name="T9" fmla="*/ 3 h 57"/>
              <a:gd name="T10" fmla="*/ 23 w 71"/>
              <a:gd name="T11" fmla="*/ 0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1" h="57">
                <a:moveTo>
                  <a:pt x="23" y="0"/>
                </a:moveTo>
                <a:cubicBezTo>
                  <a:pt x="46" y="1"/>
                  <a:pt x="63" y="13"/>
                  <a:pt x="69" y="35"/>
                </a:cubicBezTo>
                <a:cubicBezTo>
                  <a:pt x="71" y="44"/>
                  <a:pt x="70" y="46"/>
                  <a:pt x="61" y="49"/>
                </a:cubicBezTo>
                <a:cubicBezTo>
                  <a:pt x="35" y="57"/>
                  <a:pt x="8" y="41"/>
                  <a:pt x="2" y="14"/>
                </a:cubicBezTo>
                <a:cubicBezTo>
                  <a:pt x="0" y="7"/>
                  <a:pt x="2" y="4"/>
                  <a:pt x="8" y="3"/>
                </a:cubicBezTo>
                <a:cubicBezTo>
                  <a:pt x="13" y="2"/>
                  <a:pt x="18" y="1"/>
                  <a:pt x="23" y="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" name="Freeform 42">
            <a:extLst>
              <a:ext uri="{FF2B5EF4-FFF2-40B4-BE49-F238E27FC236}">
                <a16:creationId xmlns:a16="http://schemas.microsoft.com/office/drawing/2014/main" id="{3C22E5CD-6FFF-4DF8-A1E4-A83D23E20327}"/>
              </a:ext>
            </a:extLst>
          </p:cNvPr>
          <p:cNvSpPr>
            <a:spLocks/>
          </p:cNvSpPr>
          <p:nvPr/>
        </p:nvSpPr>
        <p:spPr bwMode="auto">
          <a:xfrm>
            <a:off x="5713413" y="4352925"/>
            <a:ext cx="144463" cy="231775"/>
          </a:xfrm>
          <a:custGeom>
            <a:avLst/>
            <a:gdLst>
              <a:gd name="T0" fmla="*/ 50 w 50"/>
              <a:gd name="T1" fmla="*/ 40 h 80"/>
              <a:gd name="T2" fmla="*/ 34 w 50"/>
              <a:gd name="T3" fmla="*/ 76 h 80"/>
              <a:gd name="T4" fmla="*/ 22 w 50"/>
              <a:gd name="T5" fmla="*/ 76 h 80"/>
              <a:gd name="T6" fmla="*/ 22 w 50"/>
              <a:gd name="T7" fmla="*/ 4 h 80"/>
              <a:gd name="T8" fmla="*/ 33 w 50"/>
              <a:gd name="T9" fmla="*/ 4 h 80"/>
              <a:gd name="T10" fmla="*/ 50 w 50"/>
              <a:gd name="T11" fmla="*/ 4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0" h="80">
                <a:moveTo>
                  <a:pt x="50" y="40"/>
                </a:moveTo>
                <a:cubicBezTo>
                  <a:pt x="49" y="54"/>
                  <a:pt x="44" y="66"/>
                  <a:pt x="34" y="76"/>
                </a:cubicBezTo>
                <a:cubicBezTo>
                  <a:pt x="30" y="80"/>
                  <a:pt x="26" y="80"/>
                  <a:pt x="22" y="76"/>
                </a:cubicBezTo>
                <a:cubicBezTo>
                  <a:pt x="0" y="58"/>
                  <a:pt x="0" y="22"/>
                  <a:pt x="22" y="4"/>
                </a:cubicBezTo>
                <a:cubicBezTo>
                  <a:pt x="26" y="1"/>
                  <a:pt x="29" y="0"/>
                  <a:pt x="33" y="4"/>
                </a:cubicBezTo>
                <a:cubicBezTo>
                  <a:pt x="44" y="14"/>
                  <a:pt x="49" y="26"/>
                  <a:pt x="50" y="4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2" name="Freeform 43">
            <a:extLst>
              <a:ext uri="{FF2B5EF4-FFF2-40B4-BE49-F238E27FC236}">
                <a16:creationId xmlns:a16="http://schemas.microsoft.com/office/drawing/2014/main" id="{ADC0D7E4-6D0C-4209-9BEB-56EADA29947D}"/>
              </a:ext>
            </a:extLst>
          </p:cNvPr>
          <p:cNvSpPr>
            <a:spLocks noEditPoints="1"/>
          </p:cNvSpPr>
          <p:nvPr/>
        </p:nvSpPr>
        <p:spPr bwMode="auto">
          <a:xfrm>
            <a:off x="4346576" y="3203575"/>
            <a:ext cx="277813" cy="133350"/>
          </a:xfrm>
          <a:custGeom>
            <a:avLst/>
            <a:gdLst>
              <a:gd name="T0" fmla="*/ 0 w 96"/>
              <a:gd name="T1" fmla="*/ 7 h 46"/>
              <a:gd name="T2" fmla="*/ 49 w 96"/>
              <a:gd name="T3" fmla="*/ 30 h 46"/>
              <a:gd name="T4" fmla="*/ 96 w 96"/>
              <a:gd name="T5" fmla="*/ 7 h 46"/>
              <a:gd name="T6" fmla="*/ 57 w 96"/>
              <a:gd name="T7" fmla="*/ 43 h 46"/>
              <a:gd name="T8" fmla="*/ 21 w 96"/>
              <a:gd name="T9" fmla="*/ 36 h 46"/>
              <a:gd name="T10" fmla="*/ 0 w 96"/>
              <a:gd name="T11" fmla="*/ 7 h 46"/>
              <a:gd name="T12" fmla="*/ 41 w 96"/>
              <a:gd name="T13" fmla="*/ 28 h 46"/>
              <a:gd name="T14" fmla="*/ 14 w 96"/>
              <a:gd name="T15" fmla="*/ 8 h 46"/>
              <a:gd name="T16" fmla="*/ 41 w 96"/>
              <a:gd name="T17" fmla="*/ 28 h 46"/>
              <a:gd name="T18" fmla="*/ 56 w 96"/>
              <a:gd name="T19" fmla="*/ 27 h 46"/>
              <a:gd name="T20" fmla="*/ 85 w 96"/>
              <a:gd name="T21" fmla="*/ 7 h 46"/>
              <a:gd name="T22" fmla="*/ 56 w 96"/>
              <a:gd name="T23" fmla="*/ 27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6" h="46">
                <a:moveTo>
                  <a:pt x="0" y="7"/>
                </a:moveTo>
                <a:cubicBezTo>
                  <a:pt x="24" y="0"/>
                  <a:pt x="38" y="7"/>
                  <a:pt x="49" y="30"/>
                </a:cubicBezTo>
                <a:cubicBezTo>
                  <a:pt x="58" y="8"/>
                  <a:pt x="72" y="1"/>
                  <a:pt x="96" y="7"/>
                </a:cubicBezTo>
                <a:cubicBezTo>
                  <a:pt x="90" y="26"/>
                  <a:pt x="72" y="44"/>
                  <a:pt x="57" y="43"/>
                </a:cubicBezTo>
                <a:cubicBezTo>
                  <a:pt x="45" y="41"/>
                  <a:pt x="32" y="46"/>
                  <a:pt x="21" y="36"/>
                </a:cubicBezTo>
                <a:cubicBezTo>
                  <a:pt x="12" y="28"/>
                  <a:pt x="5" y="18"/>
                  <a:pt x="0" y="7"/>
                </a:cubicBezTo>
                <a:close/>
                <a:moveTo>
                  <a:pt x="41" y="28"/>
                </a:moveTo>
                <a:cubicBezTo>
                  <a:pt x="34" y="15"/>
                  <a:pt x="21" y="7"/>
                  <a:pt x="14" y="8"/>
                </a:cubicBezTo>
                <a:cubicBezTo>
                  <a:pt x="22" y="14"/>
                  <a:pt x="32" y="21"/>
                  <a:pt x="41" y="28"/>
                </a:cubicBezTo>
                <a:close/>
                <a:moveTo>
                  <a:pt x="56" y="27"/>
                </a:moveTo>
                <a:cubicBezTo>
                  <a:pt x="67" y="20"/>
                  <a:pt x="76" y="13"/>
                  <a:pt x="85" y="7"/>
                </a:cubicBezTo>
                <a:cubicBezTo>
                  <a:pt x="73" y="8"/>
                  <a:pt x="64" y="16"/>
                  <a:pt x="56" y="27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3" name="Freeform 44">
            <a:extLst>
              <a:ext uri="{FF2B5EF4-FFF2-40B4-BE49-F238E27FC236}">
                <a16:creationId xmlns:a16="http://schemas.microsoft.com/office/drawing/2014/main" id="{9B651009-92DA-4F2F-B636-4D634A440F35}"/>
              </a:ext>
            </a:extLst>
          </p:cNvPr>
          <p:cNvSpPr>
            <a:spLocks/>
          </p:cNvSpPr>
          <p:nvPr/>
        </p:nvSpPr>
        <p:spPr bwMode="auto">
          <a:xfrm>
            <a:off x="5829301" y="4064000"/>
            <a:ext cx="147638" cy="211138"/>
          </a:xfrm>
          <a:custGeom>
            <a:avLst/>
            <a:gdLst>
              <a:gd name="T0" fmla="*/ 50 w 51"/>
              <a:gd name="T1" fmla="*/ 0 h 73"/>
              <a:gd name="T2" fmla="*/ 4 w 51"/>
              <a:gd name="T3" fmla="*/ 73 h 73"/>
              <a:gd name="T4" fmla="*/ 11 w 51"/>
              <a:gd name="T5" fmla="*/ 40 h 73"/>
              <a:gd name="T6" fmla="*/ 50 w 51"/>
              <a:gd name="T7" fmla="*/ 0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1" h="73">
                <a:moveTo>
                  <a:pt x="50" y="0"/>
                </a:moveTo>
                <a:cubicBezTo>
                  <a:pt x="51" y="33"/>
                  <a:pt x="31" y="65"/>
                  <a:pt x="4" y="73"/>
                </a:cubicBezTo>
                <a:cubicBezTo>
                  <a:pt x="4" y="61"/>
                  <a:pt x="0" y="50"/>
                  <a:pt x="11" y="40"/>
                </a:cubicBezTo>
                <a:cubicBezTo>
                  <a:pt x="25" y="28"/>
                  <a:pt x="36" y="14"/>
                  <a:pt x="50" y="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4" name="Freeform 45">
            <a:extLst>
              <a:ext uri="{FF2B5EF4-FFF2-40B4-BE49-F238E27FC236}">
                <a16:creationId xmlns:a16="http://schemas.microsoft.com/office/drawing/2014/main" id="{6038C1D8-391E-4836-983C-CF1FAC2FC669}"/>
              </a:ext>
            </a:extLst>
          </p:cNvPr>
          <p:cNvSpPr>
            <a:spLocks/>
          </p:cNvSpPr>
          <p:nvPr/>
        </p:nvSpPr>
        <p:spPr bwMode="auto">
          <a:xfrm>
            <a:off x="5659438" y="4064000"/>
            <a:ext cx="144463" cy="207963"/>
          </a:xfrm>
          <a:custGeom>
            <a:avLst/>
            <a:gdLst>
              <a:gd name="T0" fmla="*/ 47 w 50"/>
              <a:gd name="T1" fmla="*/ 72 h 72"/>
              <a:gd name="T2" fmla="*/ 2 w 50"/>
              <a:gd name="T3" fmla="*/ 0 h 72"/>
              <a:gd name="T4" fmla="*/ 32 w 50"/>
              <a:gd name="T5" fmla="*/ 32 h 72"/>
              <a:gd name="T6" fmla="*/ 37 w 50"/>
              <a:gd name="T7" fmla="*/ 37 h 72"/>
              <a:gd name="T8" fmla="*/ 47 w 50"/>
              <a:gd name="T9" fmla="*/ 7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0" h="72">
                <a:moveTo>
                  <a:pt x="47" y="72"/>
                </a:moveTo>
                <a:cubicBezTo>
                  <a:pt x="17" y="64"/>
                  <a:pt x="0" y="29"/>
                  <a:pt x="2" y="0"/>
                </a:cubicBezTo>
                <a:cubicBezTo>
                  <a:pt x="12" y="11"/>
                  <a:pt x="22" y="22"/>
                  <a:pt x="32" y="32"/>
                </a:cubicBezTo>
                <a:cubicBezTo>
                  <a:pt x="34" y="34"/>
                  <a:pt x="35" y="36"/>
                  <a:pt x="37" y="37"/>
                </a:cubicBezTo>
                <a:cubicBezTo>
                  <a:pt x="50" y="46"/>
                  <a:pt x="49" y="59"/>
                  <a:pt x="47" y="72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5" name="Freeform 46">
            <a:extLst>
              <a:ext uri="{FF2B5EF4-FFF2-40B4-BE49-F238E27FC236}">
                <a16:creationId xmlns:a16="http://schemas.microsoft.com/office/drawing/2014/main" id="{889E6E3E-A9C9-4CD0-B676-99501D974AC0}"/>
              </a:ext>
            </a:extLst>
          </p:cNvPr>
          <p:cNvSpPr>
            <a:spLocks/>
          </p:cNvSpPr>
          <p:nvPr/>
        </p:nvSpPr>
        <p:spPr bwMode="auto">
          <a:xfrm>
            <a:off x="5664201" y="3962400"/>
            <a:ext cx="139700" cy="207963"/>
          </a:xfrm>
          <a:custGeom>
            <a:avLst/>
            <a:gdLst>
              <a:gd name="T0" fmla="*/ 45 w 48"/>
              <a:gd name="T1" fmla="*/ 72 h 72"/>
              <a:gd name="T2" fmla="*/ 2 w 48"/>
              <a:gd name="T3" fmla="*/ 26 h 72"/>
              <a:gd name="T4" fmla="*/ 0 w 48"/>
              <a:gd name="T5" fmla="*/ 19 h 72"/>
              <a:gd name="T6" fmla="*/ 4 w 48"/>
              <a:gd name="T7" fmla="*/ 2 h 72"/>
              <a:gd name="T8" fmla="*/ 6 w 48"/>
              <a:gd name="T9" fmla="*/ 0 h 72"/>
              <a:gd name="T10" fmla="*/ 15 w 48"/>
              <a:gd name="T11" fmla="*/ 11 h 72"/>
              <a:gd name="T12" fmla="*/ 43 w 48"/>
              <a:gd name="T13" fmla="*/ 40 h 72"/>
              <a:gd name="T14" fmla="*/ 47 w 48"/>
              <a:gd name="T15" fmla="*/ 51 h 72"/>
              <a:gd name="T16" fmla="*/ 47 w 48"/>
              <a:gd name="T17" fmla="*/ 72 h 72"/>
              <a:gd name="T18" fmla="*/ 45 w 48"/>
              <a:gd name="T19" fmla="*/ 7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8" h="72">
                <a:moveTo>
                  <a:pt x="45" y="72"/>
                </a:moveTo>
                <a:cubicBezTo>
                  <a:pt x="30" y="57"/>
                  <a:pt x="16" y="42"/>
                  <a:pt x="2" y="26"/>
                </a:cubicBezTo>
                <a:cubicBezTo>
                  <a:pt x="1" y="25"/>
                  <a:pt x="0" y="22"/>
                  <a:pt x="0" y="19"/>
                </a:cubicBezTo>
                <a:cubicBezTo>
                  <a:pt x="1" y="14"/>
                  <a:pt x="3" y="8"/>
                  <a:pt x="4" y="2"/>
                </a:cubicBezTo>
                <a:cubicBezTo>
                  <a:pt x="5" y="2"/>
                  <a:pt x="6" y="1"/>
                  <a:pt x="6" y="0"/>
                </a:cubicBezTo>
                <a:cubicBezTo>
                  <a:pt x="9" y="4"/>
                  <a:pt x="12" y="8"/>
                  <a:pt x="15" y="11"/>
                </a:cubicBezTo>
                <a:cubicBezTo>
                  <a:pt x="24" y="21"/>
                  <a:pt x="34" y="30"/>
                  <a:pt x="43" y="40"/>
                </a:cubicBezTo>
                <a:cubicBezTo>
                  <a:pt x="45" y="43"/>
                  <a:pt x="47" y="47"/>
                  <a:pt x="47" y="51"/>
                </a:cubicBezTo>
                <a:cubicBezTo>
                  <a:pt x="48" y="58"/>
                  <a:pt x="47" y="65"/>
                  <a:pt x="47" y="72"/>
                </a:cubicBezTo>
                <a:cubicBezTo>
                  <a:pt x="46" y="72"/>
                  <a:pt x="46" y="72"/>
                  <a:pt x="45" y="72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6" name="Freeform 47">
            <a:extLst>
              <a:ext uri="{FF2B5EF4-FFF2-40B4-BE49-F238E27FC236}">
                <a16:creationId xmlns:a16="http://schemas.microsoft.com/office/drawing/2014/main" id="{74255154-0356-405D-AD4B-570356C8A4C5}"/>
              </a:ext>
            </a:extLst>
          </p:cNvPr>
          <p:cNvSpPr>
            <a:spLocks/>
          </p:cNvSpPr>
          <p:nvPr/>
        </p:nvSpPr>
        <p:spPr bwMode="auto">
          <a:xfrm>
            <a:off x="5835651" y="3968750"/>
            <a:ext cx="138113" cy="207963"/>
          </a:xfrm>
          <a:custGeom>
            <a:avLst/>
            <a:gdLst>
              <a:gd name="T0" fmla="*/ 42 w 48"/>
              <a:gd name="T1" fmla="*/ 0 h 72"/>
              <a:gd name="T2" fmla="*/ 44 w 48"/>
              <a:gd name="T3" fmla="*/ 4 h 72"/>
              <a:gd name="T4" fmla="*/ 38 w 48"/>
              <a:gd name="T5" fmla="*/ 33 h 72"/>
              <a:gd name="T6" fmla="*/ 1 w 48"/>
              <a:gd name="T7" fmla="*/ 72 h 72"/>
              <a:gd name="T8" fmla="*/ 0 w 48"/>
              <a:gd name="T9" fmla="*/ 44 h 72"/>
              <a:gd name="T10" fmla="*/ 2 w 48"/>
              <a:gd name="T11" fmla="*/ 40 h 72"/>
              <a:gd name="T12" fmla="*/ 41 w 48"/>
              <a:gd name="T13" fmla="*/ 1 h 72"/>
              <a:gd name="T14" fmla="*/ 42 w 48"/>
              <a:gd name="T15" fmla="*/ 0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8" h="72">
                <a:moveTo>
                  <a:pt x="42" y="0"/>
                </a:moveTo>
                <a:cubicBezTo>
                  <a:pt x="43" y="1"/>
                  <a:pt x="43" y="3"/>
                  <a:pt x="44" y="4"/>
                </a:cubicBezTo>
                <a:cubicBezTo>
                  <a:pt x="48" y="15"/>
                  <a:pt x="48" y="24"/>
                  <a:pt x="38" y="33"/>
                </a:cubicBezTo>
                <a:cubicBezTo>
                  <a:pt x="25" y="44"/>
                  <a:pt x="14" y="58"/>
                  <a:pt x="1" y="72"/>
                </a:cubicBezTo>
                <a:cubicBezTo>
                  <a:pt x="1" y="61"/>
                  <a:pt x="0" y="53"/>
                  <a:pt x="0" y="44"/>
                </a:cubicBezTo>
                <a:cubicBezTo>
                  <a:pt x="0" y="43"/>
                  <a:pt x="1" y="41"/>
                  <a:pt x="2" y="40"/>
                </a:cubicBezTo>
                <a:cubicBezTo>
                  <a:pt x="15" y="27"/>
                  <a:pt x="28" y="14"/>
                  <a:pt x="41" y="1"/>
                </a:cubicBezTo>
                <a:cubicBezTo>
                  <a:pt x="41" y="0"/>
                  <a:pt x="42" y="0"/>
                  <a:pt x="42" y="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" name="Freeform 48">
            <a:extLst>
              <a:ext uri="{FF2B5EF4-FFF2-40B4-BE49-F238E27FC236}">
                <a16:creationId xmlns:a16="http://schemas.microsoft.com/office/drawing/2014/main" id="{5991C0C3-40AF-4C95-9969-8D7996E68C66}"/>
              </a:ext>
            </a:extLst>
          </p:cNvPr>
          <p:cNvSpPr>
            <a:spLocks/>
          </p:cNvSpPr>
          <p:nvPr/>
        </p:nvSpPr>
        <p:spPr bwMode="auto">
          <a:xfrm>
            <a:off x="5691188" y="3875088"/>
            <a:ext cx="112713" cy="176213"/>
          </a:xfrm>
          <a:custGeom>
            <a:avLst/>
            <a:gdLst>
              <a:gd name="T0" fmla="*/ 11 w 39"/>
              <a:gd name="T1" fmla="*/ 0 h 61"/>
              <a:gd name="T2" fmla="*/ 38 w 39"/>
              <a:gd name="T3" fmla="*/ 30 h 61"/>
              <a:gd name="T4" fmla="*/ 39 w 39"/>
              <a:gd name="T5" fmla="*/ 33 h 61"/>
              <a:gd name="T6" fmla="*/ 39 w 39"/>
              <a:gd name="T7" fmla="*/ 61 h 61"/>
              <a:gd name="T8" fmla="*/ 37 w 39"/>
              <a:gd name="T9" fmla="*/ 61 h 61"/>
              <a:gd name="T10" fmla="*/ 1 w 39"/>
              <a:gd name="T11" fmla="*/ 24 h 61"/>
              <a:gd name="T12" fmla="*/ 1 w 39"/>
              <a:gd name="T13" fmla="*/ 19 h 61"/>
              <a:gd name="T14" fmla="*/ 11 w 39"/>
              <a:gd name="T15" fmla="*/ 0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9" h="61">
                <a:moveTo>
                  <a:pt x="11" y="0"/>
                </a:moveTo>
                <a:cubicBezTo>
                  <a:pt x="20" y="11"/>
                  <a:pt x="29" y="20"/>
                  <a:pt x="38" y="30"/>
                </a:cubicBezTo>
                <a:cubicBezTo>
                  <a:pt x="38" y="30"/>
                  <a:pt x="39" y="32"/>
                  <a:pt x="39" y="33"/>
                </a:cubicBezTo>
                <a:cubicBezTo>
                  <a:pt x="39" y="43"/>
                  <a:pt x="39" y="52"/>
                  <a:pt x="39" y="61"/>
                </a:cubicBezTo>
                <a:cubicBezTo>
                  <a:pt x="38" y="61"/>
                  <a:pt x="38" y="61"/>
                  <a:pt x="37" y="61"/>
                </a:cubicBezTo>
                <a:cubicBezTo>
                  <a:pt x="25" y="49"/>
                  <a:pt x="13" y="36"/>
                  <a:pt x="1" y="24"/>
                </a:cubicBezTo>
                <a:cubicBezTo>
                  <a:pt x="1" y="23"/>
                  <a:pt x="0" y="20"/>
                  <a:pt x="1" y="19"/>
                </a:cubicBezTo>
                <a:cubicBezTo>
                  <a:pt x="4" y="13"/>
                  <a:pt x="7" y="7"/>
                  <a:pt x="11" y="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" name="Freeform 49">
            <a:extLst>
              <a:ext uri="{FF2B5EF4-FFF2-40B4-BE49-F238E27FC236}">
                <a16:creationId xmlns:a16="http://schemas.microsoft.com/office/drawing/2014/main" id="{2D12BA5E-37E3-41DE-A43C-AB804B09409B}"/>
              </a:ext>
            </a:extLst>
          </p:cNvPr>
          <p:cNvSpPr>
            <a:spLocks/>
          </p:cNvSpPr>
          <p:nvPr/>
        </p:nvSpPr>
        <p:spPr bwMode="auto">
          <a:xfrm>
            <a:off x="5832476" y="3878263"/>
            <a:ext cx="117475" cy="176213"/>
          </a:xfrm>
          <a:custGeom>
            <a:avLst/>
            <a:gdLst>
              <a:gd name="T0" fmla="*/ 28 w 41"/>
              <a:gd name="T1" fmla="*/ 0 h 61"/>
              <a:gd name="T2" fmla="*/ 29 w 41"/>
              <a:gd name="T3" fmla="*/ 2 h 61"/>
              <a:gd name="T4" fmla="*/ 28 w 41"/>
              <a:gd name="T5" fmla="*/ 34 h 61"/>
              <a:gd name="T6" fmla="*/ 3 w 41"/>
              <a:gd name="T7" fmla="*/ 59 h 61"/>
              <a:gd name="T8" fmla="*/ 0 w 41"/>
              <a:gd name="T9" fmla="*/ 61 h 61"/>
              <a:gd name="T10" fmla="*/ 0 w 41"/>
              <a:gd name="T11" fmla="*/ 31 h 61"/>
              <a:gd name="T12" fmla="*/ 2 w 41"/>
              <a:gd name="T13" fmla="*/ 28 h 61"/>
              <a:gd name="T14" fmla="*/ 28 w 41"/>
              <a:gd name="T15" fmla="*/ 0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" h="61">
                <a:moveTo>
                  <a:pt x="28" y="0"/>
                </a:moveTo>
                <a:cubicBezTo>
                  <a:pt x="29" y="1"/>
                  <a:pt x="29" y="2"/>
                  <a:pt x="29" y="2"/>
                </a:cubicBezTo>
                <a:cubicBezTo>
                  <a:pt x="41" y="18"/>
                  <a:pt x="41" y="19"/>
                  <a:pt x="28" y="34"/>
                </a:cubicBezTo>
                <a:cubicBezTo>
                  <a:pt x="19" y="42"/>
                  <a:pt x="11" y="51"/>
                  <a:pt x="3" y="59"/>
                </a:cubicBezTo>
                <a:cubicBezTo>
                  <a:pt x="3" y="60"/>
                  <a:pt x="2" y="60"/>
                  <a:pt x="0" y="61"/>
                </a:cubicBezTo>
                <a:cubicBezTo>
                  <a:pt x="0" y="50"/>
                  <a:pt x="0" y="41"/>
                  <a:pt x="0" y="31"/>
                </a:cubicBezTo>
                <a:cubicBezTo>
                  <a:pt x="0" y="30"/>
                  <a:pt x="1" y="29"/>
                  <a:pt x="2" y="28"/>
                </a:cubicBezTo>
                <a:cubicBezTo>
                  <a:pt x="10" y="19"/>
                  <a:pt x="19" y="10"/>
                  <a:pt x="28" y="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" name="Freeform 50">
            <a:extLst>
              <a:ext uri="{FF2B5EF4-FFF2-40B4-BE49-F238E27FC236}">
                <a16:creationId xmlns:a16="http://schemas.microsoft.com/office/drawing/2014/main" id="{0B906A20-6EB7-44D9-B6C9-0BCBA9D28172}"/>
              </a:ext>
            </a:extLst>
          </p:cNvPr>
          <p:cNvSpPr>
            <a:spLocks/>
          </p:cNvSpPr>
          <p:nvPr/>
        </p:nvSpPr>
        <p:spPr bwMode="auto">
          <a:xfrm>
            <a:off x="4437063" y="3059113"/>
            <a:ext cx="127000" cy="161925"/>
          </a:xfrm>
          <a:custGeom>
            <a:avLst/>
            <a:gdLst>
              <a:gd name="T0" fmla="*/ 28 w 44"/>
              <a:gd name="T1" fmla="*/ 5 h 56"/>
              <a:gd name="T2" fmla="*/ 35 w 44"/>
              <a:gd name="T3" fmla="*/ 0 h 56"/>
              <a:gd name="T4" fmla="*/ 16 w 44"/>
              <a:gd name="T5" fmla="*/ 56 h 56"/>
              <a:gd name="T6" fmla="*/ 28 w 44"/>
              <a:gd name="T7" fmla="*/ 5 h 56"/>
              <a:gd name="T8" fmla="*/ 13 w 44"/>
              <a:gd name="T9" fmla="*/ 45 h 56"/>
              <a:gd name="T10" fmla="*/ 15 w 44"/>
              <a:gd name="T11" fmla="*/ 40 h 56"/>
              <a:gd name="T12" fmla="*/ 28 w 44"/>
              <a:gd name="T13" fmla="*/ 8 h 56"/>
              <a:gd name="T14" fmla="*/ 28 w 44"/>
              <a:gd name="T15" fmla="*/ 5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4" h="56">
                <a:moveTo>
                  <a:pt x="28" y="5"/>
                </a:moveTo>
                <a:cubicBezTo>
                  <a:pt x="30" y="4"/>
                  <a:pt x="33" y="2"/>
                  <a:pt x="35" y="0"/>
                </a:cubicBezTo>
                <a:cubicBezTo>
                  <a:pt x="44" y="22"/>
                  <a:pt x="34" y="50"/>
                  <a:pt x="16" y="56"/>
                </a:cubicBezTo>
                <a:cubicBezTo>
                  <a:pt x="0" y="40"/>
                  <a:pt x="6" y="15"/>
                  <a:pt x="28" y="5"/>
                </a:cubicBezTo>
                <a:cubicBezTo>
                  <a:pt x="18" y="16"/>
                  <a:pt x="12" y="28"/>
                  <a:pt x="13" y="45"/>
                </a:cubicBezTo>
                <a:cubicBezTo>
                  <a:pt x="14" y="42"/>
                  <a:pt x="15" y="41"/>
                  <a:pt x="15" y="40"/>
                </a:cubicBezTo>
                <a:cubicBezTo>
                  <a:pt x="17" y="29"/>
                  <a:pt x="20" y="18"/>
                  <a:pt x="28" y="8"/>
                </a:cubicBezTo>
                <a:cubicBezTo>
                  <a:pt x="29" y="8"/>
                  <a:pt x="28" y="6"/>
                  <a:pt x="28" y="5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" name="Freeform 51">
            <a:extLst>
              <a:ext uri="{FF2B5EF4-FFF2-40B4-BE49-F238E27FC236}">
                <a16:creationId xmlns:a16="http://schemas.microsoft.com/office/drawing/2014/main" id="{D704CF66-7E19-4A29-90FB-9E6740330619}"/>
              </a:ext>
            </a:extLst>
          </p:cNvPr>
          <p:cNvSpPr>
            <a:spLocks/>
          </p:cNvSpPr>
          <p:nvPr/>
        </p:nvSpPr>
        <p:spPr bwMode="auto">
          <a:xfrm>
            <a:off x="4279901" y="4573588"/>
            <a:ext cx="119063" cy="115888"/>
          </a:xfrm>
          <a:custGeom>
            <a:avLst/>
            <a:gdLst>
              <a:gd name="T0" fmla="*/ 41 w 41"/>
              <a:gd name="T1" fmla="*/ 20 h 40"/>
              <a:gd name="T2" fmla="*/ 39 w 41"/>
              <a:gd name="T3" fmla="*/ 23 h 40"/>
              <a:gd name="T4" fmla="*/ 23 w 41"/>
              <a:gd name="T5" fmla="*/ 39 h 40"/>
              <a:gd name="T6" fmla="*/ 17 w 41"/>
              <a:gd name="T7" fmla="*/ 39 h 40"/>
              <a:gd name="T8" fmla="*/ 1 w 41"/>
              <a:gd name="T9" fmla="*/ 23 h 40"/>
              <a:gd name="T10" fmla="*/ 1 w 41"/>
              <a:gd name="T11" fmla="*/ 17 h 40"/>
              <a:gd name="T12" fmla="*/ 17 w 41"/>
              <a:gd name="T13" fmla="*/ 1 h 40"/>
              <a:gd name="T14" fmla="*/ 23 w 41"/>
              <a:gd name="T15" fmla="*/ 0 h 40"/>
              <a:gd name="T16" fmla="*/ 40 w 41"/>
              <a:gd name="T17" fmla="*/ 17 h 40"/>
              <a:gd name="T18" fmla="*/ 41 w 41"/>
              <a:gd name="T19" fmla="*/ 2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1" h="40">
                <a:moveTo>
                  <a:pt x="41" y="20"/>
                </a:moveTo>
                <a:cubicBezTo>
                  <a:pt x="41" y="21"/>
                  <a:pt x="40" y="22"/>
                  <a:pt x="39" y="23"/>
                </a:cubicBezTo>
                <a:cubicBezTo>
                  <a:pt x="34" y="29"/>
                  <a:pt x="29" y="34"/>
                  <a:pt x="23" y="39"/>
                </a:cubicBezTo>
                <a:cubicBezTo>
                  <a:pt x="22" y="40"/>
                  <a:pt x="18" y="40"/>
                  <a:pt x="17" y="39"/>
                </a:cubicBezTo>
                <a:cubicBezTo>
                  <a:pt x="11" y="34"/>
                  <a:pt x="6" y="29"/>
                  <a:pt x="1" y="23"/>
                </a:cubicBezTo>
                <a:cubicBezTo>
                  <a:pt x="0" y="22"/>
                  <a:pt x="0" y="18"/>
                  <a:pt x="1" y="17"/>
                </a:cubicBezTo>
                <a:cubicBezTo>
                  <a:pt x="6" y="11"/>
                  <a:pt x="11" y="6"/>
                  <a:pt x="17" y="1"/>
                </a:cubicBezTo>
                <a:cubicBezTo>
                  <a:pt x="18" y="0"/>
                  <a:pt x="22" y="0"/>
                  <a:pt x="23" y="0"/>
                </a:cubicBezTo>
                <a:cubicBezTo>
                  <a:pt x="29" y="6"/>
                  <a:pt x="34" y="12"/>
                  <a:pt x="40" y="17"/>
                </a:cubicBezTo>
                <a:cubicBezTo>
                  <a:pt x="40" y="18"/>
                  <a:pt x="41" y="19"/>
                  <a:pt x="41" y="2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1" name="Freeform 52">
            <a:extLst>
              <a:ext uri="{FF2B5EF4-FFF2-40B4-BE49-F238E27FC236}">
                <a16:creationId xmlns:a16="http://schemas.microsoft.com/office/drawing/2014/main" id="{5EEEE007-563F-472F-9EFD-EE7050134AAE}"/>
              </a:ext>
            </a:extLst>
          </p:cNvPr>
          <p:cNvSpPr>
            <a:spLocks/>
          </p:cNvSpPr>
          <p:nvPr/>
        </p:nvSpPr>
        <p:spPr bwMode="auto">
          <a:xfrm>
            <a:off x="4352926" y="4494213"/>
            <a:ext cx="123825" cy="122238"/>
          </a:xfrm>
          <a:custGeom>
            <a:avLst/>
            <a:gdLst>
              <a:gd name="T0" fmla="*/ 43 w 43"/>
              <a:gd name="T1" fmla="*/ 21 h 42"/>
              <a:gd name="T2" fmla="*/ 41 w 43"/>
              <a:gd name="T3" fmla="*/ 24 h 42"/>
              <a:gd name="T4" fmla="*/ 26 w 43"/>
              <a:gd name="T5" fmla="*/ 39 h 42"/>
              <a:gd name="T6" fmla="*/ 18 w 43"/>
              <a:gd name="T7" fmla="*/ 39 h 42"/>
              <a:gd name="T8" fmla="*/ 3 w 43"/>
              <a:gd name="T9" fmla="*/ 24 h 42"/>
              <a:gd name="T10" fmla="*/ 3 w 43"/>
              <a:gd name="T11" fmla="*/ 16 h 42"/>
              <a:gd name="T12" fmla="*/ 18 w 43"/>
              <a:gd name="T13" fmla="*/ 2 h 42"/>
              <a:gd name="T14" fmla="*/ 24 w 43"/>
              <a:gd name="T15" fmla="*/ 0 h 42"/>
              <a:gd name="T16" fmla="*/ 42 w 43"/>
              <a:gd name="T17" fmla="*/ 18 h 42"/>
              <a:gd name="T18" fmla="*/ 43 w 43"/>
              <a:gd name="T19" fmla="*/ 21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3" h="42">
                <a:moveTo>
                  <a:pt x="43" y="21"/>
                </a:moveTo>
                <a:cubicBezTo>
                  <a:pt x="42" y="22"/>
                  <a:pt x="42" y="23"/>
                  <a:pt x="41" y="24"/>
                </a:cubicBezTo>
                <a:cubicBezTo>
                  <a:pt x="36" y="29"/>
                  <a:pt x="31" y="34"/>
                  <a:pt x="26" y="39"/>
                </a:cubicBezTo>
                <a:cubicBezTo>
                  <a:pt x="23" y="42"/>
                  <a:pt x="21" y="42"/>
                  <a:pt x="18" y="39"/>
                </a:cubicBezTo>
                <a:cubicBezTo>
                  <a:pt x="13" y="34"/>
                  <a:pt x="8" y="29"/>
                  <a:pt x="3" y="24"/>
                </a:cubicBezTo>
                <a:cubicBezTo>
                  <a:pt x="0" y="21"/>
                  <a:pt x="1" y="19"/>
                  <a:pt x="3" y="16"/>
                </a:cubicBezTo>
                <a:cubicBezTo>
                  <a:pt x="8" y="11"/>
                  <a:pt x="13" y="6"/>
                  <a:pt x="18" y="2"/>
                </a:cubicBezTo>
                <a:cubicBezTo>
                  <a:pt x="19" y="1"/>
                  <a:pt x="23" y="0"/>
                  <a:pt x="24" y="0"/>
                </a:cubicBezTo>
                <a:cubicBezTo>
                  <a:pt x="30" y="6"/>
                  <a:pt x="36" y="12"/>
                  <a:pt x="42" y="18"/>
                </a:cubicBezTo>
                <a:cubicBezTo>
                  <a:pt x="42" y="18"/>
                  <a:pt x="43" y="20"/>
                  <a:pt x="43" y="21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" name="Freeform 53">
            <a:extLst>
              <a:ext uri="{FF2B5EF4-FFF2-40B4-BE49-F238E27FC236}">
                <a16:creationId xmlns:a16="http://schemas.microsoft.com/office/drawing/2014/main" id="{7696F83E-EA4C-473D-A7CB-CE1B68858B7A}"/>
              </a:ext>
            </a:extLst>
          </p:cNvPr>
          <p:cNvSpPr>
            <a:spLocks/>
          </p:cNvSpPr>
          <p:nvPr/>
        </p:nvSpPr>
        <p:spPr bwMode="auto">
          <a:xfrm>
            <a:off x="4352926" y="4648200"/>
            <a:ext cx="127000" cy="119063"/>
          </a:xfrm>
          <a:custGeom>
            <a:avLst/>
            <a:gdLst>
              <a:gd name="T0" fmla="*/ 44 w 44"/>
              <a:gd name="T1" fmla="*/ 22 h 41"/>
              <a:gd name="T2" fmla="*/ 21 w 44"/>
              <a:gd name="T3" fmla="*/ 41 h 41"/>
              <a:gd name="T4" fmla="*/ 17 w 44"/>
              <a:gd name="T5" fmla="*/ 38 h 41"/>
              <a:gd name="T6" fmla="*/ 3 w 44"/>
              <a:gd name="T7" fmla="*/ 24 h 41"/>
              <a:gd name="T8" fmla="*/ 3 w 44"/>
              <a:gd name="T9" fmla="*/ 16 h 41"/>
              <a:gd name="T10" fmla="*/ 18 w 44"/>
              <a:gd name="T11" fmla="*/ 1 h 41"/>
              <a:gd name="T12" fmla="*/ 24 w 44"/>
              <a:gd name="T13" fmla="*/ 1 h 41"/>
              <a:gd name="T14" fmla="*/ 42 w 44"/>
              <a:gd name="T15" fmla="*/ 18 h 41"/>
              <a:gd name="T16" fmla="*/ 44 w 44"/>
              <a:gd name="T17" fmla="*/ 22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" h="41">
                <a:moveTo>
                  <a:pt x="44" y="22"/>
                </a:moveTo>
                <a:cubicBezTo>
                  <a:pt x="36" y="28"/>
                  <a:pt x="29" y="35"/>
                  <a:pt x="21" y="41"/>
                </a:cubicBezTo>
                <a:cubicBezTo>
                  <a:pt x="21" y="41"/>
                  <a:pt x="19" y="39"/>
                  <a:pt x="17" y="38"/>
                </a:cubicBezTo>
                <a:cubicBezTo>
                  <a:pt x="13" y="34"/>
                  <a:pt x="8" y="29"/>
                  <a:pt x="3" y="24"/>
                </a:cubicBezTo>
                <a:cubicBezTo>
                  <a:pt x="0" y="22"/>
                  <a:pt x="0" y="19"/>
                  <a:pt x="3" y="16"/>
                </a:cubicBezTo>
                <a:cubicBezTo>
                  <a:pt x="8" y="12"/>
                  <a:pt x="13" y="6"/>
                  <a:pt x="18" y="1"/>
                </a:cubicBezTo>
                <a:cubicBezTo>
                  <a:pt x="20" y="0"/>
                  <a:pt x="23" y="0"/>
                  <a:pt x="24" y="1"/>
                </a:cubicBezTo>
                <a:cubicBezTo>
                  <a:pt x="30" y="6"/>
                  <a:pt x="36" y="12"/>
                  <a:pt x="42" y="18"/>
                </a:cubicBezTo>
                <a:cubicBezTo>
                  <a:pt x="42" y="18"/>
                  <a:pt x="43" y="19"/>
                  <a:pt x="44" y="22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3" name="Freeform 54">
            <a:extLst>
              <a:ext uri="{FF2B5EF4-FFF2-40B4-BE49-F238E27FC236}">
                <a16:creationId xmlns:a16="http://schemas.microsoft.com/office/drawing/2014/main" id="{18CD4B46-83A1-4FFE-99C2-1C45C82537B9}"/>
              </a:ext>
            </a:extLst>
          </p:cNvPr>
          <p:cNvSpPr>
            <a:spLocks/>
          </p:cNvSpPr>
          <p:nvPr/>
        </p:nvSpPr>
        <p:spPr bwMode="auto">
          <a:xfrm>
            <a:off x="4286251" y="4725988"/>
            <a:ext cx="112713" cy="122238"/>
          </a:xfrm>
          <a:custGeom>
            <a:avLst/>
            <a:gdLst>
              <a:gd name="T0" fmla="*/ 17 w 39"/>
              <a:gd name="T1" fmla="*/ 42 h 42"/>
              <a:gd name="T2" fmla="*/ 13 w 39"/>
              <a:gd name="T3" fmla="*/ 40 h 42"/>
              <a:gd name="T4" fmla="*/ 1 w 39"/>
              <a:gd name="T5" fmla="*/ 18 h 42"/>
              <a:gd name="T6" fmla="*/ 2 w 39"/>
              <a:gd name="T7" fmla="*/ 14 h 42"/>
              <a:gd name="T8" fmla="*/ 15 w 39"/>
              <a:gd name="T9" fmla="*/ 1 h 42"/>
              <a:gd name="T10" fmla="*/ 21 w 39"/>
              <a:gd name="T11" fmla="*/ 1 h 42"/>
              <a:gd name="T12" fmla="*/ 37 w 39"/>
              <a:gd name="T13" fmla="*/ 17 h 42"/>
              <a:gd name="T14" fmla="*/ 38 w 39"/>
              <a:gd name="T15" fmla="*/ 22 h 42"/>
              <a:gd name="T16" fmla="*/ 19 w 39"/>
              <a:gd name="T17" fmla="*/ 41 h 42"/>
              <a:gd name="T18" fmla="*/ 17 w 39"/>
              <a:gd name="T19" fmla="*/ 42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9" h="42">
                <a:moveTo>
                  <a:pt x="17" y="42"/>
                </a:moveTo>
                <a:cubicBezTo>
                  <a:pt x="15" y="41"/>
                  <a:pt x="14" y="41"/>
                  <a:pt x="13" y="40"/>
                </a:cubicBezTo>
                <a:cubicBezTo>
                  <a:pt x="9" y="33"/>
                  <a:pt x="5" y="26"/>
                  <a:pt x="1" y="18"/>
                </a:cubicBezTo>
                <a:cubicBezTo>
                  <a:pt x="0" y="17"/>
                  <a:pt x="1" y="15"/>
                  <a:pt x="2" y="14"/>
                </a:cubicBezTo>
                <a:cubicBezTo>
                  <a:pt x="6" y="9"/>
                  <a:pt x="10" y="5"/>
                  <a:pt x="15" y="1"/>
                </a:cubicBezTo>
                <a:cubicBezTo>
                  <a:pt x="16" y="0"/>
                  <a:pt x="20" y="0"/>
                  <a:pt x="21" y="1"/>
                </a:cubicBezTo>
                <a:cubicBezTo>
                  <a:pt x="27" y="6"/>
                  <a:pt x="32" y="11"/>
                  <a:pt x="37" y="17"/>
                </a:cubicBezTo>
                <a:cubicBezTo>
                  <a:pt x="38" y="18"/>
                  <a:pt x="39" y="22"/>
                  <a:pt x="38" y="22"/>
                </a:cubicBezTo>
                <a:cubicBezTo>
                  <a:pt x="32" y="29"/>
                  <a:pt x="26" y="35"/>
                  <a:pt x="19" y="41"/>
                </a:cubicBezTo>
                <a:cubicBezTo>
                  <a:pt x="19" y="42"/>
                  <a:pt x="18" y="42"/>
                  <a:pt x="17" y="42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44" name="Freeform 55">
            <a:extLst>
              <a:ext uri="{FF2B5EF4-FFF2-40B4-BE49-F238E27FC236}">
                <a16:creationId xmlns:a16="http://schemas.microsoft.com/office/drawing/2014/main" id="{C132A203-A7F7-49BD-BC1A-7865186685DD}"/>
              </a:ext>
            </a:extLst>
          </p:cNvPr>
          <p:cNvSpPr>
            <a:spLocks/>
          </p:cNvSpPr>
          <p:nvPr/>
        </p:nvSpPr>
        <p:spPr bwMode="auto">
          <a:xfrm>
            <a:off x="4430713" y="4570413"/>
            <a:ext cx="120650" cy="120650"/>
          </a:xfrm>
          <a:custGeom>
            <a:avLst/>
            <a:gdLst>
              <a:gd name="T0" fmla="*/ 21 w 42"/>
              <a:gd name="T1" fmla="*/ 42 h 42"/>
              <a:gd name="T2" fmla="*/ 17 w 42"/>
              <a:gd name="T3" fmla="*/ 39 h 42"/>
              <a:gd name="T4" fmla="*/ 3 w 42"/>
              <a:gd name="T5" fmla="*/ 26 h 42"/>
              <a:gd name="T6" fmla="*/ 3 w 42"/>
              <a:gd name="T7" fmla="*/ 17 h 42"/>
              <a:gd name="T8" fmla="*/ 17 w 42"/>
              <a:gd name="T9" fmla="*/ 3 h 42"/>
              <a:gd name="T10" fmla="*/ 26 w 42"/>
              <a:gd name="T11" fmla="*/ 3 h 42"/>
              <a:gd name="T12" fmla="*/ 40 w 42"/>
              <a:gd name="T13" fmla="*/ 17 h 42"/>
              <a:gd name="T14" fmla="*/ 41 w 42"/>
              <a:gd name="T15" fmla="*/ 24 h 42"/>
              <a:gd name="T16" fmla="*/ 24 w 42"/>
              <a:gd name="T17" fmla="*/ 41 h 42"/>
              <a:gd name="T18" fmla="*/ 21 w 42"/>
              <a:gd name="T19" fmla="*/ 42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2" h="42">
                <a:moveTo>
                  <a:pt x="21" y="42"/>
                </a:moveTo>
                <a:cubicBezTo>
                  <a:pt x="20" y="41"/>
                  <a:pt x="18" y="40"/>
                  <a:pt x="17" y="39"/>
                </a:cubicBezTo>
                <a:cubicBezTo>
                  <a:pt x="12" y="35"/>
                  <a:pt x="8" y="30"/>
                  <a:pt x="3" y="26"/>
                </a:cubicBezTo>
                <a:cubicBezTo>
                  <a:pt x="0" y="23"/>
                  <a:pt x="0" y="20"/>
                  <a:pt x="3" y="17"/>
                </a:cubicBezTo>
                <a:cubicBezTo>
                  <a:pt x="8" y="12"/>
                  <a:pt x="13" y="8"/>
                  <a:pt x="17" y="3"/>
                </a:cubicBezTo>
                <a:cubicBezTo>
                  <a:pt x="20" y="0"/>
                  <a:pt x="23" y="0"/>
                  <a:pt x="26" y="3"/>
                </a:cubicBezTo>
                <a:cubicBezTo>
                  <a:pt x="30" y="8"/>
                  <a:pt x="36" y="12"/>
                  <a:pt x="40" y="17"/>
                </a:cubicBezTo>
                <a:cubicBezTo>
                  <a:pt x="41" y="19"/>
                  <a:pt x="42" y="23"/>
                  <a:pt x="41" y="24"/>
                </a:cubicBezTo>
                <a:cubicBezTo>
                  <a:pt x="36" y="30"/>
                  <a:pt x="30" y="35"/>
                  <a:pt x="24" y="41"/>
                </a:cubicBezTo>
                <a:cubicBezTo>
                  <a:pt x="23" y="41"/>
                  <a:pt x="22" y="42"/>
                  <a:pt x="21" y="42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45" name="Freeform 56">
            <a:extLst>
              <a:ext uri="{FF2B5EF4-FFF2-40B4-BE49-F238E27FC236}">
                <a16:creationId xmlns:a16="http://schemas.microsoft.com/office/drawing/2014/main" id="{8EB0FCAB-2495-4C02-AD46-E3BB8E724C9E}"/>
              </a:ext>
            </a:extLst>
          </p:cNvPr>
          <p:cNvSpPr>
            <a:spLocks/>
          </p:cNvSpPr>
          <p:nvPr/>
        </p:nvSpPr>
        <p:spPr bwMode="auto">
          <a:xfrm>
            <a:off x="4349751" y="4352925"/>
            <a:ext cx="133350" cy="112713"/>
          </a:xfrm>
          <a:custGeom>
            <a:avLst/>
            <a:gdLst>
              <a:gd name="T0" fmla="*/ 22 w 46"/>
              <a:gd name="T1" fmla="*/ 1 h 39"/>
              <a:gd name="T2" fmla="*/ 34 w 46"/>
              <a:gd name="T3" fmla="*/ 5 h 39"/>
              <a:gd name="T4" fmla="*/ 38 w 46"/>
              <a:gd name="T5" fmla="*/ 24 h 39"/>
              <a:gd name="T6" fmla="*/ 30 w 46"/>
              <a:gd name="T7" fmla="*/ 32 h 39"/>
              <a:gd name="T8" fmla="*/ 16 w 46"/>
              <a:gd name="T9" fmla="*/ 32 h 39"/>
              <a:gd name="T10" fmla="*/ 4 w 46"/>
              <a:gd name="T11" fmla="*/ 20 h 39"/>
              <a:gd name="T12" fmla="*/ 4 w 46"/>
              <a:gd name="T13" fmla="*/ 10 h 39"/>
              <a:gd name="T14" fmla="*/ 21 w 46"/>
              <a:gd name="T15" fmla="*/ 0 h 39"/>
              <a:gd name="T16" fmla="*/ 22 w 46"/>
              <a:gd name="T17" fmla="*/ 1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6" h="39">
                <a:moveTo>
                  <a:pt x="22" y="1"/>
                </a:moveTo>
                <a:cubicBezTo>
                  <a:pt x="26" y="3"/>
                  <a:pt x="31" y="3"/>
                  <a:pt x="34" y="5"/>
                </a:cubicBezTo>
                <a:cubicBezTo>
                  <a:pt x="45" y="10"/>
                  <a:pt x="46" y="16"/>
                  <a:pt x="38" y="24"/>
                </a:cubicBezTo>
                <a:cubicBezTo>
                  <a:pt x="35" y="27"/>
                  <a:pt x="33" y="29"/>
                  <a:pt x="30" y="32"/>
                </a:cubicBezTo>
                <a:cubicBezTo>
                  <a:pt x="23" y="39"/>
                  <a:pt x="23" y="39"/>
                  <a:pt x="16" y="32"/>
                </a:cubicBezTo>
                <a:cubicBezTo>
                  <a:pt x="12" y="28"/>
                  <a:pt x="8" y="24"/>
                  <a:pt x="4" y="20"/>
                </a:cubicBezTo>
                <a:cubicBezTo>
                  <a:pt x="0" y="16"/>
                  <a:pt x="0" y="13"/>
                  <a:pt x="4" y="10"/>
                </a:cubicBezTo>
                <a:cubicBezTo>
                  <a:pt x="9" y="6"/>
                  <a:pt x="15" y="4"/>
                  <a:pt x="21" y="0"/>
                </a:cubicBezTo>
                <a:cubicBezTo>
                  <a:pt x="22" y="1"/>
                  <a:pt x="22" y="1"/>
                  <a:pt x="22" y="1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46" name="Freeform 57">
            <a:extLst>
              <a:ext uri="{FF2B5EF4-FFF2-40B4-BE49-F238E27FC236}">
                <a16:creationId xmlns:a16="http://schemas.microsoft.com/office/drawing/2014/main" id="{12F5D109-C2DE-49E0-BFAD-C2C32E605699}"/>
              </a:ext>
            </a:extLst>
          </p:cNvPr>
          <p:cNvSpPr>
            <a:spLocks/>
          </p:cNvSpPr>
          <p:nvPr/>
        </p:nvSpPr>
        <p:spPr bwMode="auto">
          <a:xfrm>
            <a:off x="4430713" y="4722813"/>
            <a:ext cx="119063" cy="130175"/>
          </a:xfrm>
          <a:custGeom>
            <a:avLst/>
            <a:gdLst>
              <a:gd name="T0" fmla="*/ 22 w 41"/>
              <a:gd name="T1" fmla="*/ 45 h 45"/>
              <a:gd name="T2" fmla="*/ 1 w 41"/>
              <a:gd name="T3" fmla="*/ 21 h 45"/>
              <a:gd name="T4" fmla="*/ 3 w 41"/>
              <a:gd name="T5" fmla="*/ 17 h 45"/>
              <a:gd name="T6" fmla="*/ 17 w 41"/>
              <a:gd name="T7" fmla="*/ 3 h 45"/>
              <a:gd name="T8" fmla="*/ 25 w 41"/>
              <a:gd name="T9" fmla="*/ 2 h 45"/>
              <a:gd name="T10" fmla="*/ 29 w 41"/>
              <a:gd name="T11" fmla="*/ 6 h 45"/>
              <a:gd name="T12" fmla="*/ 32 w 41"/>
              <a:gd name="T13" fmla="*/ 33 h 45"/>
              <a:gd name="T14" fmla="*/ 22 w 41"/>
              <a:gd name="T15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" h="45">
                <a:moveTo>
                  <a:pt x="22" y="45"/>
                </a:moveTo>
                <a:cubicBezTo>
                  <a:pt x="14" y="36"/>
                  <a:pt x="7" y="29"/>
                  <a:pt x="1" y="21"/>
                </a:cubicBezTo>
                <a:cubicBezTo>
                  <a:pt x="0" y="20"/>
                  <a:pt x="2" y="18"/>
                  <a:pt x="3" y="17"/>
                </a:cubicBezTo>
                <a:cubicBezTo>
                  <a:pt x="8" y="12"/>
                  <a:pt x="13" y="8"/>
                  <a:pt x="17" y="3"/>
                </a:cubicBezTo>
                <a:cubicBezTo>
                  <a:pt x="20" y="0"/>
                  <a:pt x="22" y="0"/>
                  <a:pt x="25" y="2"/>
                </a:cubicBezTo>
                <a:cubicBezTo>
                  <a:pt x="26" y="4"/>
                  <a:pt x="28" y="5"/>
                  <a:pt x="29" y="6"/>
                </a:cubicBezTo>
                <a:cubicBezTo>
                  <a:pt x="41" y="18"/>
                  <a:pt x="41" y="18"/>
                  <a:pt x="32" y="33"/>
                </a:cubicBezTo>
                <a:cubicBezTo>
                  <a:pt x="30" y="37"/>
                  <a:pt x="26" y="40"/>
                  <a:pt x="22" y="45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47" name="Freeform 58">
            <a:extLst>
              <a:ext uri="{FF2B5EF4-FFF2-40B4-BE49-F238E27FC236}">
                <a16:creationId xmlns:a16="http://schemas.microsoft.com/office/drawing/2014/main" id="{E5F8C022-F8A4-4CB6-810A-7C8C50D373A3}"/>
              </a:ext>
            </a:extLst>
          </p:cNvPr>
          <p:cNvSpPr>
            <a:spLocks/>
          </p:cNvSpPr>
          <p:nvPr/>
        </p:nvSpPr>
        <p:spPr bwMode="auto">
          <a:xfrm>
            <a:off x="4979988" y="3919538"/>
            <a:ext cx="84138" cy="187325"/>
          </a:xfrm>
          <a:custGeom>
            <a:avLst/>
            <a:gdLst>
              <a:gd name="T0" fmla="*/ 19 w 29"/>
              <a:gd name="T1" fmla="*/ 65 h 65"/>
              <a:gd name="T2" fmla="*/ 0 w 29"/>
              <a:gd name="T3" fmla="*/ 25 h 65"/>
              <a:gd name="T4" fmla="*/ 10 w 29"/>
              <a:gd name="T5" fmla="*/ 0 h 65"/>
              <a:gd name="T6" fmla="*/ 12 w 29"/>
              <a:gd name="T7" fmla="*/ 0 h 65"/>
              <a:gd name="T8" fmla="*/ 19 w 29"/>
              <a:gd name="T9" fmla="*/ 19 h 65"/>
              <a:gd name="T10" fmla="*/ 19 w 29"/>
              <a:gd name="T11" fmla="*/ 65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9" h="65">
                <a:moveTo>
                  <a:pt x="19" y="65"/>
                </a:moveTo>
                <a:cubicBezTo>
                  <a:pt x="8" y="53"/>
                  <a:pt x="1" y="40"/>
                  <a:pt x="0" y="25"/>
                </a:cubicBezTo>
                <a:cubicBezTo>
                  <a:pt x="0" y="17"/>
                  <a:pt x="6" y="9"/>
                  <a:pt x="10" y="0"/>
                </a:cubicBezTo>
                <a:cubicBezTo>
                  <a:pt x="11" y="0"/>
                  <a:pt x="11" y="0"/>
                  <a:pt x="12" y="0"/>
                </a:cubicBezTo>
                <a:cubicBezTo>
                  <a:pt x="14" y="7"/>
                  <a:pt x="15" y="13"/>
                  <a:pt x="19" y="19"/>
                </a:cubicBezTo>
                <a:cubicBezTo>
                  <a:pt x="29" y="34"/>
                  <a:pt x="25" y="49"/>
                  <a:pt x="19" y="65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48" name="Freeform 59">
            <a:extLst>
              <a:ext uri="{FF2B5EF4-FFF2-40B4-BE49-F238E27FC236}">
                <a16:creationId xmlns:a16="http://schemas.microsoft.com/office/drawing/2014/main" id="{1C7639A3-C0D1-491E-857A-EEE40996537A}"/>
              </a:ext>
            </a:extLst>
          </p:cNvPr>
          <p:cNvSpPr>
            <a:spLocks/>
          </p:cNvSpPr>
          <p:nvPr/>
        </p:nvSpPr>
        <p:spPr bwMode="auto">
          <a:xfrm>
            <a:off x="5019676" y="3840163"/>
            <a:ext cx="73025" cy="171450"/>
          </a:xfrm>
          <a:custGeom>
            <a:avLst/>
            <a:gdLst>
              <a:gd name="T0" fmla="*/ 20 w 25"/>
              <a:gd name="T1" fmla="*/ 0 h 59"/>
              <a:gd name="T2" fmla="*/ 25 w 25"/>
              <a:gd name="T3" fmla="*/ 32 h 59"/>
              <a:gd name="T4" fmla="*/ 23 w 25"/>
              <a:gd name="T5" fmla="*/ 38 h 59"/>
              <a:gd name="T6" fmla="*/ 14 w 25"/>
              <a:gd name="T7" fmla="*/ 58 h 59"/>
              <a:gd name="T8" fmla="*/ 12 w 25"/>
              <a:gd name="T9" fmla="*/ 59 h 59"/>
              <a:gd name="T10" fmla="*/ 1 w 25"/>
              <a:gd name="T11" fmla="*/ 25 h 59"/>
              <a:gd name="T12" fmla="*/ 3 w 25"/>
              <a:gd name="T13" fmla="*/ 19 h 59"/>
              <a:gd name="T14" fmla="*/ 20 w 25"/>
              <a:gd name="T15" fmla="*/ 0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5" h="59">
                <a:moveTo>
                  <a:pt x="20" y="0"/>
                </a:moveTo>
                <a:cubicBezTo>
                  <a:pt x="22" y="12"/>
                  <a:pt x="24" y="22"/>
                  <a:pt x="25" y="32"/>
                </a:cubicBezTo>
                <a:cubicBezTo>
                  <a:pt x="25" y="34"/>
                  <a:pt x="24" y="37"/>
                  <a:pt x="23" y="38"/>
                </a:cubicBezTo>
                <a:cubicBezTo>
                  <a:pt x="20" y="45"/>
                  <a:pt x="17" y="52"/>
                  <a:pt x="14" y="58"/>
                </a:cubicBezTo>
                <a:cubicBezTo>
                  <a:pt x="13" y="59"/>
                  <a:pt x="13" y="59"/>
                  <a:pt x="12" y="59"/>
                </a:cubicBezTo>
                <a:cubicBezTo>
                  <a:pt x="8" y="48"/>
                  <a:pt x="4" y="36"/>
                  <a:pt x="1" y="25"/>
                </a:cubicBezTo>
                <a:cubicBezTo>
                  <a:pt x="0" y="23"/>
                  <a:pt x="2" y="20"/>
                  <a:pt x="3" y="19"/>
                </a:cubicBezTo>
                <a:cubicBezTo>
                  <a:pt x="8" y="13"/>
                  <a:pt x="14" y="7"/>
                  <a:pt x="20" y="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49" name="Freeform 60">
            <a:extLst>
              <a:ext uri="{FF2B5EF4-FFF2-40B4-BE49-F238E27FC236}">
                <a16:creationId xmlns:a16="http://schemas.microsoft.com/office/drawing/2014/main" id="{BC2627A1-0D54-4D1A-992A-D1AAD1985E44}"/>
              </a:ext>
            </a:extLst>
          </p:cNvPr>
          <p:cNvSpPr>
            <a:spLocks/>
          </p:cNvSpPr>
          <p:nvPr/>
        </p:nvSpPr>
        <p:spPr bwMode="auto">
          <a:xfrm>
            <a:off x="4297363" y="4413250"/>
            <a:ext cx="98425" cy="125413"/>
          </a:xfrm>
          <a:custGeom>
            <a:avLst/>
            <a:gdLst>
              <a:gd name="T0" fmla="*/ 16 w 34"/>
              <a:gd name="T1" fmla="*/ 0 h 43"/>
              <a:gd name="T2" fmla="*/ 33 w 34"/>
              <a:gd name="T3" fmla="*/ 19 h 43"/>
              <a:gd name="T4" fmla="*/ 33 w 34"/>
              <a:gd name="T5" fmla="*/ 25 h 43"/>
              <a:gd name="T6" fmla="*/ 18 w 34"/>
              <a:gd name="T7" fmla="*/ 41 h 43"/>
              <a:gd name="T8" fmla="*/ 14 w 34"/>
              <a:gd name="T9" fmla="*/ 43 h 43"/>
              <a:gd name="T10" fmla="*/ 2 w 34"/>
              <a:gd name="T11" fmla="*/ 26 h 43"/>
              <a:gd name="T12" fmla="*/ 13 w 34"/>
              <a:gd name="T13" fmla="*/ 1 h 43"/>
              <a:gd name="T14" fmla="*/ 16 w 34"/>
              <a:gd name="T15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4" h="43">
                <a:moveTo>
                  <a:pt x="16" y="0"/>
                </a:moveTo>
                <a:cubicBezTo>
                  <a:pt x="22" y="7"/>
                  <a:pt x="28" y="12"/>
                  <a:pt x="33" y="19"/>
                </a:cubicBezTo>
                <a:cubicBezTo>
                  <a:pt x="34" y="20"/>
                  <a:pt x="34" y="24"/>
                  <a:pt x="33" y="25"/>
                </a:cubicBezTo>
                <a:cubicBezTo>
                  <a:pt x="28" y="31"/>
                  <a:pt x="23" y="36"/>
                  <a:pt x="18" y="41"/>
                </a:cubicBezTo>
                <a:cubicBezTo>
                  <a:pt x="17" y="42"/>
                  <a:pt x="15" y="43"/>
                  <a:pt x="14" y="43"/>
                </a:cubicBezTo>
                <a:cubicBezTo>
                  <a:pt x="9" y="43"/>
                  <a:pt x="0" y="31"/>
                  <a:pt x="2" y="26"/>
                </a:cubicBezTo>
                <a:cubicBezTo>
                  <a:pt x="6" y="18"/>
                  <a:pt x="10" y="9"/>
                  <a:pt x="13" y="1"/>
                </a:cubicBezTo>
                <a:cubicBezTo>
                  <a:pt x="14" y="1"/>
                  <a:pt x="15" y="1"/>
                  <a:pt x="16" y="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50" name="Freeform 61">
            <a:extLst>
              <a:ext uri="{FF2B5EF4-FFF2-40B4-BE49-F238E27FC236}">
                <a16:creationId xmlns:a16="http://schemas.microsoft.com/office/drawing/2014/main" id="{B5A0FA9A-D49C-4295-B0AF-169B2133D86A}"/>
              </a:ext>
            </a:extLst>
          </p:cNvPr>
          <p:cNvSpPr>
            <a:spLocks/>
          </p:cNvSpPr>
          <p:nvPr/>
        </p:nvSpPr>
        <p:spPr bwMode="auto">
          <a:xfrm>
            <a:off x="4433888" y="4411663"/>
            <a:ext cx="101600" cy="123825"/>
          </a:xfrm>
          <a:custGeom>
            <a:avLst/>
            <a:gdLst>
              <a:gd name="T0" fmla="*/ 20 w 35"/>
              <a:gd name="T1" fmla="*/ 0 h 43"/>
              <a:gd name="T2" fmla="*/ 30 w 35"/>
              <a:gd name="T3" fmla="*/ 20 h 43"/>
              <a:gd name="T4" fmla="*/ 24 w 35"/>
              <a:gd name="T5" fmla="*/ 42 h 43"/>
              <a:gd name="T6" fmla="*/ 17 w 35"/>
              <a:gd name="T7" fmla="*/ 42 h 43"/>
              <a:gd name="T8" fmla="*/ 2 w 35"/>
              <a:gd name="T9" fmla="*/ 27 h 43"/>
              <a:gd name="T10" fmla="*/ 1 w 35"/>
              <a:gd name="T11" fmla="*/ 20 h 43"/>
              <a:gd name="T12" fmla="*/ 20 w 35"/>
              <a:gd name="T13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5" h="43">
                <a:moveTo>
                  <a:pt x="20" y="0"/>
                </a:moveTo>
                <a:cubicBezTo>
                  <a:pt x="24" y="8"/>
                  <a:pt x="27" y="14"/>
                  <a:pt x="30" y="20"/>
                </a:cubicBezTo>
                <a:cubicBezTo>
                  <a:pt x="35" y="32"/>
                  <a:pt x="34" y="34"/>
                  <a:pt x="24" y="42"/>
                </a:cubicBezTo>
                <a:cubicBezTo>
                  <a:pt x="22" y="43"/>
                  <a:pt x="18" y="43"/>
                  <a:pt x="17" y="42"/>
                </a:cubicBezTo>
                <a:cubicBezTo>
                  <a:pt x="11" y="37"/>
                  <a:pt x="6" y="32"/>
                  <a:pt x="2" y="27"/>
                </a:cubicBezTo>
                <a:cubicBezTo>
                  <a:pt x="0" y="25"/>
                  <a:pt x="0" y="21"/>
                  <a:pt x="1" y="20"/>
                </a:cubicBezTo>
                <a:cubicBezTo>
                  <a:pt x="7" y="14"/>
                  <a:pt x="13" y="8"/>
                  <a:pt x="20" y="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51" name="Freeform 62">
            <a:extLst>
              <a:ext uri="{FF2B5EF4-FFF2-40B4-BE49-F238E27FC236}">
                <a16:creationId xmlns:a16="http://schemas.microsoft.com/office/drawing/2014/main" id="{E91A5F86-C882-43B6-AD6E-A1DDB60E0359}"/>
              </a:ext>
            </a:extLst>
          </p:cNvPr>
          <p:cNvSpPr>
            <a:spLocks/>
          </p:cNvSpPr>
          <p:nvPr/>
        </p:nvSpPr>
        <p:spPr bwMode="auto">
          <a:xfrm>
            <a:off x="5832476" y="3765550"/>
            <a:ext cx="63500" cy="165100"/>
          </a:xfrm>
          <a:custGeom>
            <a:avLst/>
            <a:gdLst>
              <a:gd name="T0" fmla="*/ 0 w 22"/>
              <a:gd name="T1" fmla="*/ 57 h 57"/>
              <a:gd name="T2" fmla="*/ 0 w 22"/>
              <a:gd name="T3" fmla="*/ 0 h 57"/>
              <a:gd name="T4" fmla="*/ 21 w 22"/>
              <a:gd name="T5" fmla="*/ 28 h 57"/>
              <a:gd name="T6" fmla="*/ 21 w 22"/>
              <a:gd name="T7" fmla="*/ 35 h 57"/>
              <a:gd name="T8" fmla="*/ 1 w 22"/>
              <a:gd name="T9" fmla="*/ 57 h 57"/>
              <a:gd name="T10" fmla="*/ 0 w 22"/>
              <a:gd name="T11" fmla="*/ 57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" h="57">
                <a:moveTo>
                  <a:pt x="0" y="57"/>
                </a:moveTo>
                <a:cubicBezTo>
                  <a:pt x="0" y="38"/>
                  <a:pt x="0" y="20"/>
                  <a:pt x="0" y="0"/>
                </a:cubicBezTo>
                <a:cubicBezTo>
                  <a:pt x="7" y="10"/>
                  <a:pt x="14" y="19"/>
                  <a:pt x="21" y="28"/>
                </a:cubicBezTo>
                <a:cubicBezTo>
                  <a:pt x="22" y="30"/>
                  <a:pt x="22" y="34"/>
                  <a:pt x="21" y="35"/>
                </a:cubicBezTo>
                <a:cubicBezTo>
                  <a:pt x="15" y="43"/>
                  <a:pt x="8" y="50"/>
                  <a:pt x="1" y="57"/>
                </a:cubicBezTo>
                <a:cubicBezTo>
                  <a:pt x="1" y="57"/>
                  <a:pt x="0" y="57"/>
                  <a:pt x="0" y="57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52" name="Freeform 63">
            <a:extLst>
              <a:ext uri="{FF2B5EF4-FFF2-40B4-BE49-F238E27FC236}">
                <a16:creationId xmlns:a16="http://schemas.microsoft.com/office/drawing/2014/main" id="{170C48FC-9671-4EE4-9DA2-2AE283C0F602}"/>
              </a:ext>
            </a:extLst>
          </p:cNvPr>
          <p:cNvSpPr>
            <a:spLocks/>
          </p:cNvSpPr>
          <p:nvPr/>
        </p:nvSpPr>
        <p:spPr bwMode="auto">
          <a:xfrm>
            <a:off x="5737226" y="3762375"/>
            <a:ext cx="68263" cy="168275"/>
          </a:xfrm>
          <a:custGeom>
            <a:avLst/>
            <a:gdLst>
              <a:gd name="T0" fmla="*/ 24 w 24"/>
              <a:gd name="T1" fmla="*/ 0 h 58"/>
              <a:gd name="T2" fmla="*/ 24 w 24"/>
              <a:gd name="T3" fmla="*/ 58 h 58"/>
              <a:gd name="T4" fmla="*/ 22 w 24"/>
              <a:gd name="T5" fmla="*/ 58 h 58"/>
              <a:gd name="T6" fmla="*/ 1 w 24"/>
              <a:gd name="T7" fmla="*/ 35 h 58"/>
              <a:gd name="T8" fmla="*/ 2 w 24"/>
              <a:gd name="T9" fmla="*/ 29 h 58"/>
              <a:gd name="T10" fmla="*/ 24 w 24"/>
              <a:gd name="T11" fmla="*/ 0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" h="58">
                <a:moveTo>
                  <a:pt x="24" y="0"/>
                </a:moveTo>
                <a:cubicBezTo>
                  <a:pt x="24" y="20"/>
                  <a:pt x="24" y="39"/>
                  <a:pt x="24" y="58"/>
                </a:cubicBezTo>
                <a:cubicBezTo>
                  <a:pt x="23" y="58"/>
                  <a:pt x="23" y="58"/>
                  <a:pt x="22" y="58"/>
                </a:cubicBezTo>
                <a:cubicBezTo>
                  <a:pt x="15" y="51"/>
                  <a:pt x="8" y="43"/>
                  <a:pt x="1" y="35"/>
                </a:cubicBezTo>
                <a:cubicBezTo>
                  <a:pt x="0" y="34"/>
                  <a:pt x="1" y="30"/>
                  <a:pt x="2" y="29"/>
                </a:cubicBezTo>
                <a:cubicBezTo>
                  <a:pt x="9" y="20"/>
                  <a:pt x="16" y="11"/>
                  <a:pt x="24" y="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53" name="Freeform 64">
            <a:extLst>
              <a:ext uri="{FF2B5EF4-FFF2-40B4-BE49-F238E27FC236}">
                <a16:creationId xmlns:a16="http://schemas.microsoft.com/office/drawing/2014/main" id="{ED453646-52CE-488E-BE3D-7ED19CB9942E}"/>
              </a:ext>
            </a:extLst>
          </p:cNvPr>
          <p:cNvSpPr>
            <a:spLocks/>
          </p:cNvSpPr>
          <p:nvPr/>
        </p:nvSpPr>
        <p:spPr bwMode="auto">
          <a:xfrm>
            <a:off x="4956176" y="4008438"/>
            <a:ext cx="77788" cy="179388"/>
          </a:xfrm>
          <a:custGeom>
            <a:avLst/>
            <a:gdLst>
              <a:gd name="T0" fmla="*/ 26 w 27"/>
              <a:gd name="T1" fmla="*/ 62 h 62"/>
              <a:gd name="T2" fmla="*/ 6 w 27"/>
              <a:gd name="T3" fmla="*/ 0 h 62"/>
              <a:gd name="T4" fmla="*/ 8 w 27"/>
              <a:gd name="T5" fmla="*/ 5 h 62"/>
              <a:gd name="T6" fmla="*/ 25 w 27"/>
              <a:gd name="T7" fmla="*/ 36 h 62"/>
              <a:gd name="T8" fmla="*/ 27 w 27"/>
              <a:gd name="T9" fmla="*/ 42 h 62"/>
              <a:gd name="T10" fmla="*/ 26 w 27"/>
              <a:gd name="T11" fmla="*/ 62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7" h="62">
                <a:moveTo>
                  <a:pt x="26" y="62"/>
                </a:moveTo>
                <a:cubicBezTo>
                  <a:pt x="8" y="55"/>
                  <a:pt x="0" y="28"/>
                  <a:pt x="6" y="0"/>
                </a:cubicBezTo>
                <a:cubicBezTo>
                  <a:pt x="7" y="2"/>
                  <a:pt x="7" y="4"/>
                  <a:pt x="8" y="5"/>
                </a:cubicBezTo>
                <a:cubicBezTo>
                  <a:pt x="14" y="16"/>
                  <a:pt x="19" y="26"/>
                  <a:pt x="25" y="36"/>
                </a:cubicBezTo>
                <a:cubicBezTo>
                  <a:pt x="26" y="38"/>
                  <a:pt x="27" y="40"/>
                  <a:pt x="27" y="42"/>
                </a:cubicBezTo>
                <a:cubicBezTo>
                  <a:pt x="27" y="49"/>
                  <a:pt x="26" y="55"/>
                  <a:pt x="26" y="62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54" name="Freeform 65">
            <a:extLst>
              <a:ext uri="{FF2B5EF4-FFF2-40B4-BE49-F238E27FC236}">
                <a16:creationId xmlns:a16="http://schemas.microsoft.com/office/drawing/2014/main" id="{C710273F-B0E7-40EC-84EA-001A119D42F6}"/>
              </a:ext>
            </a:extLst>
          </p:cNvPr>
          <p:cNvSpPr>
            <a:spLocks/>
          </p:cNvSpPr>
          <p:nvPr/>
        </p:nvSpPr>
        <p:spPr bwMode="auto">
          <a:xfrm>
            <a:off x="4349751" y="4802188"/>
            <a:ext cx="133350" cy="74613"/>
          </a:xfrm>
          <a:custGeom>
            <a:avLst/>
            <a:gdLst>
              <a:gd name="T0" fmla="*/ 23 w 46"/>
              <a:gd name="T1" fmla="*/ 26 h 26"/>
              <a:gd name="T2" fmla="*/ 7 w 46"/>
              <a:gd name="T3" fmla="*/ 24 h 26"/>
              <a:gd name="T4" fmla="*/ 4 w 46"/>
              <a:gd name="T5" fmla="*/ 17 h 26"/>
              <a:gd name="T6" fmla="*/ 20 w 46"/>
              <a:gd name="T7" fmla="*/ 1 h 26"/>
              <a:gd name="T8" fmla="*/ 26 w 46"/>
              <a:gd name="T9" fmla="*/ 1 h 26"/>
              <a:gd name="T10" fmla="*/ 42 w 46"/>
              <a:gd name="T11" fmla="*/ 17 h 26"/>
              <a:gd name="T12" fmla="*/ 40 w 46"/>
              <a:gd name="T13" fmla="*/ 24 h 26"/>
              <a:gd name="T14" fmla="*/ 23 w 46"/>
              <a:gd name="T15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6" h="26">
                <a:moveTo>
                  <a:pt x="23" y="26"/>
                </a:moveTo>
                <a:cubicBezTo>
                  <a:pt x="17" y="26"/>
                  <a:pt x="12" y="25"/>
                  <a:pt x="7" y="24"/>
                </a:cubicBezTo>
                <a:cubicBezTo>
                  <a:pt x="1" y="23"/>
                  <a:pt x="0" y="21"/>
                  <a:pt x="4" y="17"/>
                </a:cubicBezTo>
                <a:cubicBezTo>
                  <a:pt x="9" y="12"/>
                  <a:pt x="14" y="6"/>
                  <a:pt x="20" y="1"/>
                </a:cubicBezTo>
                <a:cubicBezTo>
                  <a:pt x="21" y="0"/>
                  <a:pt x="25" y="0"/>
                  <a:pt x="26" y="1"/>
                </a:cubicBezTo>
                <a:cubicBezTo>
                  <a:pt x="32" y="6"/>
                  <a:pt x="37" y="12"/>
                  <a:pt x="42" y="17"/>
                </a:cubicBezTo>
                <a:cubicBezTo>
                  <a:pt x="46" y="21"/>
                  <a:pt x="44" y="24"/>
                  <a:pt x="40" y="24"/>
                </a:cubicBezTo>
                <a:cubicBezTo>
                  <a:pt x="34" y="25"/>
                  <a:pt x="29" y="26"/>
                  <a:pt x="23" y="26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55" name="Freeform 66">
            <a:extLst>
              <a:ext uri="{FF2B5EF4-FFF2-40B4-BE49-F238E27FC236}">
                <a16:creationId xmlns:a16="http://schemas.microsoft.com/office/drawing/2014/main" id="{87D5282C-7B2A-4542-90C8-76BFE73A9908}"/>
              </a:ext>
            </a:extLst>
          </p:cNvPr>
          <p:cNvSpPr>
            <a:spLocks/>
          </p:cNvSpPr>
          <p:nvPr/>
        </p:nvSpPr>
        <p:spPr bwMode="auto">
          <a:xfrm>
            <a:off x="5089526" y="3794125"/>
            <a:ext cx="74613" cy="130175"/>
          </a:xfrm>
          <a:custGeom>
            <a:avLst/>
            <a:gdLst>
              <a:gd name="T0" fmla="*/ 22 w 26"/>
              <a:gd name="T1" fmla="*/ 0 h 45"/>
              <a:gd name="T2" fmla="*/ 4 w 26"/>
              <a:gd name="T3" fmla="*/ 45 h 45"/>
              <a:gd name="T4" fmla="*/ 2 w 26"/>
              <a:gd name="T5" fmla="*/ 45 h 45"/>
              <a:gd name="T6" fmla="*/ 0 w 26"/>
              <a:gd name="T7" fmla="*/ 15 h 45"/>
              <a:gd name="T8" fmla="*/ 2 w 26"/>
              <a:gd name="T9" fmla="*/ 12 h 45"/>
              <a:gd name="T10" fmla="*/ 22 w 26"/>
              <a:gd name="T11" fmla="*/ 0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" h="45">
                <a:moveTo>
                  <a:pt x="22" y="0"/>
                </a:moveTo>
                <a:cubicBezTo>
                  <a:pt x="26" y="20"/>
                  <a:pt x="11" y="31"/>
                  <a:pt x="4" y="45"/>
                </a:cubicBezTo>
                <a:cubicBezTo>
                  <a:pt x="3" y="45"/>
                  <a:pt x="3" y="45"/>
                  <a:pt x="2" y="45"/>
                </a:cubicBezTo>
                <a:cubicBezTo>
                  <a:pt x="1" y="35"/>
                  <a:pt x="0" y="25"/>
                  <a:pt x="0" y="15"/>
                </a:cubicBezTo>
                <a:cubicBezTo>
                  <a:pt x="0" y="14"/>
                  <a:pt x="1" y="13"/>
                  <a:pt x="2" y="12"/>
                </a:cubicBezTo>
                <a:cubicBezTo>
                  <a:pt x="8" y="8"/>
                  <a:pt x="15" y="4"/>
                  <a:pt x="22" y="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56" name="Freeform 67">
            <a:extLst>
              <a:ext uri="{FF2B5EF4-FFF2-40B4-BE49-F238E27FC236}">
                <a16:creationId xmlns:a16="http://schemas.microsoft.com/office/drawing/2014/main" id="{6FC07F7E-2244-4299-B437-989C5EEDA77B}"/>
              </a:ext>
            </a:extLst>
          </p:cNvPr>
          <p:cNvSpPr>
            <a:spLocks/>
          </p:cNvSpPr>
          <p:nvPr/>
        </p:nvSpPr>
        <p:spPr bwMode="auto">
          <a:xfrm>
            <a:off x="5786438" y="4608513"/>
            <a:ext cx="17463" cy="261938"/>
          </a:xfrm>
          <a:custGeom>
            <a:avLst/>
            <a:gdLst>
              <a:gd name="T0" fmla="*/ 0 w 6"/>
              <a:gd name="T1" fmla="*/ 45 h 91"/>
              <a:gd name="T2" fmla="*/ 0 w 6"/>
              <a:gd name="T3" fmla="*/ 6 h 91"/>
              <a:gd name="T4" fmla="*/ 3 w 6"/>
              <a:gd name="T5" fmla="*/ 0 h 91"/>
              <a:gd name="T6" fmla="*/ 6 w 6"/>
              <a:gd name="T7" fmla="*/ 6 h 91"/>
              <a:gd name="T8" fmla="*/ 6 w 6"/>
              <a:gd name="T9" fmla="*/ 85 h 91"/>
              <a:gd name="T10" fmla="*/ 3 w 6"/>
              <a:gd name="T11" fmla="*/ 91 h 91"/>
              <a:gd name="T12" fmla="*/ 0 w 6"/>
              <a:gd name="T13" fmla="*/ 85 h 91"/>
              <a:gd name="T14" fmla="*/ 0 w 6"/>
              <a:gd name="T15" fmla="*/ 45 h 91"/>
              <a:gd name="T16" fmla="*/ 0 w 6"/>
              <a:gd name="T17" fmla="*/ 45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" h="91">
                <a:moveTo>
                  <a:pt x="0" y="45"/>
                </a:moveTo>
                <a:cubicBezTo>
                  <a:pt x="0" y="32"/>
                  <a:pt x="0" y="19"/>
                  <a:pt x="0" y="6"/>
                </a:cubicBezTo>
                <a:cubicBezTo>
                  <a:pt x="0" y="4"/>
                  <a:pt x="2" y="2"/>
                  <a:pt x="3" y="0"/>
                </a:cubicBezTo>
                <a:cubicBezTo>
                  <a:pt x="4" y="2"/>
                  <a:pt x="6" y="4"/>
                  <a:pt x="6" y="6"/>
                </a:cubicBezTo>
                <a:cubicBezTo>
                  <a:pt x="6" y="32"/>
                  <a:pt x="6" y="58"/>
                  <a:pt x="6" y="85"/>
                </a:cubicBezTo>
                <a:cubicBezTo>
                  <a:pt x="6" y="87"/>
                  <a:pt x="4" y="89"/>
                  <a:pt x="3" y="91"/>
                </a:cubicBezTo>
                <a:cubicBezTo>
                  <a:pt x="2" y="89"/>
                  <a:pt x="0" y="87"/>
                  <a:pt x="0" y="85"/>
                </a:cubicBezTo>
                <a:cubicBezTo>
                  <a:pt x="0" y="71"/>
                  <a:pt x="0" y="58"/>
                  <a:pt x="0" y="45"/>
                </a:cubicBezTo>
                <a:cubicBezTo>
                  <a:pt x="0" y="45"/>
                  <a:pt x="0" y="45"/>
                  <a:pt x="0" y="45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57" name="Freeform 68">
            <a:extLst>
              <a:ext uri="{FF2B5EF4-FFF2-40B4-BE49-F238E27FC236}">
                <a16:creationId xmlns:a16="http://schemas.microsoft.com/office/drawing/2014/main" id="{957877BB-DCCC-44DE-95C3-C23A84FD41EA}"/>
              </a:ext>
            </a:extLst>
          </p:cNvPr>
          <p:cNvSpPr>
            <a:spLocks/>
          </p:cNvSpPr>
          <p:nvPr/>
        </p:nvSpPr>
        <p:spPr bwMode="auto">
          <a:xfrm>
            <a:off x="6488113" y="4191000"/>
            <a:ext cx="31750" cy="80963"/>
          </a:xfrm>
          <a:custGeom>
            <a:avLst/>
            <a:gdLst>
              <a:gd name="T0" fmla="*/ 0 w 11"/>
              <a:gd name="T1" fmla="*/ 0 h 28"/>
              <a:gd name="T2" fmla="*/ 11 w 11"/>
              <a:gd name="T3" fmla="*/ 0 h 28"/>
              <a:gd name="T4" fmla="*/ 11 w 11"/>
              <a:gd name="T5" fmla="*/ 28 h 28"/>
              <a:gd name="T6" fmla="*/ 0 w 11"/>
              <a:gd name="T7" fmla="*/ 28 h 28"/>
              <a:gd name="T8" fmla="*/ 0 w 11"/>
              <a:gd name="T9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28">
                <a:moveTo>
                  <a:pt x="0" y="0"/>
                </a:moveTo>
                <a:cubicBezTo>
                  <a:pt x="4" y="0"/>
                  <a:pt x="8" y="0"/>
                  <a:pt x="11" y="0"/>
                </a:cubicBezTo>
                <a:cubicBezTo>
                  <a:pt x="11" y="9"/>
                  <a:pt x="11" y="18"/>
                  <a:pt x="11" y="28"/>
                </a:cubicBezTo>
                <a:cubicBezTo>
                  <a:pt x="7" y="28"/>
                  <a:pt x="4" y="28"/>
                  <a:pt x="0" y="28"/>
                </a:cubicBezTo>
                <a:cubicBezTo>
                  <a:pt x="0" y="18"/>
                  <a:pt x="0" y="10"/>
                  <a:pt x="0" y="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58" name="Freeform 69">
            <a:extLst>
              <a:ext uri="{FF2B5EF4-FFF2-40B4-BE49-F238E27FC236}">
                <a16:creationId xmlns:a16="http://schemas.microsoft.com/office/drawing/2014/main" id="{932E862E-ED1B-4281-AD93-A107FFCAA69C}"/>
              </a:ext>
            </a:extLst>
          </p:cNvPr>
          <p:cNvSpPr>
            <a:spLocks/>
          </p:cNvSpPr>
          <p:nvPr/>
        </p:nvSpPr>
        <p:spPr bwMode="auto">
          <a:xfrm>
            <a:off x="4268788" y="4657725"/>
            <a:ext cx="52388" cy="95250"/>
          </a:xfrm>
          <a:custGeom>
            <a:avLst/>
            <a:gdLst>
              <a:gd name="T0" fmla="*/ 2 w 18"/>
              <a:gd name="T1" fmla="*/ 32 h 33"/>
              <a:gd name="T2" fmla="*/ 0 w 18"/>
              <a:gd name="T3" fmla="*/ 1 h 33"/>
              <a:gd name="T4" fmla="*/ 2 w 18"/>
              <a:gd name="T5" fmla="*/ 0 h 33"/>
              <a:gd name="T6" fmla="*/ 17 w 18"/>
              <a:gd name="T7" fmla="*/ 15 h 33"/>
              <a:gd name="T8" fmla="*/ 16 w 18"/>
              <a:gd name="T9" fmla="*/ 21 h 33"/>
              <a:gd name="T10" fmla="*/ 5 w 18"/>
              <a:gd name="T11" fmla="*/ 33 h 33"/>
              <a:gd name="T12" fmla="*/ 2 w 18"/>
              <a:gd name="T13" fmla="*/ 32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" h="33">
                <a:moveTo>
                  <a:pt x="2" y="32"/>
                </a:moveTo>
                <a:cubicBezTo>
                  <a:pt x="2" y="22"/>
                  <a:pt x="1" y="11"/>
                  <a:pt x="0" y="1"/>
                </a:cubicBezTo>
                <a:cubicBezTo>
                  <a:pt x="1" y="0"/>
                  <a:pt x="1" y="0"/>
                  <a:pt x="2" y="0"/>
                </a:cubicBezTo>
                <a:cubicBezTo>
                  <a:pt x="7" y="5"/>
                  <a:pt x="12" y="9"/>
                  <a:pt x="17" y="15"/>
                </a:cubicBezTo>
                <a:cubicBezTo>
                  <a:pt x="18" y="16"/>
                  <a:pt x="17" y="19"/>
                  <a:pt x="16" y="21"/>
                </a:cubicBezTo>
                <a:cubicBezTo>
                  <a:pt x="13" y="25"/>
                  <a:pt x="9" y="29"/>
                  <a:pt x="5" y="33"/>
                </a:cubicBezTo>
                <a:cubicBezTo>
                  <a:pt x="4" y="33"/>
                  <a:pt x="3" y="33"/>
                  <a:pt x="2" y="32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59" name="Freeform 70">
            <a:extLst>
              <a:ext uri="{FF2B5EF4-FFF2-40B4-BE49-F238E27FC236}">
                <a16:creationId xmlns:a16="http://schemas.microsoft.com/office/drawing/2014/main" id="{C2A19589-C67E-461E-8041-B5D453F024A6}"/>
              </a:ext>
            </a:extLst>
          </p:cNvPr>
          <p:cNvSpPr>
            <a:spLocks/>
          </p:cNvSpPr>
          <p:nvPr/>
        </p:nvSpPr>
        <p:spPr bwMode="auto">
          <a:xfrm>
            <a:off x="4511676" y="4654550"/>
            <a:ext cx="49213" cy="100013"/>
          </a:xfrm>
          <a:custGeom>
            <a:avLst/>
            <a:gdLst>
              <a:gd name="T0" fmla="*/ 17 w 17"/>
              <a:gd name="T1" fmla="*/ 2 h 35"/>
              <a:gd name="T2" fmla="*/ 15 w 17"/>
              <a:gd name="T3" fmla="*/ 34 h 35"/>
              <a:gd name="T4" fmla="*/ 12 w 17"/>
              <a:gd name="T5" fmla="*/ 35 h 35"/>
              <a:gd name="T6" fmla="*/ 1 w 17"/>
              <a:gd name="T7" fmla="*/ 22 h 35"/>
              <a:gd name="T8" fmla="*/ 1 w 17"/>
              <a:gd name="T9" fmla="*/ 16 h 35"/>
              <a:gd name="T10" fmla="*/ 15 w 17"/>
              <a:gd name="T11" fmla="*/ 0 h 35"/>
              <a:gd name="T12" fmla="*/ 17 w 17"/>
              <a:gd name="T13" fmla="*/ 2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" h="35">
                <a:moveTo>
                  <a:pt x="17" y="2"/>
                </a:moveTo>
                <a:cubicBezTo>
                  <a:pt x="17" y="12"/>
                  <a:pt x="16" y="23"/>
                  <a:pt x="15" y="34"/>
                </a:cubicBezTo>
                <a:cubicBezTo>
                  <a:pt x="14" y="34"/>
                  <a:pt x="13" y="34"/>
                  <a:pt x="12" y="35"/>
                </a:cubicBezTo>
                <a:cubicBezTo>
                  <a:pt x="8" y="31"/>
                  <a:pt x="4" y="26"/>
                  <a:pt x="1" y="22"/>
                </a:cubicBezTo>
                <a:cubicBezTo>
                  <a:pt x="0" y="20"/>
                  <a:pt x="0" y="17"/>
                  <a:pt x="1" y="16"/>
                </a:cubicBezTo>
                <a:cubicBezTo>
                  <a:pt x="5" y="10"/>
                  <a:pt x="10" y="5"/>
                  <a:pt x="15" y="0"/>
                </a:cubicBezTo>
                <a:cubicBezTo>
                  <a:pt x="16" y="1"/>
                  <a:pt x="17" y="1"/>
                  <a:pt x="17" y="2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60" name="Freeform 71">
            <a:extLst>
              <a:ext uri="{FF2B5EF4-FFF2-40B4-BE49-F238E27FC236}">
                <a16:creationId xmlns:a16="http://schemas.microsoft.com/office/drawing/2014/main" id="{4D452A3A-7925-4996-939F-5C0D462708A9}"/>
              </a:ext>
            </a:extLst>
          </p:cNvPr>
          <p:cNvSpPr>
            <a:spLocks/>
          </p:cNvSpPr>
          <p:nvPr/>
        </p:nvSpPr>
        <p:spPr bwMode="auto">
          <a:xfrm>
            <a:off x="5156201" y="3759200"/>
            <a:ext cx="115888" cy="73025"/>
          </a:xfrm>
          <a:custGeom>
            <a:avLst/>
            <a:gdLst>
              <a:gd name="T0" fmla="*/ 40 w 40"/>
              <a:gd name="T1" fmla="*/ 1 h 25"/>
              <a:gd name="T2" fmla="*/ 2 w 40"/>
              <a:gd name="T3" fmla="*/ 25 h 25"/>
              <a:gd name="T4" fmla="*/ 13 w 40"/>
              <a:gd name="T5" fmla="*/ 7 h 25"/>
              <a:gd name="T6" fmla="*/ 40 w 40"/>
              <a:gd name="T7" fmla="*/ 0 h 25"/>
              <a:gd name="T8" fmla="*/ 40 w 40"/>
              <a:gd name="T9" fmla="*/ 1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" h="25">
                <a:moveTo>
                  <a:pt x="40" y="1"/>
                </a:moveTo>
                <a:cubicBezTo>
                  <a:pt x="27" y="9"/>
                  <a:pt x="14" y="17"/>
                  <a:pt x="2" y="25"/>
                </a:cubicBezTo>
                <a:cubicBezTo>
                  <a:pt x="0" y="15"/>
                  <a:pt x="2" y="10"/>
                  <a:pt x="13" y="7"/>
                </a:cubicBezTo>
                <a:cubicBezTo>
                  <a:pt x="22" y="5"/>
                  <a:pt x="31" y="3"/>
                  <a:pt x="40" y="0"/>
                </a:cubicBezTo>
                <a:cubicBezTo>
                  <a:pt x="40" y="1"/>
                  <a:pt x="40" y="1"/>
                  <a:pt x="40" y="1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61" name="Freeform 72">
            <a:extLst>
              <a:ext uri="{FF2B5EF4-FFF2-40B4-BE49-F238E27FC236}">
                <a16:creationId xmlns:a16="http://schemas.microsoft.com/office/drawing/2014/main" id="{7CA04E02-4C72-447C-A644-9D281EF7B2C6}"/>
              </a:ext>
            </a:extLst>
          </p:cNvPr>
          <p:cNvSpPr>
            <a:spLocks/>
          </p:cNvSpPr>
          <p:nvPr/>
        </p:nvSpPr>
        <p:spPr bwMode="auto">
          <a:xfrm>
            <a:off x="4275138" y="4524375"/>
            <a:ext cx="50800" cy="84138"/>
          </a:xfrm>
          <a:custGeom>
            <a:avLst/>
            <a:gdLst>
              <a:gd name="T0" fmla="*/ 0 w 18"/>
              <a:gd name="T1" fmla="*/ 26 h 29"/>
              <a:gd name="T2" fmla="*/ 6 w 18"/>
              <a:gd name="T3" fmla="*/ 0 h 29"/>
              <a:gd name="T4" fmla="*/ 8 w 18"/>
              <a:gd name="T5" fmla="*/ 0 h 29"/>
              <a:gd name="T6" fmla="*/ 8 w 18"/>
              <a:gd name="T7" fmla="*/ 20 h 29"/>
              <a:gd name="T8" fmla="*/ 3 w 18"/>
              <a:gd name="T9" fmla="*/ 29 h 29"/>
              <a:gd name="T10" fmla="*/ 0 w 18"/>
              <a:gd name="T11" fmla="*/ 26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" h="29">
                <a:moveTo>
                  <a:pt x="0" y="26"/>
                </a:moveTo>
                <a:cubicBezTo>
                  <a:pt x="2" y="17"/>
                  <a:pt x="4" y="9"/>
                  <a:pt x="6" y="0"/>
                </a:cubicBezTo>
                <a:cubicBezTo>
                  <a:pt x="7" y="0"/>
                  <a:pt x="7" y="0"/>
                  <a:pt x="8" y="0"/>
                </a:cubicBezTo>
                <a:cubicBezTo>
                  <a:pt x="18" y="10"/>
                  <a:pt x="18" y="10"/>
                  <a:pt x="8" y="20"/>
                </a:cubicBezTo>
                <a:cubicBezTo>
                  <a:pt x="6" y="23"/>
                  <a:pt x="5" y="26"/>
                  <a:pt x="3" y="29"/>
                </a:cubicBezTo>
                <a:cubicBezTo>
                  <a:pt x="2" y="28"/>
                  <a:pt x="1" y="27"/>
                  <a:pt x="0" y="26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62" name="Freeform 73">
            <a:extLst>
              <a:ext uri="{FF2B5EF4-FFF2-40B4-BE49-F238E27FC236}">
                <a16:creationId xmlns:a16="http://schemas.microsoft.com/office/drawing/2014/main" id="{9D013B7B-919C-4C6C-85A5-5727895FDAAC}"/>
              </a:ext>
            </a:extLst>
          </p:cNvPr>
          <p:cNvSpPr>
            <a:spLocks/>
          </p:cNvSpPr>
          <p:nvPr/>
        </p:nvSpPr>
        <p:spPr bwMode="auto">
          <a:xfrm>
            <a:off x="4511676" y="4521200"/>
            <a:ext cx="42863" cy="80963"/>
          </a:xfrm>
          <a:custGeom>
            <a:avLst/>
            <a:gdLst>
              <a:gd name="T0" fmla="*/ 10 w 15"/>
              <a:gd name="T1" fmla="*/ 1 h 28"/>
              <a:gd name="T2" fmla="*/ 15 w 15"/>
              <a:gd name="T3" fmla="*/ 27 h 28"/>
              <a:gd name="T4" fmla="*/ 13 w 15"/>
              <a:gd name="T5" fmla="*/ 28 h 28"/>
              <a:gd name="T6" fmla="*/ 1 w 15"/>
              <a:gd name="T7" fmla="*/ 15 h 28"/>
              <a:gd name="T8" fmla="*/ 1 w 15"/>
              <a:gd name="T9" fmla="*/ 8 h 28"/>
              <a:gd name="T10" fmla="*/ 8 w 15"/>
              <a:gd name="T11" fmla="*/ 0 h 28"/>
              <a:gd name="T12" fmla="*/ 10 w 15"/>
              <a:gd name="T13" fmla="*/ 1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" h="28">
                <a:moveTo>
                  <a:pt x="10" y="1"/>
                </a:moveTo>
                <a:cubicBezTo>
                  <a:pt x="12" y="10"/>
                  <a:pt x="13" y="18"/>
                  <a:pt x="15" y="27"/>
                </a:cubicBezTo>
                <a:cubicBezTo>
                  <a:pt x="14" y="27"/>
                  <a:pt x="14" y="28"/>
                  <a:pt x="13" y="28"/>
                </a:cubicBezTo>
                <a:cubicBezTo>
                  <a:pt x="9" y="24"/>
                  <a:pt x="5" y="20"/>
                  <a:pt x="1" y="15"/>
                </a:cubicBezTo>
                <a:cubicBezTo>
                  <a:pt x="0" y="13"/>
                  <a:pt x="0" y="10"/>
                  <a:pt x="1" y="8"/>
                </a:cubicBezTo>
                <a:cubicBezTo>
                  <a:pt x="3" y="5"/>
                  <a:pt x="5" y="3"/>
                  <a:pt x="8" y="0"/>
                </a:cubicBezTo>
                <a:cubicBezTo>
                  <a:pt x="8" y="0"/>
                  <a:pt x="9" y="1"/>
                  <a:pt x="10" y="1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63" name="Freeform 74">
            <a:extLst>
              <a:ext uri="{FF2B5EF4-FFF2-40B4-BE49-F238E27FC236}">
                <a16:creationId xmlns:a16="http://schemas.microsoft.com/office/drawing/2014/main" id="{45649068-C8E0-4862-B439-BAB1A406ABBF}"/>
              </a:ext>
            </a:extLst>
          </p:cNvPr>
          <p:cNvSpPr>
            <a:spLocks/>
          </p:cNvSpPr>
          <p:nvPr/>
        </p:nvSpPr>
        <p:spPr bwMode="auto">
          <a:xfrm>
            <a:off x="5029201" y="4194175"/>
            <a:ext cx="28575" cy="84138"/>
          </a:xfrm>
          <a:custGeom>
            <a:avLst/>
            <a:gdLst>
              <a:gd name="T0" fmla="*/ 10 w 10"/>
              <a:gd name="T1" fmla="*/ 29 h 29"/>
              <a:gd name="T2" fmla="*/ 2 w 10"/>
              <a:gd name="T3" fmla="*/ 1 h 29"/>
              <a:gd name="T4" fmla="*/ 4 w 10"/>
              <a:gd name="T5" fmla="*/ 0 h 29"/>
              <a:gd name="T6" fmla="*/ 10 w 10"/>
              <a:gd name="T7" fmla="*/ 29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" h="29">
                <a:moveTo>
                  <a:pt x="10" y="29"/>
                </a:moveTo>
                <a:cubicBezTo>
                  <a:pt x="3" y="27"/>
                  <a:pt x="0" y="15"/>
                  <a:pt x="2" y="1"/>
                </a:cubicBezTo>
                <a:cubicBezTo>
                  <a:pt x="3" y="1"/>
                  <a:pt x="4" y="1"/>
                  <a:pt x="4" y="0"/>
                </a:cubicBezTo>
                <a:cubicBezTo>
                  <a:pt x="6" y="10"/>
                  <a:pt x="8" y="19"/>
                  <a:pt x="10" y="29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64" name="Freeform 75">
            <a:extLst>
              <a:ext uri="{FF2B5EF4-FFF2-40B4-BE49-F238E27FC236}">
                <a16:creationId xmlns:a16="http://schemas.microsoft.com/office/drawing/2014/main" id="{F4FF355D-B197-45A8-9394-965A09ADC34E}"/>
              </a:ext>
            </a:extLst>
          </p:cNvPr>
          <p:cNvSpPr>
            <a:spLocks/>
          </p:cNvSpPr>
          <p:nvPr/>
        </p:nvSpPr>
        <p:spPr bwMode="auto">
          <a:xfrm>
            <a:off x="5099051" y="4549775"/>
            <a:ext cx="15875" cy="188913"/>
          </a:xfrm>
          <a:custGeom>
            <a:avLst/>
            <a:gdLst>
              <a:gd name="T0" fmla="*/ 4 w 6"/>
              <a:gd name="T1" fmla="*/ 0 h 65"/>
              <a:gd name="T2" fmla="*/ 4 w 6"/>
              <a:gd name="T3" fmla="*/ 14 h 65"/>
              <a:gd name="T4" fmla="*/ 6 w 6"/>
              <a:gd name="T5" fmla="*/ 59 h 65"/>
              <a:gd name="T6" fmla="*/ 3 w 6"/>
              <a:gd name="T7" fmla="*/ 65 h 65"/>
              <a:gd name="T8" fmla="*/ 0 w 6"/>
              <a:gd name="T9" fmla="*/ 59 h 65"/>
              <a:gd name="T10" fmla="*/ 2 w 6"/>
              <a:gd name="T11" fmla="*/ 4 h 65"/>
              <a:gd name="T12" fmla="*/ 2 w 6"/>
              <a:gd name="T13" fmla="*/ 0 h 65"/>
              <a:gd name="T14" fmla="*/ 4 w 6"/>
              <a:gd name="T15" fmla="*/ 0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" h="65">
                <a:moveTo>
                  <a:pt x="4" y="0"/>
                </a:moveTo>
                <a:cubicBezTo>
                  <a:pt x="4" y="4"/>
                  <a:pt x="4" y="9"/>
                  <a:pt x="4" y="14"/>
                </a:cubicBezTo>
                <a:cubicBezTo>
                  <a:pt x="5" y="29"/>
                  <a:pt x="5" y="44"/>
                  <a:pt x="6" y="59"/>
                </a:cubicBezTo>
                <a:cubicBezTo>
                  <a:pt x="6" y="61"/>
                  <a:pt x="4" y="63"/>
                  <a:pt x="3" y="65"/>
                </a:cubicBezTo>
                <a:cubicBezTo>
                  <a:pt x="2" y="63"/>
                  <a:pt x="0" y="61"/>
                  <a:pt x="0" y="59"/>
                </a:cubicBezTo>
                <a:cubicBezTo>
                  <a:pt x="1" y="41"/>
                  <a:pt x="1" y="22"/>
                  <a:pt x="2" y="4"/>
                </a:cubicBezTo>
                <a:cubicBezTo>
                  <a:pt x="2" y="2"/>
                  <a:pt x="2" y="1"/>
                  <a:pt x="2" y="0"/>
                </a:cubicBezTo>
                <a:cubicBezTo>
                  <a:pt x="3" y="0"/>
                  <a:pt x="4" y="0"/>
                  <a:pt x="4" y="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65" name="Freeform 76">
            <a:extLst>
              <a:ext uri="{FF2B5EF4-FFF2-40B4-BE49-F238E27FC236}">
                <a16:creationId xmlns:a16="http://schemas.microsoft.com/office/drawing/2014/main" id="{AB4CB90F-2576-4DB1-BEC5-96F433F4EFD3}"/>
              </a:ext>
            </a:extLst>
          </p:cNvPr>
          <p:cNvSpPr>
            <a:spLocks/>
          </p:cNvSpPr>
          <p:nvPr/>
        </p:nvSpPr>
        <p:spPr bwMode="auto">
          <a:xfrm>
            <a:off x="5821363" y="3140075"/>
            <a:ext cx="195263" cy="361950"/>
          </a:xfrm>
          <a:custGeom>
            <a:avLst/>
            <a:gdLst>
              <a:gd name="T0" fmla="*/ 0 w 68"/>
              <a:gd name="T1" fmla="*/ 125 h 125"/>
              <a:gd name="T2" fmla="*/ 52 w 68"/>
              <a:gd name="T3" fmla="*/ 0 h 125"/>
              <a:gd name="T4" fmla="*/ 0 w 68"/>
              <a:gd name="T5" fmla="*/ 125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8" h="125">
                <a:moveTo>
                  <a:pt x="0" y="125"/>
                </a:moveTo>
                <a:cubicBezTo>
                  <a:pt x="11" y="80"/>
                  <a:pt x="27" y="39"/>
                  <a:pt x="52" y="0"/>
                </a:cubicBezTo>
                <a:cubicBezTo>
                  <a:pt x="68" y="52"/>
                  <a:pt x="43" y="113"/>
                  <a:pt x="0" y="125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66" name="Freeform 77">
            <a:extLst>
              <a:ext uri="{FF2B5EF4-FFF2-40B4-BE49-F238E27FC236}">
                <a16:creationId xmlns:a16="http://schemas.microsoft.com/office/drawing/2014/main" id="{6F7E5CA4-147A-4021-B5B3-565FE754DD6A}"/>
              </a:ext>
            </a:extLst>
          </p:cNvPr>
          <p:cNvSpPr>
            <a:spLocks/>
          </p:cNvSpPr>
          <p:nvPr/>
        </p:nvSpPr>
        <p:spPr bwMode="auto">
          <a:xfrm>
            <a:off x="5734051" y="3128963"/>
            <a:ext cx="200025" cy="358775"/>
          </a:xfrm>
          <a:custGeom>
            <a:avLst/>
            <a:gdLst>
              <a:gd name="T0" fmla="*/ 13 w 69"/>
              <a:gd name="T1" fmla="*/ 124 h 124"/>
              <a:gd name="T2" fmla="*/ 2 w 69"/>
              <a:gd name="T3" fmla="*/ 78 h 124"/>
              <a:gd name="T4" fmla="*/ 69 w 69"/>
              <a:gd name="T5" fmla="*/ 0 h 124"/>
              <a:gd name="T6" fmla="*/ 13 w 69"/>
              <a:gd name="T7" fmla="*/ 124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9" h="124">
                <a:moveTo>
                  <a:pt x="13" y="124"/>
                </a:moveTo>
                <a:cubicBezTo>
                  <a:pt x="3" y="109"/>
                  <a:pt x="0" y="94"/>
                  <a:pt x="2" y="78"/>
                </a:cubicBezTo>
                <a:cubicBezTo>
                  <a:pt x="8" y="38"/>
                  <a:pt x="34" y="16"/>
                  <a:pt x="69" y="0"/>
                </a:cubicBezTo>
                <a:cubicBezTo>
                  <a:pt x="41" y="37"/>
                  <a:pt x="23" y="78"/>
                  <a:pt x="13" y="124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67" name="Freeform 78">
            <a:extLst>
              <a:ext uri="{FF2B5EF4-FFF2-40B4-BE49-F238E27FC236}">
                <a16:creationId xmlns:a16="http://schemas.microsoft.com/office/drawing/2014/main" id="{E1752C7E-D443-4550-B1DB-4CE8030C6A8F}"/>
              </a:ext>
            </a:extLst>
          </p:cNvPr>
          <p:cNvSpPr>
            <a:spLocks/>
          </p:cNvSpPr>
          <p:nvPr/>
        </p:nvSpPr>
        <p:spPr bwMode="auto">
          <a:xfrm>
            <a:off x="4508501" y="3441700"/>
            <a:ext cx="249238" cy="179388"/>
          </a:xfrm>
          <a:custGeom>
            <a:avLst/>
            <a:gdLst>
              <a:gd name="T0" fmla="*/ 0 w 86"/>
              <a:gd name="T1" fmla="*/ 62 h 62"/>
              <a:gd name="T2" fmla="*/ 86 w 86"/>
              <a:gd name="T3" fmla="*/ 3 h 62"/>
              <a:gd name="T4" fmla="*/ 0 w 86"/>
              <a:gd name="T5" fmla="*/ 62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6" h="62">
                <a:moveTo>
                  <a:pt x="0" y="62"/>
                </a:moveTo>
                <a:cubicBezTo>
                  <a:pt x="10" y="29"/>
                  <a:pt x="53" y="0"/>
                  <a:pt x="86" y="3"/>
                </a:cubicBezTo>
                <a:cubicBezTo>
                  <a:pt x="34" y="21"/>
                  <a:pt x="34" y="24"/>
                  <a:pt x="0" y="62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69" name="Freeform 79">
            <a:extLst>
              <a:ext uri="{FF2B5EF4-FFF2-40B4-BE49-F238E27FC236}">
                <a16:creationId xmlns:a16="http://schemas.microsoft.com/office/drawing/2014/main" id="{26CAF391-92B2-454B-8E6E-7D86B4646933}"/>
              </a:ext>
            </a:extLst>
          </p:cNvPr>
          <p:cNvSpPr>
            <a:spLocks/>
          </p:cNvSpPr>
          <p:nvPr/>
        </p:nvSpPr>
        <p:spPr bwMode="auto">
          <a:xfrm>
            <a:off x="4208463" y="3438525"/>
            <a:ext cx="247650" cy="182563"/>
          </a:xfrm>
          <a:custGeom>
            <a:avLst/>
            <a:gdLst>
              <a:gd name="T0" fmla="*/ 0 w 86"/>
              <a:gd name="T1" fmla="*/ 4 h 63"/>
              <a:gd name="T2" fmla="*/ 86 w 86"/>
              <a:gd name="T3" fmla="*/ 63 h 63"/>
              <a:gd name="T4" fmla="*/ 0 w 86"/>
              <a:gd name="T5" fmla="*/ 4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6" h="63">
                <a:moveTo>
                  <a:pt x="0" y="4"/>
                </a:moveTo>
                <a:cubicBezTo>
                  <a:pt x="33" y="0"/>
                  <a:pt x="77" y="30"/>
                  <a:pt x="86" y="63"/>
                </a:cubicBezTo>
                <a:cubicBezTo>
                  <a:pt x="63" y="34"/>
                  <a:pt x="37" y="11"/>
                  <a:pt x="0" y="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70" name="Freeform 80">
            <a:extLst>
              <a:ext uri="{FF2B5EF4-FFF2-40B4-BE49-F238E27FC236}">
                <a16:creationId xmlns:a16="http://schemas.microsoft.com/office/drawing/2014/main" id="{824F9EF9-0A67-472C-914F-6AC887D4B466}"/>
              </a:ext>
            </a:extLst>
          </p:cNvPr>
          <p:cNvSpPr>
            <a:spLocks/>
          </p:cNvSpPr>
          <p:nvPr/>
        </p:nvSpPr>
        <p:spPr bwMode="auto">
          <a:xfrm>
            <a:off x="6530976" y="4605338"/>
            <a:ext cx="142875" cy="198438"/>
          </a:xfrm>
          <a:custGeom>
            <a:avLst/>
            <a:gdLst>
              <a:gd name="T0" fmla="*/ 0 w 49"/>
              <a:gd name="T1" fmla="*/ 69 h 69"/>
              <a:gd name="T2" fmla="*/ 0 w 49"/>
              <a:gd name="T3" fmla="*/ 27 h 69"/>
              <a:gd name="T4" fmla="*/ 4 w 49"/>
              <a:gd name="T5" fmla="*/ 21 h 69"/>
              <a:gd name="T6" fmla="*/ 20 w 49"/>
              <a:gd name="T7" fmla="*/ 8 h 69"/>
              <a:gd name="T8" fmla="*/ 38 w 49"/>
              <a:gd name="T9" fmla="*/ 3 h 69"/>
              <a:gd name="T10" fmla="*/ 49 w 49"/>
              <a:gd name="T11" fmla="*/ 20 h 69"/>
              <a:gd name="T12" fmla="*/ 43 w 49"/>
              <a:gd name="T13" fmla="*/ 41 h 69"/>
              <a:gd name="T14" fmla="*/ 0 w 49"/>
              <a:gd name="T15" fmla="*/ 69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9" h="69">
                <a:moveTo>
                  <a:pt x="0" y="69"/>
                </a:moveTo>
                <a:cubicBezTo>
                  <a:pt x="0" y="54"/>
                  <a:pt x="0" y="41"/>
                  <a:pt x="0" y="27"/>
                </a:cubicBezTo>
                <a:cubicBezTo>
                  <a:pt x="0" y="25"/>
                  <a:pt x="2" y="23"/>
                  <a:pt x="4" y="21"/>
                </a:cubicBezTo>
                <a:cubicBezTo>
                  <a:pt x="9" y="16"/>
                  <a:pt x="15" y="12"/>
                  <a:pt x="20" y="8"/>
                </a:cubicBezTo>
                <a:cubicBezTo>
                  <a:pt x="25" y="3"/>
                  <a:pt x="31" y="0"/>
                  <a:pt x="38" y="3"/>
                </a:cubicBezTo>
                <a:cubicBezTo>
                  <a:pt x="45" y="6"/>
                  <a:pt x="49" y="13"/>
                  <a:pt x="49" y="20"/>
                </a:cubicBezTo>
                <a:cubicBezTo>
                  <a:pt x="48" y="27"/>
                  <a:pt x="47" y="35"/>
                  <a:pt x="43" y="41"/>
                </a:cubicBezTo>
                <a:cubicBezTo>
                  <a:pt x="33" y="56"/>
                  <a:pt x="17" y="62"/>
                  <a:pt x="0" y="69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71" name="Freeform 81">
            <a:extLst>
              <a:ext uri="{FF2B5EF4-FFF2-40B4-BE49-F238E27FC236}">
                <a16:creationId xmlns:a16="http://schemas.microsoft.com/office/drawing/2014/main" id="{118589BC-83EF-4966-9DEC-1C7112BE4F48}"/>
              </a:ext>
            </a:extLst>
          </p:cNvPr>
          <p:cNvSpPr>
            <a:spLocks/>
          </p:cNvSpPr>
          <p:nvPr/>
        </p:nvSpPr>
        <p:spPr bwMode="auto">
          <a:xfrm>
            <a:off x="6364288" y="4602163"/>
            <a:ext cx="149225" cy="201613"/>
          </a:xfrm>
          <a:custGeom>
            <a:avLst/>
            <a:gdLst>
              <a:gd name="T0" fmla="*/ 52 w 52"/>
              <a:gd name="T1" fmla="*/ 70 h 70"/>
              <a:gd name="T2" fmla="*/ 9 w 52"/>
              <a:gd name="T3" fmla="*/ 42 h 70"/>
              <a:gd name="T4" fmla="*/ 6 w 52"/>
              <a:gd name="T5" fmla="*/ 11 h 70"/>
              <a:gd name="T6" fmla="*/ 28 w 52"/>
              <a:gd name="T7" fmla="*/ 6 h 70"/>
              <a:gd name="T8" fmla="*/ 49 w 52"/>
              <a:gd name="T9" fmla="*/ 23 h 70"/>
              <a:gd name="T10" fmla="*/ 51 w 52"/>
              <a:gd name="T11" fmla="*/ 28 h 70"/>
              <a:gd name="T12" fmla="*/ 52 w 52"/>
              <a:gd name="T13" fmla="*/ 70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2" h="70">
                <a:moveTo>
                  <a:pt x="52" y="70"/>
                </a:moveTo>
                <a:cubicBezTo>
                  <a:pt x="34" y="63"/>
                  <a:pt x="19" y="56"/>
                  <a:pt x="9" y="42"/>
                </a:cubicBezTo>
                <a:cubicBezTo>
                  <a:pt x="2" y="32"/>
                  <a:pt x="0" y="22"/>
                  <a:pt x="6" y="11"/>
                </a:cubicBezTo>
                <a:cubicBezTo>
                  <a:pt x="12" y="2"/>
                  <a:pt x="20" y="0"/>
                  <a:pt x="28" y="6"/>
                </a:cubicBezTo>
                <a:cubicBezTo>
                  <a:pt x="35" y="11"/>
                  <a:pt x="42" y="17"/>
                  <a:pt x="49" y="23"/>
                </a:cubicBezTo>
                <a:cubicBezTo>
                  <a:pt x="50" y="24"/>
                  <a:pt x="51" y="26"/>
                  <a:pt x="51" y="28"/>
                </a:cubicBezTo>
                <a:cubicBezTo>
                  <a:pt x="52" y="42"/>
                  <a:pt x="52" y="55"/>
                  <a:pt x="52" y="7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72" name="Freeform 82">
            <a:extLst>
              <a:ext uri="{FF2B5EF4-FFF2-40B4-BE49-F238E27FC236}">
                <a16:creationId xmlns:a16="http://schemas.microsoft.com/office/drawing/2014/main" id="{796EFF5F-A3B5-4D78-B650-A98BD5AD8036}"/>
              </a:ext>
            </a:extLst>
          </p:cNvPr>
          <p:cNvSpPr>
            <a:spLocks/>
          </p:cNvSpPr>
          <p:nvPr/>
        </p:nvSpPr>
        <p:spPr bwMode="auto">
          <a:xfrm>
            <a:off x="6407151" y="4486275"/>
            <a:ext cx="106363" cy="161925"/>
          </a:xfrm>
          <a:custGeom>
            <a:avLst/>
            <a:gdLst>
              <a:gd name="T0" fmla="*/ 35 w 37"/>
              <a:gd name="T1" fmla="*/ 56 h 56"/>
              <a:gd name="T2" fmla="*/ 5 w 37"/>
              <a:gd name="T3" fmla="*/ 29 h 56"/>
              <a:gd name="T4" fmla="*/ 0 w 37"/>
              <a:gd name="T5" fmla="*/ 16 h 56"/>
              <a:gd name="T6" fmla="*/ 6 w 37"/>
              <a:gd name="T7" fmla="*/ 4 h 56"/>
              <a:gd name="T8" fmla="*/ 21 w 37"/>
              <a:gd name="T9" fmla="*/ 4 h 56"/>
              <a:gd name="T10" fmla="*/ 35 w 37"/>
              <a:gd name="T11" fmla="*/ 18 h 56"/>
              <a:gd name="T12" fmla="*/ 37 w 37"/>
              <a:gd name="T13" fmla="*/ 23 h 56"/>
              <a:gd name="T14" fmla="*/ 37 w 37"/>
              <a:gd name="T15" fmla="*/ 55 h 56"/>
              <a:gd name="T16" fmla="*/ 35 w 37"/>
              <a:gd name="T17" fmla="*/ 56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" h="56">
                <a:moveTo>
                  <a:pt x="35" y="56"/>
                </a:moveTo>
                <a:cubicBezTo>
                  <a:pt x="25" y="47"/>
                  <a:pt x="15" y="39"/>
                  <a:pt x="5" y="29"/>
                </a:cubicBezTo>
                <a:cubicBezTo>
                  <a:pt x="2" y="26"/>
                  <a:pt x="0" y="20"/>
                  <a:pt x="0" y="16"/>
                </a:cubicBezTo>
                <a:cubicBezTo>
                  <a:pt x="0" y="12"/>
                  <a:pt x="3" y="7"/>
                  <a:pt x="6" y="4"/>
                </a:cubicBezTo>
                <a:cubicBezTo>
                  <a:pt x="10" y="0"/>
                  <a:pt x="16" y="1"/>
                  <a:pt x="21" y="4"/>
                </a:cubicBezTo>
                <a:cubicBezTo>
                  <a:pt x="26" y="9"/>
                  <a:pt x="30" y="13"/>
                  <a:pt x="35" y="18"/>
                </a:cubicBezTo>
                <a:cubicBezTo>
                  <a:pt x="36" y="19"/>
                  <a:pt x="37" y="21"/>
                  <a:pt x="37" y="23"/>
                </a:cubicBezTo>
                <a:cubicBezTo>
                  <a:pt x="37" y="34"/>
                  <a:pt x="37" y="44"/>
                  <a:pt x="37" y="55"/>
                </a:cubicBezTo>
                <a:cubicBezTo>
                  <a:pt x="36" y="55"/>
                  <a:pt x="36" y="55"/>
                  <a:pt x="35" y="56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73" name="Freeform 83">
            <a:extLst>
              <a:ext uri="{FF2B5EF4-FFF2-40B4-BE49-F238E27FC236}">
                <a16:creationId xmlns:a16="http://schemas.microsoft.com/office/drawing/2014/main" id="{88A10B35-5C06-43A3-9456-B38A371C12FC}"/>
              </a:ext>
            </a:extLst>
          </p:cNvPr>
          <p:cNvSpPr>
            <a:spLocks/>
          </p:cNvSpPr>
          <p:nvPr/>
        </p:nvSpPr>
        <p:spPr bwMode="auto">
          <a:xfrm>
            <a:off x="6530976" y="4489450"/>
            <a:ext cx="111125" cy="158750"/>
          </a:xfrm>
          <a:custGeom>
            <a:avLst/>
            <a:gdLst>
              <a:gd name="T0" fmla="*/ 0 w 38"/>
              <a:gd name="T1" fmla="*/ 54 h 55"/>
              <a:gd name="T2" fmla="*/ 0 w 38"/>
              <a:gd name="T3" fmla="*/ 20 h 55"/>
              <a:gd name="T4" fmla="*/ 3 w 38"/>
              <a:gd name="T5" fmla="*/ 16 h 55"/>
              <a:gd name="T6" fmla="*/ 15 w 38"/>
              <a:gd name="T7" fmla="*/ 4 h 55"/>
              <a:gd name="T8" fmla="*/ 31 w 38"/>
              <a:gd name="T9" fmla="*/ 2 h 55"/>
              <a:gd name="T10" fmla="*/ 37 w 38"/>
              <a:gd name="T11" fmla="*/ 16 h 55"/>
              <a:gd name="T12" fmla="*/ 33 w 38"/>
              <a:gd name="T13" fmla="*/ 25 h 55"/>
              <a:gd name="T14" fmla="*/ 2 w 38"/>
              <a:gd name="T15" fmla="*/ 55 h 55"/>
              <a:gd name="T16" fmla="*/ 0 w 38"/>
              <a:gd name="T17" fmla="*/ 54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8" h="55">
                <a:moveTo>
                  <a:pt x="0" y="54"/>
                </a:moveTo>
                <a:cubicBezTo>
                  <a:pt x="0" y="43"/>
                  <a:pt x="0" y="32"/>
                  <a:pt x="0" y="20"/>
                </a:cubicBezTo>
                <a:cubicBezTo>
                  <a:pt x="0" y="19"/>
                  <a:pt x="2" y="17"/>
                  <a:pt x="3" y="16"/>
                </a:cubicBezTo>
                <a:cubicBezTo>
                  <a:pt x="7" y="12"/>
                  <a:pt x="11" y="8"/>
                  <a:pt x="15" y="4"/>
                </a:cubicBezTo>
                <a:cubicBezTo>
                  <a:pt x="20" y="0"/>
                  <a:pt x="25" y="0"/>
                  <a:pt x="31" y="2"/>
                </a:cubicBezTo>
                <a:cubicBezTo>
                  <a:pt x="36" y="5"/>
                  <a:pt x="38" y="10"/>
                  <a:pt x="37" y="16"/>
                </a:cubicBezTo>
                <a:cubicBezTo>
                  <a:pt x="36" y="19"/>
                  <a:pt x="36" y="23"/>
                  <a:pt x="33" y="25"/>
                </a:cubicBezTo>
                <a:cubicBezTo>
                  <a:pt x="23" y="36"/>
                  <a:pt x="13" y="45"/>
                  <a:pt x="2" y="55"/>
                </a:cubicBezTo>
                <a:cubicBezTo>
                  <a:pt x="2" y="55"/>
                  <a:pt x="1" y="54"/>
                  <a:pt x="0" y="54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74" name="Freeform 84">
            <a:extLst>
              <a:ext uri="{FF2B5EF4-FFF2-40B4-BE49-F238E27FC236}">
                <a16:creationId xmlns:a16="http://schemas.microsoft.com/office/drawing/2014/main" id="{82EAACBD-D639-492D-BF7B-2AD9563C00DB}"/>
              </a:ext>
            </a:extLst>
          </p:cNvPr>
          <p:cNvSpPr>
            <a:spLocks/>
          </p:cNvSpPr>
          <p:nvPr/>
        </p:nvSpPr>
        <p:spPr bwMode="auto">
          <a:xfrm>
            <a:off x="6467476" y="4381500"/>
            <a:ext cx="46038" cy="133350"/>
          </a:xfrm>
          <a:custGeom>
            <a:avLst/>
            <a:gdLst>
              <a:gd name="T0" fmla="*/ 16 w 16"/>
              <a:gd name="T1" fmla="*/ 0 h 46"/>
              <a:gd name="T2" fmla="*/ 16 w 16"/>
              <a:gd name="T3" fmla="*/ 46 h 46"/>
              <a:gd name="T4" fmla="*/ 1 w 16"/>
              <a:gd name="T5" fmla="*/ 18 h 46"/>
              <a:gd name="T6" fmla="*/ 16 w 16"/>
              <a:gd name="T7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" h="46">
                <a:moveTo>
                  <a:pt x="16" y="0"/>
                </a:moveTo>
                <a:cubicBezTo>
                  <a:pt x="16" y="16"/>
                  <a:pt x="16" y="31"/>
                  <a:pt x="16" y="46"/>
                </a:cubicBezTo>
                <a:cubicBezTo>
                  <a:pt x="6" y="42"/>
                  <a:pt x="0" y="29"/>
                  <a:pt x="1" y="18"/>
                </a:cubicBezTo>
                <a:cubicBezTo>
                  <a:pt x="2" y="8"/>
                  <a:pt x="7" y="2"/>
                  <a:pt x="16" y="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75" name="Freeform 85">
            <a:extLst>
              <a:ext uri="{FF2B5EF4-FFF2-40B4-BE49-F238E27FC236}">
                <a16:creationId xmlns:a16="http://schemas.microsoft.com/office/drawing/2014/main" id="{E10DE9F4-57BC-4D65-82AB-5AF7751241F7}"/>
              </a:ext>
            </a:extLst>
          </p:cNvPr>
          <p:cNvSpPr>
            <a:spLocks/>
          </p:cNvSpPr>
          <p:nvPr/>
        </p:nvSpPr>
        <p:spPr bwMode="auto">
          <a:xfrm>
            <a:off x="6530976" y="4381500"/>
            <a:ext cx="49213" cy="136525"/>
          </a:xfrm>
          <a:custGeom>
            <a:avLst/>
            <a:gdLst>
              <a:gd name="T0" fmla="*/ 0 w 17"/>
              <a:gd name="T1" fmla="*/ 0 h 47"/>
              <a:gd name="T2" fmla="*/ 14 w 17"/>
              <a:gd name="T3" fmla="*/ 14 h 47"/>
              <a:gd name="T4" fmla="*/ 0 w 17"/>
              <a:gd name="T5" fmla="*/ 47 h 47"/>
              <a:gd name="T6" fmla="*/ 0 w 17"/>
              <a:gd name="T7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" h="47">
                <a:moveTo>
                  <a:pt x="0" y="0"/>
                </a:moveTo>
                <a:cubicBezTo>
                  <a:pt x="8" y="1"/>
                  <a:pt x="12" y="6"/>
                  <a:pt x="14" y="14"/>
                </a:cubicBezTo>
                <a:cubicBezTo>
                  <a:pt x="17" y="26"/>
                  <a:pt x="12" y="38"/>
                  <a:pt x="0" y="47"/>
                </a:cubicBezTo>
                <a:cubicBezTo>
                  <a:pt x="0" y="31"/>
                  <a:pt x="0" y="16"/>
                  <a:pt x="0" y="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76" name="Freeform 86">
            <a:extLst>
              <a:ext uri="{FF2B5EF4-FFF2-40B4-BE49-F238E27FC236}">
                <a16:creationId xmlns:a16="http://schemas.microsoft.com/office/drawing/2014/main" id="{32F7D4E8-7B06-413D-AE61-ABAD1728C186}"/>
              </a:ext>
            </a:extLst>
          </p:cNvPr>
          <p:cNvSpPr>
            <a:spLocks/>
          </p:cNvSpPr>
          <p:nvPr/>
        </p:nvSpPr>
        <p:spPr bwMode="auto">
          <a:xfrm>
            <a:off x="4500563" y="3328988"/>
            <a:ext cx="147638" cy="101600"/>
          </a:xfrm>
          <a:custGeom>
            <a:avLst/>
            <a:gdLst>
              <a:gd name="T0" fmla="*/ 0 w 51"/>
              <a:gd name="T1" fmla="*/ 35 h 35"/>
              <a:gd name="T2" fmla="*/ 51 w 51"/>
              <a:gd name="T3" fmla="*/ 0 h 35"/>
              <a:gd name="T4" fmla="*/ 0 w 51"/>
              <a:gd name="T5" fmla="*/ 35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1" h="35">
                <a:moveTo>
                  <a:pt x="0" y="35"/>
                </a:moveTo>
                <a:cubicBezTo>
                  <a:pt x="11" y="15"/>
                  <a:pt x="26" y="1"/>
                  <a:pt x="51" y="0"/>
                </a:cubicBezTo>
                <a:cubicBezTo>
                  <a:pt x="30" y="5"/>
                  <a:pt x="14" y="18"/>
                  <a:pt x="0" y="35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77" name="Freeform 87">
            <a:extLst>
              <a:ext uri="{FF2B5EF4-FFF2-40B4-BE49-F238E27FC236}">
                <a16:creationId xmlns:a16="http://schemas.microsoft.com/office/drawing/2014/main" id="{8F2D58A9-FE8A-4241-B075-A6AF681835F6}"/>
              </a:ext>
            </a:extLst>
          </p:cNvPr>
          <p:cNvSpPr>
            <a:spLocks/>
          </p:cNvSpPr>
          <p:nvPr/>
        </p:nvSpPr>
        <p:spPr bwMode="auto">
          <a:xfrm>
            <a:off x="4311651" y="3328988"/>
            <a:ext cx="144463" cy="98425"/>
          </a:xfrm>
          <a:custGeom>
            <a:avLst/>
            <a:gdLst>
              <a:gd name="T0" fmla="*/ 50 w 50"/>
              <a:gd name="T1" fmla="*/ 34 h 34"/>
              <a:gd name="T2" fmla="*/ 0 w 50"/>
              <a:gd name="T3" fmla="*/ 0 h 34"/>
              <a:gd name="T4" fmla="*/ 50 w 50"/>
              <a:gd name="T5" fmla="*/ 34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0" h="34">
                <a:moveTo>
                  <a:pt x="50" y="34"/>
                </a:moveTo>
                <a:cubicBezTo>
                  <a:pt x="36" y="18"/>
                  <a:pt x="20" y="5"/>
                  <a:pt x="0" y="0"/>
                </a:cubicBezTo>
                <a:cubicBezTo>
                  <a:pt x="23" y="0"/>
                  <a:pt x="39" y="14"/>
                  <a:pt x="50" y="34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78" name="Freeform 88">
            <a:extLst>
              <a:ext uri="{FF2B5EF4-FFF2-40B4-BE49-F238E27FC236}">
                <a16:creationId xmlns:a16="http://schemas.microsoft.com/office/drawing/2014/main" id="{9ADF7FA0-4109-4B7F-8D72-207F7313C143}"/>
              </a:ext>
            </a:extLst>
          </p:cNvPr>
          <p:cNvSpPr>
            <a:spLocks/>
          </p:cNvSpPr>
          <p:nvPr/>
        </p:nvSpPr>
        <p:spPr bwMode="auto">
          <a:xfrm>
            <a:off x="4387851" y="3224213"/>
            <a:ext cx="77788" cy="60325"/>
          </a:xfrm>
          <a:custGeom>
            <a:avLst/>
            <a:gdLst>
              <a:gd name="T0" fmla="*/ 27 w 27"/>
              <a:gd name="T1" fmla="*/ 21 h 21"/>
              <a:gd name="T2" fmla="*/ 0 w 27"/>
              <a:gd name="T3" fmla="*/ 1 h 21"/>
              <a:gd name="T4" fmla="*/ 27 w 27"/>
              <a:gd name="T5" fmla="*/ 2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" h="21">
                <a:moveTo>
                  <a:pt x="27" y="21"/>
                </a:moveTo>
                <a:cubicBezTo>
                  <a:pt x="18" y="14"/>
                  <a:pt x="8" y="7"/>
                  <a:pt x="0" y="1"/>
                </a:cubicBezTo>
                <a:cubicBezTo>
                  <a:pt x="7" y="0"/>
                  <a:pt x="20" y="8"/>
                  <a:pt x="27" y="21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79" name="Freeform 89">
            <a:extLst>
              <a:ext uri="{FF2B5EF4-FFF2-40B4-BE49-F238E27FC236}">
                <a16:creationId xmlns:a16="http://schemas.microsoft.com/office/drawing/2014/main" id="{5489BE72-7EFB-4968-9003-49F7A89514B0}"/>
              </a:ext>
            </a:extLst>
          </p:cNvPr>
          <p:cNvSpPr>
            <a:spLocks/>
          </p:cNvSpPr>
          <p:nvPr/>
        </p:nvSpPr>
        <p:spPr bwMode="auto">
          <a:xfrm>
            <a:off x="4508501" y="3224213"/>
            <a:ext cx="84138" cy="58738"/>
          </a:xfrm>
          <a:custGeom>
            <a:avLst/>
            <a:gdLst>
              <a:gd name="T0" fmla="*/ 0 w 29"/>
              <a:gd name="T1" fmla="*/ 20 h 20"/>
              <a:gd name="T2" fmla="*/ 29 w 29"/>
              <a:gd name="T3" fmla="*/ 0 h 20"/>
              <a:gd name="T4" fmla="*/ 0 w 29"/>
              <a:gd name="T5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9" h="20">
                <a:moveTo>
                  <a:pt x="0" y="20"/>
                </a:moveTo>
                <a:cubicBezTo>
                  <a:pt x="8" y="9"/>
                  <a:pt x="17" y="1"/>
                  <a:pt x="29" y="0"/>
                </a:cubicBezTo>
                <a:cubicBezTo>
                  <a:pt x="20" y="6"/>
                  <a:pt x="11" y="13"/>
                  <a:pt x="0" y="2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80" name="Freeform 90">
            <a:extLst>
              <a:ext uri="{FF2B5EF4-FFF2-40B4-BE49-F238E27FC236}">
                <a16:creationId xmlns:a16="http://schemas.microsoft.com/office/drawing/2014/main" id="{5E8DCF7B-0D09-4146-97A0-ECA03E63273E}"/>
              </a:ext>
            </a:extLst>
          </p:cNvPr>
          <p:cNvSpPr>
            <a:spLocks/>
          </p:cNvSpPr>
          <p:nvPr/>
        </p:nvSpPr>
        <p:spPr bwMode="auto">
          <a:xfrm>
            <a:off x="4470401" y="3073400"/>
            <a:ext cx="49213" cy="115888"/>
          </a:xfrm>
          <a:custGeom>
            <a:avLst/>
            <a:gdLst>
              <a:gd name="T0" fmla="*/ 16 w 17"/>
              <a:gd name="T1" fmla="*/ 0 h 40"/>
              <a:gd name="T2" fmla="*/ 16 w 17"/>
              <a:gd name="T3" fmla="*/ 3 h 40"/>
              <a:gd name="T4" fmla="*/ 3 w 17"/>
              <a:gd name="T5" fmla="*/ 35 h 40"/>
              <a:gd name="T6" fmla="*/ 1 w 17"/>
              <a:gd name="T7" fmla="*/ 40 h 40"/>
              <a:gd name="T8" fmla="*/ 16 w 17"/>
              <a:gd name="T9" fmla="*/ 0 h 40"/>
              <a:gd name="T10" fmla="*/ 16 w 17"/>
              <a:gd name="T11" fmla="*/ 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" h="40">
                <a:moveTo>
                  <a:pt x="16" y="0"/>
                </a:moveTo>
                <a:cubicBezTo>
                  <a:pt x="16" y="1"/>
                  <a:pt x="17" y="3"/>
                  <a:pt x="16" y="3"/>
                </a:cubicBezTo>
                <a:cubicBezTo>
                  <a:pt x="8" y="13"/>
                  <a:pt x="5" y="24"/>
                  <a:pt x="3" y="35"/>
                </a:cubicBezTo>
                <a:cubicBezTo>
                  <a:pt x="3" y="36"/>
                  <a:pt x="2" y="37"/>
                  <a:pt x="1" y="40"/>
                </a:cubicBezTo>
                <a:cubicBezTo>
                  <a:pt x="0" y="23"/>
                  <a:pt x="6" y="11"/>
                  <a:pt x="16" y="0"/>
                </a:cubicBezTo>
                <a:cubicBezTo>
                  <a:pt x="16" y="0"/>
                  <a:pt x="16" y="0"/>
                  <a:pt x="16" y="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79052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" name="Google Shape;2968;p70"/>
          <p:cNvSpPr txBox="1">
            <a:spLocks noGrp="1"/>
          </p:cNvSpPr>
          <p:nvPr>
            <p:ph type="title"/>
          </p:nvPr>
        </p:nvSpPr>
        <p:spPr>
          <a:xfrm>
            <a:off x="323528" y="339502"/>
            <a:ext cx="776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ABD2E1"/>
                </a:solidFill>
              </a:rPr>
              <a:t>RESOURCES</a:t>
            </a:r>
            <a:endParaRPr sz="3000" dirty="0">
              <a:solidFill>
                <a:srgbClr val="ABD2E1"/>
              </a:solidFill>
            </a:endParaRPr>
          </a:p>
        </p:txBody>
      </p:sp>
      <p:sp>
        <p:nvSpPr>
          <p:cNvPr id="9" name="AutoShape 3">
            <a:extLst>
              <a:ext uri="{FF2B5EF4-FFF2-40B4-BE49-F238E27FC236}">
                <a16:creationId xmlns:a16="http://schemas.microsoft.com/office/drawing/2014/main" id="{D5195D47-D3E6-4EF7-9410-1F86C1B7DC98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468313" y="1757363"/>
            <a:ext cx="2471737" cy="301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4325D5D8-AB76-47A7-B7DB-E8BF250DE0AB}"/>
              </a:ext>
            </a:extLst>
          </p:cNvPr>
          <p:cNvSpPr>
            <a:spLocks/>
          </p:cNvSpPr>
          <p:nvPr/>
        </p:nvSpPr>
        <p:spPr bwMode="auto">
          <a:xfrm>
            <a:off x="1387475" y="3657600"/>
            <a:ext cx="1519237" cy="1136650"/>
          </a:xfrm>
          <a:custGeom>
            <a:avLst/>
            <a:gdLst>
              <a:gd name="T0" fmla="*/ 124 w 402"/>
              <a:gd name="T1" fmla="*/ 123 h 301"/>
              <a:gd name="T2" fmla="*/ 125 w 402"/>
              <a:gd name="T3" fmla="*/ 123 h 301"/>
              <a:gd name="T4" fmla="*/ 138 w 402"/>
              <a:gd name="T5" fmla="*/ 130 h 301"/>
              <a:gd name="T6" fmla="*/ 150 w 402"/>
              <a:gd name="T7" fmla="*/ 178 h 301"/>
              <a:gd name="T8" fmla="*/ 187 w 402"/>
              <a:gd name="T9" fmla="*/ 216 h 301"/>
              <a:gd name="T10" fmla="*/ 193 w 402"/>
              <a:gd name="T11" fmla="*/ 219 h 301"/>
              <a:gd name="T12" fmla="*/ 251 w 402"/>
              <a:gd name="T13" fmla="*/ 207 h 301"/>
              <a:gd name="T14" fmla="*/ 301 w 402"/>
              <a:gd name="T15" fmla="*/ 144 h 301"/>
              <a:gd name="T16" fmla="*/ 300 w 402"/>
              <a:gd name="T17" fmla="*/ 107 h 301"/>
              <a:gd name="T18" fmla="*/ 308 w 402"/>
              <a:gd name="T19" fmla="*/ 97 h 301"/>
              <a:gd name="T20" fmla="*/ 308 w 402"/>
              <a:gd name="T21" fmla="*/ 88 h 301"/>
              <a:gd name="T22" fmla="*/ 286 w 402"/>
              <a:gd name="T23" fmla="*/ 72 h 301"/>
              <a:gd name="T24" fmla="*/ 280 w 402"/>
              <a:gd name="T25" fmla="*/ 66 h 301"/>
              <a:gd name="T26" fmla="*/ 256 w 402"/>
              <a:gd name="T27" fmla="*/ 44 h 301"/>
              <a:gd name="T28" fmla="*/ 249 w 402"/>
              <a:gd name="T29" fmla="*/ 39 h 301"/>
              <a:gd name="T30" fmla="*/ 249 w 402"/>
              <a:gd name="T31" fmla="*/ 35 h 301"/>
              <a:gd name="T32" fmla="*/ 282 w 402"/>
              <a:gd name="T33" fmla="*/ 0 h 301"/>
              <a:gd name="T34" fmla="*/ 290 w 402"/>
              <a:gd name="T35" fmla="*/ 4 h 301"/>
              <a:gd name="T36" fmla="*/ 324 w 402"/>
              <a:gd name="T37" fmla="*/ 24 h 301"/>
              <a:gd name="T38" fmla="*/ 350 w 402"/>
              <a:gd name="T39" fmla="*/ 27 h 301"/>
              <a:gd name="T40" fmla="*/ 361 w 402"/>
              <a:gd name="T41" fmla="*/ 17 h 301"/>
              <a:gd name="T42" fmla="*/ 364 w 402"/>
              <a:gd name="T43" fmla="*/ 10 h 301"/>
              <a:gd name="T44" fmla="*/ 369 w 402"/>
              <a:gd name="T45" fmla="*/ 6 h 301"/>
              <a:gd name="T46" fmla="*/ 398 w 402"/>
              <a:gd name="T47" fmla="*/ 80 h 301"/>
              <a:gd name="T48" fmla="*/ 392 w 402"/>
              <a:gd name="T49" fmla="*/ 172 h 301"/>
              <a:gd name="T50" fmla="*/ 298 w 402"/>
              <a:gd name="T51" fmla="*/ 275 h 301"/>
              <a:gd name="T52" fmla="*/ 232 w 402"/>
              <a:gd name="T53" fmla="*/ 290 h 301"/>
              <a:gd name="T54" fmla="*/ 196 w 402"/>
              <a:gd name="T55" fmla="*/ 287 h 301"/>
              <a:gd name="T56" fmla="*/ 141 w 402"/>
              <a:gd name="T57" fmla="*/ 292 h 301"/>
              <a:gd name="T58" fmla="*/ 73 w 402"/>
              <a:gd name="T59" fmla="*/ 280 h 301"/>
              <a:gd name="T60" fmla="*/ 6 w 402"/>
              <a:gd name="T61" fmla="*/ 181 h 301"/>
              <a:gd name="T62" fmla="*/ 8 w 402"/>
              <a:gd name="T63" fmla="*/ 99 h 301"/>
              <a:gd name="T64" fmla="*/ 13 w 402"/>
              <a:gd name="T65" fmla="*/ 70 h 301"/>
              <a:gd name="T66" fmla="*/ 24 w 402"/>
              <a:gd name="T67" fmla="*/ 62 h 301"/>
              <a:gd name="T68" fmla="*/ 70 w 402"/>
              <a:gd name="T69" fmla="*/ 67 h 301"/>
              <a:gd name="T70" fmla="*/ 73 w 402"/>
              <a:gd name="T71" fmla="*/ 67 h 301"/>
              <a:gd name="T72" fmla="*/ 80 w 402"/>
              <a:gd name="T73" fmla="*/ 74 h 301"/>
              <a:gd name="T74" fmla="*/ 116 w 402"/>
              <a:gd name="T75" fmla="*/ 115 h 301"/>
              <a:gd name="T76" fmla="*/ 122 w 402"/>
              <a:gd name="T77" fmla="*/ 121 h 301"/>
              <a:gd name="T78" fmla="*/ 103 w 402"/>
              <a:gd name="T79" fmla="*/ 138 h 301"/>
              <a:gd name="T80" fmla="*/ 102 w 402"/>
              <a:gd name="T81" fmla="*/ 142 h 301"/>
              <a:gd name="T82" fmla="*/ 106 w 402"/>
              <a:gd name="T83" fmla="*/ 141 h 301"/>
              <a:gd name="T84" fmla="*/ 118 w 402"/>
              <a:gd name="T85" fmla="*/ 130 h 301"/>
              <a:gd name="T86" fmla="*/ 124 w 402"/>
              <a:gd name="T87" fmla="*/ 123 h 3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02" h="301">
                <a:moveTo>
                  <a:pt x="124" y="123"/>
                </a:moveTo>
                <a:cubicBezTo>
                  <a:pt x="125" y="123"/>
                  <a:pt x="125" y="122"/>
                  <a:pt x="125" y="123"/>
                </a:cubicBezTo>
                <a:cubicBezTo>
                  <a:pt x="131" y="123"/>
                  <a:pt x="136" y="124"/>
                  <a:pt x="138" y="130"/>
                </a:cubicBezTo>
                <a:cubicBezTo>
                  <a:pt x="135" y="148"/>
                  <a:pt x="138" y="164"/>
                  <a:pt x="150" y="178"/>
                </a:cubicBezTo>
                <a:cubicBezTo>
                  <a:pt x="162" y="191"/>
                  <a:pt x="176" y="203"/>
                  <a:pt x="187" y="216"/>
                </a:cubicBezTo>
                <a:cubicBezTo>
                  <a:pt x="189" y="218"/>
                  <a:pt x="190" y="219"/>
                  <a:pt x="193" y="219"/>
                </a:cubicBezTo>
                <a:cubicBezTo>
                  <a:pt x="212" y="214"/>
                  <a:pt x="232" y="213"/>
                  <a:pt x="251" y="207"/>
                </a:cubicBezTo>
                <a:cubicBezTo>
                  <a:pt x="282" y="196"/>
                  <a:pt x="296" y="174"/>
                  <a:pt x="301" y="144"/>
                </a:cubicBezTo>
                <a:cubicBezTo>
                  <a:pt x="303" y="131"/>
                  <a:pt x="301" y="119"/>
                  <a:pt x="300" y="107"/>
                </a:cubicBezTo>
                <a:cubicBezTo>
                  <a:pt x="300" y="102"/>
                  <a:pt x="305" y="100"/>
                  <a:pt x="308" y="97"/>
                </a:cubicBezTo>
                <a:cubicBezTo>
                  <a:pt x="312" y="94"/>
                  <a:pt x="312" y="91"/>
                  <a:pt x="308" y="88"/>
                </a:cubicBezTo>
                <a:cubicBezTo>
                  <a:pt x="301" y="82"/>
                  <a:pt x="294" y="77"/>
                  <a:pt x="286" y="72"/>
                </a:cubicBezTo>
                <a:cubicBezTo>
                  <a:pt x="284" y="70"/>
                  <a:pt x="282" y="69"/>
                  <a:pt x="280" y="66"/>
                </a:cubicBezTo>
                <a:cubicBezTo>
                  <a:pt x="275" y="56"/>
                  <a:pt x="265" y="50"/>
                  <a:pt x="256" y="44"/>
                </a:cubicBezTo>
                <a:cubicBezTo>
                  <a:pt x="253" y="42"/>
                  <a:pt x="251" y="41"/>
                  <a:pt x="249" y="39"/>
                </a:cubicBezTo>
                <a:cubicBezTo>
                  <a:pt x="247" y="38"/>
                  <a:pt x="246" y="36"/>
                  <a:pt x="249" y="35"/>
                </a:cubicBezTo>
                <a:cubicBezTo>
                  <a:pt x="263" y="26"/>
                  <a:pt x="272" y="14"/>
                  <a:pt x="282" y="0"/>
                </a:cubicBezTo>
                <a:cubicBezTo>
                  <a:pt x="285" y="0"/>
                  <a:pt x="288" y="2"/>
                  <a:pt x="290" y="4"/>
                </a:cubicBezTo>
                <a:cubicBezTo>
                  <a:pt x="301" y="12"/>
                  <a:pt x="311" y="20"/>
                  <a:pt x="324" y="24"/>
                </a:cubicBezTo>
                <a:cubicBezTo>
                  <a:pt x="332" y="27"/>
                  <a:pt x="341" y="27"/>
                  <a:pt x="350" y="27"/>
                </a:cubicBezTo>
                <a:cubicBezTo>
                  <a:pt x="357" y="26"/>
                  <a:pt x="359" y="25"/>
                  <a:pt x="361" y="17"/>
                </a:cubicBezTo>
                <a:cubicBezTo>
                  <a:pt x="362" y="15"/>
                  <a:pt x="363" y="12"/>
                  <a:pt x="364" y="10"/>
                </a:cubicBezTo>
                <a:cubicBezTo>
                  <a:pt x="365" y="8"/>
                  <a:pt x="366" y="5"/>
                  <a:pt x="369" y="6"/>
                </a:cubicBezTo>
                <a:cubicBezTo>
                  <a:pt x="385" y="28"/>
                  <a:pt x="395" y="53"/>
                  <a:pt x="398" y="80"/>
                </a:cubicBezTo>
                <a:cubicBezTo>
                  <a:pt x="402" y="111"/>
                  <a:pt x="401" y="142"/>
                  <a:pt x="392" y="172"/>
                </a:cubicBezTo>
                <a:cubicBezTo>
                  <a:pt x="376" y="220"/>
                  <a:pt x="345" y="255"/>
                  <a:pt x="298" y="275"/>
                </a:cubicBezTo>
                <a:cubicBezTo>
                  <a:pt x="277" y="284"/>
                  <a:pt x="255" y="289"/>
                  <a:pt x="232" y="290"/>
                </a:cubicBezTo>
                <a:cubicBezTo>
                  <a:pt x="220" y="291"/>
                  <a:pt x="208" y="289"/>
                  <a:pt x="196" y="287"/>
                </a:cubicBezTo>
                <a:cubicBezTo>
                  <a:pt x="177" y="284"/>
                  <a:pt x="159" y="285"/>
                  <a:pt x="141" y="292"/>
                </a:cubicBezTo>
                <a:cubicBezTo>
                  <a:pt x="117" y="301"/>
                  <a:pt x="94" y="293"/>
                  <a:pt x="73" y="280"/>
                </a:cubicBezTo>
                <a:cubicBezTo>
                  <a:pt x="37" y="257"/>
                  <a:pt x="14" y="223"/>
                  <a:pt x="6" y="181"/>
                </a:cubicBezTo>
                <a:cubicBezTo>
                  <a:pt x="0" y="154"/>
                  <a:pt x="3" y="126"/>
                  <a:pt x="8" y="99"/>
                </a:cubicBezTo>
                <a:cubicBezTo>
                  <a:pt x="7" y="89"/>
                  <a:pt x="10" y="79"/>
                  <a:pt x="13" y="70"/>
                </a:cubicBezTo>
                <a:cubicBezTo>
                  <a:pt x="15" y="65"/>
                  <a:pt x="18" y="62"/>
                  <a:pt x="24" y="62"/>
                </a:cubicBezTo>
                <a:cubicBezTo>
                  <a:pt x="39" y="66"/>
                  <a:pt x="54" y="69"/>
                  <a:pt x="70" y="67"/>
                </a:cubicBezTo>
                <a:cubicBezTo>
                  <a:pt x="71" y="67"/>
                  <a:pt x="72" y="67"/>
                  <a:pt x="73" y="67"/>
                </a:cubicBezTo>
                <a:cubicBezTo>
                  <a:pt x="76" y="68"/>
                  <a:pt x="78" y="71"/>
                  <a:pt x="80" y="74"/>
                </a:cubicBezTo>
                <a:cubicBezTo>
                  <a:pt x="88" y="91"/>
                  <a:pt x="100" y="104"/>
                  <a:pt x="116" y="115"/>
                </a:cubicBezTo>
                <a:cubicBezTo>
                  <a:pt x="118" y="116"/>
                  <a:pt x="121" y="117"/>
                  <a:pt x="122" y="121"/>
                </a:cubicBezTo>
                <a:cubicBezTo>
                  <a:pt x="116" y="127"/>
                  <a:pt x="110" y="133"/>
                  <a:pt x="103" y="138"/>
                </a:cubicBezTo>
                <a:cubicBezTo>
                  <a:pt x="102" y="139"/>
                  <a:pt x="100" y="140"/>
                  <a:pt x="102" y="142"/>
                </a:cubicBezTo>
                <a:cubicBezTo>
                  <a:pt x="103" y="143"/>
                  <a:pt x="105" y="142"/>
                  <a:pt x="106" y="141"/>
                </a:cubicBezTo>
                <a:cubicBezTo>
                  <a:pt x="110" y="138"/>
                  <a:pt x="114" y="134"/>
                  <a:pt x="118" y="130"/>
                </a:cubicBezTo>
                <a:cubicBezTo>
                  <a:pt x="120" y="128"/>
                  <a:pt x="123" y="126"/>
                  <a:pt x="124" y="123"/>
                </a:cubicBezTo>
                <a:close/>
              </a:path>
            </a:pathLst>
          </a:custGeom>
          <a:solidFill>
            <a:srgbClr val="D282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D0698009-C4A2-411F-BDEF-778DF1B79089}"/>
              </a:ext>
            </a:extLst>
          </p:cNvPr>
          <p:cNvSpPr>
            <a:spLocks/>
          </p:cNvSpPr>
          <p:nvPr/>
        </p:nvSpPr>
        <p:spPr bwMode="auto">
          <a:xfrm>
            <a:off x="1866900" y="1992313"/>
            <a:ext cx="1076325" cy="1522412"/>
          </a:xfrm>
          <a:custGeom>
            <a:avLst/>
            <a:gdLst>
              <a:gd name="T0" fmla="*/ 51 w 285"/>
              <a:gd name="T1" fmla="*/ 53 h 403"/>
              <a:gd name="T2" fmla="*/ 105 w 285"/>
              <a:gd name="T3" fmla="*/ 35 h 403"/>
              <a:gd name="T4" fmla="*/ 101 w 285"/>
              <a:gd name="T5" fmla="*/ 72 h 403"/>
              <a:gd name="T6" fmla="*/ 86 w 285"/>
              <a:gd name="T7" fmla="*/ 123 h 403"/>
              <a:gd name="T8" fmla="*/ 119 w 285"/>
              <a:gd name="T9" fmla="*/ 130 h 403"/>
              <a:gd name="T10" fmla="*/ 127 w 285"/>
              <a:gd name="T11" fmla="*/ 52 h 403"/>
              <a:gd name="T12" fmla="*/ 145 w 285"/>
              <a:gd name="T13" fmla="*/ 23 h 403"/>
              <a:gd name="T14" fmla="*/ 256 w 285"/>
              <a:gd name="T15" fmla="*/ 14 h 403"/>
              <a:gd name="T16" fmla="*/ 269 w 285"/>
              <a:gd name="T17" fmla="*/ 113 h 403"/>
              <a:gd name="T18" fmla="*/ 192 w 285"/>
              <a:gd name="T19" fmla="*/ 171 h 403"/>
              <a:gd name="T20" fmla="*/ 231 w 285"/>
              <a:gd name="T21" fmla="*/ 191 h 403"/>
              <a:gd name="T22" fmla="*/ 278 w 285"/>
              <a:gd name="T23" fmla="*/ 150 h 403"/>
              <a:gd name="T24" fmla="*/ 281 w 285"/>
              <a:gd name="T25" fmla="*/ 153 h 403"/>
              <a:gd name="T26" fmla="*/ 273 w 285"/>
              <a:gd name="T27" fmla="*/ 242 h 403"/>
              <a:gd name="T28" fmla="*/ 169 w 285"/>
              <a:gd name="T29" fmla="*/ 277 h 403"/>
              <a:gd name="T30" fmla="*/ 156 w 285"/>
              <a:gd name="T31" fmla="*/ 300 h 403"/>
              <a:gd name="T32" fmla="*/ 135 w 285"/>
              <a:gd name="T33" fmla="*/ 353 h 403"/>
              <a:gd name="T34" fmla="*/ 108 w 285"/>
              <a:gd name="T35" fmla="*/ 361 h 403"/>
              <a:gd name="T36" fmla="*/ 102 w 285"/>
              <a:gd name="T37" fmla="*/ 377 h 403"/>
              <a:gd name="T38" fmla="*/ 91 w 285"/>
              <a:gd name="T39" fmla="*/ 395 h 403"/>
              <a:gd name="T40" fmla="*/ 44 w 285"/>
              <a:gd name="T41" fmla="*/ 382 h 403"/>
              <a:gd name="T42" fmla="*/ 85 w 285"/>
              <a:gd name="T43" fmla="*/ 353 h 403"/>
              <a:gd name="T44" fmla="*/ 135 w 285"/>
              <a:gd name="T45" fmla="*/ 254 h 403"/>
              <a:gd name="T46" fmla="*/ 112 w 285"/>
              <a:gd name="T47" fmla="*/ 231 h 403"/>
              <a:gd name="T48" fmla="*/ 93 w 285"/>
              <a:gd name="T49" fmla="*/ 278 h 403"/>
              <a:gd name="T50" fmla="*/ 21 w 285"/>
              <a:gd name="T51" fmla="*/ 299 h 403"/>
              <a:gd name="T52" fmla="*/ 85 w 285"/>
              <a:gd name="T53" fmla="*/ 224 h 403"/>
              <a:gd name="T54" fmla="*/ 79 w 285"/>
              <a:gd name="T55" fmla="*/ 175 h 403"/>
              <a:gd name="T56" fmla="*/ 59 w 285"/>
              <a:gd name="T57" fmla="*/ 150 h 403"/>
              <a:gd name="T58" fmla="*/ 54 w 285"/>
              <a:gd name="T59" fmla="*/ 126 h 403"/>
              <a:gd name="T60" fmla="*/ 37 w 285"/>
              <a:gd name="T61" fmla="*/ 137 h 403"/>
              <a:gd name="T62" fmla="*/ 1 w 285"/>
              <a:gd name="T63" fmla="*/ 102 h 403"/>
              <a:gd name="T64" fmla="*/ 10 w 285"/>
              <a:gd name="T65" fmla="*/ 74 h 4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85" h="403">
                <a:moveTo>
                  <a:pt x="15" y="70"/>
                </a:moveTo>
                <a:cubicBezTo>
                  <a:pt x="27" y="64"/>
                  <a:pt x="39" y="59"/>
                  <a:pt x="51" y="53"/>
                </a:cubicBezTo>
                <a:cubicBezTo>
                  <a:pt x="55" y="54"/>
                  <a:pt x="57" y="50"/>
                  <a:pt x="60" y="49"/>
                </a:cubicBezTo>
                <a:cubicBezTo>
                  <a:pt x="75" y="45"/>
                  <a:pt x="90" y="40"/>
                  <a:pt x="105" y="35"/>
                </a:cubicBezTo>
                <a:cubicBezTo>
                  <a:pt x="112" y="33"/>
                  <a:pt x="112" y="33"/>
                  <a:pt x="111" y="40"/>
                </a:cubicBezTo>
                <a:cubicBezTo>
                  <a:pt x="109" y="51"/>
                  <a:pt x="105" y="62"/>
                  <a:pt x="101" y="72"/>
                </a:cubicBezTo>
                <a:cubicBezTo>
                  <a:pt x="95" y="84"/>
                  <a:pt x="89" y="95"/>
                  <a:pt x="87" y="108"/>
                </a:cubicBezTo>
                <a:cubicBezTo>
                  <a:pt x="86" y="113"/>
                  <a:pt x="85" y="118"/>
                  <a:pt x="86" y="123"/>
                </a:cubicBezTo>
                <a:cubicBezTo>
                  <a:pt x="87" y="131"/>
                  <a:pt x="91" y="136"/>
                  <a:pt x="99" y="138"/>
                </a:cubicBezTo>
                <a:cubicBezTo>
                  <a:pt x="107" y="140"/>
                  <a:pt x="115" y="137"/>
                  <a:pt x="119" y="130"/>
                </a:cubicBezTo>
                <a:cubicBezTo>
                  <a:pt x="125" y="119"/>
                  <a:pt x="126" y="108"/>
                  <a:pt x="126" y="96"/>
                </a:cubicBezTo>
                <a:cubicBezTo>
                  <a:pt x="126" y="82"/>
                  <a:pt x="126" y="67"/>
                  <a:pt x="127" y="52"/>
                </a:cubicBezTo>
                <a:cubicBezTo>
                  <a:pt x="127" y="40"/>
                  <a:pt x="134" y="32"/>
                  <a:pt x="142" y="24"/>
                </a:cubicBezTo>
                <a:cubicBezTo>
                  <a:pt x="142" y="23"/>
                  <a:pt x="144" y="23"/>
                  <a:pt x="145" y="23"/>
                </a:cubicBezTo>
                <a:cubicBezTo>
                  <a:pt x="173" y="16"/>
                  <a:pt x="202" y="10"/>
                  <a:pt x="230" y="3"/>
                </a:cubicBezTo>
                <a:cubicBezTo>
                  <a:pt x="243" y="0"/>
                  <a:pt x="250" y="3"/>
                  <a:pt x="256" y="14"/>
                </a:cubicBezTo>
                <a:cubicBezTo>
                  <a:pt x="268" y="37"/>
                  <a:pt x="279" y="60"/>
                  <a:pt x="279" y="87"/>
                </a:cubicBezTo>
                <a:cubicBezTo>
                  <a:pt x="279" y="97"/>
                  <a:pt x="276" y="105"/>
                  <a:pt x="269" y="113"/>
                </a:cubicBezTo>
                <a:cubicBezTo>
                  <a:pt x="254" y="130"/>
                  <a:pt x="236" y="141"/>
                  <a:pt x="216" y="150"/>
                </a:cubicBezTo>
                <a:cubicBezTo>
                  <a:pt x="206" y="155"/>
                  <a:pt x="198" y="162"/>
                  <a:pt x="192" y="171"/>
                </a:cubicBezTo>
                <a:cubicBezTo>
                  <a:pt x="187" y="179"/>
                  <a:pt x="188" y="184"/>
                  <a:pt x="196" y="190"/>
                </a:cubicBezTo>
                <a:cubicBezTo>
                  <a:pt x="207" y="198"/>
                  <a:pt x="219" y="197"/>
                  <a:pt x="231" y="191"/>
                </a:cubicBezTo>
                <a:cubicBezTo>
                  <a:pt x="239" y="187"/>
                  <a:pt x="245" y="181"/>
                  <a:pt x="251" y="175"/>
                </a:cubicBezTo>
                <a:cubicBezTo>
                  <a:pt x="259" y="166"/>
                  <a:pt x="269" y="158"/>
                  <a:pt x="278" y="150"/>
                </a:cubicBezTo>
                <a:cubicBezTo>
                  <a:pt x="279" y="149"/>
                  <a:pt x="279" y="148"/>
                  <a:pt x="280" y="149"/>
                </a:cubicBezTo>
                <a:cubicBezTo>
                  <a:pt x="282" y="150"/>
                  <a:pt x="281" y="151"/>
                  <a:pt x="281" y="153"/>
                </a:cubicBezTo>
                <a:cubicBezTo>
                  <a:pt x="282" y="172"/>
                  <a:pt x="282" y="191"/>
                  <a:pt x="284" y="211"/>
                </a:cubicBezTo>
                <a:cubicBezTo>
                  <a:pt x="285" y="223"/>
                  <a:pt x="281" y="232"/>
                  <a:pt x="273" y="242"/>
                </a:cubicBezTo>
                <a:cubicBezTo>
                  <a:pt x="256" y="266"/>
                  <a:pt x="231" y="268"/>
                  <a:pt x="206" y="268"/>
                </a:cubicBezTo>
                <a:cubicBezTo>
                  <a:pt x="193" y="268"/>
                  <a:pt x="180" y="270"/>
                  <a:pt x="169" y="277"/>
                </a:cubicBezTo>
                <a:cubicBezTo>
                  <a:pt x="164" y="280"/>
                  <a:pt x="159" y="284"/>
                  <a:pt x="156" y="290"/>
                </a:cubicBezTo>
                <a:cubicBezTo>
                  <a:pt x="155" y="294"/>
                  <a:pt x="154" y="297"/>
                  <a:pt x="156" y="300"/>
                </a:cubicBezTo>
                <a:cubicBezTo>
                  <a:pt x="159" y="305"/>
                  <a:pt x="158" y="309"/>
                  <a:pt x="155" y="313"/>
                </a:cubicBezTo>
                <a:cubicBezTo>
                  <a:pt x="148" y="326"/>
                  <a:pt x="143" y="340"/>
                  <a:pt x="135" y="353"/>
                </a:cubicBezTo>
                <a:cubicBezTo>
                  <a:pt x="133" y="354"/>
                  <a:pt x="132" y="355"/>
                  <a:pt x="129" y="356"/>
                </a:cubicBezTo>
                <a:cubicBezTo>
                  <a:pt x="122" y="359"/>
                  <a:pt x="115" y="359"/>
                  <a:pt x="108" y="361"/>
                </a:cubicBezTo>
                <a:cubicBezTo>
                  <a:pt x="106" y="362"/>
                  <a:pt x="103" y="363"/>
                  <a:pt x="101" y="364"/>
                </a:cubicBezTo>
                <a:cubicBezTo>
                  <a:pt x="96" y="369"/>
                  <a:pt x="96" y="374"/>
                  <a:pt x="102" y="377"/>
                </a:cubicBezTo>
                <a:cubicBezTo>
                  <a:pt x="105" y="379"/>
                  <a:pt x="108" y="379"/>
                  <a:pt x="108" y="383"/>
                </a:cubicBezTo>
                <a:cubicBezTo>
                  <a:pt x="104" y="390"/>
                  <a:pt x="97" y="392"/>
                  <a:pt x="91" y="395"/>
                </a:cubicBezTo>
                <a:cubicBezTo>
                  <a:pt x="81" y="400"/>
                  <a:pt x="71" y="403"/>
                  <a:pt x="60" y="399"/>
                </a:cubicBezTo>
                <a:cubicBezTo>
                  <a:pt x="52" y="396"/>
                  <a:pt x="46" y="390"/>
                  <a:pt x="44" y="382"/>
                </a:cubicBezTo>
                <a:cubicBezTo>
                  <a:pt x="41" y="365"/>
                  <a:pt x="50" y="358"/>
                  <a:pt x="64" y="355"/>
                </a:cubicBezTo>
                <a:cubicBezTo>
                  <a:pt x="71" y="354"/>
                  <a:pt x="78" y="353"/>
                  <a:pt x="85" y="353"/>
                </a:cubicBezTo>
                <a:cubicBezTo>
                  <a:pt x="108" y="355"/>
                  <a:pt x="125" y="343"/>
                  <a:pt x="134" y="322"/>
                </a:cubicBezTo>
                <a:cubicBezTo>
                  <a:pt x="145" y="300"/>
                  <a:pt x="145" y="277"/>
                  <a:pt x="135" y="254"/>
                </a:cubicBezTo>
                <a:cubicBezTo>
                  <a:pt x="132" y="247"/>
                  <a:pt x="126" y="243"/>
                  <a:pt x="120" y="238"/>
                </a:cubicBezTo>
                <a:cubicBezTo>
                  <a:pt x="118" y="235"/>
                  <a:pt x="115" y="233"/>
                  <a:pt x="112" y="231"/>
                </a:cubicBezTo>
                <a:cubicBezTo>
                  <a:pt x="107" y="228"/>
                  <a:pt x="106" y="229"/>
                  <a:pt x="106" y="234"/>
                </a:cubicBezTo>
                <a:cubicBezTo>
                  <a:pt x="103" y="249"/>
                  <a:pt x="100" y="264"/>
                  <a:pt x="93" y="278"/>
                </a:cubicBezTo>
                <a:cubicBezTo>
                  <a:pt x="81" y="302"/>
                  <a:pt x="61" y="314"/>
                  <a:pt x="36" y="319"/>
                </a:cubicBezTo>
                <a:cubicBezTo>
                  <a:pt x="23" y="321"/>
                  <a:pt x="16" y="311"/>
                  <a:pt x="21" y="299"/>
                </a:cubicBezTo>
                <a:cubicBezTo>
                  <a:pt x="26" y="286"/>
                  <a:pt x="36" y="275"/>
                  <a:pt x="46" y="266"/>
                </a:cubicBezTo>
                <a:cubicBezTo>
                  <a:pt x="60" y="253"/>
                  <a:pt x="74" y="240"/>
                  <a:pt x="85" y="224"/>
                </a:cubicBezTo>
                <a:cubicBezTo>
                  <a:pt x="88" y="218"/>
                  <a:pt x="91" y="211"/>
                  <a:pt x="92" y="204"/>
                </a:cubicBezTo>
                <a:cubicBezTo>
                  <a:pt x="92" y="192"/>
                  <a:pt x="87" y="183"/>
                  <a:pt x="79" y="175"/>
                </a:cubicBezTo>
                <a:cubicBezTo>
                  <a:pt x="75" y="169"/>
                  <a:pt x="69" y="164"/>
                  <a:pt x="63" y="160"/>
                </a:cubicBezTo>
                <a:cubicBezTo>
                  <a:pt x="59" y="157"/>
                  <a:pt x="58" y="154"/>
                  <a:pt x="59" y="150"/>
                </a:cubicBezTo>
                <a:cubicBezTo>
                  <a:pt x="60" y="146"/>
                  <a:pt x="60" y="143"/>
                  <a:pt x="61" y="140"/>
                </a:cubicBezTo>
                <a:cubicBezTo>
                  <a:pt x="62" y="134"/>
                  <a:pt x="60" y="128"/>
                  <a:pt x="54" y="126"/>
                </a:cubicBezTo>
                <a:cubicBezTo>
                  <a:pt x="49" y="124"/>
                  <a:pt x="44" y="125"/>
                  <a:pt x="41" y="131"/>
                </a:cubicBezTo>
                <a:cubicBezTo>
                  <a:pt x="40" y="133"/>
                  <a:pt x="39" y="135"/>
                  <a:pt x="37" y="137"/>
                </a:cubicBezTo>
                <a:cubicBezTo>
                  <a:pt x="35" y="139"/>
                  <a:pt x="32" y="140"/>
                  <a:pt x="30" y="137"/>
                </a:cubicBezTo>
                <a:cubicBezTo>
                  <a:pt x="18" y="127"/>
                  <a:pt x="8" y="116"/>
                  <a:pt x="1" y="102"/>
                </a:cubicBezTo>
                <a:cubicBezTo>
                  <a:pt x="0" y="102"/>
                  <a:pt x="1" y="101"/>
                  <a:pt x="1" y="100"/>
                </a:cubicBezTo>
                <a:cubicBezTo>
                  <a:pt x="2" y="91"/>
                  <a:pt x="6" y="83"/>
                  <a:pt x="10" y="74"/>
                </a:cubicBezTo>
                <a:cubicBezTo>
                  <a:pt x="11" y="72"/>
                  <a:pt x="12" y="70"/>
                  <a:pt x="15" y="7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266F2F8C-5769-43B7-9FDD-69D2B2947687}"/>
              </a:ext>
            </a:extLst>
          </p:cNvPr>
          <p:cNvSpPr>
            <a:spLocks/>
          </p:cNvSpPr>
          <p:nvPr/>
        </p:nvSpPr>
        <p:spPr bwMode="auto">
          <a:xfrm>
            <a:off x="1727200" y="2395538"/>
            <a:ext cx="774700" cy="1431925"/>
          </a:xfrm>
          <a:custGeom>
            <a:avLst/>
            <a:gdLst>
              <a:gd name="T0" fmla="*/ 205 w 205"/>
              <a:gd name="T1" fmla="*/ 292 h 379"/>
              <a:gd name="T2" fmla="*/ 188 w 205"/>
              <a:gd name="T3" fmla="*/ 332 h 379"/>
              <a:gd name="T4" fmla="*/ 177 w 205"/>
              <a:gd name="T5" fmla="*/ 329 h 379"/>
              <a:gd name="T6" fmla="*/ 152 w 205"/>
              <a:gd name="T7" fmla="*/ 321 h 379"/>
              <a:gd name="T8" fmla="*/ 144 w 205"/>
              <a:gd name="T9" fmla="*/ 323 h 379"/>
              <a:gd name="T10" fmla="*/ 137 w 205"/>
              <a:gd name="T11" fmla="*/ 337 h 379"/>
              <a:gd name="T12" fmla="*/ 150 w 205"/>
              <a:gd name="T13" fmla="*/ 360 h 379"/>
              <a:gd name="T14" fmla="*/ 152 w 205"/>
              <a:gd name="T15" fmla="*/ 367 h 379"/>
              <a:gd name="T16" fmla="*/ 123 w 205"/>
              <a:gd name="T17" fmla="*/ 377 h 379"/>
              <a:gd name="T18" fmla="*/ 90 w 205"/>
              <a:gd name="T19" fmla="*/ 376 h 379"/>
              <a:gd name="T20" fmla="*/ 90 w 205"/>
              <a:gd name="T21" fmla="*/ 365 h 379"/>
              <a:gd name="T22" fmla="*/ 92 w 205"/>
              <a:gd name="T23" fmla="*/ 353 h 379"/>
              <a:gd name="T24" fmla="*/ 81 w 205"/>
              <a:gd name="T25" fmla="*/ 334 h 379"/>
              <a:gd name="T26" fmla="*/ 56 w 205"/>
              <a:gd name="T27" fmla="*/ 342 h 379"/>
              <a:gd name="T28" fmla="*/ 50 w 205"/>
              <a:gd name="T29" fmla="*/ 352 h 379"/>
              <a:gd name="T30" fmla="*/ 44 w 205"/>
              <a:gd name="T31" fmla="*/ 356 h 379"/>
              <a:gd name="T32" fmla="*/ 28 w 205"/>
              <a:gd name="T33" fmla="*/ 331 h 379"/>
              <a:gd name="T34" fmla="*/ 11 w 205"/>
              <a:gd name="T35" fmla="*/ 292 h 379"/>
              <a:gd name="T36" fmla="*/ 5 w 205"/>
              <a:gd name="T37" fmla="*/ 269 h 379"/>
              <a:gd name="T38" fmla="*/ 7 w 205"/>
              <a:gd name="T39" fmla="*/ 175 h 379"/>
              <a:gd name="T40" fmla="*/ 10 w 205"/>
              <a:gd name="T41" fmla="*/ 116 h 379"/>
              <a:gd name="T42" fmla="*/ 15 w 205"/>
              <a:gd name="T43" fmla="*/ 108 h 379"/>
              <a:gd name="T44" fmla="*/ 30 w 205"/>
              <a:gd name="T45" fmla="*/ 89 h 379"/>
              <a:gd name="T46" fmla="*/ 34 w 205"/>
              <a:gd name="T47" fmla="*/ 60 h 379"/>
              <a:gd name="T48" fmla="*/ 32 w 205"/>
              <a:gd name="T49" fmla="*/ 55 h 379"/>
              <a:gd name="T50" fmla="*/ 34 w 205"/>
              <a:gd name="T51" fmla="*/ 10 h 379"/>
              <a:gd name="T52" fmla="*/ 36 w 205"/>
              <a:gd name="T53" fmla="*/ 3 h 379"/>
              <a:gd name="T54" fmla="*/ 44 w 205"/>
              <a:gd name="T55" fmla="*/ 6 h 379"/>
              <a:gd name="T56" fmla="*/ 68 w 205"/>
              <a:gd name="T57" fmla="*/ 32 h 379"/>
              <a:gd name="T58" fmla="*/ 70 w 205"/>
              <a:gd name="T59" fmla="*/ 41 h 379"/>
              <a:gd name="T60" fmla="*/ 66 w 205"/>
              <a:gd name="T61" fmla="*/ 53 h 379"/>
              <a:gd name="T62" fmla="*/ 71 w 205"/>
              <a:gd name="T63" fmla="*/ 66 h 379"/>
              <a:gd name="T64" fmla="*/ 84 w 205"/>
              <a:gd name="T65" fmla="*/ 63 h 379"/>
              <a:gd name="T66" fmla="*/ 91 w 205"/>
              <a:gd name="T67" fmla="*/ 55 h 379"/>
              <a:gd name="T68" fmla="*/ 100 w 205"/>
              <a:gd name="T69" fmla="*/ 53 h 379"/>
              <a:gd name="T70" fmla="*/ 128 w 205"/>
              <a:gd name="T71" fmla="*/ 88 h 379"/>
              <a:gd name="T72" fmla="*/ 121 w 205"/>
              <a:gd name="T73" fmla="*/ 117 h 379"/>
              <a:gd name="T74" fmla="*/ 83 w 205"/>
              <a:gd name="T75" fmla="*/ 159 h 379"/>
              <a:gd name="T76" fmla="*/ 58 w 205"/>
              <a:gd name="T77" fmla="*/ 190 h 379"/>
              <a:gd name="T78" fmla="*/ 57 w 205"/>
              <a:gd name="T79" fmla="*/ 193 h 379"/>
              <a:gd name="T80" fmla="*/ 73 w 205"/>
              <a:gd name="T81" fmla="*/ 212 h 379"/>
              <a:gd name="T82" fmla="*/ 136 w 205"/>
              <a:gd name="T83" fmla="*/ 156 h 379"/>
              <a:gd name="T84" fmla="*/ 143 w 205"/>
              <a:gd name="T85" fmla="*/ 129 h 379"/>
              <a:gd name="T86" fmla="*/ 151 w 205"/>
              <a:gd name="T87" fmla="*/ 125 h 379"/>
              <a:gd name="T88" fmla="*/ 179 w 205"/>
              <a:gd name="T89" fmla="*/ 183 h 379"/>
              <a:gd name="T90" fmla="*/ 166 w 205"/>
              <a:gd name="T91" fmla="*/ 224 h 379"/>
              <a:gd name="T92" fmla="*/ 125 w 205"/>
              <a:gd name="T93" fmla="*/ 246 h 379"/>
              <a:gd name="T94" fmla="*/ 95 w 205"/>
              <a:gd name="T95" fmla="*/ 250 h 379"/>
              <a:gd name="T96" fmla="*/ 81 w 205"/>
              <a:gd name="T97" fmla="*/ 269 h 379"/>
              <a:gd name="T98" fmla="*/ 93 w 205"/>
              <a:gd name="T99" fmla="*/ 290 h 379"/>
              <a:gd name="T100" fmla="*/ 128 w 205"/>
              <a:gd name="T101" fmla="*/ 288 h 379"/>
              <a:gd name="T102" fmla="*/ 146 w 205"/>
              <a:gd name="T103" fmla="*/ 277 h 379"/>
              <a:gd name="T104" fmla="*/ 151 w 205"/>
              <a:gd name="T105" fmla="*/ 273 h 379"/>
              <a:gd name="T106" fmla="*/ 163 w 205"/>
              <a:gd name="T107" fmla="*/ 276 h 379"/>
              <a:gd name="T108" fmla="*/ 199 w 205"/>
              <a:gd name="T109" fmla="*/ 289 h 379"/>
              <a:gd name="T110" fmla="*/ 205 w 205"/>
              <a:gd name="T111" fmla="*/ 292 h 3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05" h="379">
                <a:moveTo>
                  <a:pt x="205" y="292"/>
                </a:moveTo>
                <a:cubicBezTo>
                  <a:pt x="201" y="306"/>
                  <a:pt x="196" y="320"/>
                  <a:pt x="188" y="332"/>
                </a:cubicBezTo>
                <a:cubicBezTo>
                  <a:pt x="183" y="333"/>
                  <a:pt x="180" y="330"/>
                  <a:pt x="177" y="329"/>
                </a:cubicBezTo>
                <a:cubicBezTo>
                  <a:pt x="169" y="325"/>
                  <a:pt x="161" y="321"/>
                  <a:pt x="152" y="321"/>
                </a:cubicBezTo>
                <a:cubicBezTo>
                  <a:pt x="149" y="321"/>
                  <a:pt x="146" y="322"/>
                  <a:pt x="144" y="323"/>
                </a:cubicBezTo>
                <a:cubicBezTo>
                  <a:pt x="138" y="325"/>
                  <a:pt x="135" y="330"/>
                  <a:pt x="137" y="337"/>
                </a:cubicBezTo>
                <a:cubicBezTo>
                  <a:pt x="140" y="346"/>
                  <a:pt x="145" y="353"/>
                  <a:pt x="150" y="360"/>
                </a:cubicBezTo>
                <a:cubicBezTo>
                  <a:pt x="151" y="362"/>
                  <a:pt x="153" y="364"/>
                  <a:pt x="152" y="367"/>
                </a:cubicBezTo>
                <a:cubicBezTo>
                  <a:pt x="143" y="374"/>
                  <a:pt x="133" y="376"/>
                  <a:pt x="123" y="377"/>
                </a:cubicBezTo>
                <a:cubicBezTo>
                  <a:pt x="112" y="378"/>
                  <a:pt x="101" y="379"/>
                  <a:pt x="90" y="376"/>
                </a:cubicBezTo>
                <a:cubicBezTo>
                  <a:pt x="88" y="372"/>
                  <a:pt x="90" y="369"/>
                  <a:pt x="90" y="365"/>
                </a:cubicBezTo>
                <a:cubicBezTo>
                  <a:pt x="91" y="361"/>
                  <a:pt x="92" y="357"/>
                  <a:pt x="92" y="353"/>
                </a:cubicBezTo>
                <a:cubicBezTo>
                  <a:pt x="92" y="342"/>
                  <a:pt x="89" y="337"/>
                  <a:pt x="81" y="334"/>
                </a:cubicBezTo>
                <a:cubicBezTo>
                  <a:pt x="71" y="331"/>
                  <a:pt x="62" y="334"/>
                  <a:pt x="56" y="342"/>
                </a:cubicBezTo>
                <a:cubicBezTo>
                  <a:pt x="54" y="345"/>
                  <a:pt x="52" y="348"/>
                  <a:pt x="50" y="352"/>
                </a:cubicBezTo>
                <a:cubicBezTo>
                  <a:pt x="48" y="354"/>
                  <a:pt x="47" y="356"/>
                  <a:pt x="44" y="356"/>
                </a:cubicBezTo>
                <a:cubicBezTo>
                  <a:pt x="36" y="350"/>
                  <a:pt x="32" y="341"/>
                  <a:pt x="28" y="331"/>
                </a:cubicBezTo>
                <a:cubicBezTo>
                  <a:pt x="22" y="318"/>
                  <a:pt x="17" y="305"/>
                  <a:pt x="11" y="292"/>
                </a:cubicBezTo>
                <a:cubicBezTo>
                  <a:pt x="7" y="285"/>
                  <a:pt x="6" y="277"/>
                  <a:pt x="5" y="269"/>
                </a:cubicBezTo>
                <a:cubicBezTo>
                  <a:pt x="0" y="238"/>
                  <a:pt x="3" y="206"/>
                  <a:pt x="7" y="175"/>
                </a:cubicBezTo>
                <a:cubicBezTo>
                  <a:pt x="9" y="156"/>
                  <a:pt x="10" y="136"/>
                  <a:pt x="10" y="116"/>
                </a:cubicBezTo>
                <a:cubicBezTo>
                  <a:pt x="10" y="112"/>
                  <a:pt x="11" y="110"/>
                  <a:pt x="15" y="108"/>
                </a:cubicBezTo>
                <a:cubicBezTo>
                  <a:pt x="23" y="105"/>
                  <a:pt x="27" y="97"/>
                  <a:pt x="30" y="89"/>
                </a:cubicBezTo>
                <a:cubicBezTo>
                  <a:pt x="33" y="79"/>
                  <a:pt x="34" y="70"/>
                  <a:pt x="34" y="60"/>
                </a:cubicBezTo>
                <a:cubicBezTo>
                  <a:pt x="33" y="58"/>
                  <a:pt x="32" y="57"/>
                  <a:pt x="32" y="55"/>
                </a:cubicBezTo>
                <a:cubicBezTo>
                  <a:pt x="31" y="40"/>
                  <a:pt x="32" y="25"/>
                  <a:pt x="34" y="10"/>
                </a:cubicBezTo>
                <a:cubicBezTo>
                  <a:pt x="34" y="7"/>
                  <a:pt x="34" y="5"/>
                  <a:pt x="36" y="3"/>
                </a:cubicBezTo>
                <a:cubicBezTo>
                  <a:pt x="40" y="0"/>
                  <a:pt x="42" y="3"/>
                  <a:pt x="44" y="6"/>
                </a:cubicBezTo>
                <a:cubicBezTo>
                  <a:pt x="51" y="15"/>
                  <a:pt x="59" y="24"/>
                  <a:pt x="68" y="32"/>
                </a:cubicBezTo>
                <a:cubicBezTo>
                  <a:pt x="71" y="34"/>
                  <a:pt x="71" y="38"/>
                  <a:pt x="70" y="41"/>
                </a:cubicBezTo>
                <a:cubicBezTo>
                  <a:pt x="68" y="45"/>
                  <a:pt x="67" y="49"/>
                  <a:pt x="66" y="53"/>
                </a:cubicBezTo>
                <a:cubicBezTo>
                  <a:pt x="64" y="58"/>
                  <a:pt x="67" y="63"/>
                  <a:pt x="71" y="66"/>
                </a:cubicBezTo>
                <a:cubicBezTo>
                  <a:pt x="76" y="69"/>
                  <a:pt x="80" y="66"/>
                  <a:pt x="84" y="63"/>
                </a:cubicBezTo>
                <a:cubicBezTo>
                  <a:pt x="87" y="61"/>
                  <a:pt x="88" y="58"/>
                  <a:pt x="91" y="55"/>
                </a:cubicBezTo>
                <a:cubicBezTo>
                  <a:pt x="93" y="52"/>
                  <a:pt x="96" y="51"/>
                  <a:pt x="100" y="53"/>
                </a:cubicBezTo>
                <a:cubicBezTo>
                  <a:pt x="112" y="62"/>
                  <a:pt x="124" y="72"/>
                  <a:pt x="128" y="88"/>
                </a:cubicBezTo>
                <a:cubicBezTo>
                  <a:pt x="130" y="99"/>
                  <a:pt x="127" y="108"/>
                  <a:pt x="121" y="117"/>
                </a:cubicBezTo>
                <a:cubicBezTo>
                  <a:pt x="111" y="134"/>
                  <a:pt x="97" y="147"/>
                  <a:pt x="83" y="159"/>
                </a:cubicBezTo>
                <a:cubicBezTo>
                  <a:pt x="73" y="168"/>
                  <a:pt x="64" y="178"/>
                  <a:pt x="58" y="190"/>
                </a:cubicBezTo>
                <a:cubicBezTo>
                  <a:pt x="58" y="191"/>
                  <a:pt x="57" y="192"/>
                  <a:pt x="57" y="193"/>
                </a:cubicBezTo>
                <a:cubicBezTo>
                  <a:pt x="53" y="205"/>
                  <a:pt x="61" y="214"/>
                  <a:pt x="73" y="212"/>
                </a:cubicBezTo>
                <a:cubicBezTo>
                  <a:pt x="105" y="206"/>
                  <a:pt x="127" y="188"/>
                  <a:pt x="136" y="156"/>
                </a:cubicBezTo>
                <a:cubicBezTo>
                  <a:pt x="139" y="147"/>
                  <a:pt x="141" y="138"/>
                  <a:pt x="143" y="129"/>
                </a:cubicBezTo>
                <a:cubicBezTo>
                  <a:pt x="144" y="123"/>
                  <a:pt x="146" y="122"/>
                  <a:pt x="151" y="125"/>
                </a:cubicBezTo>
                <a:cubicBezTo>
                  <a:pt x="171" y="139"/>
                  <a:pt x="181" y="158"/>
                  <a:pt x="179" y="183"/>
                </a:cubicBezTo>
                <a:cubicBezTo>
                  <a:pt x="178" y="198"/>
                  <a:pt x="175" y="212"/>
                  <a:pt x="166" y="224"/>
                </a:cubicBezTo>
                <a:cubicBezTo>
                  <a:pt x="156" y="238"/>
                  <a:pt x="143" y="247"/>
                  <a:pt x="125" y="246"/>
                </a:cubicBezTo>
                <a:cubicBezTo>
                  <a:pt x="115" y="246"/>
                  <a:pt x="104" y="246"/>
                  <a:pt x="95" y="250"/>
                </a:cubicBezTo>
                <a:cubicBezTo>
                  <a:pt x="86" y="253"/>
                  <a:pt x="81" y="260"/>
                  <a:pt x="81" y="269"/>
                </a:cubicBezTo>
                <a:cubicBezTo>
                  <a:pt x="80" y="278"/>
                  <a:pt x="85" y="285"/>
                  <a:pt x="93" y="290"/>
                </a:cubicBezTo>
                <a:cubicBezTo>
                  <a:pt x="105" y="297"/>
                  <a:pt x="116" y="293"/>
                  <a:pt x="128" y="288"/>
                </a:cubicBezTo>
                <a:cubicBezTo>
                  <a:pt x="134" y="286"/>
                  <a:pt x="140" y="282"/>
                  <a:pt x="146" y="277"/>
                </a:cubicBezTo>
                <a:cubicBezTo>
                  <a:pt x="147" y="275"/>
                  <a:pt x="149" y="274"/>
                  <a:pt x="151" y="273"/>
                </a:cubicBezTo>
                <a:cubicBezTo>
                  <a:pt x="155" y="273"/>
                  <a:pt x="159" y="274"/>
                  <a:pt x="163" y="276"/>
                </a:cubicBezTo>
                <a:cubicBezTo>
                  <a:pt x="174" y="283"/>
                  <a:pt x="186" y="289"/>
                  <a:pt x="199" y="289"/>
                </a:cubicBezTo>
                <a:cubicBezTo>
                  <a:pt x="202" y="289"/>
                  <a:pt x="204" y="290"/>
                  <a:pt x="205" y="292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3" name="Freeform 8">
            <a:extLst>
              <a:ext uri="{FF2B5EF4-FFF2-40B4-BE49-F238E27FC236}">
                <a16:creationId xmlns:a16="http://schemas.microsoft.com/office/drawing/2014/main" id="{8E2DCA0B-ABDF-4FCC-8E9D-96A4738F3EAA}"/>
              </a:ext>
            </a:extLst>
          </p:cNvPr>
          <p:cNvSpPr>
            <a:spLocks/>
          </p:cNvSpPr>
          <p:nvPr/>
        </p:nvSpPr>
        <p:spPr bwMode="auto">
          <a:xfrm>
            <a:off x="1179513" y="2357438"/>
            <a:ext cx="733425" cy="1757362"/>
          </a:xfrm>
          <a:custGeom>
            <a:avLst/>
            <a:gdLst>
              <a:gd name="T0" fmla="*/ 177 w 194"/>
              <a:gd name="T1" fmla="*/ 465 h 465"/>
              <a:gd name="T2" fmla="*/ 136 w 194"/>
              <a:gd name="T3" fmla="*/ 425 h 465"/>
              <a:gd name="T4" fmla="*/ 129 w 194"/>
              <a:gd name="T5" fmla="*/ 413 h 465"/>
              <a:gd name="T6" fmla="*/ 138 w 194"/>
              <a:gd name="T7" fmla="*/ 409 h 465"/>
              <a:gd name="T8" fmla="*/ 170 w 194"/>
              <a:gd name="T9" fmla="*/ 383 h 465"/>
              <a:gd name="T10" fmla="*/ 169 w 194"/>
              <a:gd name="T11" fmla="*/ 359 h 465"/>
              <a:gd name="T12" fmla="*/ 139 w 194"/>
              <a:gd name="T13" fmla="*/ 409 h 465"/>
              <a:gd name="T14" fmla="*/ 126 w 194"/>
              <a:gd name="T15" fmla="*/ 409 h 465"/>
              <a:gd name="T16" fmla="*/ 118 w 194"/>
              <a:gd name="T17" fmla="*/ 383 h 465"/>
              <a:gd name="T18" fmla="*/ 118 w 194"/>
              <a:gd name="T19" fmla="*/ 370 h 465"/>
              <a:gd name="T20" fmla="*/ 113 w 194"/>
              <a:gd name="T21" fmla="*/ 366 h 465"/>
              <a:gd name="T22" fmla="*/ 90 w 194"/>
              <a:gd name="T23" fmla="*/ 369 h 465"/>
              <a:gd name="T24" fmla="*/ 22 w 194"/>
              <a:gd name="T25" fmla="*/ 357 h 465"/>
              <a:gd name="T26" fmla="*/ 16 w 194"/>
              <a:gd name="T27" fmla="*/ 348 h 465"/>
              <a:gd name="T28" fmla="*/ 2 w 194"/>
              <a:gd name="T29" fmla="*/ 282 h 465"/>
              <a:gd name="T30" fmla="*/ 1 w 194"/>
              <a:gd name="T31" fmla="*/ 242 h 465"/>
              <a:gd name="T32" fmla="*/ 15 w 194"/>
              <a:gd name="T33" fmla="*/ 181 h 465"/>
              <a:gd name="T34" fmla="*/ 17 w 194"/>
              <a:gd name="T35" fmla="*/ 179 h 465"/>
              <a:gd name="T36" fmla="*/ 24 w 194"/>
              <a:gd name="T37" fmla="*/ 183 h 465"/>
              <a:gd name="T38" fmla="*/ 28 w 194"/>
              <a:gd name="T39" fmla="*/ 191 h 465"/>
              <a:gd name="T40" fmla="*/ 37 w 194"/>
              <a:gd name="T41" fmla="*/ 212 h 465"/>
              <a:gd name="T42" fmla="*/ 68 w 194"/>
              <a:gd name="T43" fmla="*/ 237 h 465"/>
              <a:gd name="T44" fmla="*/ 83 w 194"/>
              <a:gd name="T45" fmla="*/ 233 h 465"/>
              <a:gd name="T46" fmla="*/ 80 w 194"/>
              <a:gd name="T47" fmla="*/ 217 h 465"/>
              <a:gd name="T48" fmla="*/ 74 w 194"/>
              <a:gd name="T49" fmla="*/ 211 h 465"/>
              <a:gd name="T50" fmla="*/ 70 w 194"/>
              <a:gd name="T51" fmla="*/ 205 h 465"/>
              <a:gd name="T52" fmla="*/ 72 w 194"/>
              <a:gd name="T53" fmla="*/ 197 h 465"/>
              <a:gd name="T54" fmla="*/ 65 w 194"/>
              <a:gd name="T55" fmla="*/ 156 h 465"/>
              <a:gd name="T56" fmla="*/ 58 w 194"/>
              <a:gd name="T57" fmla="*/ 135 h 465"/>
              <a:gd name="T58" fmla="*/ 48 w 194"/>
              <a:gd name="T59" fmla="*/ 116 h 465"/>
              <a:gd name="T60" fmla="*/ 42 w 194"/>
              <a:gd name="T61" fmla="*/ 103 h 465"/>
              <a:gd name="T62" fmla="*/ 60 w 194"/>
              <a:gd name="T63" fmla="*/ 61 h 465"/>
              <a:gd name="T64" fmla="*/ 64 w 194"/>
              <a:gd name="T65" fmla="*/ 59 h 465"/>
              <a:gd name="T66" fmla="*/ 71 w 194"/>
              <a:gd name="T67" fmla="*/ 71 h 465"/>
              <a:gd name="T68" fmla="*/ 82 w 194"/>
              <a:gd name="T69" fmla="*/ 74 h 465"/>
              <a:gd name="T70" fmla="*/ 92 w 194"/>
              <a:gd name="T71" fmla="*/ 46 h 465"/>
              <a:gd name="T72" fmla="*/ 99 w 194"/>
              <a:gd name="T73" fmla="*/ 32 h 465"/>
              <a:gd name="T74" fmla="*/ 137 w 194"/>
              <a:gd name="T75" fmla="*/ 4 h 465"/>
              <a:gd name="T76" fmla="*/ 142 w 194"/>
              <a:gd name="T77" fmla="*/ 2 h 465"/>
              <a:gd name="T78" fmla="*/ 149 w 194"/>
              <a:gd name="T79" fmla="*/ 7 h 465"/>
              <a:gd name="T80" fmla="*/ 148 w 194"/>
              <a:gd name="T81" fmla="*/ 15 h 465"/>
              <a:gd name="T82" fmla="*/ 134 w 194"/>
              <a:gd name="T83" fmla="*/ 76 h 465"/>
              <a:gd name="T84" fmla="*/ 133 w 194"/>
              <a:gd name="T85" fmla="*/ 107 h 465"/>
              <a:gd name="T86" fmla="*/ 133 w 194"/>
              <a:gd name="T87" fmla="*/ 111 h 465"/>
              <a:gd name="T88" fmla="*/ 135 w 194"/>
              <a:gd name="T89" fmla="*/ 113 h 465"/>
              <a:gd name="T90" fmla="*/ 140 w 194"/>
              <a:gd name="T91" fmla="*/ 129 h 465"/>
              <a:gd name="T92" fmla="*/ 131 w 194"/>
              <a:gd name="T93" fmla="*/ 237 h 465"/>
              <a:gd name="T94" fmla="*/ 145 w 194"/>
              <a:gd name="T95" fmla="*/ 315 h 465"/>
              <a:gd name="T96" fmla="*/ 157 w 194"/>
              <a:gd name="T97" fmla="*/ 334 h 465"/>
              <a:gd name="T98" fmla="*/ 186 w 194"/>
              <a:gd name="T99" fmla="*/ 380 h 465"/>
              <a:gd name="T100" fmla="*/ 193 w 194"/>
              <a:gd name="T101" fmla="*/ 409 h 465"/>
              <a:gd name="T102" fmla="*/ 177 w 194"/>
              <a:gd name="T103" fmla="*/ 465 h 4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94" h="465">
                <a:moveTo>
                  <a:pt x="177" y="465"/>
                </a:moveTo>
                <a:cubicBezTo>
                  <a:pt x="159" y="455"/>
                  <a:pt x="145" y="442"/>
                  <a:pt x="136" y="425"/>
                </a:cubicBezTo>
                <a:cubicBezTo>
                  <a:pt x="133" y="421"/>
                  <a:pt x="131" y="417"/>
                  <a:pt x="129" y="413"/>
                </a:cubicBezTo>
                <a:cubicBezTo>
                  <a:pt x="131" y="409"/>
                  <a:pt x="135" y="410"/>
                  <a:pt x="138" y="409"/>
                </a:cubicBezTo>
                <a:cubicBezTo>
                  <a:pt x="153" y="406"/>
                  <a:pt x="165" y="398"/>
                  <a:pt x="170" y="383"/>
                </a:cubicBezTo>
                <a:cubicBezTo>
                  <a:pt x="172" y="375"/>
                  <a:pt x="173" y="367"/>
                  <a:pt x="169" y="359"/>
                </a:cubicBezTo>
                <a:cubicBezTo>
                  <a:pt x="178" y="381"/>
                  <a:pt x="164" y="404"/>
                  <a:pt x="139" y="409"/>
                </a:cubicBezTo>
                <a:cubicBezTo>
                  <a:pt x="135" y="409"/>
                  <a:pt x="130" y="412"/>
                  <a:pt x="126" y="409"/>
                </a:cubicBezTo>
                <a:cubicBezTo>
                  <a:pt x="120" y="401"/>
                  <a:pt x="119" y="392"/>
                  <a:pt x="118" y="383"/>
                </a:cubicBezTo>
                <a:cubicBezTo>
                  <a:pt x="118" y="379"/>
                  <a:pt x="118" y="374"/>
                  <a:pt x="118" y="370"/>
                </a:cubicBezTo>
                <a:cubicBezTo>
                  <a:pt x="118" y="367"/>
                  <a:pt x="117" y="365"/>
                  <a:pt x="113" y="366"/>
                </a:cubicBezTo>
                <a:cubicBezTo>
                  <a:pt x="106" y="368"/>
                  <a:pt x="98" y="369"/>
                  <a:pt x="90" y="369"/>
                </a:cubicBezTo>
                <a:cubicBezTo>
                  <a:pt x="67" y="372"/>
                  <a:pt x="43" y="370"/>
                  <a:pt x="22" y="357"/>
                </a:cubicBezTo>
                <a:cubicBezTo>
                  <a:pt x="19" y="355"/>
                  <a:pt x="18" y="351"/>
                  <a:pt x="16" y="348"/>
                </a:cubicBezTo>
                <a:cubicBezTo>
                  <a:pt x="9" y="326"/>
                  <a:pt x="4" y="305"/>
                  <a:pt x="2" y="282"/>
                </a:cubicBezTo>
                <a:cubicBezTo>
                  <a:pt x="1" y="269"/>
                  <a:pt x="0" y="255"/>
                  <a:pt x="1" y="242"/>
                </a:cubicBezTo>
                <a:cubicBezTo>
                  <a:pt x="2" y="221"/>
                  <a:pt x="5" y="200"/>
                  <a:pt x="15" y="181"/>
                </a:cubicBezTo>
                <a:cubicBezTo>
                  <a:pt x="15" y="180"/>
                  <a:pt x="16" y="180"/>
                  <a:pt x="17" y="179"/>
                </a:cubicBezTo>
                <a:cubicBezTo>
                  <a:pt x="20" y="177"/>
                  <a:pt x="22" y="180"/>
                  <a:pt x="24" y="183"/>
                </a:cubicBezTo>
                <a:cubicBezTo>
                  <a:pt x="25" y="185"/>
                  <a:pt x="26" y="188"/>
                  <a:pt x="28" y="191"/>
                </a:cubicBezTo>
                <a:cubicBezTo>
                  <a:pt x="31" y="198"/>
                  <a:pt x="32" y="205"/>
                  <a:pt x="37" y="212"/>
                </a:cubicBezTo>
                <a:cubicBezTo>
                  <a:pt x="46" y="222"/>
                  <a:pt x="54" y="233"/>
                  <a:pt x="68" y="237"/>
                </a:cubicBezTo>
                <a:cubicBezTo>
                  <a:pt x="75" y="240"/>
                  <a:pt x="80" y="238"/>
                  <a:pt x="83" y="233"/>
                </a:cubicBezTo>
                <a:cubicBezTo>
                  <a:pt x="86" y="229"/>
                  <a:pt x="85" y="222"/>
                  <a:pt x="80" y="217"/>
                </a:cubicBezTo>
                <a:cubicBezTo>
                  <a:pt x="79" y="215"/>
                  <a:pt x="77" y="213"/>
                  <a:pt x="74" y="211"/>
                </a:cubicBezTo>
                <a:cubicBezTo>
                  <a:pt x="72" y="210"/>
                  <a:pt x="70" y="208"/>
                  <a:pt x="70" y="205"/>
                </a:cubicBezTo>
                <a:cubicBezTo>
                  <a:pt x="70" y="202"/>
                  <a:pt x="71" y="199"/>
                  <a:pt x="72" y="197"/>
                </a:cubicBezTo>
                <a:cubicBezTo>
                  <a:pt x="75" y="182"/>
                  <a:pt x="71" y="169"/>
                  <a:pt x="65" y="156"/>
                </a:cubicBezTo>
                <a:cubicBezTo>
                  <a:pt x="62" y="149"/>
                  <a:pt x="59" y="143"/>
                  <a:pt x="58" y="135"/>
                </a:cubicBezTo>
                <a:cubicBezTo>
                  <a:pt x="55" y="129"/>
                  <a:pt x="51" y="122"/>
                  <a:pt x="48" y="116"/>
                </a:cubicBezTo>
                <a:cubicBezTo>
                  <a:pt x="43" y="113"/>
                  <a:pt x="44" y="108"/>
                  <a:pt x="42" y="103"/>
                </a:cubicBezTo>
                <a:cubicBezTo>
                  <a:pt x="44" y="88"/>
                  <a:pt x="52" y="75"/>
                  <a:pt x="60" y="61"/>
                </a:cubicBezTo>
                <a:cubicBezTo>
                  <a:pt x="61" y="60"/>
                  <a:pt x="62" y="59"/>
                  <a:pt x="64" y="59"/>
                </a:cubicBezTo>
                <a:cubicBezTo>
                  <a:pt x="70" y="61"/>
                  <a:pt x="70" y="67"/>
                  <a:pt x="71" y="71"/>
                </a:cubicBezTo>
                <a:cubicBezTo>
                  <a:pt x="74" y="78"/>
                  <a:pt x="77" y="80"/>
                  <a:pt x="82" y="74"/>
                </a:cubicBezTo>
                <a:cubicBezTo>
                  <a:pt x="90" y="66"/>
                  <a:pt x="93" y="57"/>
                  <a:pt x="92" y="46"/>
                </a:cubicBezTo>
                <a:cubicBezTo>
                  <a:pt x="91" y="39"/>
                  <a:pt x="94" y="35"/>
                  <a:pt x="99" y="32"/>
                </a:cubicBezTo>
                <a:cubicBezTo>
                  <a:pt x="112" y="22"/>
                  <a:pt x="124" y="13"/>
                  <a:pt x="137" y="4"/>
                </a:cubicBezTo>
                <a:cubicBezTo>
                  <a:pt x="139" y="3"/>
                  <a:pt x="140" y="2"/>
                  <a:pt x="142" y="2"/>
                </a:cubicBezTo>
                <a:cubicBezTo>
                  <a:pt x="147" y="0"/>
                  <a:pt x="149" y="2"/>
                  <a:pt x="149" y="7"/>
                </a:cubicBezTo>
                <a:cubicBezTo>
                  <a:pt x="149" y="10"/>
                  <a:pt x="149" y="12"/>
                  <a:pt x="148" y="15"/>
                </a:cubicBezTo>
                <a:cubicBezTo>
                  <a:pt x="143" y="35"/>
                  <a:pt x="137" y="55"/>
                  <a:pt x="134" y="76"/>
                </a:cubicBezTo>
                <a:cubicBezTo>
                  <a:pt x="133" y="86"/>
                  <a:pt x="131" y="97"/>
                  <a:pt x="133" y="107"/>
                </a:cubicBezTo>
                <a:cubicBezTo>
                  <a:pt x="134" y="108"/>
                  <a:pt x="133" y="110"/>
                  <a:pt x="133" y="111"/>
                </a:cubicBezTo>
                <a:cubicBezTo>
                  <a:pt x="133" y="112"/>
                  <a:pt x="134" y="113"/>
                  <a:pt x="135" y="113"/>
                </a:cubicBezTo>
                <a:cubicBezTo>
                  <a:pt x="143" y="116"/>
                  <a:pt x="141" y="122"/>
                  <a:pt x="140" y="129"/>
                </a:cubicBezTo>
                <a:cubicBezTo>
                  <a:pt x="134" y="165"/>
                  <a:pt x="130" y="201"/>
                  <a:pt x="131" y="237"/>
                </a:cubicBezTo>
                <a:cubicBezTo>
                  <a:pt x="132" y="264"/>
                  <a:pt x="135" y="290"/>
                  <a:pt x="145" y="315"/>
                </a:cubicBezTo>
                <a:cubicBezTo>
                  <a:pt x="148" y="322"/>
                  <a:pt x="151" y="329"/>
                  <a:pt x="157" y="334"/>
                </a:cubicBezTo>
                <a:cubicBezTo>
                  <a:pt x="171" y="347"/>
                  <a:pt x="178" y="363"/>
                  <a:pt x="186" y="380"/>
                </a:cubicBezTo>
                <a:cubicBezTo>
                  <a:pt x="186" y="390"/>
                  <a:pt x="189" y="400"/>
                  <a:pt x="193" y="409"/>
                </a:cubicBezTo>
                <a:cubicBezTo>
                  <a:pt x="194" y="429"/>
                  <a:pt x="189" y="448"/>
                  <a:pt x="177" y="465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9">
            <a:extLst>
              <a:ext uri="{FF2B5EF4-FFF2-40B4-BE49-F238E27FC236}">
                <a16:creationId xmlns:a16="http://schemas.microsoft.com/office/drawing/2014/main" id="{EF81A4D2-C273-4294-AD47-E34B8BC1BECD}"/>
              </a:ext>
            </a:extLst>
          </p:cNvPr>
          <p:cNvSpPr>
            <a:spLocks/>
          </p:cNvSpPr>
          <p:nvPr/>
        </p:nvSpPr>
        <p:spPr bwMode="auto">
          <a:xfrm>
            <a:off x="465138" y="3101975"/>
            <a:ext cx="1008062" cy="930275"/>
          </a:xfrm>
          <a:custGeom>
            <a:avLst/>
            <a:gdLst>
              <a:gd name="T0" fmla="*/ 267 w 267"/>
              <a:gd name="T1" fmla="*/ 211 h 246"/>
              <a:gd name="T2" fmla="*/ 260 w 267"/>
              <a:gd name="T3" fmla="*/ 217 h 246"/>
              <a:gd name="T4" fmla="*/ 252 w 267"/>
              <a:gd name="T5" fmla="*/ 246 h 246"/>
              <a:gd name="T6" fmla="*/ 250 w 267"/>
              <a:gd name="T7" fmla="*/ 241 h 246"/>
              <a:gd name="T8" fmla="*/ 227 w 267"/>
              <a:gd name="T9" fmla="*/ 226 h 246"/>
              <a:gd name="T10" fmla="*/ 154 w 267"/>
              <a:gd name="T11" fmla="*/ 226 h 246"/>
              <a:gd name="T12" fmla="*/ 81 w 267"/>
              <a:gd name="T13" fmla="*/ 218 h 246"/>
              <a:gd name="T14" fmla="*/ 33 w 267"/>
              <a:gd name="T15" fmla="*/ 185 h 246"/>
              <a:gd name="T16" fmla="*/ 2 w 267"/>
              <a:gd name="T17" fmla="*/ 117 h 246"/>
              <a:gd name="T18" fmla="*/ 30 w 267"/>
              <a:gd name="T19" fmla="*/ 73 h 246"/>
              <a:gd name="T20" fmla="*/ 81 w 267"/>
              <a:gd name="T21" fmla="*/ 36 h 246"/>
              <a:gd name="T22" fmla="*/ 132 w 267"/>
              <a:gd name="T23" fmla="*/ 2 h 246"/>
              <a:gd name="T24" fmla="*/ 139 w 267"/>
              <a:gd name="T25" fmla="*/ 1 h 246"/>
              <a:gd name="T26" fmla="*/ 140 w 267"/>
              <a:gd name="T27" fmla="*/ 10 h 246"/>
              <a:gd name="T28" fmla="*/ 135 w 267"/>
              <a:gd name="T29" fmla="*/ 46 h 246"/>
              <a:gd name="T30" fmla="*/ 142 w 267"/>
              <a:gd name="T31" fmla="*/ 83 h 246"/>
              <a:gd name="T32" fmla="*/ 183 w 267"/>
              <a:gd name="T33" fmla="*/ 140 h 246"/>
              <a:gd name="T34" fmla="*/ 205 w 267"/>
              <a:gd name="T35" fmla="*/ 152 h 246"/>
              <a:gd name="T36" fmla="*/ 210 w 267"/>
              <a:gd name="T37" fmla="*/ 160 h 246"/>
              <a:gd name="T38" fmla="*/ 263 w 267"/>
              <a:gd name="T39" fmla="*/ 208 h 246"/>
              <a:gd name="T40" fmla="*/ 267 w 267"/>
              <a:gd name="T41" fmla="*/ 211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67" h="246">
                <a:moveTo>
                  <a:pt x="267" y="211"/>
                </a:moveTo>
                <a:cubicBezTo>
                  <a:pt x="262" y="210"/>
                  <a:pt x="261" y="214"/>
                  <a:pt x="260" y="217"/>
                </a:cubicBezTo>
                <a:cubicBezTo>
                  <a:pt x="257" y="227"/>
                  <a:pt x="255" y="236"/>
                  <a:pt x="252" y="246"/>
                </a:cubicBezTo>
                <a:cubicBezTo>
                  <a:pt x="252" y="244"/>
                  <a:pt x="252" y="242"/>
                  <a:pt x="250" y="241"/>
                </a:cubicBezTo>
                <a:cubicBezTo>
                  <a:pt x="242" y="236"/>
                  <a:pt x="236" y="229"/>
                  <a:pt x="227" y="226"/>
                </a:cubicBezTo>
                <a:cubicBezTo>
                  <a:pt x="203" y="217"/>
                  <a:pt x="178" y="222"/>
                  <a:pt x="154" y="226"/>
                </a:cubicBezTo>
                <a:cubicBezTo>
                  <a:pt x="129" y="230"/>
                  <a:pt x="105" y="227"/>
                  <a:pt x="81" y="218"/>
                </a:cubicBezTo>
                <a:cubicBezTo>
                  <a:pt x="63" y="210"/>
                  <a:pt x="46" y="199"/>
                  <a:pt x="33" y="185"/>
                </a:cubicBezTo>
                <a:cubicBezTo>
                  <a:pt x="14" y="166"/>
                  <a:pt x="0" y="145"/>
                  <a:pt x="2" y="117"/>
                </a:cubicBezTo>
                <a:cubicBezTo>
                  <a:pt x="3" y="97"/>
                  <a:pt x="13" y="82"/>
                  <a:pt x="30" y="73"/>
                </a:cubicBezTo>
                <a:cubicBezTo>
                  <a:pt x="49" y="63"/>
                  <a:pt x="66" y="51"/>
                  <a:pt x="81" y="36"/>
                </a:cubicBezTo>
                <a:cubicBezTo>
                  <a:pt x="96" y="22"/>
                  <a:pt x="114" y="12"/>
                  <a:pt x="132" y="2"/>
                </a:cubicBezTo>
                <a:cubicBezTo>
                  <a:pt x="134" y="1"/>
                  <a:pt x="137" y="0"/>
                  <a:pt x="139" y="1"/>
                </a:cubicBezTo>
                <a:cubicBezTo>
                  <a:pt x="142" y="4"/>
                  <a:pt x="141" y="7"/>
                  <a:pt x="140" y="10"/>
                </a:cubicBezTo>
                <a:cubicBezTo>
                  <a:pt x="136" y="22"/>
                  <a:pt x="135" y="34"/>
                  <a:pt x="135" y="46"/>
                </a:cubicBezTo>
                <a:cubicBezTo>
                  <a:pt x="134" y="59"/>
                  <a:pt x="137" y="71"/>
                  <a:pt x="142" y="83"/>
                </a:cubicBezTo>
                <a:cubicBezTo>
                  <a:pt x="150" y="106"/>
                  <a:pt x="164" y="125"/>
                  <a:pt x="183" y="140"/>
                </a:cubicBezTo>
                <a:cubicBezTo>
                  <a:pt x="189" y="145"/>
                  <a:pt x="197" y="149"/>
                  <a:pt x="205" y="152"/>
                </a:cubicBezTo>
                <a:cubicBezTo>
                  <a:pt x="208" y="154"/>
                  <a:pt x="209" y="158"/>
                  <a:pt x="210" y="160"/>
                </a:cubicBezTo>
                <a:cubicBezTo>
                  <a:pt x="220" y="185"/>
                  <a:pt x="238" y="200"/>
                  <a:pt x="263" y="208"/>
                </a:cubicBezTo>
                <a:cubicBezTo>
                  <a:pt x="265" y="208"/>
                  <a:pt x="267" y="208"/>
                  <a:pt x="267" y="211"/>
                </a:cubicBezTo>
                <a:close/>
              </a:path>
            </a:pathLst>
          </a:custGeom>
          <a:solidFill>
            <a:srgbClr val="E4DC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Freeform 10">
            <a:extLst>
              <a:ext uri="{FF2B5EF4-FFF2-40B4-BE49-F238E27FC236}">
                <a16:creationId xmlns:a16="http://schemas.microsoft.com/office/drawing/2014/main" id="{CCB892B3-30A6-4A61-A86D-80C3C7469462}"/>
              </a:ext>
            </a:extLst>
          </p:cNvPr>
          <p:cNvSpPr>
            <a:spLocks/>
          </p:cNvSpPr>
          <p:nvPr/>
        </p:nvSpPr>
        <p:spPr bwMode="auto">
          <a:xfrm>
            <a:off x="1092200" y="2017713"/>
            <a:ext cx="831850" cy="774700"/>
          </a:xfrm>
          <a:custGeom>
            <a:avLst/>
            <a:gdLst>
              <a:gd name="T0" fmla="*/ 220 w 220"/>
              <a:gd name="T1" fmla="*/ 63 h 205"/>
              <a:gd name="T2" fmla="*/ 207 w 220"/>
              <a:gd name="T3" fmla="*/ 94 h 205"/>
              <a:gd name="T4" fmla="*/ 202 w 220"/>
              <a:gd name="T5" fmla="*/ 89 h 205"/>
              <a:gd name="T6" fmla="*/ 190 w 220"/>
              <a:gd name="T7" fmla="*/ 61 h 205"/>
              <a:gd name="T8" fmla="*/ 182 w 220"/>
              <a:gd name="T9" fmla="*/ 43 h 205"/>
              <a:gd name="T10" fmla="*/ 171 w 220"/>
              <a:gd name="T11" fmla="*/ 43 h 205"/>
              <a:gd name="T12" fmla="*/ 167 w 220"/>
              <a:gd name="T13" fmla="*/ 52 h 205"/>
              <a:gd name="T14" fmla="*/ 131 w 220"/>
              <a:gd name="T15" fmla="*/ 99 h 205"/>
              <a:gd name="T16" fmla="*/ 87 w 220"/>
              <a:gd name="T17" fmla="*/ 144 h 205"/>
              <a:gd name="T18" fmla="*/ 76 w 220"/>
              <a:gd name="T19" fmla="*/ 162 h 205"/>
              <a:gd name="T20" fmla="*/ 66 w 220"/>
              <a:gd name="T21" fmla="*/ 186 h 205"/>
              <a:gd name="T22" fmla="*/ 63 w 220"/>
              <a:gd name="T23" fmla="*/ 199 h 205"/>
              <a:gd name="T24" fmla="*/ 53 w 220"/>
              <a:gd name="T25" fmla="*/ 202 h 205"/>
              <a:gd name="T26" fmla="*/ 26 w 220"/>
              <a:gd name="T27" fmla="*/ 187 h 205"/>
              <a:gd name="T28" fmla="*/ 8 w 220"/>
              <a:gd name="T29" fmla="*/ 158 h 205"/>
              <a:gd name="T30" fmla="*/ 18 w 220"/>
              <a:gd name="T31" fmla="*/ 44 h 205"/>
              <a:gd name="T32" fmla="*/ 65 w 220"/>
              <a:gd name="T33" fmla="*/ 8 h 205"/>
              <a:gd name="T34" fmla="*/ 187 w 220"/>
              <a:gd name="T35" fmla="*/ 25 h 205"/>
              <a:gd name="T36" fmla="*/ 205 w 220"/>
              <a:gd name="T37" fmla="*/ 36 h 205"/>
              <a:gd name="T38" fmla="*/ 202 w 220"/>
              <a:gd name="T39" fmla="*/ 41 h 205"/>
              <a:gd name="T40" fmla="*/ 196 w 220"/>
              <a:gd name="T41" fmla="*/ 43 h 205"/>
              <a:gd name="T42" fmla="*/ 203 w 220"/>
              <a:gd name="T43" fmla="*/ 53 h 205"/>
              <a:gd name="T44" fmla="*/ 207 w 220"/>
              <a:gd name="T45" fmla="*/ 51 h 205"/>
              <a:gd name="T46" fmla="*/ 214 w 220"/>
              <a:gd name="T47" fmla="*/ 48 h 205"/>
              <a:gd name="T48" fmla="*/ 220 w 220"/>
              <a:gd name="T49" fmla="*/ 63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20" h="205">
                <a:moveTo>
                  <a:pt x="220" y="63"/>
                </a:moveTo>
                <a:cubicBezTo>
                  <a:pt x="216" y="73"/>
                  <a:pt x="211" y="83"/>
                  <a:pt x="207" y="94"/>
                </a:cubicBezTo>
                <a:cubicBezTo>
                  <a:pt x="204" y="94"/>
                  <a:pt x="203" y="91"/>
                  <a:pt x="202" y="89"/>
                </a:cubicBezTo>
                <a:cubicBezTo>
                  <a:pt x="197" y="80"/>
                  <a:pt x="193" y="71"/>
                  <a:pt x="190" y="61"/>
                </a:cubicBezTo>
                <a:cubicBezTo>
                  <a:pt x="188" y="54"/>
                  <a:pt x="186" y="48"/>
                  <a:pt x="182" y="43"/>
                </a:cubicBezTo>
                <a:cubicBezTo>
                  <a:pt x="178" y="38"/>
                  <a:pt x="175" y="38"/>
                  <a:pt x="171" y="43"/>
                </a:cubicBezTo>
                <a:cubicBezTo>
                  <a:pt x="170" y="46"/>
                  <a:pt x="168" y="49"/>
                  <a:pt x="167" y="52"/>
                </a:cubicBezTo>
                <a:cubicBezTo>
                  <a:pt x="160" y="72"/>
                  <a:pt x="145" y="85"/>
                  <a:pt x="131" y="99"/>
                </a:cubicBezTo>
                <a:cubicBezTo>
                  <a:pt x="115" y="113"/>
                  <a:pt x="100" y="127"/>
                  <a:pt x="87" y="144"/>
                </a:cubicBezTo>
                <a:cubicBezTo>
                  <a:pt x="83" y="150"/>
                  <a:pt x="80" y="156"/>
                  <a:pt x="76" y="162"/>
                </a:cubicBezTo>
                <a:cubicBezTo>
                  <a:pt x="64" y="168"/>
                  <a:pt x="63" y="172"/>
                  <a:pt x="66" y="186"/>
                </a:cubicBezTo>
                <a:cubicBezTo>
                  <a:pt x="65" y="190"/>
                  <a:pt x="64" y="194"/>
                  <a:pt x="63" y="199"/>
                </a:cubicBezTo>
                <a:cubicBezTo>
                  <a:pt x="61" y="204"/>
                  <a:pt x="59" y="205"/>
                  <a:pt x="53" y="202"/>
                </a:cubicBezTo>
                <a:cubicBezTo>
                  <a:pt x="44" y="197"/>
                  <a:pt x="34" y="194"/>
                  <a:pt x="26" y="187"/>
                </a:cubicBezTo>
                <a:cubicBezTo>
                  <a:pt x="17" y="179"/>
                  <a:pt x="10" y="170"/>
                  <a:pt x="8" y="158"/>
                </a:cubicBezTo>
                <a:cubicBezTo>
                  <a:pt x="0" y="119"/>
                  <a:pt x="2" y="81"/>
                  <a:pt x="18" y="44"/>
                </a:cubicBezTo>
                <a:cubicBezTo>
                  <a:pt x="27" y="24"/>
                  <a:pt x="43" y="12"/>
                  <a:pt x="65" y="8"/>
                </a:cubicBezTo>
                <a:cubicBezTo>
                  <a:pt x="107" y="0"/>
                  <a:pt x="148" y="5"/>
                  <a:pt x="187" y="25"/>
                </a:cubicBezTo>
                <a:cubicBezTo>
                  <a:pt x="193" y="28"/>
                  <a:pt x="199" y="32"/>
                  <a:pt x="205" y="36"/>
                </a:cubicBezTo>
                <a:cubicBezTo>
                  <a:pt x="206" y="39"/>
                  <a:pt x="204" y="40"/>
                  <a:pt x="202" y="41"/>
                </a:cubicBezTo>
                <a:cubicBezTo>
                  <a:pt x="200" y="42"/>
                  <a:pt x="198" y="42"/>
                  <a:pt x="196" y="43"/>
                </a:cubicBezTo>
                <a:cubicBezTo>
                  <a:pt x="198" y="47"/>
                  <a:pt x="202" y="49"/>
                  <a:pt x="203" y="53"/>
                </a:cubicBezTo>
                <a:cubicBezTo>
                  <a:pt x="205" y="55"/>
                  <a:pt x="206" y="53"/>
                  <a:pt x="207" y="51"/>
                </a:cubicBezTo>
                <a:cubicBezTo>
                  <a:pt x="208" y="49"/>
                  <a:pt x="209" y="45"/>
                  <a:pt x="214" y="48"/>
                </a:cubicBezTo>
                <a:cubicBezTo>
                  <a:pt x="216" y="53"/>
                  <a:pt x="218" y="58"/>
                  <a:pt x="220" y="63"/>
                </a:cubicBezTo>
                <a:close/>
              </a:path>
            </a:pathLst>
          </a:custGeom>
          <a:solidFill>
            <a:srgbClr val="E9B1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11">
            <a:extLst>
              <a:ext uri="{FF2B5EF4-FFF2-40B4-BE49-F238E27FC236}">
                <a16:creationId xmlns:a16="http://schemas.microsoft.com/office/drawing/2014/main" id="{5A6DA03B-899C-472E-A03A-2C10BD208FA9}"/>
              </a:ext>
            </a:extLst>
          </p:cNvPr>
          <p:cNvSpPr>
            <a:spLocks/>
          </p:cNvSpPr>
          <p:nvPr/>
        </p:nvSpPr>
        <p:spPr bwMode="auto">
          <a:xfrm>
            <a:off x="2452688" y="3079750"/>
            <a:ext cx="479425" cy="703262"/>
          </a:xfrm>
          <a:custGeom>
            <a:avLst/>
            <a:gdLst>
              <a:gd name="T0" fmla="*/ 87 w 127"/>
              <a:gd name="T1" fmla="*/ 159 h 186"/>
              <a:gd name="T2" fmla="*/ 80 w 127"/>
              <a:gd name="T3" fmla="*/ 177 h 186"/>
              <a:gd name="T4" fmla="*/ 74 w 127"/>
              <a:gd name="T5" fmla="*/ 181 h 186"/>
              <a:gd name="T6" fmla="*/ 12 w 127"/>
              <a:gd name="T7" fmla="*/ 163 h 186"/>
              <a:gd name="T8" fmla="*/ 0 w 127"/>
              <a:gd name="T9" fmla="*/ 153 h 186"/>
              <a:gd name="T10" fmla="*/ 18 w 127"/>
              <a:gd name="T11" fmla="*/ 109 h 186"/>
              <a:gd name="T12" fmla="*/ 29 w 127"/>
              <a:gd name="T13" fmla="*/ 102 h 186"/>
              <a:gd name="T14" fmla="*/ 36 w 127"/>
              <a:gd name="T15" fmla="*/ 76 h 186"/>
              <a:gd name="T16" fmla="*/ 25 w 127"/>
              <a:gd name="T17" fmla="*/ 61 h 186"/>
              <a:gd name="T18" fmla="*/ 23 w 127"/>
              <a:gd name="T19" fmla="*/ 56 h 186"/>
              <a:gd name="T20" fmla="*/ 18 w 127"/>
              <a:gd name="T21" fmla="*/ 29 h 186"/>
              <a:gd name="T22" fmla="*/ 32 w 127"/>
              <a:gd name="T23" fmla="*/ 33 h 186"/>
              <a:gd name="T24" fmla="*/ 77 w 127"/>
              <a:gd name="T25" fmla="*/ 24 h 186"/>
              <a:gd name="T26" fmla="*/ 121 w 127"/>
              <a:gd name="T27" fmla="*/ 2 h 186"/>
              <a:gd name="T28" fmla="*/ 127 w 127"/>
              <a:gd name="T29" fmla="*/ 6 h 186"/>
              <a:gd name="T30" fmla="*/ 107 w 127"/>
              <a:gd name="T31" fmla="*/ 103 h 186"/>
              <a:gd name="T32" fmla="*/ 87 w 127"/>
              <a:gd name="T33" fmla="*/ 159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7" h="186">
                <a:moveTo>
                  <a:pt x="87" y="159"/>
                </a:moveTo>
                <a:cubicBezTo>
                  <a:pt x="83" y="164"/>
                  <a:pt x="82" y="171"/>
                  <a:pt x="80" y="177"/>
                </a:cubicBezTo>
                <a:cubicBezTo>
                  <a:pt x="79" y="180"/>
                  <a:pt x="77" y="181"/>
                  <a:pt x="74" y="181"/>
                </a:cubicBezTo>
                <a:cubicBezTo>
                  <a:pt x="50" y="186"/>
                  <a:pt x="30" y="177"/>
                  <a:pt x="12" y="163"/>
                </a:cubicBezTo>
                <a:cubicBezTo>
                  <a:pt x="8" y="160"/>
                  <a:pt x="3" y="158"/>
                  <a:pt x="0" y="153"/>
                </a:cubicBezTo>
                <a:cubicBezTo>
                  <a:pt x="8" y="139"/>
                  <a:pt x="13" y="125"/>
                  <a:pt x="18" y="109"/>
                </a:cubicBezTo>
                <a:cubicBezTo>
                  <a:pt x="21" y="106"/>
                  <a:pt x="23" y="102"/>
                  <a:pt x="29" y="102"/>
                </a:cubicBezTo>
                <a:cubicBezTo>
                  <a:pt x="39" y="96"/>
                  <a:pt x="42" y="86"/>
                  <a:pt x="36" y="76"/>
                </a:cubicBezTo>
                <a:cubicBezTo>
                  <a:pt x="33" y="71"/>
                  <a:pt x="30" y="65"/>
                  <a:pt x="25" y="61"/>
                </a:cubicBezTo>
                <a:cubicBezTo>
                  <a:pt x="23" y="60"/>
                  <a:pt x="23" y="58"/>
                  <a:pt x="23" y="56"/>
                </a:cubicBezTo>
                <a:cubicBezTo>
                  <a:pt x="22" y="47"/>
                  <a:pt x="21" y="38"/>
                  <a:pt x="18" y="29"/>
                </a:cubicBezTo>
                <a:cubicBezTo>
                  <a:pt x="23" y="30"/>
                  <a:pt x="28" y="32"/>
                  <a:pt x="32" y="33"/>
                </a:cubicBezTo>
                <a:cubicBezTo>
                  <a:pt x="48" y="36"/>
                  <a:pt x="63" y="31"/>
                  <a:pt x="77" y="24"/>
                </a:cubicBezTo>
                <a:cubicBezTo>
                  <a:pt x="92" y="17"/>
                  <a:pt x="107" y="10"/>
                  <a:pt x="121" y="2"/>
                </a:cubicBezTo>
                <a:cubicBezTo>
                  <a:pt x="126" y="0"/>
                  <a:pt x="127" y="1"/>
                  <a:pt x="127" y="6"/>
                </a:cubicBezTo>
                <a:cubicBezTo>
                  <a:pt x="126" y="40"/>
                  <a:pt x="118" y="72"/>
                  <a:pt x="107" y="103"/>
                </a:cubicBezTo>
                <a:cubicBezTo>
                  <a:pt x="101" y="122"/>
                  <a:pt x="94" y="140"/>
                  <a:pt x="87" y="159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12">
            <a:extLst>
              <a:ext uri="{FF2B5EF4-FFF2-40B4-BE49-F238E27FC236}">
                <a16:creationId xmlns:a16="http://schemas.microsoft.com/office/drawing/2014/main" id="{2ABE764A-C9DD-4547-9D39-33058BC42142}"/>
              </a:ext>
            </a:extLst>
          </p:cNvPr>
          <p:cNvSpPr>
            <a:spLocks/>
          </p:cNvSpPr>
          <p:nvPr/>
        </p:nvSpPr>
        <p:spPr bwMode="auto">
          <a:xfrm>
            <a:off x="1858963" y="3794125"/>
            <a:ext cx="722312" cy="419100"/>
          </a:xfrm>
          <a:custGeom>
            <a:avLst/>
            <a:gdLst>
              <a:gd name="T0" fmla="*/ 12 w 191"/>
              <a:gd name="T1" fmla="*/ 93 h 111"/>
              <a:gd name="T2" fmla="*/ 0 w 191"/>
              <a:gd name="T3" fmla="*/ 87 h 111"/>
              <a:gd name="T4" fmla="*/ 18 w 191"/>
              <a:gd name="T5" fmla="*/ 34 h 111"/>
              <a:gd name="T6" fmla="*/ 30 w 191"/>
              <a:gd name="T7" fmla="*/ 36 h 111"/>
              <a:gd name="T8" fmla="*/ 44 w 191"/>
              <a:gd name="T9" fmla="*/ 30 h 111"/>
              <a:gd name="T10" fmla="*/ 49 w 191"/>
              <a:gd name="T11" fmla="*/ 19 h 111"/>
              <a:gd name="T12" fmla="*/ 62 w 191"/>
              <a:gd name="T13" fmla="*/ 11 h 111"/>
              <a:gd name="T14" fmla="*/ 114 w 191"/>
              <a:gd name="T15" fmla="*/ 4 h 111"/>
              <a:gd name="T16" fmla="*/ 119 w 191"/>
              <a:gd name="T17" fmla="*/ 1 h 111"/>
              <a:gd name="T18" fmla="*/ 120 w 191"/>
              <a:gd name="T19" fmla="*/ 1 h 111"/>
              <a:gd name="T20" fmla="*/ 157 w 191"/>
              <a:gd name="T21" fmla="*/ 30 h 111"/>
              <a:gd name="T22" fmla="*/ 187 w 191"/>
              <a:gd name="T23" fmla="*/ 52 h 111"/>
              <a:gd name="T24" fmla="*/ 187 w 191"/>
              <a:gd name="T25" fmla="*/ 61 h 111"/>
              <a:gd name="T26" fmla="*/ 177 w 191"/>
              <a:gd name="T27" fmla="*/ 70 h 111"/>
              <a:gd name="T28" fmla="*/ 171 w 191"/>
              <a:gd name="T29" fmla="*/ 77 h 111"/>
              <a:gd name="T30" fmla="*/ 96 w 191"/>
              <a:gd name="T31" fmla="*/ 110 h 111"/>
              <a:gd name="T32" fmla="*/ 88 w 191"/>
              <a:gd name="T33" fmla="*/ 110 h 111"/>
              <a:gd name="T34" fmla="*/ 75 w 191"/>
              <a:gd name="T35" fmla="*/ 110 h 111"/>
              <a:gd name="T36" fmla="*/ 17 w 191"/>
              <a:gd name="T37" fmla="*/ 98 h 111"/>
              <a:gd name="T38" fmla="*/ 12 w 191"/>
              <a:gd name="T39" fmla="*/ 93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91" h="111">
                <a:moveTo>
                  <a:pt x="12" y="93"/>
                </a:moveTo>
                <a:cubicBezTo>
                  <a:pt x="8" y="91"/>
                  <a:pt x="4" y="90"/>
                  <a:pt x="0" y="87"/>
                </a:cubicBezTo>
                <a:cubicBezTo>
                  <a:pt x="13" y="71"/>
                  <a:pt x="17" y="53"/>
                  <a:pt x="18" y="34"/>
                </a:cubicBezTo>
                <a:cubicBezTo>
                  <a:pt x="22" y="32"/>
                  <a:pt x="26" y="35"/>
                  <a:pt x="30" y="36"/>
                </a:cubicBezTo>
                <a:cubicBezTo>
                  <a:pt x="39" y="37"/>
                  <a:pt x="39" y="37"/>
                  <a:pt x="44" y="30"/>
                </a:cubicBezTo>
                <a:cubicBezTo>
                  <a:pt x="46" y="26"/>
                  <a:pt x="47" y="23"/>
                  <a:pt x="49" y="19"/>
                </a:cubicBezTo>
                <a:cubicBezTo>
                  <a:pt x="52" y="10"/>
                  <a:pt x="52" y="10"/>
                  <a:pt x="62" y="11"/>
                </a:cubicBezTo>
                <a:cubicBezTo>
                  <a:pt x="80" y="13"/>
                  <a:pt x="98" y="12"/>
                  <a:pt x="114" y="4"/>
                </a:cubicBezTo>
                <a:cubicBezTo>
                  <a:pt x="116" y="3"/>
                  <a:pt x="117" y="2"/>
                  <a:pt x="119" y="1"/>
                </a:cubicBezTo>
                <a:cubicBezTo>
                  <a:pt x="119" y="1"/>
                  <a:pt x="120" y="0"/>
                  <a:pt x="120" y="1"/>
                </a:cubicBezTo>
                <a:cubicBezTo>
                  <a:pt x="134" y="9"/>
                  <a:pt x="147" y="18"/>
                  <a:pt x="157" y="30"/>
                </a:cubicBezTo>
                <a:cubicBezTo>
                  <a:pt x="167" y="37"/>
                  <a:pt x="178" y="44"/>
                  <a:pt x="187" y="52"/>
                </a:cubicBezTo>
                <a:cubicBezTo>
                  <a:pt x="191" y="55"/>
                  <a:pt x="191" y="58"/>
                  <a:pt x="187" y="61"/>
                </a:cubicBezTo>
                <a:cubicBezTo>
                  <a:pt x="184" y="64"/>
                  <a:pt x="180" y="67"/>
                  <a:pt x="177" y="70"/>
                </a:cubicBezTo>
                <a:cubicBezTo>
                  <a:pt x="176" y="73"/>
                  <a:pt x="174" y="75"/>
                  <a:pt x="171" y="77"/>
                </a:cubicBezTo>
                <a:cubicBezTo>
                  <a:pt x="149" y="94"/>
                  <a:pt x="124" y="106"/>
                  <a:pt x="96" y="110"/>
                </a:cubicBezTo>
                <a:cubicBezTo>
                  <a:pt x="93" y="110"/>
                  <a:pt x="91" y="110"/>
                  <a:pt x="88" y="110"/>
                </a:cubicBezTo>
                <a:cubicBezTo>
                  <a:pt x="84" y="109"/>
                  <a:pt x="80" y="109"/>
                  <a:pt x="75" y="110"/>
                </a:cubicBezTo>
                <a:cubicBezTo>
                  <a:pt x="55" y="111"/>
                  <a:pt x="36" y="105"/>
                  <a:pt x="17" y="98"/>
                </a:cubicBezTo>
                <a:cubicBezTo>
                  <a:pt x="15" y="97"/>
                  <a:pt x="12" y="96"/>
                  <a:pt x="12" y="93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13">
            <a:extLst>
              <a:ext uri="{FF2B5EF4-FFF2-40B4-BE49-F238E27FC236}">
                <a16:creationId xmlns:a16="http://schemas.microsoft.com/office/drawing/2014/main" id="{60485DB5-8F36-4B4A-8D1C-9547CDFC5F63}"/>
              </a:ext>
            </a:extLst>
          </p:cNvPr>
          <p:cNvSpPr>
            <a:spLocks/>
          </p:cNvSpPr>
          <p:nvPr/>
        </p:nvSpPr>
        <p:spPr bwMode="auto">
          <a:xfrm>
            <a:off x="952500" y="2841625"/>
            <a:ext cx="295275" cy="846137"/>
          </a:xfrm>
          <a:custGeom>
            <a:avLst/>
            <a:gdLst>
              <a:gd name="T0" fmla="*/ 76 w 78"/>
              <a:gd name="T1" fmla="*/ 223 h 224"/>
              <a:gd name="T2" fmla="*/ 66 w 78"/>
              <a:gd name="T3" fmla="*/ 220 h 224"/>
              <a:gd name="T4" fmla="*/ 13 w 78"/>
              <a:gd name="T5" fmla="*/ 161 h 224"/>
              <a:gd name="T6" fmla="*/ 8 w 78"/>
              <a:gd name="T7" fmla="*/ 79 h 224"/>
              <a:gd name="T8" fmla="*/ 10 w 78"/>
              <a:gd name="T9" fmla="*/ 70 h 224"/>
              <a:gd name="T10" fmla="*/ 54 w 78"/>
              <a:gd name="T11" fmla="*/ 0 h 224"/>
              <a:gd name="T12" fmla="*/ 71 w 78"/>
              <a:gd name="T13" fmla="*/ 32 h 224"/>
              <a:gd name="T14" fmla="*/ 78 w 78"/>
              <a:gd name="T15" fmla="*/ 46 h 224"/>
              <a:gd name="T16" fmla="*/ 65 w 78"/>
              <a:gd name="T17" fmla="*/ 81 h 224"/>
              <a:gd name="T18" fmla="*/ 62 w 78"/>
              <a:gd name="T19" fmla="*/ 151 h 224"/>
              <a:gd name="T20" fmla="*/ 76 w 78"/>
              <a:gd name="T21" fmla="*/ 218 h 224"/>
              <a:gd name="T22" fmla="*/ 76 w 78"/>
              <a:gd name="T23" fmla="*/ 223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8" h="224">
                <a:moveTo>
                  <a:pt x="76" y="223"/>
                </a:moveTo>
                <a:cubicBezTo>
                  <a:pt x="72" y="224"/>
                  <a:pt x="69" y="221"/>
                  <a:pt x="66" y="220"/>
                </a:cubicBezTo>
                <a:cubicBezTo>
                  <a:pt x="41" y="207"/>
                  <a:pt x="24" y="186"/>
                  <a:pt x="13" y="161"/>
                </a:cubicBezTo>
                <a:cubicBezTo>
                  <a:pt x="1" y="134"/>
                  <a:pt x="0" y="107"/>
                  <a:pt x="8" y="79"/>
                </a:cubicBezTo>
                <a:cubicBezTo>
                  <a:pt x="9" y="76"/>
                  <a:pt x="11" y="73"/>
                  <a:pt x="10" y="70"/>
                </a:cubicBezTo>
                <a:cubicBezTo>
                  <a:pt x="21" y="44"/>
                  <a:pt x="36" y="21"/>
                  <a:pt x="54" y="0"/>
                </a:cubicBezTo>
                <a:cubicBezTo>
                  <a:pt x="60" y="11"/>
                  <a:pt x="65" y="21"/>
                  <a:pt x="71" y="32"/>
                </a:cubicBezTo>
                <a:cubicBezTo>
                  <a:pt x="74" y="36"/>
                  <a:pt x="78" y="40"/>
                  <a:pt x="78" y="46"/>
                </a:cubicBezTo>
                <a:cubicBezTo>
                  <a:pt x="73" y="57"/>
                  <a:pt x="68" y="69"/>
                  <a:pt x="65" y="81"/>
                </a:cubicBezTo>
                <a:cubicBezTo>
                  <a:pt x="60" y="105"/>
                  <a:pt x="60" y="128"/>
                  <a:pt x="62" y="151"/>
                </a:cubicBezTo>
                <a:cubicBezTo>
                  <a:pt x="64" y="174"/>
                  <a:pt x="68" y="196"/>
                  <a:pt x="76" y="218"/>
                </a:cubicBezTo>
                <a:cubicBezTo>
                  <a:pt x="76" y="219"/>
                  <a:pt x="77" y="221"/>
                  <a:pt x="76" y="223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14">
            <a:extLst>
              <a:ext uri="{FF2B5EF4-FFF2-40B4-BE49-F238E27FC236}">
                <a16:creationId xmlns:a16="http://schemas.microsoft.com/office/drawing/2014/main" id="{14DF2573-0DC1-434A-98AA-F25B6B610997}"/>
              </a:ext>
            </a:extLst>
          </p:cNvPr>
          <p:cNvSpPr>
            <a:spLocks/>
          </p:cNvSpPr>
          <p:nvPr/>
        </p:nvSpPr>
        <p:spPr bwMode="auto">
          <a:xfrm>
            <a:off x="1412875" y="2162175"/>
            <a:ext cx="465137" cy="615950"/>
          </a:xfrm>
          <a:custGeom>
            <a:avLst/>
            <a:gdLst>
              <a:gd name="T0" fmla="*/ 71 w 123"/>
              <a:gd name="T1" fmla="*/ 163 h 163"/>
              <a:gd name="T2" fmla="*/ 68 w 123"/>
              <a:gd name="T3" fmla="*/ 149 h 163"/>
              <a:gd name="T4" fmla="*/ 76 w 123"/>
              <a:gd name="T5" fmla="*/ 96 h 163"/>
              <a:gd name="T6" fmla="*/ 85 w 123"/>
              <a:gd name="T7" fmla="*/ 60 h 163"/>
              <a:gd name="T8" fmla="*/ 85 w 123"/>
              <a:gd name="T9" fmla="*/ 55 h 163"/>
              <a:gd name="T10" fmla="*/ 80 w 123"/>
              <a:gd name="T11" fmla="*/ 57 h 163"/>
              <a:gd name="T12" fmla="*/ 37 w 123"/>
              <a:gd name="T13" fmla="*/ 87 h 163"/>
              <a:gd name="T14" fmla="*/ 33 w 123"/>
              <a:gd name="T15" fmla="*/ 97 h 163"/>
              <a:gd name="T16" fmla="*/ 20 w 123"/>
              <a:gd name="T17" fmla="*/ 130 h 163"/>
              <a:gd name="T18" fmla="*/ 7 w 123"/>
              <a:gd name="T19" fmla="*/ 125 h 163"/>
              <a:gd name="T20" fmla="*/ 2 w 123"/>
              <a:gd name="T21" fmla="*/ 111 h 163"/>
              <a:gd name="T22" fmla="*/ 3 w 123"/>
              <a:gd name="T23" fmla="*/ 105 h 163"/>
              <a:gd name="T24" fmla="*/ 38 w 123"/>
              <a:gd name="T25" fmla="*/ 68 h 163"/>
              <a:gd name="T26" fmla="*/ 74 w 123"/>
              <a:gd name="T27" fmla="*/ 30 h 163"/>
              <a:gd name="T28" fmla="*/ 84 w 123"/>
              <a:gd name="T29" fmla="*/ 11 h 163"/>
              <a:gd name="T30" fmla="*/ 86 w 123"/>
              <a:gd name="T31" fmla="*/ 6 h 163"/>
              <a:gd name="T32" fmla="*/ 98 w 123"/>
              <a:gd name="T33" fmla="*/ 5 h 163"/>
              <a:gd name="T34" fmla="*/ 107 w 123"/>
              <a:gd name="T35" fmla="*/ 28 h 163"/>
              <a:gd name="T36" fmla="*/ 120 w 123"/>
              <a:gd name="T37" fmla="*/ 57 h 163"/>
              <a:gd name="T38" fmla="*/ 121 w 123"/>
              <a:gd name="T39" fmla="*/ 64 h 163"/>
              <a:gd name="T40" fmla="*/ 117 w 123"/>
              <a:gd name="T41" fmla="*/ 110 h 163"/>
              <a:gd name="T42" fmla="*/ 117 w 123"/>
              <a:gd name="T43" fmla="*/ 122 h 163"/>
              <a:gd name="T44" fmla="*/ 98 w 123"/>
              <a:gd name="T45" fmla="*/ 145 h 163"/>
              <a:gd name="T46" fmla="*/ 91 w 123"/>
              <a:gd name="T47" fmla="*/ 149 h 163"/>
              <a:gd name="T48" fmla="*/ 91 w 123"/>
              <a:gd name="T49" fmla="*/ 117 h 163"/>
              <a:gd name="T50" fmla="*/ 91 w 123"/>
              <a:gd name="T51" fmla="*/ 106 h 163"/>
              <a:gd name="T52" fmla="*/ 89 w 123"/>
              <a:gd name="T53" fmla="*/ 103 h 163"/>
              <a:gd name="T54" fmla="*/ 86 w 123"/>
              <a:gd name="T55" fmla="*/ 105 h 163"/>
              <a:gd name="T56" fmla="*/ 85 w 123"/>
              <a:gd name="T57" fmla="*/ 119 h 163"/>
              <a:gd name="T58" fmla="*/ 82 w 123"/>
              <a:gd name="T59" fmla="*/ 154 h 163"/>
              <a:gd name="T60" fmla="*/ 71 w 123"/>
              <a:gd name="T61" fmla="*/ 163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23" h="163">
                <a:moveTo>
                  <a:pt x="71" y="163"/>
                </a:moveTo>
                <a:cubicBezTo>
                  <a:pt x="67" y="159"/>
                  <a:pt x="68" y="154"/>
                  <a:pt x="68" y="149"/>
                </a:cubicBezTo>
                <a:cubicBezTo>
                  <a:pt x="68" y="131"/>
                  <a:pt x="72" y="113"/>
                  <a:pt x="76" y="96"/>
                </a:cubicBezTo>
                <a:cubicBezTo>
                  <a:pt x="79" y="84"/>
                  <a:pt x="82" y="72"/>
                  <a:pt x="85" y="60"/>
                </a:cubicBezTo>
                <a:cubicBezTo>
                  <a:pt x="85" y="58"/>
                  <a:pt x="86" y="56"/>
                  <a:pt x="85" y="55"/>
                </a:cubicBezTo>
                <a:cubicBezTo>
                  <a:pt x="83" y="53"/>
                  <a:pt x="81" y="56"/>
                  <a:pt x="80" y="57"/>
                </a:cubicBezTo>
                <a:cubicBezTo>
                  <a:pt x="66" y="67"/>
                  <a:pt x="51" y="77"/>
                  <a:pt x="37" y="87"/>
                </a:cubicBezTo>
                <a:cubicBezTo>
                  <a:pt x="34" y="89"/>
                  <a:pt x="32" y="92"/>
                  <a:pt x="33" y="97"/>
                </a:cubicBezTo>
                <a:cubicBezTo>
                  <a:pt x="35" y="110"/>
                  <a:pt x="30" y="122"/>
                  <a:pt x="20" y="130"/>
                </a:cubicBezTo>
                <a:cubicBezTo>
                  <a:pt x="14" y="135"/>
                  <a:pt x="8" y="133"/>
                  <a:pt x="7" y="125"/>
                </a:cubicBezTo>
                <a:cubicBezTo>
                  <a:pt x="6" y="120"/>
                  <a:pt x="5" y="115"/>
                  <a:pt x="2" y="111"/>
                </a:cubicBezTo>
                <a:cubicBezTo>
                  <a:pt x="0" y="109"/>
                  <a:pt x="2" y="107"/>
                  <a:pt x="3" y="105"/>
                </a:cubicBezTo>
                <a:cubicBezTo>
                  <a:pt x="13" y="91"/>
                  <a:pt x="26" y="79"/>
                  <a:pt x="38" y="68"/>
                </a:cubicBezTo>
                <a:cubicBezTo>
                  <a:pt x="51" y="56"/>
                  <a:pt x="64" y="44"/>
                  <a:pt x="74" y="30"/>
                </a:cubicBezTo>
                <a:cubicBezTo>
                  <a:pt x="79" y="24"/>
                  <a:pt x="80" y="17"/>
                  <a:pt x="84" y="11"/>
                </a:cubicBezTo>
                <a:cubicBezTo>
                  <a:pt x="84" y="9"/>
                  <a:pt x="85" y="8"/>
                  <a:pt x="86" y="6"/>
                </a:cubicBezTo>
                <a:cubicBezTo>
                  <a:pt x="89" y="0"/>
                  <a:pt x="94" y="0"/>
                  <a:pt x="98" y="5"/>
                </a:cubicBezTo>
                <a:cubicBezTo>
                  <a:pt x="103" y="12"/>
                  <a:pt x="104" y="20"/>
                  <a:pt x="107" y="28"/>
                </a:cubicBezTo>
                <a:cubicBezTo>
                  <a:pt x="111" y="38"/>
                  <a:pt x="115" y="48"/>
                  <a:pt x="120" y="57"/>
                </a:cubicBezTo>
                <a:cubicBezTo>
                  <a:pt x="121" y="59"/>
                  <a:pt x="123" y="61"/>
                  <a:pt x="121" y="64"/>
                </a:cubicBezTo>
                <a:cubicBezTo>
                  <a:pt x="117" y="79"/>
                  <a:pt x="118" y="95"/>
                  <a:pt x="117" y="110"/>
                </a:cubicBezTo>
                <a:cubicBezTo>
                  <a:pt x="117" y="114"/>
                  <a:pt x="117" y="118"/>
                  <a:pt x="117" y="122"/>
                </a:cubicBezTo>
                <a:cubicBezTo>
                  <a:pt x="110" y="129"/>
                  <a:pt x="105" y="138"/>
                  <a:pt x="98" y="145"/>
                </a:cubicBezTo>
                <a:cubicBezTo>
                  <a:pt x="96" y="147"/>
                  <a:pt x="94" y="149"/>
                  <a:pt x="91" y="149"/>
                </a:cubicBezTo>
                <a:cubicBezTo>
                  <a:pt x="90" y="139"/>
                  <a:pt x="90" y="128"/>
                  <a:pt x="91" y="117"/>
                </a:cubicBezTo>
                <a:cubicBezTo>
                  <a:pt x="91" y="114"/>
                  <a:pt x="91" y="110"/>
                  <a:pt x="91" y="106"/>
                </a:cubicBezTo>
                <a:cubicBezTo>
                  <a:pt x="91" y="105"/>
                  <a:pt x="91" y="103"/>
                  <a:pt x="89" y="103"/>
                </a:cubicBezTo>
                <a:cubicBezTo>
                  <a:pt x="88" y="103"/>
                  <a:pt x="87" y="104"/>
                  <a:pt x="86" y="105"/>
                </a:cubicBezTo>
                <a:cubicBezTo>
                  <a:pt x="85" y="110"/>
                  <a:pt x="85" y="115"/>
                  <a:pt x="85" y="119"/>
                </a:cubicBezTo>
                <a:cubicBezTo>
                  <a:pt x="86" y="131"/>
                  <a:pt x="84" y="143"/>
                  <a:pt x="82" y="154"/>
                </a:cubicBezTo>
                <a:cubicBezTo>
                  <a:pt x="81" y="161"/>
                  <a:pt x="75" y="160"/>
                  <a:pt x="71" y="163"/>
                </a:cubicBezTo>
                <a:close/>
              </a:path>
            </a:pathLst>
          </a:custGeom>
          <a:solidFill>
            <a:srgbClr val="E9B1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Freeform 15">
            <a:extLst>
              <a:ext uri="{FF2B5EF4-FFF2-40B4-BE49-F238E27FC236}">
                <a16:creationId xmlns:a16="http://schemas.microsoft.com/office/drawing/2014/main" id="{524F30E5-2D4D-4EE6-AFCC-5325A6724D8E}"/>
              </a:ext>
            </a:extLst>
          </p:cNvPr>
          <p:cNvSpPr>
            <a:spLocks/>
          </p:cNvSpPr>
          <p:nvPr/>
        </p:nvSpPr>
        <p:spPr bwMode="auto">
          <a:xfrm>
            <a:off x="1284288" y="2157413"/>
            <a:ext cx="1182687" cy="1363662"/>
          </a:xfrm>
          <a:custGeom>
            <a:avLst/>
            <a:gdLst>
              <a:gd name="T0" fmla="*/ 134 w 313"/>
              <a:gd name="T1" fmla="*/ 15 h 361"/>
              <a:gd name="T2" fmla="*/ 119 w 313"/>
              <a:gd name="T3" fmla="*/ 14 h 361"/>
              <a:gd name="T4" fmla="*/ 40 w 313"/>
              <a:gd name="T5" fmla="*/ 105 h 361"/>
              <a:gd name="T6" fmla="*/ 16 w 313"/>
              <a:gd name="T7" fmla="*/ 156 h 361"/>
              <a:gd name="T8" fmla="*/ 3 w 313"/>
              <a:gd name="T9" fmla="*/ 168 h 361"/>
              <a:gd name="T10" fmla="*/ 10 w 313"/>
              <a:gd name="T11" fmla="*/ 159 h 361"/>
              <a:gd name="T12" fmla="*/ 24 w 313"/>
              <a:gd name="T13" fmla="*/ 124 h 361"/>
              <a:gd name="T14" fmla="*/ 117 w 313"/>
              <a:gd name="T15" fmla="*/ 10 h 361"/>
              <a:gd name="T16" fmla="*/ 136 w 313"/>
              <a:gd name="T17" fmla="*/ 9 h 361"/>
              <a:gd name="T18" fmla="*/ 156 w 313"/>
              <a:gd name="T19" fmla="*/ 57 h 361"/>
              <a:gd name="T20" fmla="*/ 190 w 313"/>
              <a:gd name="T21" fmla="*/ 90 h 361"/>
              <a:gd name="T22" fmla="*/ 209 w 313"/>
              <a:gd name="T23" fmla="*/ 79 h 361"/>
              <a:gd name="T24" fmla="*/ 225 w 313"/>
              <a:gd name="T25" fmla="*/ 120 h 361"/>
              <a:gd name="T26" fmla="*/ 244 w 313"/>
              <a:gd name="T27" fmla="*/ 173 h 361"/>
              <a:gd name="T28" fmla="*/ 183 w 313"/>
              <a:gd name="T29" fmla="*/ 244 h 361"/>
              <a:gd name="T30" fmla="*/ 188 w 313"/>
              <a:gd name="T31" fmla="*/ 273 h 361"/>
              <a:gd name="T32" fmla="*/ 256 w 313"/>
              <a:gd name="T33" fmla="*/ 197 h 361"/>
              <a:gd name="T34" fmla="*/ 265 w 313"/>
              <a:gd name="T35" fmla="*/ 184 h 361"/>
              <a:gd name="T36" fmla="*/ 268 w 313"/>
              <a:gd name="T37" fmla="*/ 304 h 361"/>
              <a:gd name="T38" fmla="*/ 219 w 313"/>
              <a:gd name="T39" fmla="*/ 313 h 361"/>
              <a:gd name="T40" fmla="*/ 226 w 313"/>
              <a:gd name="T41" fmla="*/ 355 h 361"/>
              <a:gd name="T42" fmla="*/ 270 w 313"/>
              <a:gd name="T43" fmla="*/ 326 h 361"/>
              <a:gd name="T44" fmla="*/ 283 w 313"/>
              <a:gd name="T45" fmla="*/ 310 h 361"/>
              <a:gd name="T46" fmla="*/ 309 w 313"/>
              <a:gd name="T47" fmla="*/ 269 h 361"/>
              <a:gd name="T48" fmla="*/ 311 w 313"/>
              <a:gd name="T49" fmla="*/ 276 h 361"/>
              <a:gd name="T50" fmla="*/ 284 w 313"/>
              <a:gd name="T51" fmla="*/ 324 h 361"/>
              <a:gd name="T52" fmla="*/ 230 w 313"/>
              <a:gd name="T53" fmla="*/ 358 h 361"/>
              <a:gd name="T54" fmla="*/ 210 w 313"/>
              <a:gd name="T55" fmla="*/ 311 h 361"/>
              <a:gd name="T56" fmla="*/ 294 w 313"/>
              <a:gd name="T57" fmla="*/ 250 h 361"/>
              <a:gd name="T58" fmla="*/ 262 w 313"/>
              <a:gd name="T59" fmla="*/ 187 h 361"/>
              <a:gd name="T60" fmla="*/ 196 w 313"/>
              <a:gd name="T61" fmla="*/ 276 h 361"/>
              <a:gd name="T62" fmla="*/ 174 w 313"/>
              <a:gd name="T63" fmla="*/ 272 h 361"/>
              <a:gd name="T64" fmla="*/ 197 w 313"/>
              <a:gd name="T65" fmla="*/ 222 h 361"/>
              <a:gd name="T66" fmla="*/ 242 w 313"/>
              <a:gd name="T67" fmla="*/ 149 h 361"/>
              <a:gd name="T68" fmla="*/ 207 w 313"/>
              <a:gd name="T69" fmla="*/ 124 h 361"/>
              <a:gd name="T70" fmla="*/ 180 w 313"/>
              <a:gd name="T71" fmla="*/ 115 h 361"/>
              <a:gd name="T72" fmla="*/ 179 w 313"/>
              <a:gd name="T73" fmla="*/ 92 h 3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13" h="361">
                <a:moveTo>
                  <a:pt x="155" y="65"/>
                </a:moveTo>
                <a:cubicBezTo>
                  <a:pt x="146" y="49"/>
                  <a:pt x="140" y="32"/>
                  <a:pt x="134" y="15"/>
                </a:cubicBezTo>
                <a:cubicBezTo>
                  <a:pt x="133" y="11"/>
                  <a:pt x="131" y="5"/>
                  <a:pt x="126" y="5"/>
                </a:cubicBezTo>
                <a:cubicBezTo>
                  <a:pt x="121" y="4"/>
                  <a:pt x="120" y="10"/>
                  <a:pt x="119" y="14"/>
                </a:cubicBezTo>
                <a:cubicBezTo>
                  <a:pt x="110" y="39"/>
                  <a:pt x="90" y="55"/>
                  <a:pt x="72" y="72"/>
                </a:cubicBezTo>
                <a:cubicBezTo>
                  <a:pt x="61" y="82"/>
                  <a:pt x="50" y="92"/>
                  <a:pt x="40" y="105"/>
                </a:cubicBezTo>
                <a:cubicBezTo>
                  <a:pt x="39" y="107"/>
                  <a:pt x="37" y="110"/>
                  <a:pt x="36" y="112"/>
                </a:cubicBezTo>
                <a:cubicBezTo>
                  <a:pt x="26" y="126"/>
                  <a:pt x="20" y="141"/>
                  <a:pt x="16" y="156"/>
                </a:cubicBezTo>
                <a:cubicBezTo>
                  <a:pt x="15" y="160"/>
                  <a:pt x="17" y="165"/>
                  <a:pt x="14" y="168"/>
                </a:cubicBezTo>
                <a:cubicBezTo>
                  <a:pt x="10" y="168"/>
                  <a:pt x="7" y="167"/>
                  <a:pt x="3" y="168"/>
                </a:cubicBezTo>
                <a:cubicBezTo>
                  <a:pt x="0" y="170"/>
                  <a:pt x="2" y="166"/>
                  <a:pt x="2" y="165"/>
                </a:cubicBezTo>
                <a:cubicBezTo>
                  <a:pt x="7" y="166"/>
                  <a:pt x="10" y="165"/>
                  <a:pt x="10" y="159"/>
                </a:cubicBezTo>
                <a:cubicBezTo>
                  <a:pt x="10" y="155"/>
                  <a:pt x="12" y="152"/>
                  <a:pt x="13" y="148"/>
                </a:cubicBezTo>
                <a:cubicBezTo>
                  <a:pt x="13" y="138"/>
                  <a:pt x="16" y="130"/>
                  <a:pt x="24" y="124"/>
                </a:cubicBezTo>
                <a:cubicBezTo>
                  <a:pt x="38" y="97"/>
                  <a:pt x="60" y="77"/>
                  <a:pt x="82" y="57"/>
                </a:cubicBezTo>
                <a:cubicBezTo>
                  <a:pt x="97" y="43"/>
                  <a:pt x="110" y="29"/>
                  <a:pt x="117" y="10"/>
                </a:cubicBezTo>
                <a:cubicBezTo>
                  <a:pt x="118" y="5"/>
                  <a:pt x="120" y="0"/>
                  <a:pt x="125" y="0"/>
                </a:cubicBezTo>
                <a:cubicBezTo>
                  <a:pt x="131" y="0"/>
                  <a:pt x="133" y="5"/>
                  <a:pt x="136" y="9"/>
                </a:cubicBezTo>
                <a:cubicBezTo>
                  <a:pt x="142" y="21"/>
                  <a:pt x="144" y="34"/>
                  <a:pt x="150" y="46"/>
                </a:cubicBezTo>
                <a:cubicBezTo>
                  <a:pt x="152" y="50"/>
                  <a:pt x="154" y="54"/>
                  <a:pt x="156" y="57"/>
                </a:cubicBezTo>
                <a:cubicBezTo>
                  <a:pt x="163" y="70"/>
                  <a:pt x="173" y="82"/>
                  <a:pt x="185" y="92"/>
                </a:cubicBezTo>
                <a:cubicBezTo>
                  <a:pt x="187" y="94"/>
                  <a:pt x="189" y="94"/>
                  <a:pt x="190" y="90"/>
                </a:cubicBezTo>
                <a:cubicBezTo>
                  <a:pt x="191" y="89"/>
                  <a:pt x="192" y="87"/>
                  <a:pt x="192" y="86"/>
                </a:cubicBezTo>
                <a:cubicBezTo>
                  <a:pt x="196" y="79"/>
                  <a:pt x="202" y="76"/>
                  <a:pt x="209" y="79"/>
                </a:cubicBezTo>
                <a:cubicBezTo>
                  <a:pt x="216" y="82"/>
                  <a:pt x="221" y="89"/>
                  <a:pt x="218" y="97"/>
                </a:cubicBezTo>
                <a:cubicBezTo>
                  <a:pt x="214" y="107"/>
                  <a:pt x="214" y="114"/>
                  <a:pt x="225" y="120"/>
                </a:cubicBezTo>
                <a:cubicBezTo>
                  <a:pt x="232" y="124"/>
                  <a:pt x="238" y="132"/>
                  <a:pt x="242" y="140"/>
                </a:cubicBezTo>
                <a:cubicBezTo>
                  <a:pt x="249" y="151"/>
                  <a:pt x="250" y="162"/>
                  <a:pt x="244" y="173"/>
                </a:cubicBezTo>
                <a:cubicBezTo>
                  <a:pt x="238" y="188"/>
                  <a:pt x="226" y="200"/>
                  <a:pt x="215" y="211"/>
                </a:cubicBezTo>
                <a:cubicBezTo>
                  <a:pt x="203" y="222"/>
                  <a:pt x="192" y="232"/>
                  <a:pt x="183" y="244"/>
                </a:cubicBezTo>
                <a:cubicBezTo>
                  <a:pt x="180" y="249"/>
                  <a:pt x="177" y="253"/>
                  <a:pt x="176" y="258"/>
                </a:cubicBezTo>
                <a:cubicBezTo>
                  <a:pt x="173" y="268"/>
                  <a:pt x="178" y="274"/>
                  <a:pt x="188" y="273"/>
                </a:cubicBezTo>
                <a:cubicBezTo>
                  <a:pt x="204" y="271"/>
                  <a:pt x="217" y="265"/>
                  <a:pt x="229" y="254"/>
                </a:cubicBezTo>
                <a:cubicBezTo>
                  <a:pt x="246" y="239"/>
                  <a:pt x="253" y="219"/>
                  <a:pt x="256" y="197"/>
                </a:cubicBezTo>
                <a:cubicBezTo>
                  <a:pt x="257" y="194"/>
                  <a:pt x="257" y="191"/>
                  <a:pt x="258" y="187"/>
                </a:cubicBezTo>
                <a:cubicBezTo>
                  <a:pt x="259" y="181"/>
                  <a:pt x="260" y="181"/>
                  <a:pt x="265" y="184"/>
                </a:cubicBezTo>
                <a:cubicBezTo>
                  <a:pt x="293" y="200"/>
                  <a:pt x="305" y="231"/>
                  <a:pt x="296" y="264"/>
                </a:cubicBezTo>
                <a:cubicBezTo>
                  <a:pt x="291" y="281"/>
                  <a:pt x="283" y="295"/>
                  <a:pt x="268" y="304"/>
                </a:cubicBezTo>
                <a:cubicBezTo>
                  <a:pt x="260" y="310"/>
                  <a:pt x="251" y="312"/>
                  <a:pt x="241" y="312"/>
                </a:cubicBezTo>
                <a:cubicBezTo>
                  <a:pt x="234" y="311"/>
                  <a:pt x="227" y="312"/>
                  <a:pt x="219" y="313"/>
                </a:cubicBezTo>
                <a:cubicBezTo>
                  <a:pt x="205" y="315"/>
                  <a:pt x="198" y="323"/>
                  <a:pt x="200" y="336"/>
                </a:cubicBezTo>
                <a:cubicBezTo>
                  <a:pt x="202" y="348"/>
                  <a:pt x="213" y="356"/>
                  <a:pt x="226" y="355"/>
                </a:cubicBezTo>
                <a:cubicBezTo>
                  <a:pt x="240" y="353"/>
                  <a:pt x="252" y="347"/>
                  <a:pt x="262" y="338"/>
                </a:cubicBezTo>
                <a:cubicBezTo>
                  <a:pt x="263" y="332"/>
                  <a:pt x="267" y="330"/>
                  <a:pt x="270" y="326"/>
                </a:cubicBezTo>
                <a:cubicBezTo>
                  <a:pt x="272" y="324"/>
                  <a:pt x="275" y="322"/>
                  <a:pt x="277" y="319"/>
                </a:cubicBezTo>
                <a:cubicBezTo>
                  <a:pt x="278" y="315"/>
                  <a:pt x="280" y="312"/>
                  <a:pt x="283" y="310"/>
                </a:cubicBezTo>
                <a:cubicBezTo>
                  <a:pt x="292" y="304"/>
                  <a:pt x="294" y="294"/>
                  <a:pt x="298" y="286"/>
                </a:cubicBezTo>
                <a:cubicBezTo>
                  <a:pt x="302" y="280"/>
                  <a:pt x="304" y="274"/>
                  <a:pt x="309" y="269"/>
                </a:cubicBezTo>
                <a:cubicBezTo>
                  <a:pt x="309" y="270"/>
                  <a:pt x="310" y="271"/>
                  <a:pt x="311" y="272"/>
                </a:cubicBezTo>
                <a:cubicBezTo>
                  <a:pt x="313" y="273"/>
                  <a:pt x="312" y="275"/>
                  <a:pt x="311" y="276"/>
                </a:cubicBezTo>
                <a:cubicBezTo>
                  <a:pt x="305" y="285"/>
                  <a:pt x="302" y="296"/>
                  <a:pt x="296" y="305"/>
                </a:cubicBezTo>
                <a:cubicBezTo>
                  <a:pt x="293" y="312"/>
                  <a:pt x="289" y="318"/>
                  <a:pt x="284" y="324"/>
                </a:cubicBezTo>
                <a:cubicBezTo>
                  <a:pt x="280" y="330"/>
                  <a:pt x="276" y="336"/>
                  <a:pt x="268" y="338"/>
                </a:cubicBezTo>
                <a:cubicBezTo>
                  <a:pt x="257" y="348"/>
                  <a:pt x="245" y="355"/>
                  <a:pt x="230" y="358"/>
                </a:cubicBezTo>
                <a:cubicBezTo>
                  <a:pt x="214" y="361"/>
                  <a:pt x="200" y="354"/>
                  <a:pt x="196" y="339"/>
                </a:cubicBezTo>
                <a:cubicBezTo>
                  <a:pt x="193" y="327"/>
                  <a:pt x="199" y="316"/>
                  <a:pt x="210" y="311"/>
                </a:cubicBezTo>
                <a:cubicBezTo>
                  <a:pt x="217" y="308"/>
                  <a:pt x="226" y="307"/>
                  <a:pt x="234" y="308"/>
                </a:cubicBezTo>
                <a:cubicBezTo>
                  <a:pt x="274" y="311"/>
                  <a:pt x="292" y="278"/>
                  <a:pt x="294" y="250"/>
                </a:cubicBezTo>
                <a:cubicBezTo>
                  <a:pt x="294" y="243"/>
                  <a:pt x="294" y="236"/>
                  <a:pt x="293" y="229"/>
                </a:cubicBezTo>
                <a:cubicBezTo>
                  <a:pt x="291" y="210"/>
                  <a:pt x="277" y="198"/>
                  <a:pt x="262" y="187"/>
                </a:cubicBezTo>
                <a:cubicBezTo>
                  <a:pt x="260" y="198"/>
                  <a:pt x="259" y="209"/>
                  <a:pt x="255" y="220"/>
                </a:cubicBezTo>
                <a:cubicBezTo>
                  <a:pt x="246" y="249"/>
                  <a:pt x="227" y="268"/>
                  <a:pt x="196" y="276"/>
                </a:cubicBezTo>
                <a:cubicBezTo>
                  <a:pt x="195" y="276"/>
                  <a:pt x="194" y="276"/>
                  <a:pt x="193" y="276"/>
                </a:cubicBezTo>
                <a:cubicBezTo>
                  <a:pt x="186" y="277"/>
                  <a:pt x="179" y="278"/>
                  <a:pt x="174" y="272"/>
                </a:cubicBezTo>
                <a:cubicBezTo>
                  <a:pt x="169" y="265"/>
                  <a:pt x="171" y="257"/>
                  <a:pt x="174" y="250"/>
                </a:cubicBezTo>
                <a:cubicBezTo>
                  <a:pt x="179" y="239"/>
                  <a:pt x="188" y="231"/>
                  <a:pt x="197" y="222"/>
                </a:cubicBezTo>
                <a:cubicBezTo>
                  <a:pt x="210" y="210"/>
                  <a:pt x="224" y="198"/>
                  <a:pt x="234" y="183"/>
                </a:cubicBezTo>
                <a:cubicBezTo>
                  <a:pt x="241" y="173"/>
                  <a:pt x="246" y="162"/>
                  <a:pt x="242" y="149"/>
                </a:cubicBezTo>
                <a:cubicBezTo>
                  <a:pt x="238" y="137"/>
                  <a:pt x="230" y="129"/>
                  <a:pt x="221" y="122"/>
                </a:cubicBezTo>
                <a:cubicBezTo>
                  <a:pt x="213" y="115"/>
                  <a:pt x="213" y="115"/>
                  <a:pt x="207" y="124"/>
                </a:cubicBezTo>
                <a:cubicBezTo>
                  <a:pt x="201" y="133"/>
                  <a:pt x="195" y="135"/>
                  <a:pt x="188" y="132"/>
                </a:cubicBezTo>
                <a:cubicBezTo>
                  <a:pt x="181" y="128"/>
                  <a:pt x="178" y="122"/>
                  <a:pt x="180" y="115"/>
                </a:cubicBezTo>
                <a:cubicBezTo>
                  <a:pt x="181" y="112"/>
                  <a:pt x="181" y="110"/>
                  <a:pt x="183" y="107"/>
                </a:cubicBezTo>
                <a:cubicBezTo>
                  <a:pt x="187" y="101"/>
                  <a:pt x="186" y="97"/>
                  <a:pt x="179" y="92"/>
                </a:cubicBezTo>
                <a:cubicBezTo>
                  <a:pt x="169" y="85"/>
                  <a:pt x="163" y="74"/>
                  <a:pt x="155" y="65"/>
                </a:cubicBezTo>
                <a:close/>
              </a:path>
            </a:pathLst>
          </a:custGeom>
          <a:solidFill>
            <a:srgbClr val="F9FAF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16">
            <a:extLst>
              <a:ext uri="{FF2B5EF4-FFF2-40B4-BE49-F238E27FC236}">
                <a16:creationId xmlns:a16="http://schemas.microsoft.com/office/drawing/2014/main" id="{E4A2621D-0A84-4353-9B1D-5E46DC207D0A}"/>
              </a:ext>
            </a:extLst>
          </p:cNvPr>
          <p:cNvSpPr>
            <a:spLocks/>
          </p:cNvSpPr>
          <p:nvPr/>
        </p:nvSpPr>
        <p:spPr bwMode="auto">
          <a:xfrm>
            <a:off x="1171575" y="2924175"/>
            <a:ext cx="692150" cy="998537"/>
          </a:xfrm>
          <a:custGeom>
            <a:avLst/>
            <a:gdLst>
              <a:gd name="T0" fmla="*/ 18 w 183"/>
              <a:gd name="T1" fmla="*/ 201 h 264"/>
              <a:gd name="T2" fmla="*/ 1 w 183"/>
              <a:gd name="T3" fmla="*/ 99 h 264"/>
              <a:gd name="T4" fmla="*/ 19 w 183"/>
              <a:gd name="T5" fmla="*/ 23 h 264"/>
              <a:gd name="T6" fmla="*/ 20 w 183"/>
              <a:gd name="T7" fmla="*/ 18 h 264"/>
              <a:gd name="T8" fmla="*/ 27 w 183"/>
              <a:gd name="T9" fmla="*/ 14 h 264"/>
              <a:gd name="T10" fmla="*/ 33 w 183"/>
              <a:gd name="T11" fmla="*/ 20 h 264"/>
              <a:gd name="T12" fmla="*/ 38 w 183"/>
              <a:gd name="T13" fmla="*/ 53 h 264"/>
              <a:gd name="T14" fmla="*/ 66 w 183"/>
              <a:gd name="T15" fmla="*/ 81 h 264"/>
              <a:gd name="T16" fmla="*/ 69 w 183"/>
              <a:gd name="T17" fmla="*/ 82 h 264"/>
              <a:gd name="T18" fmla="*/ 80 w 183"/>
              <a:gd name="T19" fmla="*/ 81 h 264"/>
              <a:gd name="T20" fmla="*/ 78 w 183"/>
              <a:gd name="T21" fmla="*/ 69 h 264"/>
              <a:gd name="T22" fmla="*/ 71 w 183"/>
              <a:gd name="T23" fmla="*/ 63 h 264"/>
              <a:gd name="T24" fmla="*/ 37 w 183"/>
              <a:gd name="T25" fmla="*/ 9 h 264"/>
              <a:gd name="T26" fmla="*/ 34 w 183"/>
              <a:gd name="T27" fmla="*/ 2 h 264"/>
              <a:gd name="T28" fmla="*/ 42 w 183"/>
              <a:gd name="T29" fmla="*/ 1 h 264"/>
              <a:gd name="T30" fmla="*/ 46 w 183"/>
              <a:gd name="T31" fmla="*/ 7 h 264"/>
              <a:gd name="T32" fmla="*/ 69 w 183"/>
              <a:gd name="T33" fmla="*/ 47 h 264"/>
              <a:gd name="T34" fmla="*/ 74 w 183"/>
              <a:gd name="T35" fmla="*/ 56 h 264"/>
              <a:gd name="T36" fmla="*/ 82 w 183"/>
              <a:gd name="T37" fmla="*/ 63 h 264"/>
              <a:gd name="T38" fmla="*/ 87 w 183"/>
              <a:gd name="T39" fmla="*/ 85 h 264"/>
              <a:gd name="T40" fmla="*/ 66 w 183"/>
              <a:gd name="T41" fmla="*/ 88 h 264"/>
              <a:gd name="T42" fmla="*/ 30 w 183"/>
              <a:gd name="T43" fmla="*/ 46 h 264"/>
              <a:gd name="T44" fmla="*/ 29 w 183"/>
              <a:gd name="T45" fmla="*/ 42 h 264"/>
              <a:gd name="T46" fmla="*/ 26 w 183"/>
              <a:gd name="T47" fmla="*/ 33 h 264"/>
              <a:gd name="T48" fmla="*/ 20 w 183"/>
              <a:gd name="T49" fmla="*/ 29 h 264"/>
              <a:gd name="T50" fmla="*/ 5 w 183"/>
              <a:gd name="T51" fmla="*/ 90 h 264"/>
              <a:gd name="T52" fmla="*/ 20 w 183"/>
              <a:gd name="T53" fmla="*/ 196 h 264"/>
              <a:gd name="T54" fmla="*/ 25 w 183"/>
              <a:gd name="T55" fmla="*/ 206 h 264"/>
              <a:gd name="T56" fmla="*/ 41 w 183"/>
              <a:gd name="T57" fmla="*/ 228 h 264"/>
              <a:gd name="T58" fmla="*/ 60 w 183"/>
              <a:gd name="T59" fmla="*/ 243 h 264"/>
              <a:gd name="T60" fmla="*/ 82 w 183"/>
              <a:gd name="T61" fmla="*/ 252 h 264"/>
              <a:gd name="T62" fmla="*/ 123 w 183"/>
              <a:gd name="T63" fmla="*/ 256 h 264"/>
              <a:gd name="T64" fmla="*/ 129 w 183"/>
              <a:gd name="T65" fmla="*/ 258 h 264"/>
              <a:gd name="T66" fmla="*/ 171 w 183"/>
              <a:gd name="T67" fmla="*/ 230 h 264"/>
              <a:gd name="T68" fmla="*/ 168 w 183"/>
              <a:gd name="T69" fmla="*/ 205 h 264"/>
              <a:gd name="T70" fmla="*/ 167 w 183"/>
              <a:gd name="T71" fmla="*/ 201 h 264"/>
              <a:gd name="T72" fmla="*/ 171 w 183"/>
              <a:gd name="T73" fmla="*/ 203 h 264"/>
              <a:gd name="T74" fmla="*/ 153 w 183"/>
              <a:gd name="T75" fmla="*/ 257 h 264"/>
              <a:gd name="T76" fmla="*/ 131 w 183"/>
              <a:gd name="T77" fmla="*/ 263 h 264"/>
              <a:gd name="T78" fmla="*/ 80 w 183"/>
              <a:gd name="T79" fmla="*/ 258 h 264"/>
              <a:gd name="T80" fmla="*/ 52 w 183"/>
              <a:gd name="T81" fmla="*/ 247 h 264"/>
              <a:gd name="T82" fmla="*/ 19 w 183"/>
              <a:gd name="T83" fmla="*/ 203 h 264"/>
              <a:gd name="T84" fmla="*/ 18 w 183"/>
              <a:gd name="T85" fmla="*/ 201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83" h="264">
                <a:moveTo>
                  <a:pt x="18" y="201"/>
                </a:moveTo>
                <a:cubicBezTo>
                  <a:pt x="4" y="168"/>
                  <a:pt x="0" y="134"/>
                  <a:pt x="1" y="99"/>
                </a:cubicBezTo>
                <a:cubicBezTo>
                  <a:pt x="1" y="73"/>
                  <a:pt x="6" y="47"/>
                  <a:pt x="19" y="23"/>
                </a:cubicBezTo>
                <a:cubicBezTo>
                  <a:pt x="18" y="21"/>
                  <a:pt x="19" y="19"/>
                  <a:pt x="20" y="18"/>
                </a:cubicBezTo>
                <a:cubicBezTo>
                  <a:pt x="22" y="15"/>
                  <a:pt x="24" y="13"/>
                  <a:pt x="27" y="14"/>
                </a:cubicBezTo>
                <a:cubicBezTo>
                  <a:pt x="31" y="14"/>
                  <a:pt x="32" y="17"/>
                  <a:pt x="33" y="20"/>
                </a:cubicBezTo>
                <a:cubicBezTo>
                  <a:pt x="34" y="31"/>
                  <a:pt x="37" y="42"/>
                  <a:pt x="38" y="53"/>
                </a:cubicBezTo>
                <a:cubicBezTo>
                  <a:pt x="45" y="64"/>
                  <a:pt x="55" y="73"/>
                  <a:pt x="66" y="81"/>
                </a:cubicBezTo>
                <a:cubicBezTo>
                  <a:pt x="67" y="82"/>
                  <a:pt x="68" y="82"/>
                  <a:pt x="69" y="82"/>
                </a:cubicBezTo>
                <a:cubicBezTo>
                  <a:pt x="73" y="83"/>
                  <a:pt x="77" y="85"/>
                  <a:pt x="80" y="81"/>
                </a:cubicBezTo>
                <a:cubicBezTo>
                  <a:pt x="83" y="76"/>
                  <a:pt x="81" y="73"/>
                  <a:pt x="78" y="69"/>
                </a:cubicBezTo>
                <a:cubicBezTo>
                  <a:pt x="76" y="67"/>
                  <a:pt x="73" y="65"/>
                  <a:pt x="71" y="63"/>
                </a:cubicBezTo>
                <a:cubicBezTo>
                  <a:pt x="53" y="49"/>
                  <a:pt x="43" y="30"/>
                  <a:pt x="37" y="9"/>
                </a:cubicBezTo>
                <a:cubicBezTo>
                  <a:pt x="36" y="7"/>
                  <a:pt x="36" y="4"/>
                  <a:pt x="34" y="2"/>
                </a:cubicBezTo>
                <a:cubicBezTo>
                  <a:pt x="36" y="0"/>
                  <a:pt x="39" y="1"/>
                  <a:pt x="42" y="1"/>
                </a:cubicBezTo>
                <a:cubicBezTo>
                  <a:pt x="45" y="2"/>
                  <a:pt x="45" y="4"/>
                  <a:pt x="46" y="7"/>
                </a:cubicBezTo>
                <a:cubicBezTo>
                  <a:pt x="50" y="22"/>
                  <a:pt x="58" y="35"/>
                  <a:pt x="69" y="47"/>
                </a:cubicBezTo>
                <a:cubicBezTo>
                  <a:pt x="71" y="50"/>
                  <a:pt x="73" y="52"/>
                  <a:pt x="74" y="56"/>
                </a:cubicBezTo>
                <a:cubicBezTo>
                  <a:pt x="76" y="59"/>
                  <a:pt x="79" y="61"/>
                  <a:pt x="82" y="63"/>
                </a:cubicBezTo>
                <a:cubicBezTo>
                  <a:pt x="89" y="69"/>
                  <a:pt x="91" y="78"/>
                  <a:pt x="87" y="85"/>
                </a:cubicBezTo>
                <a:cubicBezTo>
                  <a:pt x="83" y="91"/>
                  <a:pt x="74" y="93"/>
                  <a:pt x="66" y="88"/>
                </a:cubicBezTo>
                <a:cubicBezTo>
                  <a:pt x="49" y="78"/>
                  <a:pt x="35" y="66"/>
                  <a:pt x="30" y="46"/>
                </a:cubicBezTo>
                <a:cubicBezTo>
                  <a:pt x="30" y="44"/>
                  <a:pt x="29" y="43"/>
                  <a:pt x="29" y="42"/>
                </a:cubicBezTo>
                <a:cubicBezTo>
                  <a:pt x="27" y="39"/>
                  <a:pt x="26" y="36"/>
                  <a:pt x="26" y="33"/>
                </a:cubicBezTo>
                <a:cubicBezTo>
                  <a:pt x="25" y="29"/>
                  <a:pt x="24" y="29"/>
                  <a:pt x="20" y="29"/>
                </a:cubicBezTo>
                <a:cubicBezTo>
                  <a:pt x="10" y="48"/>
                  <a:pt x="6" y="69"/>
                  <a:pt x="5" y="90"/>
                </a:cubicBezTo>
                <a:cubicBezTo>
                  <a:pt x="3" y="126"/>
                  <a:pt x="7" y="162"/>
                  <a:pt x="20" y="196"/>
                </a:cubicBezTo>
                <a:cubicBezTo>
                  <a:pt x="22" y="200"/>
                  <a:pt x="23" y="203"/>
                  <a:pt x="25" y="206"/>
                </a:cubicBezTo>
                <a:cubicBezTo>
                  <a:pt x="32" y="212"/>
                  <a:pt x="35" y="221"/>
                  <a:pt x="41" y="228"/>
                </a:cubicBezTo>
                <a:cubicBezTo>
                  <a:pt x="47" y="234"/>
                  <a:pt x="53" y="240"/>
                  <a:pt x="60" y="243"/>
                </a:cubicBezTo>
                <a:cubicBezTo>
                  <a:pt x="68" y="246"/>
                  <a:pt x="74" y="251"/>
                  <a:pt x="82" y="252"/>
                </a:cubicBezTo>
                <a:cubicBezTo>
                  <a:pt x="96" y="254"/>
                  <a:pt x="109" y="258"/>
                  <a:pt x="123" y="256"/>
                </a:cubicBezTo>
                <a:cubicBezTo>
                  <a:pt x="126" y="256"/>
                  <a:pt x="127" y="257"/>
                  <a:pt x="129" y="258"/>
                </a:cubicBezTo>
                <a:cubicBezTo>
                  <a:pt x="153" y="257"/>
                  <a:pt x="166" y="247"/>
                  <a:pt x="171" y="230"/>
                </a:cubicBezTo>
                <a:cubicBezTo>
                  <a:pt x="173" y="221"/>
                  <a:pt x="172" y="213"/>
                  <a:pt x="168" y="205"/>
                </a:cubicBezTo>
                <a:cubicBezTo>
                  <a:pt x="167" y="204"/>
                  <a:pt x="165" y="202"/>
                  <a:pt x="167" y="201"/>
                </a:cubicBezTo>
                <a:cubicBezTo>
                  <a:pt x="169" y="199"/>
                  <a:pt x="170" y="202"/>
                  <a:pt x="171" y="203"/>
                </a:cubicBezTo>
                <a:cubicBezTo>
                  <a:pt x="183" y="221"/>
                  <a:pt x="173" y="249"/>
                  <a:pt x="153" y="257"/>
                </a:cubicBezTo>
                <a:cubicBezTo>
                  <a:pt x="146" y="260"/>
                  <a:pt x="139" y="261"/>
                  <a:pt x="131" y="263"/>
                </a:cubicBezTo>
                <a:cubicBezTo>
                  <a:pt x="114" y="264"/>
                  <a:pt x="97" y="263"/>
                  <a:pt x="80" y="258"/>
                </a:cubicBezTo>
                <a:cubicBezTo>
                  <a:pt x="70" y="256"/>
                  <a:pt x="61" y="252"/>
                  <a:pt x="52" y="247"/>
                </a:cubicBezTo>
                <a:cubicBezTo>
                  <a:pt x="36" y="236"/>
                  <a:pt x="25" y="221"/>
                  <a:pt x="19" y="203"/>
                </a:cubicBezTo>
                <a:cubicBezTo>
                  <a:pt x="18" y="202"/>
                  <a:pt x="18" y="201"/>
                  <a:pt x="18" y="201"/>
                </a:cubicBezTo>
                <a:close/>
              </a:path>
            </a:pathLst>
          </a:custGeom>
          <a:solidFill>
            <a:srgbClr val="F9F9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2" name="Freeform 17">
            <a:extLst>
              <a:ext uri="{FF2B5EF4-FFF2-40B4-BE49-F238E27FC236}">
                <a16:creationId xmlns:a16="http://schemas.microsoft.com/office/drawing/2014/main" id="{0D1ECB00-06DF-4435-A4BB-034513F1F3D9}"/>
              </a:ext>
            </a:extLst>
          </p:cNvPr>
          <p:cNvSpPr>
            <a:spLocks/>
          </p:cNvSpPr>
          <p:nvPr/>
        </p:nvSpPr>
        <p:spPr bwMode="auto">
          <a:xfrm>
            <a:off x="1681163" y="2808288"/>
            <a:ext cx="128587" cy="830262"/>
          </a:xfrm>
          <a:custGeom>
            <a:avLst/>
            <a:gdLst>
              <a:gd name="T0" fmla="*/ 34 w 34"/>
              <a:gd name="T1" fmla="*/ 220 h 220"/>
              <a:gd name="T2" fmla="*/ 8 w 34"/>
              <a:gd name="T3" fmla="*/ 166 h 220"/>
              <a:gd name="T4" fmla="*/ 6 w 34"/>
              <a:gd name="T5" fmla="*/ 46 h 220"/>
              <a:gd name="T6" fmla="*/ 12 w 34"/>
              <a:gd name="T7" fmla="*/ 5 h 220"/>
              <a:gd name="T8" fmla="*/ 15 w 34"/>
              <a:gd name="T9" fmla="*/ 1 h 220"/>
              <a:gd name="T10" fmla="*/ 18 w 34"/>
              <a:gd name="T11" fmla="*/ 6 h 220"/>
              <a:gd name="T12" fmla="*/ 15 w 34"/>
              <a:gd name="T13" fmla="*/ 64 h 220"/>
              <a:gd name="T14" fmla="*/ 13 w 34"/>
              <a:gd name="T15" fmla="*/ 160 h 220"/>
              <a:gd name="T16" fmla="*/ 22 w 34"/>
              <a:gd name="T17" fmla="*/ 190 h 220"/>
              <a:gd name="T18" fmla="*/ 34 w 34"/>
              <a:gd name="T19" fmla="*/ 220 h 2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4" h="220">
                <a:moveTo>
                  <a:pt x="34" y="220"/>
                </a:moveTo>
                <a:cubicBezTo>
                  <a:pt x="16" y="205"/>
                  <a:pt x="12" y="186"/>
                  <a:pt x="8" y="166"/>
                </a:cubicBezTo>
                <a:cubicBezTo>
                  <a:pt x="0" y="126"/>
                  <a:pt x="2" y="86"/>
                  <a:pt x="6" y="46"/>
                </a:cubicBezTo>
                <a:cubicBezTo>
                  <a:pt x="8" y="32"/>
                  <a:pt x="10" y="19"/>
                  <a:pt x="12" y="5"/>
                </a:cubicBezTo>
                <a:cubicBezTo>
                  <a:pt x="12" y="3"/>
                  <a:pt x="12" y="0"/>
                  <a:pt x="15" y="1"/>
                </a:cubicBezTo>
                <a:cubicBezTo>
                  <a:pt x="18" y="1"/>
                  <a:pt x="18" y="4"/>
                  <a:pt x="18" y="6"/>
                </a:cubicBezTo>
                <a:cubicBezTo>
                  <a:pt x="18" y="25"/>
                  <a:pt x="17" y="44"/>
                  <a:pt x="15" y="64"/>
                </a:cubicBezTo>
                <a:cubicBezTo>
                  <a:pt x="11" y="96"/>
                  <a:pt x="8" y="128"/>
                  <a:pt x="13" y="160"/>
                </a:cubicBezTo>
                <a:cubicBezTo>
                  <a:pt x="14" y="171"/>
                  <a:pt x="17" y="181"/>
                  <a:pt x="22" y="190"/>
                </a:cubicBezTo>
                <a:cubicBezTo>
                  <a:pt x="27" y="199"/>
                  <a:pt x="30" y="209"/>
                  <a:pt x="34" y="22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3" name="Freeform 18">
            <a:extLst>
              <a:ext uri="{FF2B5EF4-FFF2-40B4-BE49-F238E27FC236}">
                <a16:creationId xmlns:a16="http://schemas.microsoft.com/office/drawing/2014/main" id="{1915112D-DF20-4438-9E00-40CFB4C6AAC5}"/>
              </a:ext>
            </a:extLst>
          </p:cNvPr>
          <p:cNvSpPr>
            <a:spLocks/>
          </p:cNvSpPr>
          <p:nvPr/>
        </p:nvSpPr>
        <p:spPr bwMode="auto">
          <a:xfrm>
            <a:off x="1893888" y="3630613"/>
            <a:ext cx="195262" cy="185737"/>
          </a:xfrm>
          <a:custGeom>
            <a:avLst/>
            <a:gdLst>
              <a:gd name="T0" fmla="*/ 0 w 52"/>
              <a:gd name="T1" fmla="*/ 29 h 49"/>
              <a:gd name="T2" fmla="*/ 12 w 52"/>
              <a:gd name="T3" fmla="*/ 11 h 49"/>
              <a:gd name="T4" fmla="*/ 45 w 52"/>
              <a:gd name="T5" fmla="*/ 9 h 49"/>
              <a:gd name="T6" fmla="*/ 51 w 52"/>
              <a:gd name="T7" fmla="*/ 19 h 49"/>
              <a:gd name="T8" fmla="*/ 46 w 52"/>
              <a:gd name="T9" fmla="*/ 49 h 49"/>
              <a:gd name="T10" fmla="*/ 0 w 52"/>
              <a:gd name="T11" fmla="*/ 29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2" h="49">
                <a:moveTo>
                  <a:pt x="0" y="29"/>
                </a:moveTo>
                <a:cubicBezTo>
                  <a:pt x="4" y="23"/>
                  <a:pt x="7" y="17"/>
                  <a:pt x="12" y="11"/>
                </a:cubicBezTo>
                <a:cubicBezTo>
                  <a:pt x="20" y="0"/>
                  <a:pt x="37" y="1"/>
                  <a:pt x="45" y="9"/>
                </a:cubicBezTo>
                <a:cubicBezTo>
                  <a:pt x="48" y="11"/>
                  <a:pt x="50" y="14"/>
                  <a:pt x="51" y="19"/>
                </a:cubicBezTo>
                <a:cubicBezTo>
                  <a:pt x="52" y="29"/>
                  <a:pt x="49" y="39"/>
                  <a:pt x="46" y="49"/>
                </a:cubicBezTo>
                <a:cubicBezTo>
                  <a:pt x="29" y="47"/>
                  <a:pt x="13" y="42"/>
                  <a:pt x="0" y="29"/>
                </a:cubicBezTo>
                <a:close/>
              </a:path>
            </a:pathLst>
          </a:custGeom>
          <a:solidFill>
            <a:srgbClr val="D282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19">
            <a:extLst>
              <a:ext uri="{FF2B5EF4-FFF2-40B4-BE49-F238E27FC236}">
                <a16:creationId xmlns:a16="http://schemas.microsoft.com/office/drawing/2014/main" id="{E9727E65-A1A0-43F0-BADE-711F273CACC4}"/>
              </a:ext>
            </a:extLst>
          </p:cNvPr>
          <p:cNvSpPr>
            <a:spLocks/>
          </p:cNvSpPr>
          <p:nvPr/>
        </p:nvSpPr>
        <p:spPr bwMode="auto">
          <a:xfrm>
            <a:off x="2217738" y="3594100"/>
            <a:ext cx="219075" cy="188912"/>
          </a:xfrm>
          <a:custGeom>
            <a:avLst/>
            <a:gdLst>
              <a:gd name="T0" fmla="*/ 22 w 58"/>
              <a:gd name="T1" fmla="*/ 50 h 50"/>
              <a:gd name="T2" fmla="*/ 6 w 58"/>
              <a:gd name="T3" fmla="*/ 24 h 50"/>
              <a:gd name="T4" fmla="*/ 19 w 58"/>
              <a:gd name="T5" fmla="*/ 2 h 50"/>
              <a:gd name="T6" fmla="*/ 53 w 58"/>
              <a:gd name="T7" fmla="*/ 12 h 50"/>
              <a:gd name="T8" fmla="*/ 58 w 58"/>
              <a:gd name="T9" fmla="*/ 15 h 50"/>
              <a:gd name="T10" fmla="*/ 22 w 58"/>
              <a:gd name="T11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8" h="50">
                <a:moveTo>
                  <a:pt x="22" y="50"/>
                </a:moveTo>
                <a:cubicBezTo>
                  <a:pt x="16" y="42"/>
                  <a:pt x="10" y="34"/>
                  <a:pt x="6" y="24"/>
                </a:cubicBezTo>
                <a:cubicBezTo>
                  <a:pt x="0" y="12"/>
                  <a:pt x="5" y="3"/>
                  <a:pt x="19" y="2"/>
                </a:cubicBezTo>
                <a:cubicBezTo>
                  <a:pt x="32" y="0"/>
                  <a:pt x="42" y="6"/>
                  <a:pt x="53" y="12"/>
                </a:cubicBezTo>
                <a:cubicBezTo>
                  <a:pt x="54" y="13"/>
                  <a:pt x="56" y="14"/>
                  <a:pt x="58" y="15"/>
                </a:cubicBezTo>
                <a:cubicBezTo>
                  <a:pt x="49" y="30"/>
                  <a:pt x="38" y="43"/>
                  <a:pt x="22" y="50"/>
                </a:cubicBezTo>
                <a:close/>
              </a:path>
            </a:pathLst>
          </a:custGeom>
          <a:solidFill>
            <a:srgbClr val="D282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20">
            <a:extLst>
              <a:ext uri="{FF2B5EF4-FFF2-40B4-BE49-F238E27FC236}">
                <a16:creationId xmlns:a16="http://schemas.microsoft.com/office/drawing/2014/main" id="{C7CE22D7-276B-4DAD-9FC2-7CAED08A9954}"/>
              </a:ext>
            </a:extLst>
          </p:cNvPr>
          <p:cNvSpPr>
            <a:spLocks/>
          </p:cNvSpPr>
          <p:nvPr/>
        </p:nvSpPr>
        <p:spPr bwMode="auto">
          <a:xfrm>
            <a:off x="1330325" y="2868613"/>
            <a:ext cx="139700" cy="268287"/>
          </a:xfrm>
          <a:custGeom>
            <a:avLst/>
            <a:gdLst>
              <a:gd name="T0" fmla="*/ 32 w 37"/>
              <a:gd name="T1" fmla="*/ 71 h 71"/>
              <a:gd name="T2" fmla="*/ 0 w 37"/>
              <a:gd name="T3" fmla="*/ 16 h 71"/>
              <a:gd name="T4" fmla="*/ 13 w 37"/>
              <a:gd name="T5" fmla="*/ 8 h 71"/>
              <a:gd name="T6" fmla="*/ 18 w 37"/>
              <a:gd name="T7" fmla="*/ 0 h 71"/>
              <a:gd name="T8" fmla="*/ 33 w 37"/>
              <a:gd name="T9" fmla="*/ 33 h 71"/>
              <a:gd name="T10" fmla="*/ 32 w 37"/>
              <a:gd name="T11" fmla="*/ 71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7" h="71">
                <a:moveTo>
                  <a:pt x="32" y="71"/>
                </a:moveTo>
                <a:cubicBezTo>
                  <a:pt x="15" y="56"/>
                  <a:pt x="5" y="38"/>
                  <a:pt x="0" y="16"/>
                </a:cubicBezTo>
                <a:cubicBezTo>
                  <a:pt x="2" y="10"/>
                  <a:pt x="9" y="11"/>
                  <a:pt x="13" y="8"/>
                </a:cubicBezTo>
                <a:cubicBezTo>
                  <a:pt x="16" y="6"/>
                  <a:pt x="19" y="5"/>
                  <a:pt x="18" y="0"/>
                </a:cubicBezTo>
                <a:cubicBezTo>
                  <a:pt x="24" y="11"/>
                  <a:pt x="29" y="22"/>
                  <a:pt x="33" y="33"/>
                </a:cubicBezTo>
                <a:cubicBezTo>
                  <a:pt x="37" y="46"/>
                  <a:pt x="37" y="58"/>
                  <a:pt x="32" y="71"/>
                </a:cubicBezTo>
                <a:close/>
              </a:path>
            </a:pathLst>
          </a:custGeom>
          <a:solidFill>
            <a:srgbClr val="E4DC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21">
            <a:extLst>
              <a:ext uri="{FF2B5EF4-FFF2-40B4-BE49-F238E27FC236}">
                <a16:creationId xmlns:a16="http://schemas.microsoft.com/office/drawing/2014/main" id="{CD1E96E5-B091-47F5-B6B3-22837E49BFD6}"/>
              </a:ext>
            </a:extLst>
          </p:cNvPr>
          <p:cNvSpPr>
            <a:spLocks/>
          </p:cNvSpPr>
          <p:nvPr/>
        </p:nvSpPr>
        <p:spPr bwMode="auto">
          <a:xfrm>
            <a:off x="1220788" y="2932113"/>
            <a:ext cx="227012" cy="246062"/>
          </a:xfrm>
          <a:custGeom>
            <a:avLst/>
            <a:gdLst>
              <a:gd name="T0" fmla="*/ 24 w 60"/>
              <a:gd name="T1" fmla="*/ 52 h 65"/>
              <a:gd name="T2" fmla="*/ 17 w 60"/>
              <a:gd name="T3" fmla="*/ 22 h 65"/>
              <a:gd name="T4" fmla="*/ 15 w 60"/>
              <a:gd name="T5" fmla="*/ 14 h 65"/>
              <a:gd name="T6" fmla="*/ 8 w 60"/>
              <a:gd name="T7" fmla="*/ 19 h 65"/>
              <a:gd name="T8" fmla="*/ 6 w 60"/>
              <a:gd name="T9" fmla="*/ 21 h 65"/>
              <a:gd name="T10" fmla="*/ 0 w 60"/>
              <a:gd name="T11" fmla="*/ 8 h 65"/>
              <a:gd name="T12" fmla="*/ 5 w 60"/>
              <a:gd name="T13" fmla="*/ 9 h 65"/>
              <a:gd name="T14" fmla="*/ 21 w 60"/>
              <a:gd name="T15" fmla="*/ 0 h 65"/>
              <a:gd name="T16" fmla="*/ 26 w 60"/>
              <a:gd name="T17" fmla="*/ 5 h 65"/>
              <a:gd name="T18" fmla="*/ 53 w 60"/>
              <a:gd name="T19" fmla="*/ 53 h 65"/>
              <a:gd name="T20" fmla="*/ 60 w 60"/>
              <a:gd name="T21" fmla="*/ 59 h 65"/>
              <a:gd name="T22" fmla="*/ 51 w 60"/>
              <a:gd name="T23" fmla="*/ 64 h 65"/>
              <a:gd name="T24" fmla="*/ 29 w 60"/>
              <a:gd name="T25" fmla="*/ 56 h 65"/>
              <a:gd name="T26" fmla="*/ 24 w 60"/>
              <a:gd name="T27" fmla="*/ 52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" h="65">
                <a:moveTo>
                  <a:pt x="24" y="52"/>
                </a:moveTo>
                <a:cubicBezTo>
                  <a:pt x="21" y="42"/>
                  <a:pt x="19" y="32"/>
                  <a:pt x="17" y="22"/>
                </a:cubicBezTo>
                <a:cubicBezTo>
                  <a:pt x="17" y="19"/>
                  <a:pt x="18" y="15"/>
                  <a:pt x="15" y="14"/>
                </a:cubicBezTo>
                <a:cubicBezTo>
                  <a:pt x="11" y="12"/>
                  <a:pt x="10" y="17"/>
                  <a:pt x="8" y="19"/>
                </a:cubicBezTo>
                <a:cubicBezTo>
                  <a:pt x="7" y="19"/>
                  <a:pt x="6" y="20"/>
                  <a:pt x="6" y="21"/>
                </a:cubicBezTo>
                <a:cubicBezTo>
                  <a:pt x="3" y="17"/>
                  <a:pt x="1" y="12"/>
                  <a:pt x="0" y="8"/>
                </a:cubicBezTo>
                <a:cubicBezTo>
                  <a:pt x="1" y="9"/>
                  <a:pt x="3" y="10"/>
                  <a:pt x="5" y="9"/>
                </a:cubicBezTo>
                <a:cubicBezTo>
                  <a:pt x="10" y="5"/>
                  <a:pt x="17" y="5"/>
                  <a:pt x="21" y="0"/>
                </a:cubicBezTo>
                <a:cubicBezTo>
                  <a:pt x="25" y="0"/>
                  <a:pt x="26" y="2"/>
                  <a:pt x="26" y="5"/>
                </a:cubicBezTo>
                <a:cubicBezTo>
                  <a:pt x="31" y="23"/>
                  <a:pt x="39" y="39"/>
                  <a:pt x="53" y="53"/>
                </a:cubicBezTo>
                <a:cubicBezTo>
                  <a:pt x="55" y="55"/>
                  <a:pt x="57" y="57"/>
                  <a:pt x="60" y="59"/>
                </a:cubicBezTo>
                <a:cubicBezTo>
                  <a:pt x="58" y="63"/>
                  <a:pt x="55" y="64"/>
                  <a:pt x="51" y="64"/>
                </a:cubicBezTo>
                <a:cubicBezTo>
                  <a:pt x="42" y="65"/>
                  <a:pt x="35" y="62"/>
                  <a:pt x="29" y="56"/>
                </a:cubicBezTo>
                <a:cubicBezTo>
                  <a:pt x="27" y="55"/>
                  <a:pt x="26" y="53"/>
                  <a:pt x="24" y="52"/>
                </a:cubicBezTo>
                <a:close/>
              </a:path>
            </a:pathLst>
          </a:custGeom>
          <a:solidFill>
            <a:srgbClr val="E3DB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22">
            <a:extLst>
              <a:ext uri="{FF2B5EF4-FFF2-40B4-BE49-F238E27FC236}">
                <a16:creationId xmlns:a16="http://schemas.microsoft.com/office/drawing/2014/main" id="{713E3CFB-8422-4704-A99D-711A20F7D165}"/>
              </a:ext>
            </a:extLst>
          </p:cNvPr>
          <p:cNvSpPr>
            <a:spLocks/>
          </p:cNvSpPr>
          <p:nvPr/>
        </p:nvSpPr>
        <p:spPr bwMode="auto">
          <a:xfrm>
            <a:off x="2297113" y="3362325"/>
            <a:ext cx="223837" cy="139700"/>
          </a:xfrm>
          <a:custGeom>
            <a:avLst/>
            <a:gdLst>
              <a:gd name="T0" fmla="*/ 0 w 59"/>
              <a:gd name="T1" fmla="*/ 19 h 37"/>
              <a:gd name="T2" fmla="*/ 14 w 59"/>
              <a:gd name="T3" fmla="*/ 4 h 37"/>
              <a:gd name="T4" fmla="*/ 21 w 59"/>
              <a:gd name="T5" fmla="*/ 1 h 37"/>
              <a:gd name="T6" fmla="*/ 43 w 59"/>
              <a:gd name="T7" fmla="*/ 10 h 37"/>
              <a:gd name="T8" fmla="*/ 49 w 59"/>
              <a:gd name="T9" fmla="*/ 14 h 37"/>
              <a:gd name="T10" fmla="*/ 54 w 59"/>
              <a:gd name="T11" fmla="*/ 36 h 37"/>
              <a:gd name="T12" fmla="*/ 10 w 59"/>
              <a:gd name="T13" fmla="*/ 23 h 37"/>
              <a:gd name="T14" fmla="*/ 0 w 59"/>
              <a:gd name="T15" fmla="*/ 19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9" h="37">
                <a:moveTo>
                  <a:pt x="0" y="19"/>
                </a:moveTo>
                <a:cubicBezTo>
                  <a:pt x="5" y="14"/>
                  <a:pt x="10" y="9"/>
                  <a:pt x="14" y="4"/>
                </a:cubicBezTo>
                <a:cubicBezTo>
                  <a:pt x="16" y="1"/>
                  <a:pt x="19" y="0"/>
                  <a:pt x="21" y="1"/>
                </a:cubicBezTo>
                <a:cubicBezTo>
                  <a:pt x="29" y="3"/>
                  <a:pt x="37" y="4"/>
                  <a:pt x="43" y="10"/>
                </a:cubicBezTo>
                <a:cubicBezTo>
                  <a:pt x="44" y="12"/>
                  <a:pt x="47" y="13"/>
                  <a:pt x="49" y="14"/>
                </a:cubicBezTo>
                <a:cubicBezTo>
                  <a:pt x="59" y="21"/>
                  <a:pt x="59" y="21"/>
                  <a:pt x="54" y="36"/>
                </a:cubicBezTo>
                <a:cubicBezTo>
                  <a:pt x="37" y="37"/>
                  <a:pt x="23" y="31"/>
                  <a:pt x="10" y="23"/>
                </a:cubicBezTo>
                <a:cubicBezTo>
                  <a:pt x="7" y="21"/>
                  <a:pt x="4" y="19"/>
                  <a:pt x="0" y="19"/>
                </a:cubicBezTo>
                <a:close/>
              </a:path>
            </a:pathLst>
          </a:custGeom>
          <a:solidFill>
            <a:srgbClr val="D282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23">
            <a:extLst>
              <a:ext uri="{FF2B5EF4-FFF2-40B4-BE49-F238E27FC236}">
                <a16:creationId xmlns:a16="http://schemas.microsoft.com/office/drawing/2014/main" id="{8BD5A74B-EA1E-4DC1-9302-CFAAFB7DB0B8}"/>
              </a:ext>
            </a:extLst>
          </p:cNvPr>
          <p:cNvSpPr>
            <a:spLocks/>
          </p:cNvSpPr>
          <p:nvPr/>
        </p:nvSpPr>
        <p:spPr bwMode="auto">
          <a:xfrm>
            <a:off x="1889125" y="3763963"/>
            <a:ext cx="169862" cy="173037"/>
          </a:xfrm>
          <a:custGeom>
            <a:avLst/>
            <a:gdLst>
              <a:gd name="T0" fmla="*/ 21 w 45"/>
              <a:gd name="T1" fmla="*/ 46 h 46"/>
              <a:gd name="T2" fmla="*/ 10 w 45"/>
              <a:gd name="T3" fmla="*/ 42 h 46"/>
              <a:gd name="T4" fmla="*/ 0 w 45"/>
              <a:gd name="T5" fmla="*/ 0 h 46"/>
              <a:gd name="T6" fmla="*/ 38 w 45"/>
              <a:gd name="T7" fmla="*/ 17 h 46"/>
              <a:gd name="T8" fmla="*/ 40 w 45"/>
              <a:gd name="T9" fmla="*/ 25 h 46"/>
              <a:gd name="T10" fmla="*/ 26 w 45"/>
              <a:gd name="T11" fmla="*/ 42 h 46"/>
              <a:gd name="T12" fmla="*/ 21 w 45"/>
              <a:gd name="T13" fmla="*/ 4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5" h="46">
                <a:moveTo>
                  <a:pt x="21" y="46"/>
                </a:moveTo>
                <a:cubicBezTo>
                  <a:pt x="17" y="45"/>
                  <a:pt x="13" y="43"/>
                  <a:pt x="10" y="42"/>
                </a:cubicBezTo>
                <a:cubicBezTo>
                  <a:pt x="10" y="27"/>
                  <a:pt x="6" y="14"/>
                  <a:pt x="0" y="0"/>
                </a:cubicBezTo>
                <a:cubicBezTo>
                  <a:pt x="12" y="8"/>
                  <a:pt x="24" y="14"/>
                  <a:pt x="38" y="17"/>
                </a:cubicBezTo>
                <a:cubicBezTo>
                  <a:pt x="44" y="18"/>
                  <a:pt x="45" y="20"/>
                  <a:pt x="40" y="25"/>
                </a:cubicBezTo>
                <a:cubicBezTo>
                  <a:pt x="35" y="30"/>
                  <a:pt x="30" y="36"/>
                  <a:pt x="26" y="42"/>
                </a:cubicBezTo>
                <a:cubicBezTo>
                  <a:pt x="25" y="44"/>
                  <a:pt x="23" y="45"/>
                  <a:pt x="21" y="46"/>
                </a:cubicBezTo>
                <a:close/>
              </a:path>
            </a:pathLst>
          </a:custGeom>
          <a:solidFill>
            <a:srgbClr val="D282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Freeform 24">
            <a:extLst>
              <a:ext uri="{FF2B5EF4-FFF2-40B4-BE49-F238E27FC236}">
                <a16:creationId xmlns:a16="http://schemas.microsoft.com/office/drawing/2014/main" id="{97A8AB0E-8740-4251-877F-42241890CEA3}"/>
              </a:ext>
            </a:extLst>
          </p:cNvPr>
          <p:cNvSpPr>
            <a:spLocks/>
          </p:cNvSpPr>
          <p:nvPr/>
        </p:nvSpPr>
        <p:spPr bwMode="auto">
          <a:xfrm>
            <a:off x="2387600" y="3162300"/>
            <a:ext cx="133350" cy="155575"/>
          </a:xfrm>
          <a:custGeom>
            <a:avLst/>
            <a:gdLst>
              <a:gd name="T0" fmla="*/ 2 w 35"/>
              <a:gd name="T1" fmla="*/ 38 h 41"/>
              <a:gd name="T2" fmla="*/ 19 w 35"/>
              <a:gd name="T3" fmla="*/ 6 h 41"/>
              <a:gd name="T4" fmla="*/ 24 w 35"/>
              <a:gd name="T5" fmla="*/ 1 h 41"/>
              <a:gd name="T6" fmla="*/ 31 w 35"/>
              <a:gd name="T7" fmla="*/ 8 h 41"/>
              <a:gd name="T8" fmla="*/ 35 w 35"/>
              <a:gd name="T9" fmla="*/ 32 h 41"/>
              <a:gd name="T10" fmla="*/ 31 w 35"/>
              <a:gd name="T11" fmla="*/ 35 h 41"/>
              <a:gd name="T12" fmla="*/ 12 w 35"/>
              <a:gd name="T13" fmla="*/ 38 h 41"/>
              <a:gd name="T14" fmla="*/ 4 w 35"/>
              <a:gd name="T15" fmla="*/ 41 h 41"/>
              <a:gd name="T16" fmla="*/ 2 w 35"/>
              <a:gd name="T17" fmla="*/ 38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5" h="41">
                <a:moveTo>
                  <a:pt x="2" y="38"/>
                </a:moveTo>
                <a:cubicBezTo>
                  <a:pt x="8" y="28"/>
                  <a:pt x="12" y="16"/>
                  <a:pt x="19" y="6"/>
                </a:cubicBezTo>
                <a:cubicBezTo>
                  <a:pt x="22" y="4"/>
                  <a:pt x="21" y="0"/>
                  <a:pt x="24" y="1"/>
                </a:cubicBezTo>
                <a:cubicBezTo>
                  <a:pt x="28" y="1"/>
                  <a:pt x="30" y="4"/>
                  <a:pt x="31" y="8"/>
                </a:cubicBezTo>
                <a:cubicBezTo>
                  <a:pt x="33" y="16"/>
                  <a:pt x="35" y="24"/>
                  <a:pt x="35" y="32"/>
                </a:cubicBezTo>
                <a:cubicBezTo>
                  <a:pt x="35" y="35"/>
                  <a:pt x="35" y="36"/>
                  <a:pt x="31" y="35"/>
                </a:cubicBezTo>
                <a:cubicBezTo>
                  <a:pt x="25" y="35"/>
                  <a:pt x="18" y="36"/>
                  <a:pt x="12" y="38"/>
                </a:cubicBezTo>
                <a:cubicBezTo>
                  <a:pt x="9" y="39"/>
                  <a:pt x="7" y="40"/>
                  <a:pt x="4" y="41"/>
                </a:cubicBezTo>
                <a:cubicBezTo>
                  <a:pt x="2" y="41"/>
                  <a:pt x="0" y="41"/>
                  <a:pt x="2" y="38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" name="Freeform 25">
            <a:extLst>
              <a:ext uri="{FF2B5EF4-FFF2-40B4-BE49-F238E27FC236}">
                <a16:creationId xmlns:a16="http://schemas.microsoft.com/office/drawing/2014/main" id="{2E73D1BA-56D2-4C23-918B-11D696086EDB}"/>
              </a:ext>
            </a:extLst>
          </p:cNvPr>
          <p:cNvSpPr>
            <a:spLocks/>
          </p:cNvSpPr>
          <p:nvPr/>
        </p:nvSpPr>
        <p:spPr bwMode="auto">
          <a:xfrm>
            <a:off x="2036763" y="1935163"/>
            <a:ext cx="101600" cy="128587"/>
          </a:xfrm>
          <a:custGeom>
            <a:avLst/>
            <a:gdLst>
              <a:gd name="T0" fmla="*/ 8 w 27"/>
              <a:gd name="T1" fmla="*/ 13 h 34"/>
              <a:gd name="T2" fmla="*/ 16 w 27"/>
              <a:gd name="T3" fmla="*/ 8 h 34"/>
              <a:gd name="T4" fmla="*/ 17 w 27"/>
              <a:gd name="T5" fmla="*/ 3 h 34"/>
              <a:gd name="T6" fmla="*/ 20 w 27"/>
              <a:gd name="T7" fmla="*/ 0 h 34"/>
              <a:gd name="T8" fmla="*/ 22 w 27"/>
              <a:gd name="T9" fmla="*/ 4 h 34"/>
              <a:gd name="T10" fmla="*/ 27 w 27"/>
              <a:gd name="T11" fmla="*/ 17 h 34"/>
              <a:gd name="T12" fmla="*/ 19 w 27"/>
              <a:gd name="T13" fmla="*/ 34 h 34"/>
              <a:gd name="T14" fmla="*/ 14 w 27"/>
              <a:gd name="T15" fmla="*/ 29 h 34"/>
              <a:gd name="T16" fmla="*/ 8 w 27"/>
              <a:gd name="T17" fmla="*/ 23 h 34"/>
              <a:gd name="T18" fmla="*/ 0 w 27"/>
              <a:gd name="T19" fmla="*/ 17 h 34"/>
              <a:gd name="T20" fmla="*/ 8 w 27"/>
              <a:gd name="T21" fmla="*/ 13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7" h="34">
                <a:moveTo>
                  <a:pt x="8" y="13"/>
                </a:moveTo>
                <a:cubicBezTo>
                  <a:pt x="13" y="14"/>
                  <a:pt x="15" y="12"/>
                  <a:pt x="16" y="8"/>
                </a:cubicBezTo>
                <a:cubicBezTo>
                  <a:pt x="16" y="6"/>
                  <a:pt x="16" y="4"/>
                  <a:pt x="17" y="3"/>
                </a:cubicBezTo>
                <a:cubicBezTo>
                  <a:pt x="17" y="2"/>
                  <a:pt x="18" y="0"/>
                  <a:pt x="20" y="0"/>
                </a:cubicBezTo>
                <a:cubicBezTo>
                  <a:pt x="22" y="1"/>
                  <a:pt x="22" y="2"/>
                  <a:pt x="22" y="4"/>
                </a:cubicBezTo>
                <a:cubicBezTo>
                  <a:pt x="23" y="8"/>
                  <a:pt x="21" y="14"/>
                  <a:pt x="27" y="17"/>
                </a:cubicBezTo>
                <a:cubicBezTo>
                  <a:pt x="27" y="18"/>
                  <a:pt x="20" y="34"/>
                  <a:pt x="19" y="34"/>
                </a:cubicBezTo>
                <a:cubicBezTo>
                  <a:pt x="15" y="34"/>
                  <a:pt x="14" y="32"/>
                  <a:pt x="14" y="29"/>
                </a:cubicBezTo>
                <a:cubicBezTo>
                  <a:pt x="14" y="25"/>
                  <a:pt x="12" y="23"/>
                  <a:pt x="8" y="23"/>
                </a:cubicBezTo>
                <a:cubicBezTo>
                  <a:pt x="4" y="23"/>
                  <a:pt x="0" y="21"/>
                  <a:pt x="0" y="17"/>
                </a:cubicBezTo>
                <a:cubicBezTo>
                  <a:pt x="1" y="12"/>
                  <a:pt x="5" y="14"/>
                  <a:pt x="8" y="13"/>
                </a:cubicBezTo>
                <a:close/>
              </a:path>
            </a:pathLst>
          </a:custGeom>
          <a:solidFill>
            <a:srgbClr val="8E572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1" name="Freeform 26">
            <a:extLst>
              <a:ext uri="{FF2B5EF4-FFF2-40B4-BE49-F238E27FC236}">
                <a16:creationId xmlns:a16="http://schemas.microsoft.com/office/drawing/2014/main" id="{08ACB494-03E6-42F7-9A72-7320A94B9E32}"/>
              </a:ext>
            </a:extLst>
          </p:cNvPr>
          <p:cNvSpPr>
            <a:spLocks/>
          </p:cNvSpPr>
          <p:nvPr/>
        </p:nvSpPr>
        <p:spPr bwMode="auto">
          <a:xfrm>
            <a:off x="1670050" y="1912938"/>
            <a:ext cx="120650" cy="109537"/>
          </a:xfrm>
          <a:custGeom>
            <a:avLst/>
            <a:gdLst>
              <a:gd name="T0" fmla="*/ 9 w 32"/>
              <a:gd name="T1" fmla="*/ 11 h 29"/>
              <a:gd name="T2" fmla="*/ 15 w 32"/>
              <a:gd name="T3" fmla="*/ 5 h 29"/>
              <a:gd name="T4" fmla="*/ 19 w 32"/>
              <a:gd name="T5" fmla="*/ 0 h 29"/>
              <a:gd name="T6" fmla="*/ 23 w 32"/>
              <a:gd name="T7" fmla="*/ 6 h 29"/>
              <a:gd name="T8" fmla="*/ 28 w 32"/>
              <a:gd name="T9" fmla="*/ 14 h 29"/>
              <a:gd name="T10" fmla="*/ 32 w 32"/>
              <a:gd name="T11" fmla="*/ 17 h 29"/>
              <a:gd name="T12" fmla="*/ 28 w 32"/>
              <a:gd name="T13" fmla="*/ 20 h 29"/>
              <a:gd name="T14" fmla="*/ 23 w 32"/>
              <a:gd name="T15" fmla="*/ 25 h 29"/>
              <a:gd name="T16" fmla="*/ 18 w 32"/>
              <a:gd name="T17" fmla="*/ 29 h 29"/>
              <a:gd name="T18" fmla="*/ 13 w 32"/>
              <a:gd name="T19" fmla="*/ 24 h 29"/>
              <a:gd name="T20" fmla="*/ 8 w 32"/>
              <a:gd name="T21" fmla="*/ 19 h 29"/>
              <a:gd name="T22" fmla="*/ 1 w 32"/>
              <a:gd name="T23" fmla="*/ 14 h 29"/>
              <a:gd name="T24" fmla="*/ 9 w 32"/>
              <a:gd name="T25" fmla="*/ 11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2" h="29">
                <a:moveTo>
                  <a:pt x="9" y="11"/>
                </a:moveTo>
                <a:cubicBezTo>
                  <a:pt x="13" y="12"/>
                  <a:pt x="15" y="10"/>
                  <a:pt x="15" y="5"/>
                </a:cubicBezTo>
                <a:cubicBezTo>
                  <a:pt x="16" y="3"/>
                  <a:pt x="17" y="0"/>
                  <a:pt x="19" y="0"/>
                </a:cubicBezTo>
                <a:cubicBezTo>
                  <a:pt x="22" y="0"/>
                  <a:pt x="23" y="3"/>
                  <a:pt x="23" y="6"/>
                </a:cubicBezTo>
                <a:cubicBezTo>
                  <a:pt x="22" y="10"/>
                  <a:pt x="24" y="13"/>
                  <a:pt x="28" y="14"/>
                </a:cubicBezTo>
                <a:cubicBezTo>
                  <a:pt x="30" y="14"/>
                  <a:pt x="32" y="15"/>
                  <a:pt x="32" y="17"/>
                </a:cubicBezTo>
                <a:cubicBezTo>
                  <a:pt x="32" y="19"/>
                  <a:pt x="30" y="20"/>
                  <a:pt x="28" y="20"/>
                </a:cubicBezTo>
                <a:cubicBezTo>
                  <a:pt x="25" y="20"/>
                  <a:pt x="24" y="22"/>
                  <a:pt x="23" y="25"/>
                </a:cubicBezTo>
                <a:cubicBezTo>
                  <a:pt x="23" y="27"/>
                  <a:pt x="21" y="29"/>
                  <a:pt x="18" y="29"/>
                </a:cubicBezTo>
                <a:cubicBezTo>
                  <a:pt x="14" y="29"/>
                  <a:pt x="13" y="27"/>
                  <a:pt x="13" y="24"/>
                </a:cubicBezTo>
                <a:cubicBezTo>
                  <a:pt x="13" y="21"/>
                  <a:pt x="10" y="20"/>
                  <a:pt x="8" y="19"/>
                </a:cubicBezTo>
                <a:cubicBezTo>
                  <a:pt x="4" y="19"/>
                  <a:pt x="0" y="18"/>
                  <a:pt x="1" y="14"/>
                </a:cubicBezTo>
                <a:cubicBezTo>
                  <a:pt x="1" y="10"/>
                  <a:pt x="6" y="11"/>
                  <a:pt x="9" y="11"/>
                </a:cubicBezTo>
                <a:close/>
              </a:path>
            </a:pathLst>
          </a:custGeom>
          <a:solidFill>
            <a:srgbClr val="8C54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" name="Freeform 27">
            <a:extLst>
              <a:ext uri="{FF2B5EF4-FFF2-40B4-BE49-F238E27FC236}">
                <a16:creationId xmlns:a16="http://schemas.microsoft.com/office/drawing/2014/main" id="{C308C7B0-0A07-42DC-B628-9C70DC6030E6}"/>
              </a:ext>
            </a:extLst>
          </p:cNvPr>
          <p:cNvSpPr>
            <a:spLocks/>
          </p:cNvSpPr>
          <p:nvPr/>
        </p:nvSpPr>
        <p:spPr bwMode="auto">
          <a:xfrm>
            <a:off x="2351088" y="3302000"/>
            <a:ext cx="131762" cy="114300"/>
          </a:xfrm>
          <a:custGeom>
            <a:avLst/>
            <a:gdLst>
              <a:gd name="T0" fmla="*/ 12 w 35"/>
              <a:gd name="T1" fmla="*/ 1 h 30"/>
              <a:gd name="T2" fmla="*/ 15 w 35"/>
              <a:gd name="T3" fmla="*/ 3 h 30"/>
              <a:gd name="T4" fmla="*/ 22 w 35"/>
              <a:gd name="T5" fmla="*/ 1 h 30"/>
              <a:gd name="T6" fmla="*/ 17 w 35"/>
              <a:gd name="T7" fmla="*/ 4 h 30"/>
              <a:gd name="T8" fmla="*/ 27 w 35"/>
              <a:gd name="T9" fmla="*/ 17 h 30"/>
              <a:gd name="T10" fmla="*/ 35 w 35"/>
              <a:gd name="T11" fmla="*/ 30 h 30"/>
              <a:gd name="T12" fmla="*/ 6 w 35"/>
              <a:gd name="T13" fmla="*/ 19 h 30"/>
              <a:gd name="T14" fmla="*/ 0 w 35"/>
              <a:gd name="T15" fmla="*/ 20 h 30"/>
              <a:gd name="T16" fmla="*/ 12 w 35"/>
              <a:gd name="T17" fmla="*/ 1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5" h="30">
                <a:moveTo>
                  <a:pt x="12" y="1"/>
                </a:moveTo>
                <a:cubicBezTo>
                  <a:pt x="12" y="3"/>
                  <a:pt x="13" y="3"/>
                  <a:pt x="15" y="3"/>
                </a:cubicBezTo>
                <a:cubicBezTo>
                  <a:pt x="17" y="2"/>
                  <a:pt x="19" y="0"/>
                  <a:pt x="22" y="1"/>
                </a:cubicBezTo>
                <a:cubicBezTo>
                  <a:pt x="20" y="2"/>
                  <a:pt x="19" y="3"/>
                  <a:pt x="17" y="4"/>
                </a:cubicBezTo>
                <a:cubicBezTo>
                  <a:pt x="23" y="6"/>
                  <a:pt x="25" y="12"/>
                  <a:pt x="27" y="17"/>
                </a:cubicBezTo>
                <a:cubicBezTo>
                  <a:pt x="29" y="22"/>
                  <a:pt x="30" y="27"/>
                  <a:pt x="35" y="30"/>
                </a:cubicBezTo>
                <a:cubicBezTo>
                  <a:pt x="25" y="26"/>
                  <a:pt x="16" y="22"/>
                  <a:pt x="6" y="19"/>
                </a:cubicBezTo>
                <a:cubicBezTo>
                  <a:pt x="4" y="18"/>
                  <a:pt x="2" y="18"/>
                  <a:pt x="0" y="20"/>
                </a:cubicBezTo>
                <a:cubicBezTo>
                  <a:pt x="4" y="14"/>
                  <a:pt x="9" y="8"/>
                  <a:pt x="12" y="1"/>
                </a:cubicBezTo>
                <a:close/>
              </a:path>
            </a:pathLst>
          </a:custGeom>
          <a:solidFill>
            <a:srgbClr val="E3DAD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Freeform 28">
            <a:extLst>
              <a:ext uri="{FF2B5EF4-FFF2-40B4-BE49-F238E27FC236}">
                <a16:creationId xmlns:a16="http://schemas.microsoft.com/office/drawing/2014/main" id="{165CDC1B-133F-4FE3-82B5-AF024644C513}"/>
              </a:ext>
            </a:extLst>
          </p:cNvPr>
          <p:cNvSpPr>
            <a:spLocks/>
          </p:cNvSpPr>
          <p:nvPr/>
        </p:nvSpPr>
        <p:spPr bwMode="auto">
          <a:xfrm>
            <a:off x="1795463" y="1817688"/>
            <a:ext cx="123825" cy="101600"/>
          </a:xfrm>
          <a:custGeom>
            <a:avLst/>
            <a:gdLst>
              <a:gd name="T0" fmla="*/ 19 w 33"/>
              <a:gd name="T1" fmla="*/ 0 h 27"/>
              <a:gd name="T2" fmla="*/ 21 w 33"/>
              <a:gd name="T3" fmla="*/ 2 h 27"/>
              <a:gd name="T4" fmla="*/ 30 w 33"/>
              <a:gd name="T5" fmla="*/ 11 h 27"/>
              <a:gd name="T6" fmla="*/ 32 w 33"/>
              <a:gd name="T7" fmla="*/ 15 h 27"/>
              <a:gd name="T8" fmla="*/ 29 w 33"/>
              <a:gd name="T9" fmla="*/ 17 h 27"/>
              <a:gd name="T10" fmla="*/ 22 w 33"/>
              <a:gd name="T11" fmla="*/ 22 h 27"/>
              <a:gd name="T12" fmla="*/ 16 w 33"/>
              <a:gd name="T13" fmla="*/ 26 h 27"/>
              <a:gd name="T14" fmla="*/ 14 w 33"/>
              <a:gd name="T15" fmla="*/ 20 h 27"/>
              <a:gd name="T16" fmla="*/ 11 w 33"/>
              <a:gd name="T17" fmla="*/ 17 h 27"/>
              <a:gd name="T18" fmla="*/ 9 w 33"/>
              <a:gd name="T19" fmla="*/ 17 h 27"/>
              <a:gd name="T20" fmla="*/ 0 w 33"/>
              <a:gd name="T21" fmla="*/ 11 h 27"/>
              <a:gd name="T22" fmla="*/ 9 w 33"/>
              <a:gd name="T23" fmla="*/ 8 h 27"/>
              <a:gd name="T24" fmla="*/ 16 w 33"/>
              <a:gd name="T25" fmla="*/ 2 h 27"/>
              <a:gd name="T26" fmla="*/ 19 w 33"/>
              <a:gd name="T27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3" h="27">
                <a:moveTo>
                  <a:pt x="19" y="0"/>
                </a:moveTo>
                <a:cubicBezTo>
                  <a:pt x="21" y="0"/>
                  <a:pt x="21" y="1"/>
                  <a:pt x="21" y="2"/>
                </a:cubicBezTo>
                <a:cubicBezTo>
                  <a:pt x="22" y="8"/>
                  <a:pt x="24" y="10"/>
                  <a:pt x="30" y="11"/>
                </a:cubicBezTo>
                <a:cubicBezTo>
                  <a:pt x="31" y="11"/>
                  <a:pt x="33" y="13"/>
                  <a:pt x="32" y="15"/>
                </a:cubicBezTo>
                <a:cubicBezTo>
                  <a:pt x="32" y="17"/>
                  <a:pt x="30" y="17"/>
                  <a:pt x="29" y="17"/>
                </a:cubicBezTo>
                <a:cubicBezTo>
                  <a:pt x="25" y="17"/>
                  <a:pt x="24" y="19"/>
                  <a:pt x="22" y="22"/>
                </a:cubicBezTo>
                <a:cubicBezTo>
                  <a:pt x="21" y="24"/>
                  <a:pt x="19" y="27"/>
                  <a:pt x="16" y="26"/>
                </a:cubicBezTo>
                <a:cubicBezTo>
                  <a:pt x="12" y="25"/>
                  <a:pt x="13" y="22"/>
                  <a:pt x="14" y="20"/>
                </a:cubicBezTo>
                <a:cubicBezTo>
                  <a:pt x="14" y="18"/>
                  <a:pt x="13" y="17"/>
                  <a:pt x="11" y="17"/>
                </a:cubicBezTo>
                <a:cubicBezTo>
                  <a:pt x="10" y="17"/>
                  <a:pt x="10" y="17"/>
                  <a:pt x="9" y="17"/>
                </a:cubicBezTo>
                <a:cubicBezTo>
                  <a:pt x="5" y="16"/>
                  <a:pt x="0" y="16"/>
                  <a:pt x="0" y="11"/>
                </a:cubicBezTo>
                <a:cubicBezTo>
                  <a:pt x="1" y="7"/>
                  <a:pt x="6" y="8"/>
                  <a:pt x="9" y="8"/>
                </a:cubicBezTo>
                <a:cubicBezTo>
                  <a:pt x="13" y="8"/>
                  <a:pt x="16" y="8"/>
                  <a:pt x="16" y="2"/>
                </a:cubicBezTo>
                <a:cubicBezTo>
                  <a:pt x="16" y="1"/>
                  <a:pt x="17" y="0"/>
                  <a:pt x="19" y="0"/>
                </a:cubicBezTo>
                <a:close/>
              </a:path>
            </a:pathLst>
          </a:custGeom>
          <a:solidFill>
            <a:srgbClr val="8F57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" name="Freeform 29">
            <a:extLst>
              <a:ext uri="{FF2B5EF4-FFF2-40B4-BE49-F238E27FC236}">
                <a16:creationId xmlns:a16="http://schemas.microsoft.com/office/drawing/2014/main" id="{153C2152-E5A9-4C57-AACF-6EEEFC08E5A2}"/>
              </a:ext>
            </a:extLst>
          </p:cNvPr>
          <p:cNvSpPr>
            <a:spLocks/>
          </p:cNvSpPr>
          <p:nvPr/>
        </p:nvSpPr>
        <p:spPr bwMode="auto">
          <a:xfrm>
            <a:off x="1814513" y="2132013"/>
            <a:ext cx="101600" cy="104775"/>
          </a:xfrm>
          <a:custGeom>
            <a:avLst/>
            <a:gdLst>
              <a:gd name="T0" fmla="*/ 23 w 27"/>
              <a:gd name="T1" fmla="*/ 18 h 28"/>
              <a:gd name="T2" fmla="*/ 18 w 27"/>
              <a:gd name="T3" fmla="*/ 23 h 28"/>
              <a:gd name="T4" fmla="*/ 14 w 27"/>
              <a:gd name="T5" fmla="*/ 28 h 28"/>
              <a:gd name="T6" fmla="*/ 9 w 27"/>
              <a:gd name="T7" fmla="*/ 24 h 28"/>
              <a:gd name="T8" fmla="*/ 4 w 27"/>
              <a:gd name="T9" fmla="*/ 17 h 28"/>
              <a:gd name="T10" fmla="*/ 0 w 27"/>
              <a:gd name="T11" fmla="*/ 13 h 28"/>
              <a:gd name="T12" fmla="*/ 5 w 27"/>
              <a:gd name="T13" fmla="*/ 10 h 28"/>
              <a:gd name="T14" fmla="*/ 14 w 27"/>
              <a:gd name="T15" fmla="*/ 6 h 28"/>
              <a:gd name="T16" fmla="*/ 17 w 27"/>
              <a:gd name="T17" fmla="*/ 1 h 28"/>
              <a:gd name="T18" fmla="*/ 19 w 27"/>
              <a:gd name="T19" fmla="*/ 6 h 28"/>
              <a:gd name="T20" fmla="*/ 23 w 27"/>
              <a:gd name="T21" fmla="*/ 11 h 28"/>
              <a:gd name="T22" fmla="*/ 27 w 27"/>
              <a:gd name="T23" fmla="*/ 14 h 28"/>
              <a:gd name="T24" fmla="*/ 23 w 27"/>
              <a:gd name="T25" fmla="*/ 18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7" h="28">
                <a:moveTo>
                  <a:pt x="23" y="18"/>
                </a:moveTo>
                <a:cubicBezTo>
                  <a:pt x="19" y="17"/>
                  <a:pt x="18" y="20"/>
                  <a:pt x="18" y="23"/>
                </a:cubicBezTo>
                <a:cubicBezTo>
                  <a:pt x="17" y="26"/>
                  <a:pt x="17" y="28"/>
                  <a:pt x="14" y="28"/>
                </a:cubicBezTo>
                <a:cubicBezTo>
                  <a:pt x="11" y="28"/>
                  <a:pt x="10" y="26"/>
                  <a:pt x="9" y="24"/>
                </a:cubicBezTo>
                <a:cubicBezTo>
                  <a:pt x="9" y="20"/>
                  <a:pt x="7" y="18"/>
                  <a:pt x="4" y="17"/>
                </a:cubicBezTo>
                <a:cubicBezTo>
                  <a:pt x="2" y="17"/>
                  <a:pt x="0" y="15"/>
                  <a:pt x="0" y="13"/>
                </a:cubicBezTo>
                <a:cubicBezTo>
                  <a:pt x="1" y="11"/>
                  <a:pt x="3" y="10"/>
                  <a:pt x="5" y="10"/>
                </a:cubicBezTo>
                <a:cubicBezTo>
                  <a:pt x="9" y="10"/>
                  <a:pt x="12" y="10"/>
                  <a:pt x="14" y="6"/>
                </a:cubicBezTo>
                <a:cubicBezTo>
                  <a:pt x="14" y="4"/>
                  <a:pt x="14" y="0"/>
                  <a:pt x="17" y="1"/>
                </a:cubicBezTo>
                <a:cubicBezTo>
                  <a:pt x="20" y="1"/>
                  <a:pt x="19" y="4"/>
                  <a:pt x="19" y="6"/>
                </a:cubicBezTo>
                <a:cubicBezTo>
                  <a:pt x="19" y="9"/>
                  <a:pt x="19" y="11"/>
                  <a:pt x="23" y="11"/>
                </a:cubicBezTo>
                <a:cubicBezTo>
                  <a:pt x="24" y="12"/>
                  <a:pt x="27" y="12"/>
                  <a:pt x="27" y="14"/>
                </a:cubicBezTo>
                <a:cubicBezTo>
                  <a:pt x="27" y="16"/>
                  <a:pt x="25" y="17"/>
                  <a:pt x="23" y="18"/>
                </a:cubicBezTo>
                <a:close/>
              </a:path>
            </a:pathLst>
          </a:custGeom>
          <a:solidFill>
            <a:srgbClr val="8E54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" name="Freeform 30">
            <a:extLst>
              <a:ext uri="{FF2B5EF4-FFF2-40B4-BE49-F238E27FC236}">
                <a16:creationId xmlns:a16="http://schemas.microsoft.com/office/drawing/2014/main" id="{0AA5B4DC-E2AE-4F3B-AC21-7B2CE0481AFA}"/>
              </a:ext>
            </a:extLst>
          </p:cNvPr>
          <p:cNvSpPr>
            <a:spLocks/>
          </p:cNvSpPr>
          <p:nvPr/>
        </p:nvSpPr>
        <p:spPr bwMode="auto">
          <a:xfrm>
            <a:off x="1968500" y="3827463"/>
            <a:ext cx="125412" cy="120650"/>
          </a:xfrm>
          <a:custGeom>
            <a:avLst/>
            <a:gdLst>
              <a:gd name="T0" fmla="*/ 0 w 33"/>
              <a:gd name="T1" fmla="*/ 29 h 32"/>
              <a:gd name="T2" fmla="*/ 18 w 33"/>
              <a:gd name="T3" fmla="*/ 6 h 32"/>
              <a:gd name="T4" fmla="*/ 17 w 33"/>
              <a:gd name="T5" fmla="*/ 0 h 32"/>
              <a:gd name="T6" fmla="*/ 33 w 33"/>
              <a:gd name="T7" fmla="*/ 2 h 32"/>
              <a:gd name="T8" fmla="*/ 22 w 33"/>
              <a:gd name="T9" fmla="*/ 10 h 32"/>
              <a:gd name="T10" fmla="*/ 16 w 33"/>
              <a:gd name="T11" fmla="*/ 24 h 32"/>
              <a:gd name="T12" fmla="*/ 0 w 33"/>
              <a:gd name="T13" fmla="*/ 29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" h="32">
                <a:moveTo>
                  <a:pt x="0" y="29"/>
                </a:moveTo>
                <a:cubicBezTo>
                  <a:pt x="5" y="20"/>
                  <a:pt x="11" y="13"/>
                  <a:pt x="18" y="6"/>
                </a:cubicBezTo>
                <a:cubicBezTo>
                  <a:pt x="22" y="3"/>
                  <a:pt x="21" y="1"/>
                  <a:pt x="17" y="0"/>
                </a:cubicBezTo>
                <a:cubicBezTo>
                  <a:pt x="22" y="0"/>
                  <a:pt x="28" y="0"/>
                  <a:pt x="33" y="2"/>
                </a:cubicBezTo>
                <a:cubicBezTo>
                  <a:pt x="27" y="1"/>
                  <a:pt x="24" y="3"/>
                  <a:pt x="22" y="10"/>
                </a:cubicBezTo>
                <a:cubicBezTo>
                  <a:pt x="22" y="15"/>
                  <a:pt x="19" y="19"/>
                  <a:pt x="16" y="24"/>
                </a:cubicBezTo>
                <a:cubicBezTo>
                  <a:pt x="12" y="31"/>
                  <a:pt x="8" y="32"/>
                  <a:pt x="0" y="29"/>
                </a:cubicBezTo>
                <a:close/>
              </a:path>
            </a:pathLst>
          </a:custGeom>
          <a:solidFill>
            <a:srgbClr val="E3D8C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" name="Freeform 31">
            <a:extLst>
              <a:ext uri="{FF2B5EF4-FFF2-40B4-BE49-F238E27FC236}">
                <a16:creationId xmlns:a16="http://schemas.microsoft.com/office/drawing/2014/main" id="{BF58B796-6699-44E2-BB42-2DA1DB0E8BA0}"/>
              </a:ext>
            </a:extLst>
          </p:cNvPr>
          <p:cNvSpPr>
            <a:spLocks/>
          </p:cNvSpPr>
          <p:nvPr/>
        </p:nvSpPr>
        <p:spPr bwMode="auto">
          <a:xfrm>
            <a:off x="1844675" y="1995488"/>
            <a:ext cx="109537" cy="98425"/>
          </a:xfrm>
          <a:custGeom>
            <a:avLst/>
            <a:gdLst>
              <a:gd name="T0" fmla="*/ 7 w 29"/>
              <a:gd name="T1" fmla="*/ 6 h 26"/>
              <a:gd name="T2" fmla="*/ 16 w 29"/>
              <a:gd name="T3" fmla="*/ 2 h 26"/>
              <a:gd name="T4" fmla="*/ 19 w 29"/>
              <a:gd name="T5" fmla="*/ 0 h 26"/>
              <a:gd name="T6" fmla="*/ 21 w 29"/>
              <a:gd name="T7" fmla="*/ 3 h 26"/>
              <a:gd name="T8" fmla="*/ 26 w 29"/>
              <a:gd name="T9" fmla="*/ 9 h 26"/>
              <a:gd name="T10" fmla="*/ 26 w 29"/>
              <a:gd name="T11" fmla="*/ 14 h 26"/>
              <a:gd name="T12" fmla="*/ 20 w 29"/>
              <a:gd name="T13" fmla="*/ 21 h 26"/>
              <a:gd name="T14" fmla="*/ 14 w 29"/>
              <a:gd name="T15" fmla="*/ 25 h 26"/>
              <a:gd name="T16" fmla="*/ 11 w 29"/>
              <a:gd name="T17" fmla="*/ 19 h 26"/>
              <a:gd name="T18" fmla="*/ 6 w 29"/>
              <a:gd name="T19" fmla="*/ 13 h 26"/>
              <a:gd name="T20" fmla="*/ 1 w 29"/>
              <a:gd name="T21" fmla="*/ 9 h 26"/>
              <a:gd name="T22" fmla="*/ 7 w 29"/>
              <a:gd name="T23" fmla="*/ 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9" h="26">
                <a:moveTo>
                  <a:pt x="7" y="6"/>
                </a:moveTo>
                <a:cubicBezTo>
                  <a:pt x="11" y="8"/>
                  <a:pt x="15" y="7"/>
                  <a:pt x="16" y="2"/>
                </a:cubicBezTo>
                <a:cubicBezTo>
                  <a:pt x="17" y="1"/>
                  <a:pt x="18" y="0"/>
                  <a:pt x="19" y="0"/>
                </a:cubicBezTo>
                <a:cubicBezTo>
                  <a:pt x="20" y="0"/>
                  <a:pt x="21" y="2"/>
                  <a:pt x="21" y="3"/>
                </a:cubicBezTo>
                <a:cubicBezTo>
                  <a:pt x="21" y="6"/>
                  <a:pt x="23" y="8"/>
                  <a:pt x="26" y="9"/>
                </a:cubicBezTo>
                <a:cubicBezTo>
                  <a:pt x="29" y="10"/>
                  <a:pt x="29" y="13"/>
                  <a:pt x="26" y="14"/>
                </a:cubicBezTo>
                <a:cubicBezTo>
                  <a:pt x="22" y="15"/>
                  <a:pt x="21" y="18"/>
                  <a:pt x="20" y="21"/>
                </a:cubicBezTo>
                <a:cubicBezTo>
                  <a:pt x="19" y="23"/>
                  <a:pt x="18" y="26"/>
                  <a:pt x="14" y="25"/>
                </a:cubicBezTo>
                <a:cubicBezTo>
                  <a:pt x="11" y="25"/>
                  <a:pt x="11" y="22"/>
                  <a:pt x="11" y="19"/>
                </a:cubicBezTo>
                <a:cubicBezTo>
                  <a:pt x="12" y="15"/>
                  <a:pt x="9" y="14"/>
                  <a:pt x="6" y="13"/>
                </a:cubicBezTo>
                <a:cubicBezTo>
                  <a:pt x="3" y="13"/>
                  <a:pt x="0" y="12"/>
                  <a:pt x="1" y="9"/>
                </a:cubicBezTo>
                <a:cubicBezTo>
                  <a:pt x="1" y="6"/>
                  <a:pt x="4" y="6"/>
                  <a:pt x="7" y="6"/>
                </a:cubicBezTo>
                <a:close/>
              </a:path>
            </a:pathLst>
          </a:custGeom>
          <a:solidFill>
            <a:srgbClr val="8F57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" name="Freeform 32">
            <a:extLst>
              <a:ext uri="{FF2B5EF4-FFF2-40B4-BE49-F238E27FC236}">
                <a16:creationId xmlns:a16="http://schemas.microsoft.com/office/drawing/2014/main" id="{DE9BAE0A-2808-48C2-8EDE-1FC9B2D808A6}"/>
              </a:ext>
            </a:extLst>
          </p:cNvPr>
          <p:cNvSpPr>
            <a:spLocks/>
          </p:cNvSpPr>
          <p:nvPr/>
        </p:nvSpPr>
        <p:spPr bwMode="auto">
          <a:xfrm>
            <a:off x="2017713" y="2097088"/>
            <a:ext cx="101600" cy="114300"/>
          </a:xfrm>
          <a:custGeom>
            <a:avLst/>
            <a:gdLst>
              <a:gd name="T0" fmla="*/ 20 w 27"/>
              <a:gd name="T1" fmla="*/ 21 h 30"/>
              <a:gd name="T2" fmla="*/ 19 w 27"/>
              <a:gd name="T3" fmla="*/ 25 h 30"/>
              <a:gd name="T4" fmla="*/ 11 w 27"/>
              <a:gd name="T5" fmla="*/ 25 h 30"/>
              <a:gd name="T6" fmla="*/ 7 w 27"/>
              <a:gd name="T7" fmla="*/ 19 h 30"/>
              <a:gd name="T8" fmla="*/ 3 w 27"/>
              <a:gd name="T9" fmla="*/ 18 h 30"/>
              <a:gd name="T10" fmla="*/ 1 w 27"/>
              <a:gd name="T11" fmla="*/ 14 h 30"/>
              <a:gd name="T12" fmla="*/ 4 w 27"/>
              <a:gd name="T13" fmla="*/ 11 h 30"/>
              <a:gd name="T14" fmla="*/ 13 w 27"/>
              <a:gd name="T15" fmla="*/ 4 h 30"/>
              <a:gd name="T16" fmla="*/ 16 w 27"/>
              <a:gd name="T17" fmla="*/ 0 h 30"/>
              <a:gd name="T18" fmla="*/ 19 w 27"/>
              <a:gd name="T19" fmla="*/ 5 h 30"/>
              <a:gd name="T20" fmla="*/ 25 w 27"/>
              <a:gd name="T21" fmla="*/ 15 h 30"/>
              <a:gd name="T22" fmla="*/ 24 w 27"/>
              <a:gd name="T23" fmla="*/ 19 h 30"/>
              <a:gd name="T24" fmla="*/ 20 w 27"/>
              <a:gd name="T25" fmla="*/ 21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7" h="30">
                <a:moveTo>
                  <a:pt x="20" y="21"/>
                </a:moveTo>
                <a:cubicBezTo>
                  <a:pt x="20" y="23"/>
                  <a:pt x="19" y="24"/>
                  <a:pt x="19" y="25"/>
                </a:cubicBezTo>
                <a:cubicBezTo>
                  <a:pt x="16" y="30"/>
                  <a:pt x="15" y="29"/>
                  <a:pt x="11" y="25"/>
                </a:cubicBezTo>
                <a:cubicBezTo>
                  <a:pt x="12" y="21"/>
                  <a:pt x="11" y="19"/>
                  <a:pt x="7" y="19"/>
                </a:cubicBezTo>
                <a:cubicBezTo>
                  <a:pt x="6" y="19"/>
                  <a:pt x="4" y="18"/>
                  <a:pt x="3" y="18"/>
                </a:cubicBezTo>
                <a:cubicBezTo>
                  <a:pt x="2" y="17"/>
                  <a:pt x="0" y="16"/>
                  <a:pt x="1" y="14"/>
                </a:cubicBezTo>
                <a:cubicBezTo>
                  <a:pt x="1" y="12"/>
                  <a:pt x="3" y="11"/>
                  <a:pt x="4" y="11"/>
                </a:cubicBezTo>
                <a:cubicBezTo>
                  <a:pt x="10" y="13"/>
                  <a:pt x="14" y="11"/>
                  <a:pt x="13" y="4"/>
                </a:cubicBezTo>
                <a:cubicBezTo>
                  <a:pt x="13" y="2"/>
                  <a:pt x="14" y="0"/>
                  <a:pt x="16" y="0"/>
                </a:cubicBezTo>
                <a:cubicBezTo>
                  <a:pt x="19" y="1"/>
                  <a:pt x="19" y="3"/>
                  <a:pt x="19" y="5"/>
                </a:cubicBezTo>
                <a:cubicBezTo>
                  <a:pt x="20" y="9"/>
                  <a:pt x="19" y="14"/>
                  <a:pt x="25" y="15"/>
                </a:cubicBezTo>
                <a:cubicBezTo>
                  <a:pt x="27" y="16"/>
                  <a:pt x="26" y="18"/>
                  <a:pt x="24" y="19"/>
                </a:cubicBezTo>
                <a:cubicBezTo>
                  <a:pt x="23" y="20"/>
                  <a:pt x="20" y="19"/>
                  <a:pt x="20" y="21"/>
                </a:cubicBezTo>
                <a:close/>
              </a:path>
            </a:pathLst>
          </a:custGeom>
          <a:solidFill>
            <a:srgbClr val="8C55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" name="Freeform 33">
            <a:extLst>
              <a:ext uri="{FF2B5EF4-FFF2-40B4-BE49-F238E27FC236}">
                <a16:creationId xmlns:a16="http://schemas.microsoft.com/office/drawing/2014/main" id="{A5CA9AB2-DCF9-4E43-9170-3C7B7605033F}"/>
              </a:ext>
            </a:extLst>
          </p:cNvPr>
          <p:cNvSpPr>
            <a:spLocks/>
          </p:cNvSpPr>
          <p:nvPr/>
        </p:nvSpPr>
        <p:spPr bwMode="auto">
          <a:xfrm>
            <a:off x="1979613" y="1754188"/>
            <a:ext cx="95250" cy="101600"/>
          </a:xfrm>
          <a:custGeom>
            <a:avLst/>
            <a:gdLst>
              <a:gd name="T0" fmla="*/ 25 w 25"/>
              <a:gd name="T1" fmla="*/ 17 h 27"/>
              <a:gd name="T2" fmla="*/ 22 w 25"/>
              <a:gd name="T3" fmla="*/ 18 h 27"/>
              <a:gd name="T4" fmla="*/ 18 w 25"/>
              <a:gd name="T5" fmla="*/ 23 h 27"/>
              <a:gd name="T6" fmla="*/ 15 w 25"/>
              <a:gd name="T7" fmla="*/ 27 h 27"/>
              <a:gd name="T8" fmla="*/ 12 w 25"/>
              <a:gd name="T9" fmla="*/ 24 h 27"/>
              <a:gd name="T10" fmla="*/ 5 w 25"/>
              <a:gd name="T11" fmla="*/ 19 h 27"/>
              <a:gd name="T12" fmla="*/ 0 w 25"/>
              <a:gd name="T13" fmla="*/ 14 h 27"/>
              <a:gd name="T14" fmla="*/ 5 w 25"/>
              <a:gd name="T15" fmla="*/ 10 h 27"/>
              <a:gd name="T16" fmla="*/ 13 w 25"/>
              <a:gd name="T17" fmla="*/ 2 h 27"/>
              <a:gd name="T18" fmla="*/ 14 w 25"/>
              <a:gd name="T19" fmla="*/ 0 h 27"/>
              <a:gd name="T20" fmla="*/ 16 w 25"/>
              <a:gd name="T21" fmla="*/ 2 h 27"/>
              <a:gd name="T22" fmla="*/ 23 w 25"/>
              <a:gd name="T23" fmla="*/ 13 h 27"/>
              <a:gd name="T24" fmla="*/ 25 w 25"/>
              <a:gd name="T25" fmla="*/ 1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5" h="27">
                <a:moveTo>
                  <a:pt x="25" y="17"/>
                </a:moveTo>
                <a:cubicBezTo>
                  <a:pt x="24" y="17"/>
                  <a:pt x="23" y="18"/>
                  <a:pt x="22" y="18"/>
                </a:cubicBezTo>
                <a:cubicBezTo>
                  <a:pt x="19" y="19"/>
                  <a:pt x="19" y="21"/>
                  <a:pt x="18" y="23"/>
                </a:cubicBezTo>
                <a:cubicBezTo>
                  <a:pt x="18" y="25"/>
                  <a:pt x="17" y="27"/>
                  <a:pt x="15" y="27"/>
                </a:cubicBezTo>
                <a:cubicBezTo>
                  <a:pt x="13" y="27"/>
                  <a:pt x="12" y="25"/>
                  <a:pt x="12" y="24"/>
                </a:cubicBezTo>
                <a:cubicBezTo>
                  <a:pt x="11" y="19"/>
                  <a:pt x="9" y="19"/>
                  <a:pt x="5" y="19"/>
                </a:cubicBezTo>
                <a:cubicBezTo>
                  <a:pt x="2" y="19"/>
                  <a:pt x="0" y="17"/>
                  <a:pt x="0" y="14"/>
                </a:cubicBezTo>
                <a:cubicBezTo>
                  <a:pt x="0" y="11"/>
                  <a:pt x="3" y="10"/>
                  <a:pt x="5" y="10"/>
                </a:cubicBezTo>
                <a:cubicBezTo>
                  <a:pt x="11" y="11"/>
                  <a:pt x="13" y="8"/>
                  <a:pt x="13" y="2"/>
                </a:cubicBezTo>
                <a:cubicBezTo>
                  <a:pt x="12" y="1"/>
                  <a:pt x="13" y="0"/>
                  <a:pt x="14" y="0"/>
                </a:cubicBezTo>
                <a:cubicBezTo>
                  <a:pt x="16" y="0"/>
                  <a:pt x="16" y="1"/>
                  <a:pt x="16" y="2"/>
                </a:cubicBezTo>
                <a:cubicBezTo>
                  <a:pt x="16" y="7"/>
                  <a:pt x="17" y="12"/>
                  <a:pt x="23" y="13"/>
                </a:cubicBezTo>
                <a:cubicBezTo>
                  <a:pt x="24" y="13"/>
                  <a:pt x="25" y="14"/>
                  <a:pt x="25" y="17"/>
                </a:cubicBezTo>
                <a:close/>
              </a:path>
            </a:pathLst>
          </a:custGeom>
          <a:solidFill>
            <a:srgbClr val="8F56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Freeform 34">
            <a:extLst>
              <a:ext uri="{FF2B5EF4-FFF2-40B4-BE49-F238E27FC236}">
                <a16:creationId xmlns:a16="http://schemas.microsoft.com/office/drawing/2014/main" id="{9BE59A9B-2269-4854-A991-513E36AD371F}"/>
              </a:ext>
            </a:extLst>
          </p:cNvPr>
          <p:cNvSpPr>
            <a:spLocks/>
          </p:cNvSpPr>
          <p:nvPr/>
        </p:nvSpPr>
        <p:spPr bwMode="auto">
          <a:xfrm>
            <a:off x="2308225" y="3789363"/>
            <a:ext cx="147637" cy="117475"/>
          </a:xfrm>
          <a:custGeom>
            <a:avLst/>
            <a:gdLst>
              <a:gd name="T0" fmla="*/ 38 w 39"/>
              <a:gd name="T1" fmla="*/ 31 h 31"/>
              <a:gd name="T2" fmla="*/ 25 w 39"/>
              <a:gd name="T3" fmla="*/ 20 h 31"/>
              <a:gd name="T4" fmla="*/ 0 w 39"/>
              <a:gd name="T5" fmla="*/ 2 h 31"/>
              <a:gd name="T6" fmla="*/ 5 w 39"/>
              <a:gd name="T7" fmla="*/ 0 h 31"/>
              <a:gd name="T8" fmla="*/ 8 w 39"/>
              <a:gd name="T9" fmla="*/ 4 h 31"/>
              <a:gd name="T10" fmla="*/ 35 w 39"/>
              <a:gd name="T11" fmla="*/ 26 h 31"/>
              <a:gd name="T12" fmla="*/ 38 w 39"/>
              <a:gd name="T13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9" h="31">
                <a:moveTo>
                  <a:pt x="38" y="31"/>
                </a:moveTo>
                <a:cubicBezTo>
                  <a:pt x="33" y="28"/>
                  <a:pt x="29" y="24"/>
                  <a:pt x="25" y="20"/>
                </a:cubicBezTo>
                <a:cubicBezTo>
                  <a:pt x="17" y="13"/>
                  <a:pt x="8" y="8"/>
                  <a:pt x="0" y="2"/>
                </a:cubicBezTo>
                <a:cubicBezTo>
                  <a:pt x="1" y="1"/>
                  <a:pt x="2" y="0"/>
                  <a:pt x="5" y="0"/>
                </a:cubicBezTo>
                <a:cubicBezTo>
                  <a:pt x="3" y="3"/>
                  <a:pt x="6" y="3"/>
                  <a:pt x="8" y="4"/>
                </a:cubicBezTo>
                <a:cubicBezTo>
                  <a:pt x="18" y="10"/>
                  <a:pt x="28" y="16"/>
                  <a:pt x="35" y="26"/>
                </a:cubicBezTo>
                <a:cubicBezTo>
                  <a:pt x="37" y="27"/>
                  <a:pt x="39" y="29"/>
                  <a:pt x="38" y="31"/>
                </a:cubicBezTo>
                <a:close/>
              </a:path>
            </a:pathLst>
          </a:custGeom>
          <a:solidFill>
            <a:srgbClr val="E3D6C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" name="Freeform 35">
            <a:extLst>
              <a:ext uri="{FF2B5EF4-FFF2-40B4-BE49-F238E27FC236}">
                <a16:creationId xmlns:a16="http://schemas.microsoft.com/office/drawing/2014/main" id="{78482E1B-11BD-48D9-A6F5-C620670520BD}"/>
              </a:ext>
            </a:extLst>
          </p:cNvPr>
          <p:cNvSpPr>
            <a:spLocks/>
          </p:cNvSpPr>
          <p:nvPr/>
        </p:nvSpPr>
        <p:spPr bwMode="auto">
          <a:xfrm>
            <a:off x="1870075" y="3794125"/>
            <a:ext cx="38100" cy="109537"/>
          </a:xfrm>
          <a:custGeom>
            <a:avLst/>
            <a:gdLst>
              <a:gd name="T0" fmla="*/ 10 w 10"/>
              <a:gd name="T1" fmla="*/ 29 h 29"/>
              <a:gd name="T2" fmla="*/ 3 w 10"/>
              <a:gd name="T3" fmla="*/ 0 h 29"/>
              <a:gd name="T4" fmla="*/ 10 w 10"/>
              <a:gd name="T5" fmla="*/ 29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29">
                <a:moveTo>
                  <a:pt x="10" y="29"/>
                </a:moveTo>
                <a:cubicBezTo>
                  <a:pt x="1" y="21"/>
                  <a:pt x="0" y="11"/>
                  <a:pt x="3" y="0"/>
                </a:cubicBezTo>
                <a:cubicBezTo>
                  <a:pt x="7" y="9"/>
                  <a:pt x="10" y="19"/>
                  <a:pt x="10" y="29"/>
                </a:cubicBezTo>
                <a:close/>
              </a:path>
            </a:pathLst>
          </a:custGeom>
          <a:solidFill>
            <a:srgbClr val="C583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36">
            <a:extLst>
              <a:ext uri="{FF2B5EF4-FFF2-40B4-BE49-F238E27FC236}">
                <a16:creationId xmlns:a16="http://schemas.microsoft.com/office/drawing/2014/main" id="{646EA4BF-3AB4-40C0-BF23-E4C06E58EAD9}"/>
              </a:ext>
            </a:extLst>
          </p:cNvPr>
          <p:cNvSpPr>
            <a:spLocks/>
          </p:cNvSpPr>
          <p:nvPr/>
        </p:nvSpPr>
        <p:spPr bwMode="auto">
          <a:xfrm>
            <a:off x="2520950" y="3438525"/>
            <a:ext cx="41275" cy="52387"/>
          </a:xfrm>
          <a:custGeom>
            <a:avLst/>
            <a:gdLst>
              <a:gd name="T0" fmla="*/ 11 w 11"/>
              <a:gd name="T1" fmla="*/ 7 h 14"/>
              <a:gd name="T2" fmla="*/ 0 w 11"/>
              <a:gd name="T3" fmla="*/ 14 h 14"/>
              <a:gd name="T4" fmla="*/ 1 w 11"/>
              <a:gd name="T5" fmla="*/ 11 h 14"/>
              <a:gd name="T6" fmla="*/ 11 w 11"/>
              <a:gd name="T7" fmla="*/ 7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" h="14">
                <a:moveTo>
                  <a:pt x="11" y="7"/>
                </a:moveTo>
                <a:cubicBezTo>
                  <a:pt x="8" y="11"/>
                  <a:pt x="4" y="12"/>
                  <a:pt x="0" y="14"/>
                </a:cubicBezTo>
                <a:cubicBezTo>
                  <a:pt x="0" y="13"/>
                  <a:pt x="0" y="12"/>
                  <a:pt x="1" y="11"/>
                </a:cubicBezTo>
                <a:cubicBezTo>
                  <a:pt x="3" y="1"/>
                  <a:pt x="3" y="0"/>
                  <a:pt x="11" y="7"/>
                </a:cubicBezTo>
                <a:close/>
              </a:path>
            </a:pathLst>
          </a:custGeom>
          <a:solidFill>
            <a:srgbClr val="C4825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2" name="Freeform 37">
            <a:extLst>
              <a:ext uri="{FF2B5EF4-FFF2-40B4-BE49-F238E27FC236}">
                <a16:creationId xmlns:a16="http://schemas.microsoft.com/office/drawing/2014/main" id="{A47C7550-D919-4450-9C25-DA4E775D2E31}"/>
              </a:ext>
            </a:extLst>
          </p:cNvPr>
          <p:cNvSpPr>
            <a:spLocks/>
          </p:cNvSpPr>
          <p:nvPr/>
        </p:nvSpPr>
        <p:spPr bwMode="auto">
          <a:xfrm>
            <a:off x="1333500" y="2747963"/>
            <a:ext cx="26987" cy="47625"/>
          </a:xfrm>
          <a:custGeom>
            <a:avLst/>
            <a:gdLst>
              <a:gd name="T0" fmla="*/ 1 w 7"/>
              <a:gd name="T1" fmla="*/ 12 h 13"/>
              <a:gd name="T2" fmla="*/ 3 w 7"/>
              <a:gd name="T3" fmla="*/ 0 h 13"/>
              <a:gd name="T4" fmla="*/ 7 w 7"/>
              <a:gd name="T5" fmla="*/ 13 h 13"/>
              <a:gd name="T6" fmla="*/ 1 w 7"/>
              <a:gd name="T7" fmla="*/ 12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" h="13">
                <a:moveTo>
                  <a:pt x="1" y="12"/>
                </a:moveTo>
                <a:cubicBezTo>
                  <a:pt x="0" y="8"/>
                  <a:pt x="1" y="4"/>
                  <a:pt x="3" y="0"/>
                </a:cubicBezTo>
                <a:cubicBezTo>
                  <a:pt x="4" y="4"/>
                  <a:pt x="6" y="8"/>
                  <a:pt x="7" y="13"/>
                </a:cubicBezTo>
                <a:cubicBezTo>
                  <a:pt x="5" y="12"/>
                  <a:pt x="3" y="12"/>
                  <a:pt x="1" y="12"/>
                </a:cubicBezTo>
                <a:close/>
              </a:path>
            </a:pathLst>
          </a:custGeom>
          <a:solidFill>
            <a:srgbClr val="ECB54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" name="Freeform 38">
            <a:extLst>
              <a:ext uri="{FF2B5EF4-FFF2-40B4-BE49-F238E27FC236}">
                <a16:creationId xmlns:a16="http://schemas.microsoft.com/office/drawing/2014/main" id="{902B13A4-C090-4570-91AD-446BA8BE598F}"/>
              </a:ext>
            </a:extLst>
          </p:cNvPr>
          <p:cNvSpPr>
            <a:spLocks/>
          </p:cNvSpPr>
          <p:nvPr/>
        </p:nvSpPr>
        <p:spPr bwMode="auto">
          <a:xfrm>
            <a:off x="1833563" y="4122738"/>
            <a:ext cx="22225" cy="25400"/>
          </a:xfrm>
          <a:custGeom>
            <a:avLst/>
            <a:gdLst>
              <a:gd name="T0" fmla="*/ 6 w 6"/>
              <a:gd name="T1" fmla="*/ 0 h 7"/>
              <a:gd name="T2" fmla="*/ 0 w 6"/>
              <a:gd name="T3" fmla="*/ 7 h 7"/>
              <a:gd name="T4" fmla="*/ 6 w 6"/>
              <a:gd name="T5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7">
                <a:moveTo>
                  <a:pt x="6" y="0"/>
                </a:moveTo>
                <a:cubicBezTo>
                  <a:pt x="5" y="4"/>
                  <a:pt x="3" y="6"/>
                  <a:pt x="0" y="7"/>
                </a:cubicBezTo>
                <a:cubicBezTo>
                  <a:pt x="1" y="4"/>
                  <a:pt x="4" y="2"/>
                  <a:pt x="6" y="0"/>
                </a:cubicBezTo>
                <a:close/>
              </a:path>
            </a:pathLst>
          </a:custGeom>
          <a:solidFill>
            <a:srgbClr val="F6EBD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" name="Freeform 39">
            <a:extLst>
              <a:ext uri="{FF2B5EF4-FFF2-40B4-BE49-F238E27FC236}">
                <a16:creationId xmlns:a16="http://schemas.microsoft.com/office/drawing/2014/main" id="{A9524B93-AAB3-4D29-AE7B-1D9D3D848E2F}"/>
              </a:ext>
            </a:extLst>
          </p:cNvPr>
          <p:cNvSpPr>
            <a:spLocks/>
          </p:cNvSpPr>
          <p:nvPr/>
        </p:nvSpPr>
        <p:spPr bwMode="auto">
          <a:xfrm>
            <a:off x="1893888" y="4144963"/>
            <a:ext cx="301625" cy="192087"/>
          </a:xfrm>
          <a:custGeom>
            <a:avLst/>
            <a:gdLst>
              <a:gd name="T0" fmla="*/ 80 w 80"/>
              <a:gd name="T1" fmla="*/ 15 h 51"/>
              <a:gd name="T2" fmla="*/ 78 w 80"/>
              <a:gd name="T3" fmla="*/ 16 h 51"/>
              <a:gd name="T4" fmla="*/ 57 w 80"/>
              <a:gd name="T5" fmla="*/ 27 h 51"/>
              <a:gd name="T6" fmla="*/ 17 w 80"/>
              <a:gd name="T7" fmla="*/ 49 h 51"/>
              <a:gd name="T8" fmla="*/ 15 w 80"/>
              <a:gd name="T9" fmla="*/ 51 h 51"/>
              <a:gd name="T10" fmla="*/ 0 w 80"/>
              <a:gd name="T11" fmla="*/ 3 h 51"/>
              <a:gd name="T12" fmla="*/ 3 w 80"/>
              <a:gd name="T13" fmla="*/ 0 h 51"/>
              <a:gd name="T14" fmla="*/ 80 w 80"/>
              <a:gd name="T15" fmla="*/ 15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0" h="51">
                <a:moveTo>
                  <a:pt x="80" y="15"/>
                </a:moveTo>
                <a:cubicBezTo>
                  <a:pt x="79" y="15"/>
                  <a:pt x="79" y="16"/>
                  <a:pt x="78" y="16"/>
                </a:cubicBezTo>
                <a:cubicBezTo>
                  <a:pt x="68" y="14"/>
                  <a:pt x="63" y="20"/>
                  <a:pt x="57" y="27"/>
                </a:cubicBezTo>
                <a:cubicBezTo>
                  <a:pt x="46" y="38"/>
                  <a:pt x="32" y="45"/>
                  <a:pt x="17" y="49"/>
                </a:cubicBezTo>
                <a:cubicBezTo>
                  <a:pt x="16" y="50"/>
                  <a:pt x="15" y="50"/>
                  <a:pt x="15" y="51"/>
                </a:cubicBezTo>
                <a:cubicBezTo>
                  <a:pt x="1" y="37"/>
                  <a:pt x="0" y="20"/>
                  <a:pt x="0" y="3"/>
                </a:cubicBezTo>
                <a:cubicBezTo>
                  <a:pt x="0" y="1"/>
                  <a:pt x="1" y="0"/>
                  <a:pt x="3" y="0"/>
                </a:cubicBezTo>
                <a:cubicBezTo>
                  <a:pt x="27" y="11"/>
                  <a:pt x="53" y="16"/>
                  <a:pt x="80" y="15"/>
                </a:cubicBezTo>
                <a:close/>
              </a:path>
            </a:pathLst>
          </a:custGeom>
          <a:solidFill>
            <a:srgbClr val="E4DC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5" name="Freeform 40">
            <a:extLst>
              <a:ext uri="{FF2B5EF4-FFF2-40B4-BE49-F238E27FC236}">
                <a16:creationId xmlns:a16="http://schemas.microsoft.com/office/drawing/2014/main" id="{04D0381D-C81A-4964-BE65-AD8BAE82F0A9}"/>
              </a:ext>
            </a:extLst>
          </p:cNvPr>
          <p:cNvSpPr>
            <a:spLocks/>
          </p:cNvSpPr>
          <p:nvPr/>
        </p:nvSpPr>
        <p:spPr bwMode="auto">
          <a:xfrm>
            <a:off x="2422525" y="2151063"/>
            <a:ext cx="158750" cy="188912"/>
          </a:xfrm>
          <a:custGeom>
            <a:avLst/>
            <a:gdLst>
              <a:gd name="T0" fmla="*/ 26 w 42"/>
              <a:gd name="T1" fmla="*/ 1 h 50"/>
              <a:gd name="T2" fmla="*/ 42 w 42"/>
              <a:gd name="T3" fmla="*/ 17 h 50"/>
              <a:gd name="T4" fmla="*/ 6 w 42"/>
              <a:gd name="T5" fmla="*/ 48 h 50"/>
              <a:gd name="T6" fmla="*/ 1 w 42"/>
              <a:gd name="T7" fmla="*/ 43 h 50"/>
              <a:gd name="T8" fmla="*/ 5 w 42"/>
              <a:gd name="T9" fmla="*/ 14 h 50"/>
              <a:gd name="T10" fmla="*/ 26 w 42"/>
              <a:gd name="T11" fmla="*/ 1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2" h="50">
                <a:moveTo>
                  <a:pt x="26" y="1"/>
                </a:moveTo>
                <a:cubicBezTo>
                  <a:pt x="37" y="1"/>
                  <a:pt x="42" y="6"/>
                  <a:pt x="42" y="17"/>
                </a:cubicBezTo>
                <a:cubicBezTo>
                  <a:pt x="42" y="36"/>
                  <a:pt x="25" y="50"/>
                  <a:pt x="6" y="48"/>
                </a:cubicBezTo>
                <a:cubicBezTo>
                  <a:pt x="3" y="48"/>
                  <a:pt x="1" y="47"/>
                  <a:pt x="1" y="43"/>
                </a:cubicBezTo>
                <a:cubicBezTo>
                  <a:pt x="0" y="33"/>
                  <a:pt x="1" y="23"/>
                  <a:pt x="5" y="14"/>
                </a:cubicBezTo>
                <a:cubicBezTo>
                  <a:pt x="9" y="3"/>
                  <a:pt x="17" y="0"/>
                  <a:pt x="2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6" name="Freeform 41">
            <a:extLst>
              <a:ext uri="{FF2B5EF4-FFF2-40B4-BE49-F238E27FC236}">
                <a16:creationId xmlns:a16="http://schemas.microsoft.com/office/drawing/2014/main" id="{6E0A6327-ACAF-431C-8899-BF6F55BB2B18}"/>
              </a:ext>
            </a:extLst>
          </p:cNvPr>
          <p:cNvSpPr>
            <a:spLocks/>
          </p:cNvSpPr>
          <p:nvPr/>
        </p:nvSpPr>
        <p:spPr bwMode="auto">
          <a:xfrm>
            <a:off x="2222500" y="3348038"/>
            <a:ext cx="112712" cy="87312"/>
          </a:xfrm>
          <a:custGeom>
            <a:avLst/>
            <a:gdLst>
              <a:gd name="T0" fmla="*/ 30 w 30"/>
              <a:gd name="T1" fmla="*/ 5 h 23"/>
              <a:gd name="T2" fmla="*/ 14 w 30"/>
              <a:gd name="T3" fmla="*/ 23 h 23"/>
              <a:gd name="T4" fmla="*/ 10 w 30"/>
              <a:gd name="T5" fmla="*/ 22 h 23"/>
              <a:gd name="T6" fmla="*/ 1 w 30"/>
              <a:gd name="T7" fmla="*/ 14 h 23"/>
              <a:gd name="T8" fmla="*/ 8 w 30"/>
              <a:gd name="T9" fmla="*/ 2 h 23"/>
              <a:gd name="T10" fmla="*/ 12 w 30"/>
              <a:gd name="T11" fmla="*/ 0 h 23"/>
              <a:gd name="T12" fmla="*/ 23 w 30"/>
              <a:gd name="T13" fmla="*/ 0 h 23"/>
              <a:gd name="T14" fmla="*/ 30 w 30"/>
              <a:gd name="T15" fmla="*/ 5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0" h="23">
                <a:moveTo>
                  <a:pt x="30" y="5"/>
                </a:moveTo>
                <a:cubicBezTo>
                  <a:pt x="26" y="12"/>
                  <a:pt x="20" y="18"/>
                  <a:pt x="14" y="23"/>
                </a:cubicBezTo>
                <a:cubicBezTo>
                  <a:pt x="13" y="22"/>
                  <a:pt x="11" y="22"/>
                  <a:pt x="10" y="22"/>
                </a:cubicBezTo>
                <a:cubicBezTo>
                  <a:pt x="6" y="20"/>
                  <a:pt x="1" y="19"/>
                  <a:pt x="1" y="14"/>
                </a:cubicBezTo>
                <a:cubicBezTo>
                  <a:pt x="0" y="8"/>
                  <a:pt x="3" y="4"/>
                  <a:pt x="8" y="2"/>
                </a:cubicBezTo>
                <a:cubicBezTo>
                  <a:pt x="9" y="1"/>
                  <a:pt x="11" y="1"/>
                  <a:pt x="12" y="0"/>
                </a:cubicBezTo>
                <a:cubicBezTo>
                  <a:pt x="16" y="0"/>
                  <a:pt x="19" y="0"/>
                  <a:pt x="23" y="0"/>
                </a:cubicBezTo>
                <a:cubicBezTo>
                  <a:pt x="26" y="1"/>
                  <a:pt x="30" y="1"/>
                  <a:pt x="30" y="5"/>
                </a:cubicBezTo>
                <a:close/>
              </a:path>
            </a:pathLst>
          </a:custGeom>
          <a:solidFill>
            <a:srgbClr val="D2824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7" name="Freeform 42">
            <a:extLst>
              <a:ext uri="{FF2B5EF4-FFF2-40B4-BE49-F238E27FC236}">
                <a16:creationId xmlns:a16="http://schemas.microsoft.com/office/drawing/2014/main" id="{EB88ABCF-8D99-4541-9F98-D13E99F651FC}"/>
              </a:ext>
            </a:extLst>
          </p:cNvPr>
          <p:cNvSpPr>
            <a:spLocks/>
          </p:cNvSpPr>
          <p:nvPr/>
        </p:nvSpPr>
        <p:spPr bwMode="auto">
          <a:xfrm>
            <a:off x="2009775" y="2252663"/>
            <a:ext cx="109537" cy="109537"/>
          </a:xfrm>
          <a:custGeom>
            <a:avLst/>
            <a:gdLst>
              <a:gd name="T0" fmla="*/ 22 w 29"/>
              <a:gd name="T1" fmla="*/ 6 h 29"/>
              <a:gd name="T2" fmla="*/ 25 w 29"/>
              <a:gd name="T3" fmla="*/ 16 h 29"/>
              <a:gd name="T4" fmla="*/ 25 w 29"/>
              <a:gd name="T5" fmla="*/ 21 h 29"/>
              <a:gd name="T6" fmla="*/ 21 w 29"/>
              <a:gd name="T7" fmla="*/ 25 h 29"/>
              <a:gd name="T8" fmla="*/ 18 w 29"/>
              <a:gd name="T9" fmla="*/ 29 h 29"/>
              <a:gd name="T10" fmla="*/ 13 w 29"/>
              <a:gd name="T11" fmla="*/ 26 h 29"/>
              <a:gd name="T12" fmla="*/ 4 w 29"/>
              <a:gd name="T13" fmla="*/ 18 h 29"/>
              <a:gd name="T14" fmla="*/ 1 w 29"/>
              <a:gd name="T15" fmla="*/ 12 h 29"/>
              <a:gd name="T16" fmla="*/ 7 w 29"/>
              <a:gd name="T17" fmla="*/ 11 h 29"/>
              <a:gd name="T18" fmla="*/ 15 w 29"/>
              <a:gd name="T19" fmla="*/ 4 h 29"/>
              <a:gd name="T20" fmla="*/ 20 w 29"/>
              <a:gd name="T21" fmla="*/ 1 h 29"/>
              <a:gd name="T22" fmla="*/ 22 w 29"/>
              <a:gd name="T23" fmla="*/ 6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9" h="29">
                <a:moveTo>
                  <a:pt x="22" y="6"/>
                </a:moveTo>
                <a:cubicBezTo>
                  <a:pt x="20" y="10"/>
                  <a:pt x="22" y="13"/>
                  <a:pt x="25" y="16"/>
                </a:cubicBezTo>
                <a:cubicBezTo>
                  <a:pt x="28" y="18"/>
                  <a:pt x="29" y="20"/>
                  <a:pt x="25" y="21"/>
                </a:cubicBezTo>
                <a:cubicBezTo>
                  <a:pt x="22" y="22"/>
                  <a:pt x="21" y="23"/>
                  <a:pt x="21" y="25"/>
                </a:cubicBezTo>
                <a:cubicBezTo>
                  <a:pt x="21" y="27"/>
                  <a:pt x="20" y="29"/>
                  <a:pt x="18" y="29"/>
                </a:cubicBezTo>
                <a:cubicBezTo>
                  <a:pt x="15" y="29"/>
                  <a:pt x="13" y="28"/>
                  <a:pt x="13" y="26"/>
                </a:cubicBezTo>
                <a:cubicBezTo>
                  <a:pt x="11" y="22"/>
                  <a:pt x="8" y="19"/>
                  <a:pt x="4" y="18"/>
                </a:cubicBezTo>
                <a:cubicBezTo>
                  <a:pt x="2" y="17"/>
                  <a:pt x="0" y="15"/>
                  <a:pt x="1" y="12"/>
                </a:cubicBezTo>
                <a:cubicBezTo>
                  <a:pt x="2" y="10"/>
                  <a:pt x="4" y="10"/>
                  <a:pt x="7" y="11"/>
                </a:cubicBezTo>
                <a:cubicBezTo>
                  <a:pt x="12" y="12"/>
                  <a:pt x="13" y="8"/>
                  <a:pt x="15" y="4"/>
                </a:cubicBezTo>
                <a:cubicBezTo>
                  <a:pt x="16" y="2"/>
                  <a:pt x="18" y="0"/>
                  <a:pt x="20" y="1"/>
                </a:cubicBezTo>
                <a:cubicBezTo>
                  <a:pt x="22" y="2"/>
                  <a:pt x="22" y="4"/>
                  <a:pt x="22" y="6"/>
                </a:cubicBezTo>
                <a:close/>
              </a:path>
            </a:pathLst>
          </a:custGeom>
          <a:solidFill>
            <a:srgbClr val="8B53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8" name="Freeform 43">
            <a:extLst>
              <a:ext uri="{FF2B5EF4-FFF2-40B4-BE49-F238E27FC236}">
                <a16:creationId xmlns:a16="http://schemas.microsoft.com/office/drawing/2014/main" id="{280E3089-DA98-453D-A33F-260214E45453}"/>
              </a:ext>
            </a:extLst>
          </p:cNvPr>
          <p:cNvSpPr>
            <a:spLocks/>
          </p:cNvSpPr>
          <p:nvPr/>
        </p:nvSpPr>
        <p:spPr bwMode="auto">
          <a:xfrm>
            <a:off x="2266950" y="3328988"/>
            <a:ext cx="87312" cy="38100"/>
          </a:xfrm>
          <a:custGeom>
            <a:avLst/>
            <a:gdLst>
              <a:gd name="T0" fmla="*/ 18 w 23"/>
              <a:gd name="T1" fmla="*/ 10 h 10"/>
              <a:gd name="T2" fmla="*/ 0 w 23"/>
              <a:gd name="T3" fmla="*/ 5 h 10"/>
              <a:gd name="T4" fmla="*/ 23 w 23"/>
              <a:gd name="T5" fmla="*/ 0 h 10"/>
              <a:gd name="T6" fmla="*/ 18 w 23"/>
              <a:gd name="T7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" h="10">
                <a:moveTo>
                  <a:pt x="18" y="10"/>
                </a:moveTo>
                <a:cubicBezTo>
                  <a:pt x="13" y="6"/>
                  <a:pt x="6" y="8"/>
                  <a:pt x="0" y="5"/>
                </a:cubicBezTo>
                <a:cubicBezTo>
                  <a:pt x="8" y="3"/>
                  <a:pt x="16" y="2"/>
                  <a:pt x="23" y="0"/>
                </a:cubicBezTo>
                <a:cubicBezTo>
                  <a:pt x="23" y="4"/>
                  <a:pt x="20" y="7"/>
                  <a:pt x="18" y="10"/>
                </a:cubicBezTo>
                <a:close/>
              </a:path>
            </a:pathLst>
          </a:custGeom>
          <a:solidFill>
            <a:srgbClr val="DED1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9" name="Freeform 44">
            <a:extLst>
              <a:ext uri="{FF2B5EF4-FFF2-40B4-BE49-F238E27FC236}">
                <a16:creationId xmlns:a16="http://schemas.microsoft.com/office/drawing/2014/main" id="{1C8EDA46-28DC-49F6-9761-9F82756ADDD6}"/>
              </a:ext>
            </a:extLst>
          </p:cNvPr>
          <p:cNvSpPr>
            <a:spLocks/>
          </p:cNvSpPr>
          <p:nvPr/>
        </p:nvSpPr>
        <p:spPr bwMode="auto">
          <a:xfrm>
            <a:off x="1327150" y="3252788"/>
            <a:ext cx="334962" cy="325437"/>
          </a:xfrm>
          <a:custGeom>
            <a:avLst/>
            <a:gdLst>
              <a:gd name="T0" fmla="*/ 45 w 89"/>
              <a:gd name="T1" fmla="*/ 17 h 86"/>
              <a:gd name="T2" fmla="*/ 51 w 89"/>
              <a:gd name="T3" fmla="*/ 17 h 86"/>
              <a:gd name="T4" fmla="*/ 73 w 89"/>
              <a:gd name="T5" fmla="*/ 5 h 86"/>
              <a:gd name="T6" fmla="*/ 80 w 89"/>
              <a:gd name="T7" fmla="*/ 0 h 86"/>
              <a:gd name="T8" fmla="*/ 87 w 89"/>
              <a:gd name="T9" fmla="*/ 7 h 86"/>
              <a:gd name="T10" fmla="*/ 85 w 89"/>
              <a:gd name="T11" fmla="*/ 26 h 86"/>
              <a:gd name="T12" fmla="*/ 51 w 89"/>
              <a:gd name="T13" fmla="*/ 73 h 86"/>
              <a:gd name="T14" fmla="*/ 8 w 89"/>
              <a:gd name="T15" fmla="*/ 69 h 86"/>
              <a:gd name="T16" fmla="*/ 6 w 89"/>
              <a:gd name="T17" fmla="*/ 42 h 86"/>
              <a:gd name="T18" fmla="*/ 45 w 89"/>
              <a:gd name="T19" fmla="*/ 17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9" h="86">
                <a:moveTo>
                  <a:pt x="45" y="17"/>
                </a:moveTo>
                <a:cubicBezTo>
                  <a:pt x="47" y="17"/>
                  <a:pt x="49" y="17"/>
                  <a:pt x="51" y="17"/>
                </a:cubicBezTo>
                <a:cubicBezTo>
                  <a:pt x="61" y="17"/>
                  <a:pt x="69" y="15"/>
                  <a:pt x="73" y="5"/>
                </a:cubicBezTo>
                <a:cubicBezTo>
                  <a:pt x="74" y="2"/>
                  <a:pt x="76" y="0"/>
                  <a:pt x="80" y="0"/>
                </a:cubicBezTo>
                <a:cubicBezTo>
                  <a:pt x="84" y="1"/>
                  <a:pt x="86" y="4"/>
                  <a:pt x="87" y="7"/>
                </a:cubicBezTo>
                <a:cubicBezTo>
                  <a:pt x="89" y="14"/>
                  <a:pt x="87" y="20"/>
                  <a:pt x="85" y="26"/>
                </a:cubicBezTo>
                <a:cubicBezTo>
                  <a:pt x="77" y="44"/>
                  <a:pt x="66" y="60"/>
                  <a:pt x="51" y="73"/>
                </a:cubicBezTo>
                <a:cubicBezTo>
                  <a:pt x="37" y="86"/>
                  <a:pt x="20" y="84"/>
                  <a:pt x="8" y="69"/>
                </a:cubicBezTo>
                <a:cubicBezTo>
                  <a:pt x="0" y="61"/>
                  <a:pt x="3" y="51"/>
                  <a:pt x="6" y="42"/>
                </a:cubicBezTo>
                <a:cubicBezTo>
                  <a:pt x="11" y="26"/>
                  <a:pt x="26" y="14"/>
                  <a:pt x="45" y="17"/>
                </a:cubicBezTo>
                <a:close/>
              </a:path>
            </a:pathLst>
          </a:custGeom>
          <a:solidFill>
            <a:srgbClr val="E4DC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0" name="Freeform 45">
            <a:extLst>
              <a:ext uri="{FF2B5EF4-FFF2-40B4-BE49-F238E27FC236}">
                <a16:creationId xmlns:a16="http://schemas.microsoft.com/office/drawing/2014/main" id="{60E5C48A-C697-47F1-B5B6-F8BD70D2E8AB}"/>
              </a:ext>
            </a:extLst>
          </p:cNvPr>
          <p:cNvSpPr>
            <a:spLocks/>
          </p:cNvSpPr>
          <p:nvPr/>
        </p:nvSpPr>
        <p:spPr bwMode="auto">
          <a:xfrm>
            <a:off x="1458913" y="3721100"/>
            <a:ext cx="200025" cy="188912"/>
          </a:xfrm>
          <a:custGeom>
            <a:avLst/>
            <a:gdLst>
              <a:gd name="T0" fmla="*/ 53 w 53"/>
              <a:gd name="T1" fmla="*/ 47 h 50"/>
              <a:gd name="T2" fmla="*/ 4 w 53"/>
              <a:gd name="T3" fmla="*/ 43 h 50"/>
              <a:gd name="T4" fmla="*/ 1 w 53"/>
              <a:gd name="T5" fmla="*/ 36 h 50"/>
              <a:gd name="T6" fmla="*/ 17 w 53"/>
              <a:gd name="T7" fmla="*/ 6 h 50"/>
              <a:gd name="T8" fmla="*/ 44 w 53"/>
              <a:gd name="T9" fmla="*/ 1 h 50"/>
              <a:gd name="T10" fmla="*/ 47 w 53"/>
              <a:gd name="T11" fmla="*/ 4 h 50"/>
              <a:gd name="T12" fmla="*/ 53 w 53"/>
              <a:gd name="T13" fmla="*/ 47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" h="50">
                <a:moveTo>
                  <a:pt x="53" y="47"/>
                </a:moveTo>
                <a:cubicBezTo>
                  <a:pt x="37" y="50"/>
                  <a:pt x="20" y="47"/>
                  <a:pt x="4" y="43"/>
                </a:cubicBezTo>
                <a:cubicBezTo>
                  <a:pt x="0" y="42"/>
                  <a:pt x="0" y="39"/>
                  <a:pt x="1" y="36"/>
                </a:cubicBezTo>
                <a:cubicBezTo>
                  <a:pt x="6" y="25"/>
                  <a:pt x="10" y="15"/>
                  <a:pt x="17" y="6"/>
                </a:cubicBezTo>
                <a:cubicBezTo>
                  <a:pt x="26" y="4"/>
                  <a:pt x="35" y="5"/>
                  <a:pt x="44" y="1"/>
                </a:cubicBezTo>
                <a:cubicBezTo>
                  <a:pt x="46" y="0"/>
                  <a:pt x="48" y="0"/>
                  <a:pt x="47" y="4"/>
                </a:cubicBezTo>
                <a:cubicBezTo>
                  <a:pt x="44" y="19"/>
                  <a:pt x="47" y="33"/>
                  <a:pt x="53" y="47"/>
                </a:cubicBezTo>
                <a:close/>
              </a:path>
            </a:pathLst>
          </a:custGeom>
          <a:solidFill>
            <a:srgbClr val="D282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1" name="Freeform 46">
            <a:extLst>
              <a:ext uri="{FF2B5EF4-FFF2-40B4-BE49-F238E27FC236}">
                <a16:creationId xmlns:a16="http://schemas.microsoft.com/office/drawing/2014/main" id="{967D587B-0CFE-4FCE-B5F9-15903C2A05C9}"/>
              </a:ext>
            </a:extLst>
          </p:cNvPr>
          <p:cNvSpPr>
            <a:spLocks/>
          </p:cNvSpPr>
          <p:nvPr/>
        </p:nvSpPr>
        <p:spPr bwMode="auto">
          <a:xfrm>
            <a:off x="1265238" y="3703638"/>
            <a:ext cx="261937" cy="180975"/>
          </a:xfrm>
          <a:custGeom>
            <a:avLst/>
            <a:gdLst>
              <a:gd name="T0" fmla="*/ 68 w 69"/>
              <a:gd name="T1" fmla="*/ 11 h 48"/>
              <a:gd name="T2" fmla="*/ 67 w 69"/>
              <a:gd name="T3" fmla="*/ 17 h 48"/>
              <a:gd name="T4" fmla="*/ 54 w 69"/>
              <a:gd name="T5" fmla="*/ 42 h 48"/>
              <a:gd name="T6" fmla="*/ 55 w 69"/>
              <a:gd name="T7" fmla="*/ 48 h 48"/>
              <a:gd name="T8" fmla="*/ 6 w 69"/>
              <a:gd name="T9" fmla="*/ 11 h 48"/>
              <a:gd name="T10" fmla="*/ 0 w 69"/>
              <a:gd name="T11" fmla="*/ 0 h 48"/>
              <a:gd name="T12" fmla="*/ 68 w 69"/>
              <a:gd name="T13" fmla="*/ 11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9" h="48">
                <a:moveTo>
                  <a:pt x="68" y="11"/>
                </a:moveTo>
                <a:cubicBezTo>
                  <a:pt x="69" y="13"/>
                  <a:pt x="68" y="15"/>
                  <a:pt x="67" y="17"/>
                </a:cubicBezTo>
                <a:cubicBezTo>
                  <a:pt x="62" y="25"/>
                  <a:pt x="58" y="34"/>
                  <a:pt x="54" y="42"/>
                </a:cubicBezTo>
                <a:cubicBezTo>
                  <a:pt x="53" y="45"/>
                  <a:pt x="53" y="47"/>
                  <a:pt x="55" y="48"/>
                </a:cubicBezTo>
                <a:cubicBezTo>
                  <a:pt x="35" y="41"/>
                  <a:pt x="16" y="32"/>
                  <a:pt x="6" y="11"/>
                </a:cubicBezTo>
                <a:cubicBezTo>
                  <a:pt x="4" y="7"/>
                  <a:pt x="0" y="4"/>
                  <a:pt x="0" y="0"/>
                </a:cubicBezTo>
                <a:cubicBezTo>
                  <a:pt x="22" y="10"/>
                  <a:pt x="45" y="14"/>
                  <a:pt x="68" y="11"/>
                </a:cubicBezTo>
                <a:close/>
              </a:path>
            </a:pathLst>
          </a:custGeom>
          <a:solidFill>
            <a:srgbClr val="E4DC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2" name="Freeform 47">
            <a:extLst>
              <a:ext uri="{FF2B5EF4-FFF2-40B4-BE49-F238E27FC236}">
                <a16:creationId xmlns:a16="http://schemas.microsoft.com/office/drawing/2014/main" id="{9B25034F-05EB-4243-BAA0-6A996BCC11F0}"/>
              </a:ext>
            </a:extLst>
          </p:cNvPr>
          <p:cNvSpPr>
            <a:spLocks/>
          </p:cNvSpPr>
          <p:nvPr/>
        </p:nvSpPr>
        <p:spPr bwMode="auto">
          <a:xfrm>
            <a:off x="1247775" y="3014663"/>
            <a:ext cx="33337" cy="68262"/>
          </a:xfrm>
          <a:custGeom>
            <a:avLst/>
            <a:gdLst>
              <a:gd name="T0" fmla="*/ 0 w 9"/>
              <a:gd name="T1" fmla="*/ 5 h 18"/>
              <a:gd name="T2" fmla="*/ 3 w 9"/>
              <a:gd name="T3" fmla="*/ 2 h 18"/>
              <a:gd name="T4" fmla="*/ 6 w 9"/>
              <a:gd name="T5" fmla="*/ 3 h 18"/>
              <a:gd name="T6" fmla="*/ 9 w 9"/>
              <a:gd name="T7" fmla="*/ 18 h 18"/>
              <a:gd name="T8" fmla="*/ 0 w 9"/>
              <a:gd name="T9" fmla="*/ 5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18">
                <a:moveTo>
                  <a:pt x="0" y="5"/>
                </a:moveTo>
                <a:cubicBezTo>
                  <a:pt x="1" y="4"/>
                  <a:pt x="2" y="3"/>
                  <a:pt x="3" y="2"/>
                </a:cubicBezTo>
                <a:cubicBezTo>
                  <a:pt x="5" y="0"/>
                  <a:pt x="6" y="0"/>
                  <a:pt x="6" y="3"/>
                </a:cubicBezTo>
                <a:cubicBezTo>
                  <a:pt x="7" y="8"/>
                  <a:pt x="8" y="13"/>
                  <a:pt x="9" y="18"/>
                </a:cubicBezTo>
                <a:cubicBezTo>
                  <a:pt x="5" y="14"/>
                  <a:pt x="4" y="9"/>
                  <a:pt x="0" y="5"/>
                </a:cubicBezTo>
                <a:close/>
              </a:path>
            </a:pathLst>
          </a:custGeom>
          <a:solidFill>
            <a:srgbClr val="DDD6D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3" name="Freeform 48">
            <a:extLst>
              <a:ext uri="{FF2B5EF4-FFF2-40B4-BE49-F238E27FC236}">
                <a16:creationId xmlns:a16="http://schemas.microsoft.com/office/drawing/2014/main" id="{314A6523-6E08-465D-8892-310E33A455C1}"/>
              </a:ext>
            </a:extLst>
          </p:cNvPr>
          <p:cNvSpPr>
            <a:spLocks/>
          </p:cNvSpPr>
          <p:nvPr/>
        </p:nvSpPr>
        <p:spPr bwMode="auto">
          <a:xfrm>
            <a:off x="1314450" y="2625725"/>
            <a:ext cx="60325" cy="92075"/>
          </a:xfrm>
          <a:custGeom>
            <a:avLst/>
            <a:gdLst>
              <a:gd name="T0" fmla="*/ 16 w 16"/>
              <a:gd name="T1" fmla="*/ 0 h 24"/>
              <a:gd name="T2" fmla="*/ 5 w 16"/>
              <a:gd name="T3" fmla="*/ 24 h 24"/>
              <a:gd name="T4" fmla="*/ 16 w 16"/>
              <a:gd name="T5" fmla="*/ 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" h="24">
                <a:moveTo>
                  <a:pt x="16" y="0"/>
                </a:moveTo>
                <a:cubicBezTo>
                  <a:pt x="12" y="8"/>
                  <a:pt x="8" y="16"/>
                  <a:pt x="5" y="24"/>
                </a:cubicBezTo>
                <a:cubicBezTo>
                  <a:pt x="0" y="10"/>
                  <a:pt x="3" y="5"/>
                  <a:pt x="16" y="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4" name="Freeform 49">
            <a:extLst>
              <a:ext uri="{FF2B5EF4-FFF2-40B4-BE49-F238E27FC236}">
                <a16:creationId xmlns:a16="http://schemas.microsoft.com/office/drawing/2014/main" id="{72FE2DE6-4F71-4D20-82DC-1446213DF1D9}"/>
              </a:ext>
            </a:extLst>
          </p:cNvPr>
          <p:cNvSpPr>
            <a:spLocks/>
          </p:cNvSpPr>
          <p:nvPr/>
        </p:nvSpPr>
        <p:spPr bwMode="auto">
          <a:xfrm>
            <a:off x="1311275" y="3117850"/>
            <a:ext cx="185737" cy="134937"/>
          </a:xfrm>
          <a:custGeom>
            <a:avLst/>
            <a:gdLst>
              <a:gd name="T0" fmla="*/ 0 w 49"/>
              <a:gd name="T1" fmla="*/ 3 h 36"/>
              <a:gd name="T2" fmla="*/ 3 w 49"/>
              <a:gd name="T3" fmla="*/ 3 h 36"/>
              <a:gd name="T4" fmla="*/ 15 w 49"/>
              <a:gd name="T5" fmla="*/ 11 h 36"/>
              <a:gd name="T6" fmla="*/ 36 w 49"/>
              <a:gd name="T7" fmla="*/ 10 h 36"/>
              <a:gd name="T8" fmla="*/ 44 w 49"/>
              <a:gd name="T9" fmla="*/ 17 h 36"/>
              <a:gd name="T10" fmla="*/ 46 w 49"/>
              <a:gd name="T11" fmla="*/ 31 h 36"/>
              <a:gd name="T12" fmla="*/ 33 w 49"/>
              <a:gd name="T13" fmla="*/ 35 h 36"/>
              <a:gd name="T14" fmla="*/ 10 w 49"/>
              <a:gd name="T15" fmla="*/ 17 h 36"/>
              <a:gd name="T16" fmla="*/ 0 w 49"/>
              <a:gd name="T17" fmla="*/ 3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9" h="36">
                <a:moveTo>
                  <a:pt x="0" y="3"/>
                </a:moveTo>
                <a:cubicBezTo>
                  <a:pt x="1" y="0"/>
                  <a:pt x="2" y="3"/>
                  <a:pt x="3" y="3"/>
                </a:cubicBezTo>
                <a:cubicBezTo>
                  <a:pt x="7" y="6"/>
                  <a:pt x="11" y="9"/>
                  <a:pt x="15" y="11"/>
                </a:cubicBezTo>
                <a:cubicBezTo>
                  <a:pt x="22" y="14"/>
                  <a:pt x="29" y="13"/>
                  <a:pt x="36" y="10"/>
                </a:cubicBezTo>
                <a:cubicBezTo>
                  <a:pt x="38" y="12"/>
                  <a:pt x="41" y="15"/>
                  <a:pt x="44" y="17"/>
                </a:cubicBezTo>
                <a:cubicBezTo>
                  <a:pt x="48" y="21"/>
                  <a:pt x="49" y="26"/>
                  <a:pt x="46" y="31"/>
                </a:cubicBezTo>
                <a:cubicBezTo>
                  <a:pt x="43" y="36"/>
                  <a:pt x="38" y="36"/>
                  <a:pt x="33" y="35"/>
                </a:cubicBezTo>
                <a:cubicBezTo>
                  <a:pt x="23" y="32"/>
                  <a:pt x="17" y="24"/>
                  <a:pt x="10" y="17"/>
                </a:cubicBezTo>
                <a:cubicBezTo>
                  <a:pt x="6" y="13"/>
                  <a:pt x="2" y="9"/>
                  <a:pt x="0" y="3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7" name="Freeform 53">
            <a:extLst>
              <a:ext uri="{FF2B5EF4-FFF2-40B4-BE49-F238E27FC236}">
                <a16:creationId xmlns:a16="http://schemas.microsoft.com/office/drawing/2014/main" id="{287C20AF-E68D-4FCC-9BB0-E50477827384}"/>
              </a:ext>
            </a:extLst>
          </p:cNvPr>
          <p:cNvSpPr>
            <a:spLocks/>
          </p:cNvSpPr>
          <p:nvPr/>
        </p:nvSpPr>
        <p:spPr bwMode="auto">
          <a:xfrm>
            <a:off x="3051175" y="1038225"/>
            <a:ext cx="3160713" cy="3862387"/>
          </a:xfrm>
          <a:custGeom>
            <a:avLst/>
            <a:gdLst>
              <a:gd name="T0" fmla="*/ 1176 w 1230"/>
              <a:gd name="T1" fmla="*/ 805 h 1504"/>
              <a:gd name="T2" fmla="*/ 1208 w 1230"/>
              <a:gd name="T3" fmla="*/ 960 h 1504"/>
              <a:gd name="T4" fmla="*/ 1051 w 1230"/>
              <a:gd name="T5" fmla="*/ 911 h 1504"/>
              <a:gd name="T6" fmla="*/ 986 w 1230"/>
              <a:gd name="T7" fmla="*/ 993 h 1504"/>
              <a:gd name="T8" fmla="*/ 784 w 1230"/>
              <a:gd name="T9" fmla="*/ 1110 h 1504"/>
              <a:gd name="T10" fmla="*/ 673 w 1230"/>
              <a:gd name="T11" fmla="*/ 1372 h 1504"/>
              <a:gd name="T12" fmla="*/ 628 w 1230"/>
              <a:gd name="T13" fmla="*/ 1272 h 1504"/>
              <a:gd name="T14" fmla="*/ 550 w 1230"/>
              <a:gd name="T15" fmla="*/ 1002 h 1504"/>
              <a:gd name="T16" fmla="*/ 222 w 1230"/>
              <a:gd name="T17" fmla="*/ 896 h 1504"/>
              <a:gd name="T18" fmla="*/ 248 w 1230"/>
              <a:gd name="T19" fmla="*/ 823 h 1504"/>
              <a:gd name="T20" fmla="*/ 180 w 1230"/>
              <a:gd name="T21" fmla="*/ 638 h 1504"/>
              <a:gd name="T22" fmla="*/ 41 w 1230"/>
              <a:gd name="T23" fmla="*/ 522 h 1504"/>
              <a:gd name="T24" fmla="*/ 68 w 1230"/>
              <a:gd name="T25" fmla="*/ 367 h 1504"/>
              <a:gd name="T26" fmla="*/ 216 w 1230"/>
              <a:gd name="T27" fmla="*/ 326 h 1504"/>
              <a:gd name="T28" fmla="*/ 265 w 1230"/>
              <a:gd name="T29" fmla="*/ 585 h 1504"/>
              <a:gd name="T30" fmla="*/ 390 w 1230"/>
              <a:gd name="T31" fmla="*/ 828 h 1504"/>
              <a:gd name="T32" fmla="*/ 438 w 1230"/>
              <a:gd name="T33" fmla="*/ 615 h 1504"/>
              <a:gd name="T34" fmla="*/ 559 w 1230"/>
              <a:gd name="T35" fmla="*/ 979 h 1504"/>
              <a:gd name="T36" fmla="*/ 476 w 1230"/>
              <a:gd name="T37" fmla="*/ 530 h 1504"/>
              <a:gd name="T38" fmla="*/ 385 w 1230"/>
              <a:gd name="T39" fmla="*/ 380 h 1504"/>
              <a:gd name="T40" fmla="*/ 487 w 1230"/>
              <a:gd name="T41" fmla="*/ 436 h 1504"/>
              <a:gd name="T42" fmla="*/ 555 w 1230"/>
              <a:gd name="T43" fmla="*/ 493 h 1504"/>
              <a:gd name="T44" fmla="*/ 511 w 1230"/>
              <a:gd name="T45" fmla="*/ 289 h 1504"/>
              <a:gd name="T46" fmla="*/ 402 w 1230"/>
              <a:gd name="T47" fmla="*/ 147 h 1504"/>
              <a:gd name="T48" fmla="*/ 512 w 1230"/>
              <a:gd name="T49" fmla="*/ 26 h 1504"/>
              <a:gd name="T50" fmla="*/ 592 w 1230"/>
              <a:gd name="T51" fmla="*/ 133 h 1504"/>
              <a:gd name="T52" fmla="*/ 697 w 1230"/>
              <a:gd name="T53" fmla="*/ 116 h 1504"/>
              <a:gd name="T54" fmla="*/ 664 w 1230"/>
              <a:gd name="T55" fmla="*/ 240 h 1504"/>
              <a:gd name="T56" fmla="*/ 615 w 1230"/>
              <a:gd name="T57" fmla="*/ 302 h 1504"/>
              <a:gd name="T58" fmla="*/ 649 w 1230"/>
              <a:gd name="T59" fmla="*/ 394 h 1504"/>
              <a:gd name="T60" fmla="*/ 728 w 1230"/>
              <a:gd name="T61" fmla="*/ 457 h 1504"/>
              <a:gd name="T62" fmla="*/ 566 w 1230"/>
              <a:gd name="T63" fmla="*/ 694 h 1504"/>
              <a:gd name="T64" fmla="*/ 727 w 1230"/>
              <a:gd name="T65" fmla="*/ 668 h 1504"/>
              <a:gd name="T66" fmla="*/ 824 w 1230"/>
              <a:gd name="T67" fmla="*/ 430 h 1504"/>
              <a:gd name="T68" fmla="*/ 929 w 1230"/>
              <a:gd name="T69" fmla="*/ 422 h 1504"/>
              <a:gd name="T70" fmla="*/ 870 w 1230"/>
              <a:gd name="T71" fmla="*/ 115 h 1504"/>
              <a:gd name="T72" fmla="*/ 1021 w 1230"/>
              <a:gd name="T73" fmla="*/ 70 h 1504"/>
              <a:gd name="T74" fmla="*/ 1040 w 1230"/>
              <a:gd name="T75" fmla="*/ 221 h 1504"/>
              <a:gd name="T76" fmla="*/ 1168 w 1230"/>
              <a:gd name="T77" fmla="*/ 140 h 1504"/>
              <a:gd name="T78" fmla="*/ 988 w 1230"/>
              <a:gd name="T79" fmla="*/ 385 h 1504"/>
              <a:gd name="T80" fmla="*/ 981 w 1230"/>
              <a:gd name="T81" fmla="*/ 604 h 1504"/>
              <a:gd name="T82" fmla="*/ 939 w 1230"/>
              <a:gd name="T83" fmla="*/ 705 h 1504"/>
              <a:gd name="T84" fmla="*/ 587 w 1230"/>
              <a:gd name="T85" fmla="*/ 839 h 1504"/>
              <a:gd name="T86" fmla="*/ 675 w 1230"/>
              <a:gd name="T87" fmla="*/ 1220 h 1504"/>
              <a:gd name="T88" fmla="*/ 731 w 1230"/>
              <a:gd name="T89" fmla="*/ 919 h 1504"/>
              <a:gd name="T90" fmla="*/ 831 w 1230"/>
              <a:gd name="T91" fmla="*/ 890 h 1504"/>
              <a:gd name="T92" fmla="*/ 979 w 1230"/>
              <a:gd name="T93" fmla="*/ 820 h 1504"/>
              <a:gd name="T94" fmla="*/ 1125 w 1230"/>
              <a:gd name="T95" fmla="*/ 625 h 15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230" h="1504">
                <a:moveTo>
                  <a:pt x="1172" y="694"/>
                </a:moveTo>
                <a:cubicBezTo>
                  <a:pt x="1181" y="692"/>
                  <a:pt x="1190" y="690"/>
                  <a:pt x="1199" y="687"/>
                </a:cubicBezTo>
                <a:cubicBezTo>
                  <a:pt x="1225" y="680"/>
                  <a:pt x="1230" y="685"/>
                  <a:pt x="1227" y="711"/>
                </a:cubicBezTo>
                <a:cubicBezTo>
                  <a:pt x="1222" y="750"/>
                  <a:pt x="1201" y="778"/>
                  <a:pt x="1176" y="805"/>
                </a:cubicBezTo>
                <a:cubicBezTo>
                  <a:pt x="1162" y="831"/>
                  <a:pt x="1134" y="838"/>
                  <a:pt x="1110" y="852"/>
                </a:cubicBezTo>
                <a:cubicBezTo>
                  <a:pt x="1129" y="865"/>
                  <a:pt x="1154" y="866"/>
                  <a:pt x="1168" y="885"/>
                </a:cubicBezTo>
                <a:cubicBezTo>
                  <a:pt x="1187" y="897"/>
                  <a:pt x="1201" y="911"/>
                  <a:pt x="1209" y="932"/>
                </a:cubicBezTo>
                <a:cubicBezTo>
                  <a:pt x="1213" y="942"/>
                  <a:pt x="1215" y="951"/>
                  <a:pt x="1208" y="960"/>
                </a:cubicBezTo>
                <a:cubicBezTo>
                  <a:pt x="1199" y="971"/>
                  <a:pt x="1189" y="963"/>
                  <a:pt x="1180" y="960"/>
                </a:cubicBezTo>
                <a:cubicBezTo>
                  <a:pt x="1174" y="958"/>
                  <a:pt x="1167" y="955"/>
                  <a:pt x="1160" y="953"/>
                </a:cubicBezTo>
                <a:cubicBezTo>
                  <a:pt x="1141" y="953"/>
                  <a:pt x="1126" y="943"/>
                  <a:pt x="1110" y="935"/>
                </a:cubicBezTo>
                <a:cubicBezTo>
                  <a:pt x="1090" y="927"/>
                  <a:pt x="1071" y="917"/>
                  <a:pt x="1051" y="911"/>
                </a:cubicBezTo>
                <a:cubicBezTo>
                  <a:pt x="1035" y="906"/>
                  <a:pt x="1022" y="895"/>
                  <a:pt x="1009" y="884"/>
                </a:cubicBezTo>
                <a:cubicBezTo>
                  <a:pt x="991" y="867"/>
                  <a:pt x="985" y="868"/>
                  <a:pt x="967" y="884"/>
                </a:cubicBezTo>
                <a:cubicBezTo>
                  <a:pt x="911" y="933"/>
                  <a:pt x="859" y="985"/>
                  <a:pt x="812" y="1040"/>
                </a:cubicBezTo>
                <a:cubicBezTo>
                  <a:pt x="864" y="1007"/>
                  <a:pt x="921" y="987"/>
                  <a:pt x="986" y="993"/>
                </a:cubicBezTo>
                <a:cubicBezTo>
                  <a:pt x="1019" y="997"/>
                  <a:pt x="1026" y="1020"/>
                  <a:pt x="1003" y="1051"/>
                </a:cubicBezTo>
                <a:cubicBezTo>
                  <a:pt x="981" y="1069"/>
                  <a:pt x="956" y="1080"/>
                  <a:pt x="930" y="1089"/>
                </a:cubicBezTo>
                <a:cubicBezTo>
                  <a:pt x="926" y="1091"/>
                  <a:pt x="922" y="1092"/>
                  <a:pt x="918" y="1093"/>
                </a:cubicBezTo>
                <a:cubicBezTo>
                  <a:pt x="874" y="1106"/>
                  <a:pt x="829" y="1108"/>
                  <a:pt x="784" y="1110"/>
                </a:cubicBezTo>
                <a:cubicBezTo>
                  <a:pt x="768" y="1111"/>
                  <a:pt x="758" y="1116"/>
                  <a:pt x="751" y="1129"/>
                </a:cubicBezTo>
                <a:cubicBezTo>
                  <a:pt x="724" y="1176"/>
                  <a:pt x="699" y="1223"/>
                  <a:pt x="682" y="1275"/>
                </a:cubicBezTo>
                <a:cubicBezTo>
                  <a:pt x="680" y="1283"/>
                  <a:pt x="677" y="1292"/>
                  <a:pt x="670" y="1297"/>
                </a:cubicBezTo>
                <a:cubicBezTo>
                  <a:pt x="660" y="1323"/>
                  <a:pt x="664" y="1347"/>
                  <a:pt x="673" y="1372"/>
                </a:cubicBezTo>
                <a:cubicBezTo>
                  <a:pt x="687" y="1408"/>
                  <a:pt x="700" y="1445"/>
                  <a:pt x="714" y="1481"/>
                </a:cubicBezTo>
                <a:cubicBezTo>
                  <a:pt x="716" y="1488"/>
                  <a:pt x="722" y="1497"/>
                  <a:pt x="714" y="1500"/>
                </a:cubicBezTo>
                <a:cubicBezTo>
                  <a:pt x="706" y="1504"/>
                  <a:pt x="703" y="1493"/>
                  <a:pt x="701" y="1487"/>
                </a:cubicBezTo>
                <a:cubicBezTo>
                  <a:pt x="672" y="1417"/>
                  <a:pt x="650" y="1344"/>
                  <a:pt x="628" y="1272"/>
                </a:cubicBezTo>
                <a:cubicBezTo>
                  <a:pt x="628" y="1270"/>
                  <a:pt x="626" y="1267"/>
                  <a:pt x="625" y="1265"/>
                </a:cubicBezTo>
                <a:cubicBezTo>
                  <a:pt x="619" y="1258"/>
                  <a:pt x="617" y="1250"/>
                  <a:pt x="614" y="1242"/>
                </a:cubicBezTo>
                <a:cubicBezTo>
                  <a:pt x="594" y="1173"/>
                  <a:pt x="579" y="1104"/>
                  <a:pt x="568" y="1033"/>
                </a:cubicBezTo>
                <a:cubicBezTo>
                  <a:pt x="566" y="1020"/>
                  <a:pt x="561" y="1010"/>
                  <a:pt x="550" y="1002"/>
                </a:cubicBezTo>
                <a:cubicBezTo>
                  <a:pt x="508" y="968"/>
                  <a:pt x="465" y="935"/>
                  <a:pt x="427" y="897"/>
                </a:cubicBezTo>
                <a:cubicBezTo>
                  <a:pt x="417" y="887"/>
                  <a:pt x="406" y="887"/>
                  <a:pt x="394" y="891"/>
                </a:cubicBezTo>
                <a:cubicBezTo>
                  <a:pt x="363" y="899"/>
                  <a:pt x="331" y="904"/>
                  <a:pt x="299" y="904"/>
                </a:cubicBezTo>
                <a:cubicBezTo>
                  <a:pt x="273" y="903"/>
                  <a:pt x="247" y="906"/>
                  <a:pt x="222" y="896"/>
                </a:cubicBezTo>
                <a:cubicBezTo>
                  <a:pt x="214" y="893"/>
                  <a:pt x="204" y="892"/>
                  <a:pt x="196" y="888"/>
                </a:cubicBezTo>
                <a:cubicBezTo>
                  <a:pt x="185" y="882"/>
                  <a:pt x="173" y="876"/>
                  <a:pt x="174" y="862"/>
                </a:cubicBezTo>
                <a:cubicBezTo>
                  <a:pt x="174" y="849"/>
                  <a:pt x="183" y="840"/>
                  <a:pt x="194" y="834"/>
                </a:cubicBezTo>
                <a:cubicBezTo>
                  <a:pt x="211" y="825"/>
                  <a:pt x="230" y="824"/>
                  <a:pt x="248" y="823"/>
                </a:cubicBezTo>
                <a:cubicBezTo>
                  <a:pt x="293" y="821"/>
                  <a:pt x="335" y="831"/>
                  <a:pt x="376" y="846"/>
                </a:cubicBezTo>
                <a:cubicBezTo>
                  <a:pt x="320" y="795"/>
                  <a:pt x="279" y="731"/>
                  <a:pt x="244" y="663"/>
                </a:cubicBezTo>
                <a:cubicBezTo>
                  <a:pt x="237" y="649"/>
                  <a:pt x="229" y="643"/>
                  <a:pt x="213" y="646"/>
                </a:cubicBezTo>
                <a:cubicBezTo>
                  <a:pt x="202" y="648"/>
                  <a:pt x="189" y="650"/>
                  <a:pt x="180" y="638"/>
                </a:cubicBezTo>
                <a:cubicBezTo>
                  <a:pt x="125" y="625"/>
                  <a:pt x="76" y="598"/>
                  <a:pt x="29" y="567"/>
                </a:cubicBezTo>
                <a:cubicBezTo>
                  <a:pt x="26" y="565"/>
                  <a:pt x="23" y="562"/>
                  <a:pt x="20" y="559"/>
                </a:cubicBezTo>
                <a:cubicBezTo>
                  <a:pt x="13" y="551"/>
                  <a:pt x="0" y="544"/>
                  <a:pt x="6" y="531"/>
                </a:cubicBezTo>
                <a:cubicBezTo>
                  <a:pt x="13" y="518"/>
                  <a:pt x="29" y="519"/>
                  <a:pt x="41" y="522"/>
                </a:cubicBezTo>
                <a:cubicBezTo>
                  <a:pt x="69" y="530"/>
                  <a:pt x="98" y="532"/>
                  <a:pt x="131" y="539"/>
                </a:cubicBezTo>
                <a:cubicBezTo>
                  <a:pt x="90" y="491"/>
                  <a:pt x="72" y="435"/>
                  <a:pt x="50" y="382"/>
                </a:cubicBezTo>
                <a:cubicBezTo>
                  <a:pt x="47" y="376"/>
                  <a:pt x="40" y="368"/>
                  <a:pt x="47" y="362"/>
                </a:cubicBezTo>
                <a:cubicBezTo>
                  <a:pt x="55" y="356"/>
                  <a:pt x="62" y="363"/>
                  <a:pt x="68" y="367"/>
                </a:cubicBezTo>
                <a:cubicBezTo>
                  <a:pt x="93" y="386"/>
                  <a:pt x="109" y="413"/>
                  <a:pt x="135" y="430"/>
                </a:cubicBezTo>
                <a:cubicBezTo>
                  <a:pt x="149" y="439"/>
                  <a:pt x="163" y="449"/>
                  <a:pt x="180" y="460"/>
                </a:cubicBezTo>
                <a:cubicBezTo>
                  <a:pt x="178" y="417"/>
                  <a:pt x="192" y="380"/>
                  <a:pt x="204" y="342"/>
                </a:cubicBezTo>
                <a:cubicBezTo>
                  <a:pt x="206" y="335"/>
                  <a:pt x="208" y="327"/>
                  <a:pt x="216" y="326"/>
                </a:cubicBezTo>
                <a:cubicBezTo>
                  <a:pt x="225" y="325"/>
                  <a:pt x="229" y="335"/>
                  <a:pt x="231" y="342"/>
                </a:cubicBezTo>
                <a:cubicBezTo>
                  <a:pt x="239" y="361"/>
                  <a:pt x="238" y="382"/>
                  <a:pt x="243" y="402"/>
                </a:cubicBezTo>
                <a:cubicBezTo>
                  <a:pt x="249" y="430"/>
                  <a:pt x="258" y="458"/>
                  <a:pt x="264" y="486"/>
                </a:cubicBezTo>
                <a:cubicBezTo>
                  <a:pt x="271" y="519"/>
                  <a:pt x="269" y="552"/>
                  <a:pt x="265" y="585"/>
                </a:cubicBezTo>
                <a:cubicBezTo>
                  <a:pt x="272" y="595"/>
                  <a:pt x="266" y="605"/>
                  <a:pt x="263" y="613"/>
                </a:cubicBezTo>
                <a:cubicBezTo>
                  <a:pt x="257" y="628"/>
                  <a:pt x="260" y="640"/>
                  <a:pt x="267" y="653"/>
                </a:cubicBezTo>
                <a:cubicBezTo>
                  <a:pt x="298" y="714"/>
                  <a:pt x="334" y="772"/>
                  <a:pt x="385" y="820"/>
                </a:cubicBezTo>
                <a:cubicBezTo>
                  <a:pt x="387" y="823"/>
                  <a:pt x="388" y="827"/>
                  <a:pt x="390" y="828"/>
                </a:cubicBezTo>
                <a:cubicBezTo>
                  <a:pt x="375" y="792"/>
                  <a:pt x="367" y="752"/>
                  <a:pt x="363" y="711"/>
                </a:cubicBezTo>
                <a:cubicBezTo>
                  <a:pt x="362" y="695"/>
                  <a:pt x="363" y="679"/>
                  <a:pt x="363" y="663"/>
                </a:cubicBezTo>
                <a:cubicBezTo>
                  <a:pt x="363" y="647"/>
                  <a:pt x="368" y="632"/>
                  <a:pt x="376" y="618"/>
                </a:cubicBezTo>
                <a:cubicBezTo>
                  <a:pt x="392" y="591"/>
                  <a:pt x="420" y="590"/>
                  <a:pt x="438" y="615"/>
                </a:cubicBezTo>
                <a:cubicBezTo>
                  <a:pt x="451" y="634"/>
                  <a:pt x="457" y="655"/>
                  <a:pt x="458" y="677"/>
                </a:cubicBezTo>
                <a:cubicBezTo>
                  <a:pt x="460" y="736"/>
                  <a:pt x="458" y="794"/>
                  <a:pt x="437" y="850"/>
                </a:cubicBezTo>
                <a:cubicBezTo>
                  <a:pt x="433" y="862"/>
                  <a:pt x="435" y="871"/>
                  <a:pt x="444" y="879"/>
                </a:cubicBezTo>
                <a:cubicBezTo>
                  <a:pt x="479" y="913"/>
                  <a:pt x="518" y="943"/>
                  <a:pt x="559" y="979"/>
                </a:cubicBezTo>
                <a:cubicBezTo>
                  <a:pt x="559" y="950"/>
                  <a:pt x="555" y="927"/>
                  <a:pt x="553" y="903"/>
                </a:cubicBezTo>
                <a:cubicBezTo>
                  <a:pt x="544" y="801"/>
                  <a:pt x="538" y="698"/>
                  <a:pt x="546" y="596"/>
                </a:cubicBezTo>
                <a:cubicBezTo>
                  <a:pt x="548" y="573"/>
                  <a:pt x="546" y="570"/>
                  <a:pt x="525" y="559"/>
                </a:cubicBezTo>
                <a:cubicBezTo>
                  <a:pt x="508" y="551"/>
                  <a:pt x="489" y="546"/>
                  <a:pt x="476" y="530"/>
                </a:cubicBezTo>
                <a:cubicBezTo>
                  <a:pt x="427" y="506"/>
                  <a:pt x="381" y="478"/>
                  <a:pt x="345" y="436"/>
                </a:cubicBezTo>
                <a:cubicBezTo>
                  <a:pt x="334" y="423"/>
                  <a:pt x="324" y="408"/>
                  <a:pt x="320" y="390"/>
                </a:cubicBezTo>
                <a:cubicBezTo>
                  <a:pt x="316" y="376"/>
                  <a:pt x="323" y="368"/>
                  <a:pt x="337" y="369"/>
                </a:cubicBezTo>
                <a:cubicBezTo>
                  <a:pt x="354" y="369"/>
                  <a:pt x="369" y="375"/>
                  <a:pt x="385" y="380"/>
                </a:cubicBezTo>
                <a:cubicBezTo>
                  <a:pt x="397" y="375"/>
                  <a:pt x="406" y="384"/>
                  <a:pt x="416" y="388"/>
                </a:cubicBezTo>
                <a:cubicBezTo>
                  <a:pt x="430" y="395"/>
                  <a:pt x="444" y="401"/>
                  <a:pt x="456" y="410"/>
                </a:cubicBezTo>
                <a:cubicBezTo>
                  <a:pt x="463" y="416"/>
                  <a:pt x="470" y="421"/>
                  <a:pt x="478" y="427"/>
                </a:cubicBezTo>
                <a:cubicBezTo>
                  <a:pt x="481" y="430"/>
                  <a:pt x="484" y="433"/>
                  <a:pt x="487" y="436"/>
                </a:cubicBezTo>
                <a:cubicBezTo>
                  <a:pt x="489" y="438"/>
                  <a:pt x="491" y="440"/>
                  <a:pt x="493" y="442"/>
                </a:cubicBezTo>
                <a:cubicBezTo>
                  <a:pt x="511" y="458"/>
                  <a:pt x="525" y="477"/>
                  <a:pt x="538" y="497"/>
                </a:cubicBezTo>
                <a:cubicBezTo>
                  <a:pt x="541" y="501"/>
                  <a:pt x="543" y="508"/>
                  <a:pt x="550" y="507"/>
                </a:cubicBezTo>
                <a:cubicBezTo>
                  <a:pt x="556" y="505"/>
                  <a:pt x="555" y="498"/>
                  <a:pt x="555" y="493"/>
                </a:cubicBezTo>
                <a:cubicBezTo>
                  <a:pt x="558" y="469"/>
                  <a:pt x="560" y="444"/>
                  <a:pt x="563" y="420"/>
                </a:cubicBezTo>
                <a:cubicBezTo>
                  <a:pt x="566" y="392"/>
                  <a:pt x="570" y="364"/>
                  <a:pt x="575" y="335"/>
                </a:cubicBezTo>
                <a:cubicBezTo>
                  <a:pt x="577" y="320"/>
                  <a:pt x="573" y="311"/>
                  <a:pt x="557" y="305"/>
                </a:cubicBezTo>
                <a:cubicBezTo>
                  <a:pt x="542" y="300"/>
                  <a:pt x="526" y="294"/>
                  <a:pt x="511" y="289"/>
                </a:cubicBezTo>
                <a:cubicBezTo>
                  <a:pt x="506" y="288"/>
                  <a:pt x="501" y="287"/>
                  <a:pt x="496" y="285"/>
                </a:cubicBezTo>
                <a:cubicBezTo>
                  <a:pt x="470" y="272"/>
                  <a:pt x="447" y="258"/>
                  <a:pt x="434" y="230"/>
                </a:cubicBezTo>
                <a:cubicBezTo>
                  <a:pt x="425" y="210"/>
                  <a:pt x="410" y="194"/>
                  <a:pt x="399" y="176"/>
                </a:cubicBezTo>
                <a:cubicBezTo>
                  <a:pt x="393" y="166"/>
                  <a:pt x="389" y="155"/>
                  <a:pt x="402" y="147"/>
                </a:cubicBezTo>
                <a:cubicBezTo>
                  <a:pt x="415" y="142"/>
                  <a:pt x="428" y="148"/>
                  <a:pt x="440" y="150"/>
                </a:cubicBezTo>
                <a:cubicBezTo>
                  <a:pt x="461" y="155"/>
                  <a:pt x="481" y="162"/>
                  <a:pt x="504" y="170"/>
                </a:cubicBezTo>
                <a:cubicBezTo>
                  <a:pt x="503" y="126"/>
                  <a:pt x="493" y="84"/>
                  <a:pt x="505" y="43"/>
                </a:cubicBezTo>
                <a:cubicBezTo>
                  <a:pt x="507" y="37"/>
                  <a:pt x="510" y="32"/>
                  <a:pt x="512" y="26"/>
                </a:cubicBezTo>
                <a:cubicBezTo>
                  <a:pt x="517" y="19"/>
                  <a:pt x="521" y="10"/>
                  <a:pt x="531" y="11"/>
                </a:cubicBezTo>
                <a:cubicBezTo>
                  <a:pt x="542" y="12"/>
                  <a:pt x="545" y="21"/>
                  <a:pt x="547" y="30"/>
                </a:cubicBezTo>
                <a:cubicBezTo>
                  <a:pt x="554" y="64"/>
                  <a:pt x="570" y="94"/>
                  <a:pt x="586" y="125"/>
                </a:cubicBezTo>
                <a:cubicBezTo>
                  <a:pt x="588" y="128"/>
                  <a:pt x="588" y="131"/>
                  <a:pt x="592" y="133"/>
                </a:cubicBezTo>
                <a:cubicBezTo>
                  <a:pt x="602" y="91"/>
                  <a:pt x="628" y="58"/>
                  <a:pt x="653" y="25"/>
                </a:cubicBezTo>
                <a:cubicBezTo>
                  <a:pt x="662" y="14"/>
                  <a:pt x="672" y="0"/>
                  <a:pt x="687" y="5"/>
                </a:cubicBezTo>
                <a:cubicBezTo>
                  <a:pt x="703" y="11"/>
                  <a:pt x="698" y="28"/>
                  <a:pt x="697" y="41"/>
                </a:cubicBezTo>
                <a:cubicBezTo>
                  <a:pt x="695" y="66"/>
                  <a:pt x="694" y="91"/>
                  <a:pt x="697" y="116"/>
                </a:cubicBezTo>
                <a:cubicBezTo>
                  <a:pt x="700" y="138"/>
                  <a:pt x="691" y="158"/>
                  <a:pt x="681" y="177"/>
                </a:cubicBezTo>
                <a:cubicBezTo>
                  <a:pt x="678" y="183"/>
                  <a:pt x="675" y="189"/>
                  <a:pt x="674" y="196"/>
                </a:cubicBezTo>
                <a:cubicBezTo>
                  <a:pt x="672" y="204"/>
                  <a:pt x="670" y="212"/>
                  <a:pt x="669" y="221"/>
                </a:cubicBezTo>
                <a:cubicBezTo>
                  <a:pt x="667" y="227"/>
                  <a:pt x="666" y="234"/>
                  <a:pt x="664" y="240"/>
                </a:cubicBezTo>
                <a:cubicBezTo>
                  <a:pt x="662" y="245"/>
                  <a:pt x="659" y="250"/>
                  <a:pt x="657" y="255"/>
                </a:cubicBezTo>
                <a:cubicBezTo>
                  <a:pt x="653" y="260"/>
                  <a:pt x="650" y="265"/>
                  <a:pt x="647" y="271"/>
                </a:cubicBezTo>
                <a:cubicBezTo>
                  <a:pt x="642" y="277"/>
                  <a:pt x="635" y="283"/>
                  <a:pt x="630" y="289"/>
                </a:cubicBezTo>
                <a:cubicBezTo>
                  <a:pt x="625" y="293"/>
                  <a:pt x="620" y="298"/>
                  <a:pt x="615" y="302"/>
                </a:cubicBezTo>
                <a:cubicBezTo>
                  <a:pt x="599" y="314"/>
                  <a:pt x="601" y="331"/>
                  <a:pt x="598" y="347"/>
                </a:cubicBezTo>
                <a:cubicBezTo>
                  <a:pt x="595" y="369"/>
                  <a:pt x="594" y="391"/>
                  <a:pt x="585" y="411"/>
                </a:cubicBezTo>
                <a:cubicBezTo>
                  <a:pt x="579" y="435"/>
                  <a:pt x="577" y="459"/>
                  <a:pt x="576" y="490"/>
                </a:cubicBezTo>
                <a:cubicBezTo>
                  <a:pt x="597" y="451"/>
                  <a:pt x="620" y="420"/>
                  <a:pt x="649" y="394"/>
                </a:cubicBezTo>
                <a:cubicBezTo>
                  <a:pt x="686" y="360"/>
                  <a:pt x="730" y="337"/>
                  <a:pt x="773" y="313"/>
                </a:cubicBezTo>
                <a:cubicBezTo>
                  <a:pt x="786" y="305"/>
                  <a:pt x="796" y="312"/>
                  <a:pt x="796" y="330"/>
                </a:cubicBezTo>
                <a:cubicBezTo>
                  <a:pt x="797" y="359"/>
                  <a:pt x="787" y="385"/>
                  <a:pt x="771" y="408"/>
                </a:cubicBezTo>
                <a:cubicBezTo>
                  <a:pt x="759" y="426"/>
                  <a:pt x="743" y="441"/>
                  <a:pt x="728" y="457"/>
                </a:cubicBezTo>
                <a:cubicBezTo>
                  <a:pt x="723" y="473"/>
                  <a:pt x="710" y="482"/>
                  <a:pt x="698" y="491"/>
                </a:cubicBezTo>
                <a:cubicBezTo>
                  <a:pt x="664" y="519"/>
                  <a:pt x="629" y="546"/>
                  <a:pt x="591" y="567"/>
                </a:cubicBezTo>
                <a:cubicBezTo>
                  <a:pt x="576" y="576"/>
                  <a:pt x="569" y="587"/>
                  <a:pt x="570" y="604"/>
                </a:cubicBezTo>
                <a:cubicBezTo>
                  <a:pt x="570" y="634"/>
                  <a:pt x="569" y="664"/>
                  <a:pt x="566" y="694"/>
                </a:cubicBezTo>
                <a:cubicBezTo>
                  <a:pt x="563" y="731"/>
                  <a:pt x="572" y="768"/>
                  <a:pt x="570" y="805"/>
                </a:cubicBezTo>
                <a:cubicBezTo>
                  <a:pt x="569" y="816"/>
                  <a:pt x="574" y="818"/>
                  <a:pt x="583" y="812"/>
                </a:cubicBezTo>
                <a:cubicBezTo>
                  <a:pt x="629" y="777"/>
                  <a:pt x="675" y="742"/>
                  <a:pt x="716" y="700"/>
                </a:cubicBezTo>
                <a:cubicBezTo>
                  <a:pt x="725" y="691"/>
                  <a:pt x="727" y="680"/>
                  <a:pt x="727" y="668"/>
                </a:cubicBezTo>
                <a:cubicBezTo>
                  <a:pt x="727" y="636"/>
                  <a:pt x="726" y="604"/>
                  <a:pt x="731" y="572"/>
                </a:cubicBezTo>
                <a:cubicBezTo>
                  <a:pt x="737" y="538"/>
                  <a:pt x="746" y="506"/>
                  <a:pt x="760" y="475"/>
                </a:cubicBezTo>
                <a:cubicBezTo>
                  <a:pt x="766" y="463"/>
                  <a:pt x="772" y="450"/>
                  <a:pt x="784" y="442"/>
                </a:cubicBezTo>
                <a:cubicBezTo>
                  <a:pt x="795" y="429"/>
                  <a:pt x="806" y="417"/>
                  <a:pt x="824" y="430"/>
                </a:cubicBezTo>
                <a:cubicBezTo>
                  <a:pt x="843" y="442"/>
                  <a:pt x="841" y="462"/>
                  <a:pt x="840" y="480"/>
                </a:cubicBezTo>
                <a:cubicBezTo>
                  <a:pt x="838" y="521"/>
                  <a:pt x="828" y="560"/>
                  <a:pt x="813" y="594"/>
                </a:cubicBezTo>
                <a:cubicBezTo>
                  <a:pt x="846" y="550"/>
                  <a:pt x="879" y="502"/>
                  <a:pt x="909" y="451"/>
                </a:cubicBezTo>
                <a:cubicBezTo>
                  <a:pt x="915" y="441"/>
                  <a:pt x="918" y="429"/>
                  <a:pt x="929" y="422"/>
                </a:cubicBezTo>
                <a:cubicBezTo>
                  <a:pt x="950" y="384"/>
                  <a:pt x="958" y="394"/>
                  <a:pt x="924" y="356"/>
                </a:cubicBezTo>
                <a:cubicBezTo>
                  <a:pt x="902" y="331"/>
                  <a:pt x="894" y="301"/>
                  <a:pt x="886" y="270"/>
                </a:cubicBezTo>
                <a:cubicBezTo>
                  <a:pt x="874" y="226"/>
                  <a:pt x="860" y="182"/>
                  <a:pt x="863" y="134"/>
                </a:cubicBezTo>
                <a:cubicBezTo>
                  <a:pt x="864" y="127"/>
                  <a:pt x="861" y="118"/>
                  <a:pt x="870" y="115"/>
                </a:cubicBezTo>
                <a:cubicBezTo>
                  <a:pt x="877" y="112"/>
                  <a:pt x="884" y="119"/>
                  <a:pt x="888" y="124"/>
                </a:cubicBezTo>
                <a:cubicBezTo>
                  <a:pt x="912" y="155"/>
                  <a:pt x="938" y="184"/>
                  <a:pt x="954" y="224"/>
                </a:cubicBezTo>
                <a:cubicBezTo>
                  <a:pt x="968" y="191"/>
                  <a:pt x="980" y="161"/>
                  <a:pt x="992" y="131"/>
                </a:cubicBezTo>
                <a:cubicBezTo>
                  <a:pt x="1001" y="111"/>
                  <a:pt x="1011" y="91"/>
                  <a:pt x="1021" y="70"/>
                </a:cubicBezTo>
                <a:cubicBezTo>
                  <a:pt x="1023" y="65"/>
                  <a:pt x="1026" y="58"/>
                  <a:pt x="1033" y="60"/>
                </a:cubicBezTo>
                <a:cubicBezTo>
                  <a:pt x="1040" y="62"/>
                  <a:pt x="1039" y="69"/>
                  <a:pt x="1039" y="75"/>
                </a:cubicBezTo>
                <a:cubicBezTo>
                  <a:pt x="1040" y="121"/>
                  <a:pt x="1040" y="167"/>
                  <a:pt x="1040" y="213"/>
                </a:cubicBezTo>
                <a:cubicBezTo>
                  <a:pt x="1040" y="215"/>
                  <a:pt x="1040" y="217"/>
                  <a:pt x="1040" y="221"/>
                </a:cubicBezTo>
                <a:cubicBezTo>
                  <a:pt x="1075" y="197"/>
                  <a:pt x="1097" y="161"/>
                  <a:pt x="1132" y="140"/>
                </a:cubicBezTo>
                <a:cubicBezTo>
                  <a:pt x="1139" y="136"/>
                  <a:pt x="1146" y="130"/>
                  <a:pt x="1154" y="126"/>
                </a:cubicBezTo>
                <a:cubicBezTo>
                  <a:pt x="1159" y="123"/>
                  <a:pt x="1164" y="119"/>
                  <a:pt x="1169" y="125"/>
                </a:cubicBezTo>
                <a:cubicBezTo>
                  <a:pt x="1175" y="131"/>
                  <a:pt x="1170" y="136"/>
                  <a:pt x="1168" y="140"/>
                </a:cubicBezTo>
                <a:cubicBezTo>
                  <a:pt x="1163" y="148"/>
                  <a:pt x="1157" y="156"/>
                  <a:pt x="1152" y="165"/>
                </a:cubicBezTo>
                <a:cubicBezTo>
                  <a:pt x="1141" y="184"/>
                  <a:pt x="1133" y="204"/>
                  <a:pt x="1127" y="225"/>
                </a:cubicBezTo>
                <a:cubicBezTo>
                  <a:pt x="1112" y="273"/>
                  <a:pt x="1083" y="313"/>
                  <a:pt x="1052" y="351"/>
                </a:cubicBezTo>
                <a:cubicBezTo>
                  <a:pt x="1036" y="371"/>
                  <a:pt x="1012" y="380"/>
                  <a:pt x="988" y="385"/>
                </a:cubicBezTo>
                <a:cubicBezTo>
                  <a:pt x="965" y="389"/>
                  <a:pt x="953" y="401"/>
                  <a:pt x="948" y="422"/>
                </a:cubicBezTo>
                <a:cubicBezTo>
                  <a:pt x="948" y="433"/>
                  <a:pt x="942" y="442"/>
                  <a:pt x="937" y="451"/>
                </a:cubicBezTo>
                <a:cubicBezTo>
                  <a:pt x="899" y="520"/>
                  <a:pt x="854" y="584"/>
                  <a:pt x="803" y="644"/>
                </a:cubicBezTo>
                <a:cubicBezTo>
                  <a:pt x="860" y="620"/>
                  <a:pt x="919" y="607"/>
                  <a:pt x="981" y="604"/>
                </a:cubicBezTo>
                <a:cubicBezTo>
                  <a:pt x="995" y="604"/>
                  <a:pt x="1009" y="606"/>
                  <a:pt x="1022" y="610"/>
                </a:cubicBezTo>
                <a:cubicBezTo>
                  <a:pt x="1036" y="614"/>
                  <a:pt x="1046" y="623"/>
                  <a:pt x="1049" y="637"/>
                </a:cubicBezTo>
                <a:cubicBezTo>
                  <a:pt x="1052" y="650"/>
                  <a:pt x="1044" y="660"/>
                  <a:pt x="1034" y="668"/>
                </a:cubicBezTo>
                <a:cubicBezTo>
                  <a:pt x="1007" y="691"/>
                  <a:pt x="973" y="698"/>
                  <a:pt x="939" y="705"/>
                </a:cubicBezTo>
                <a:cubicBezTo>
                  <a:pt x="879" y="718"/>
                  <a:pt x="818" y="722"/>
                  <a:pt x="757" y="712"/>
                </a:cubicBezTo>
                <a:cubicBezTo>
                  <a:pt x="745" y="710"/>
                  <a:pt x="736" y="715"/>
                  <a:pt x="728" y="723"/>
                </a:cubicBezTo>
                <a:cubicBezTo>
                  <a:pt x="713" y="739"/>
                  <a:pt x="696" y="754"/>
                  <a:pt x="679" y="769"/>
                </a:cubicBezTo>
                <a:cubicBezTo>
                  <a:pt x="648" y="793"/>
                  <a:pt x="619" y="818"/>
                  <a:pt x="587" y="839"/>
                </a:cubicBezTo>
                <a:cubicBezTo>
                  <a:pt x="576" y="846"/>
                  <a:pt x="573" y="855"/>
                  <a:pt x="574" y="866"/>
                </a:cubicBezTo>
                <a:cubicBezTo>
                  <a:pt x="585" y="998"/>
                  <a:pt x="605" y="1128"/>
                  <a:pt x="644" y="1255"/>
                </a:cubicBezTo>
                <a:cubicBezTo>
                  <a:pt x="646" y="1262"/>
                  <a:pt x="646" y="1269"/>
                  <a:pt x="653" y="1275"/>
                </a:cubicBezTo>
                <a:cubicBezTo>
                  <a:pt x="663" y="1257"/>
                  <a:pt x="667" y="1238"/>
                  <a:pt x="675" y="1220"/>
                </a:cubicBezTo>
                <a:cubicBezTo>
                  <a:pt x="692" y="1187"/>
                  <a:pt x="707" y="1152"/>
                  <a:pt x="727" y="1121"/>
                </a:cubicBezTo>
                <a:cubicBezTo>
                  <a:pt x="739" y="1102"/>
                  <a:pt x="742" y="1083"/>
                  <a:pt x="738" y="1062"/>
                </a:cubicBezTo>
                <a:cubicBezTo>
                  <a:pt x="734" y="1033"/>
                  <a:pt x="730" y="1004"/>
                  <a:pt x="731" y="974"/>
                </a:cubicBezTo>
                <a:cubicBezTo>
                  <a:pt x="731" y="956"/>
                  <a:pt x="731" y="938"/>
                  <a:pt x="731" y="919"/>
                </a:cubicBezTo>
                <a:cubicBezTo>
                  <a:pt x="730" y="899"/>
                  <a:pt x="733" y="879"/>
                  <a:pt x="739" y="859"/>
                </a:cubicBezTo>
                <a:cubicBezTo>
                  <a:pt x="745" y="843"/>
                  <a:pt x="750" y="826"/>
                  <a:pt x="761" y="812"/>
                </a:cubicBezTo>
                <a:cubicBezTo>
                  <a:pt x="778" y="788"/>
                  <a:pt x="804" y="790"/>
                  <a:pt x="818" y="816"/>
                </a:cubicBezTo>
                <a:cubicBezTo>
                  <a:pt x="831" y="839"/>
                  <a:pt x="832" y="865"/>
                  <a:pt x="831" y="890"/>
                </a:cubicBezTo>
                <a:cubicBezTo>
                  <a:pt x="830" y="929"/>
                  <a:pt x="824" y="968"/>
                  <a:pt x="810" y="1006"/>
                </a:cubicBezTo>
                <a:cubicBezTo>
                  <a:pt x="849" y="960"/>
                  <a:pt x="890" y="919"/>
                  <a:pt x="935" y="880"/>
                </a:cubicBezTo>
                <a:cubicBezTo>
                  <a:pt x="946" y="871"/>
                  <a:pt x="956" y="860"/>
                  <a:pt x="967" y="850"/>
                </a:cubicBezTo>
                <a:cubicBezTo>
                  <a:pt x="977" y="842"/>
                  <a:pt x="978" y="831"/>
                  <a:pt x="979" y="820"/>
                </a:cubicBezTo>
                <a:cubicBezTo>
                  <a:pt x="980" y="794"/>
                  <a:pt x="987" y="771"/>
                  <a:pt x="999" y="749"/>
                </a:cubicBezTo>
                <a:cubicBezTo>
                  <a:pt x="1023" y="701"/>
                  <a:pt x="1049" y="654"/>
                  <a:pt x="1083" y="612"/>
                </a:cubicBezTo>
                <a:cubicBezTo>
                  <a:pt x="1091" y="603"/>
                  <a:pt x="1097" y="588"/>
                  <a:pt x="1111" y="593"/>
                </a:cubicBezTo>
                <a:cubicBezTo>
                  <a:pt x="1125" y="597"/>
                  <a:pt x="1124" y="613"/>
                  <a:pt x="1125" y="625"/>
                </a:cubicBezTo>
                <a:cubicBezTo>
                  <a:pt x="1127" y="652"/>
                  <a:pt x="1116" y="676"/>
                  <a:pt x="1108" y="701"/>
                </a:cubicBezTo>
                <a:cubicBezTo>
                  <a:pt x="1105" y="708"/>
                  <a:pt x="1101" y="715"/>
                  <a:pt x="1098" y="725"/>
                </a:cubicBezTo>
                <a:cubicBezTo>
                  <a:pt x="1124" y="713"/>
                  <a:pt x="1144" y="693"/>
                  <a:pt x="1172" y="694"/>
                </a:cubicBezTo>
                <a:close/>
              </a:path>
            </a:pathLst>
          </a:custGeom>
          <a:solidFill>
            <a:srgbClr val="03030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8" name="Freeform 54">
            <a:extLst>
              <a:ext uri="{FF2B5EF4-FFF2-40B4-BE49-F238E27FC236}">
                <a16:creationId xmlns:a16="http://schemas.microsoft.com/office/drawing/2014/main" id="{0FAB3AAD-DC82-43B8-834E-872B3801BD47}"/>
              </a:ext>
            </a:extLst>
          </p:cNvPr>
          <p:cNvSpPr>
            <a:spLocks/>
          </p:cNvSpPr>
          <p:nvPr/>
        </p:nvSpPr>
        <p:spPr bwMode="auto">
          <a:xfrm>
            <a:off x="4691063" y="2119313"/>
            <a:ext cx="1371600" cy="1541462"/>
          </a:xfrm>
          <a:custGeom>
            <a:avLst/>
            <a:gdLst>
              <a:gd name="T0" fmla="*/ 38 w 534"/>
              <a:gd name="T1" fmla="*/ 344 h 600"/>
              <a:gd name="T2" fmla="*/ 96 w 534"/>
              <a:gd name="T3" fmla="*/ 289 h 600"/>
              <a:gd name="T4" fmla="*/ 116 w 534"/>
              <a:gd name="T5" fmla="*/ 285 h 600"/>
              <a:gd name="T6" fmla="*/ 342 w 534"/>
              <a:gd name="T7" fmla="*/ 268 h 600"/>
              <a:gd name="T8" fmla="*/ 398 w 534"/>
              <a:gd name="T9" fmla="*/ 239 h 600"/>
              <a:gd name="T10" fmla="*/ 390 w 534"/>
              <a:gd name="T11" fmla="*/ 197 h 600"/>
              <a:gd name="T12" fmla="*/ 315 w 534"/>
              <a:gd name="T13" fmla="*/ 190 h 600"/>
              <a:gd name="T14" fmla="*/ 150 w 534"/>
              <a:gd name="T15" fmla="*/ 234 h 600"/>
              <a:gd name="T16" fmla="*/ 310 w 534"/>
              <a:gd name="T17" fmla="*/ 0 h 600"/>
              <a:gd name="T18" fmla="*/ 394 w 534"/>
              <a:gd name="T19" fmla="*/ 39 h 600"/>
              <a:gd name="T20" fmla="*/ 530 w 534"/>
              <a:gd name="T21" fmla="*/ 243 h 600"/>
              <a:gd name="T22" fmla="*/ 534 w 534"/>
              <a:gd name="T23" fmla="*/ 273 h 600"/>
              <a:gd name="T24" fmla="*/ 451 w 534"/>
              <a:gd name="T25" fmla="*/ 316 h 600"/>
              <a:gd name="T26" fmla="*/ 472 w 534"/>
              <a:gd name="T27" fmla="*/ 256 h 600"/>
              <a:gd name="T28" fmla="*/ 479 w 534"/>
              <a:gd name="T29" fmla="*/ 184 h 600"/>
              <a:gd name="T30" fmla="*/ 462 w 534"/>
              <a:gd name="T31" fmla="*/ 179 h 600"/>
              <a:gd name="T32" fmla="*/ 350 w 534"/>
              <a:gd name="T33" fmla="*/ 380 h 600"/>
              <a:gd name="T34" fmla="*/ 296 w 534"/>
              <a:gd name="T35" fmla="*/ 466 h 600"/>
              <a:gd name="T36" fmla="*/ 164 w 534"/>
              <a:gd name="T37" fmla="*/ 600 h 600"/>
              <a:gd name="T38" fmla="*/ 184 w 534"/>
              <a:gd name="T39" fmla="*/ 513 h 600"/>
              <a:gd name="T40" fmla="*/ 182 w 534"/>
              <a:gd name="T41" fmla="*/ 414 h 600"/>
              <a:gd name="T42" fmla="*/ 174 w 534"/>
              <a:gd name="T43" fmla="*/ 394 h 600"/>
              <a:gd name="T44" fmla="*/ 129 w 534"/>
              <a:gd name="T45" fmla="*/ 391 h 600"/>
              <a:gd name="T46" fmla="*/ 106 w 534"/>
              <a:gd name="T47" fmla="*/ 436 h 600"/>
              <a:gd name="T48" fmla="*/ 96 w 534"/>
              <a:gd name="T49" fmla="*/ 473 h 600"/>
              <a:gd name="T50" fmla="*/ 89 w 534"/>
              <a:gd name="T51" fmla="*/ 487 h 600"/>
              <a:gd name="T52" fmla="*/ 58 w 534"/>
              <a:gd name="T53" fmla="*/ 490 h 600"/>
              <a:gd name="T54" fmla="*/ 32 w 534"/>
              <a:gd name="T55" fmla="*/ 463 h 600"/>
              <a:gd name="T56" fmla="*/ 34 w 534"/>
              <a:gd name="T57" fmla="*/ 423 h 600"/>
              <a:gd name="T58" fmla="*/ 5 w 534"/>
              <a:gd name="T59" fmla="*/ 421 h 600"/>
              <a:gd name="T60" fmla="*/ 12 w 534"/>
              <a:gd name="T61" fmla="*/ 380 h 600"/>
              <a:gd name="T62" fmla="*/ 38 w 534"/>
              <a:gd name="T63" fmla="*/ 344 h 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534" h="600">
                <a:moveTo>
                  <a:pt x="38" y="344"/>
                </a:moveTo>
                <a:cubicBezTo>
                  <a:pt x="57" y="326"/>
                  <a:pt x="77" y="308"/>
                  <a:pt x="96" y="289"/>
                </a:cubicBezTo>
                <a:cubicBezTo>
                  <a:pt x="102" y="283"/>
                  <a:pt x="109" y="284"/>
                  <a:pt x="116" y="285"/>
                </a:cubicBezTo>
                <a:cubicBezTo>
                  <a:pt x="193" y="297"/>
                  <a:pt x="268" y="290"/>
                  <a:pt x="342" y="268"/>
                </a:cubicBezTo>
                <a:cubicBezTo>
                  <a:pt x="363" y="262"/>
                  <a:pt x="382" y="255"/>
                  <a:pt x="398" y="239"/>
                </a:cubicBezTo>
                <a:cubicBezTo>
                  <a:pt x="414" y="222"/>
                  <a:pt x="411" y="206"/>
                  <a:pt x="390" y="197"/>
                </a:cubicBezTo>
                <a:cubicBezTo>
                  <a:pt x="366" y="187"/>
                  <a:pt x="340" y="187"/>
                  <a:pt x="315" y="190"/>
                </a:cubicBezTo>
                <a:cubicBezTo>
                  <a:pt x="258" y="197"/>
                  <a:pt x="203" y="210"/>
                  <a:pt x="150" y="234"/>
                </a:cubicBezTo>
                <a:cubicBezTo>
                  <a:pt x="213" y="162"/>
                  <a:pt x="265" y="84"/>
                  <a:pt x="310" y="0"/>
                </a:cubicBezTo>
                <a:cubicBezTo>
                  <a:pt x="338" y="14"/>
                  <a:pt x="368" y="22"/>
                  <a:pt x="394" y="39"/>
                </a:cubicBezTo>
                <a:cubicBezTo>
                  <a:pt x="470" y="87"/>
                  <a:pt x="509" y="159"/>
                  <a:pt x="530" y="243"/>
                </a:cubicBezTo>
                <a:cubicBezTo>
                  <a:pt x="532" y="253"/>
                  <a:pt x="533" y="263"/>
                  <a:pt x="534" y="273"/>
                </a:cubicBezTo>
                <a:cubicBezTo>
                  <a:pt x="506" y="285"/>
                  <a:pt x="477" y="297"/>
                  <a:pt x="451" y="316"/>
                </a:cubicBezTo>
                <a:cubicBezTo>
                  <a:pt x="458" y="296"/>
                  <a:pt x="466" y="276"/>
                  <a:pt x="472" y="256"/>
                </a:cubicBezTo>
                <a:cubicBezTo>
                  <a:pt x="480" y="233"/>
                  <a:pt x="486" y="209"/>
                  <a:pt x="479" y="184"/>
                </a:cubicBezTo>
                <a:cubicBezTo>
                  <a:pt x="475" y="172"/>
                  <a:pt x="470" y="168"/>
                  <a:pt x="462" y="179"/>
                </a:cubicBezTo>
                <a:cubicBezTo>
                  <a:pt x="413" y="239"/>
                  <a:pt x="364" y="302"/>
                  <a:pt x="350" y="380"/>
                </a:cubicBezTo>
                <a:cubicBezTo>
                  <a:pt x="343" y="420"/>
                  <a:pt x="323" y="443"/>
                  <a:pt x="296" y="466"/>
                </a:cubicBezTo>
                <a:cubicBezTo>
                  <a:pt x="249" y="507"/>
                  <a:pt x="205" y="552"/>
                  <a:pt x="164" y="600"/>
                </a:cubicBezTo>
                <a:cubicBezTo>
                  <a:pt x="172" y="571"/>
                  <a:pt x="180" y="542"/>
                  <a:pt x="184" y="513"/>
                </a:cubicBezTo>
                <a:cubicBezTo>
                  <a:pt x="189" y="480"/>
                  <a:pt x="191" y="447"/>
                  <a:pt x="182" y="414"/>
                </a:cubicBezTo>
                <a:cubicBezTo>
                  <a:pt x="180" y="407"/>
                  <a:pt x="178" y="400"/>
                  <a:pt x="174" y="394"/>
                </a:cubicBezTo>
                <a:cubicBezTo>
                  <a:pt x="162" y="373"/>
                  <a:pt x="144" y="372"/>
                  <a:pt x="129" y="391"/>
                </a:cubicBezTo>
                <a:cubicBezTo>
                  <a:pt x="118" y="404"/>
                  <a:pt x="114" y="421"/>
                  <a:pt x="106" y="436"/>
                </a:cubicBezTo>
                <a:cubicBezTo>
                  <a:pt x="99" y="447"/>
                  <a:pt x="96" y="460"/>
                  <a:pt x="96" y="473"/>
                </a:cubicBezTo>
                <a:cubicBezTo>
                  <a:pt x="96" y="479"/>
                  <a:pt x="97" y="486"/>
                  <a:pt x="89" y="487"/>
                </a:cubicBezTo>
                <a:cubicBezTo>
                  <a:pt x="79" y="487"/>
                  <a:pt x="69" y="501"/>
                  <a:pt x="58" y="490"/>
                </a:cubicBezTo>
                <a:cubicBezTo>
                  <a:pt x="49" y="481"/>
                  <a:pt x="39" y="473"/>
                  <a:pt x="32" y="463"/>
                </a:cubicBezTo>
                <a:cubicBezTo>
                  <a:pt x="22" y="451"/>
                  <a:pt x="26" y="438"/>
                  <a:pt x="34" y="423"/>
                </a:cubicBezTo>
                <a:cubicBezTo>
                  <a:pt x="22" y="426"/>
                  <a:pt x="12" y="432"/>
                  <a:pt x="5" y="421"/>
                </a:cubicBezTo>
                <a:cubicBezTo>
                  <a:pt x="0" y="413"/>
                  <a:pt x="3" y="385"/>
                  <a:pt x="12" y="380"/>
                </a:cubicBezTo>
                <a:cubicBezTo>
                  <a:pt x="26" y="371"/>
                  <a:pt x="33" y="359"/>
                  <a:pt x="38" y="344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9" name="Freeform 55">
            <a:extLst>
              <a:ext uri="{FF2B5EF4-FFF2-40B4-BE49-F238E27FC236}">
                <a16:creationId xmlns:a16="http://schemas.microsoft.com/office/drawing/2014/main" id="{29C4B3F2-5317-4976-B090-D848CED1182F}"/>
              </a:ext>
            </a:extLst>
          </p:cNvPr>
          <p:cNvSpPr>
            <a:spLocks/>
          </p:cNvSpPr>
          <p:nvPr/>
        </p:nvSpPr>
        <p:spPr bwMode="auto">
          <a:xfrm>
            <a:off x="4773613" y="3729038"/>
            <a:ext cx="1130300" cy="785812"/>
          </a:xfrm>
          <a:custGeom>
            <a:avLst/>
            <a:gdLst>
              <a:gd name="T0" fmla="*/ 0 w 440"/>
              <a:gd name="T1" fmla="*/ 249 h 306"/>
              <a:gd name="T2" fmla="*/ 83 w 440"/>
              <a:gd name="T3" fmla="*/ 66 h 306"/>
              <a:gd name="T4" fmla="*/ 99 w 440"/>
              <a:gd name="T5" fmla="*/ 57 h 306"/>
              <a:gd name="T6" fmla="*/ 249 w 440"/>
              <a:gd name="T7" fmla="*/ 41 h 306"/>
              <a:gd name="T8" fmla="*/ 255 w 440"/>
              <a:gd name="T9" fmla="*/ 45 h 306"/>
              <a:gd name="T10" fmla="*/ 261 w 440"/>
              <a:gd name="T11" fmla="*/ 80 h 306"/>
              <a:gd name="T12" fmla="*/ 290 w 440"/>
              <a:gd name="T13" fmla="*/ 73 h 306"/>
              <a:gd name="T14" fmla="*/ 304 w 440"/>
              <a:gd name="T15" fmla="*/ 64 h 306"/>
              <a:gd name="T16" fmla="*/ 258 w 440"/>
              <a:gd name="T17" fmla="*/ 38 h 306"/>
              <a:gd name="T18" fmla="*/ 330 w 440"/>
              <a:gd name="T19" fmla="*/ 0 h 306"/>
              <a:gd name="T20" fmla="*/ 357 w 440"/>
              <a:gd name="T21" fmla="*/ 6 h 306"/>
              <a:gd name="T22" fmla="*/ 361 w 440"/>
              <a:gd name="T23" fmla="*/ 5 h 306"/>
              <a:gd name="T24" fmla="*/ 414 w 440"/>
              <a:gd name="T25" fmla="*/ 21 h 306"/>
              <a:gd name="T26" fmla="*/ 414 w 440"/>
              <a:gd name="T27" fmla="*/ 38 h 306"/>
              <a:gd name="T28" fmla="*/ 397 w 440"/>
              <a:gd name="T29" fmla="*/ 40 h 306"/>
              <a:gd name="T30" fmla="*/ 434 w 440"/>
              <a:gd name="T31" fmla="*/ 109 h 306"/>
              <a:gd name="T32" fmla="*/ 193 w 440"/>
              <a:gd name="T33" fmla="*/ 296 h 306"/>
              <a:gd name="T34" fmla="*/ 38 w 440"/>
              <a:gd name="T35" fmla="*/ 267 h 306"/>
              <a:gd name="T36" fmla="*/ 0 w 440"/>
              <a:gd name="T37" fmla="*/ 249 h 3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40" h="306">
                <a:moveTo>
                  <a:pt x="0" y="249"/>
                </a:moveTo>
                <a:cubicBezTo>
                  <a:pt x="17" y="183"/>
                  <a:pt x="49" y="124"/>
                  <a:pt x="83" y="66"/>
                </a:cubicBezTo>
                <a:cubicBezTo>
                  <a:pt x="87" y="60"/>
                  <a:pt x="92" y="57"/>
                  <a:pt x="99" y="57"/>
                </a:cubicBezTo>
                <a:cubicBezTo>
                  <a:pt x="150" y="56"/>
                  <a:pt x="200" y="52"/>
                  <a:pt x="249" y="41"/>
                </a:cubicBezTo>
                <a:cubicBezTo>
                  <a:pt x="254" y="39"/>
                  <a:pt x="256" y="42"/>
                  <a:pt x="255" y="45"/>
                </a:cubicBezTo>
                <a:cubicBezTo>
                  <a:pt x="253" y="58"/>
                  <a:pt x="253" y="69"/>
                  <a:pt x="261" y="80"/>
                </a:cubicBezTo>
                <a:cubicBezTo>
                  <a:pt x="267" y="65"/>
                  <a:pt x="276" y="63"/>
                  <a:pt x="290" y="73"/>
                </a:cubicBezTo>
                <a:cubicBezTo>
                  <a:pt x="301" y="82"/>
                  <a:pt x="303" y="80"/>
                  <a:pt x="304" y="64"/>
                </a:cubicBezTo>
                <a:cubicBezTo>
                  <a:pt x="286" y="77"/>
                  <a:pt x="279" y="66"/>
                  <a:pt x="258" y="38"/>
                </a:cubicBezTo>
                <a:cubicBezTo>
                  <a:pt x="283" y="27"/>
                  <a:pt x="308" y="17"/>
                  <a:pt x="330" y="0"/>
                </a:cubicBezTo>
                <a:cubicBezTo>
                  <a:pt x="339" y="2"/>
                  <a:pt x="344" y="22"/>
                  <a:pt x="357" y="6"/>
                </a:cubicBezTo>
                <a:cubicBezTo>
                  <a:pt x="358" y="5"/>
                  <a:pt x="360" y="5"/>
                  <a:pt x="361" y="5"/>
                </a:cubicBezTo>
                <a:cubicBezTo>
                  <a:pt x="378" y="14"/>
                  <a:pt x="394" y="21"/>
                  <a:pt x="414" y="21"/>
                </a:cubicBezTo>
                <a:cubicBezTo>
                  <a:pt x="422" y="21"/>
                  <a:pt x="422" y="32"/>
                  <a:pt x="414" y="38"/>
                </a:cubicBezTo>
                <a:cubicBezTo>
                  <a:pt x="409" y="41"/>
                  <a:pt x="404" y="41"/>
                  <a:pt x="397" y="40"/>
                </a:cubicBezTo>
                <a:cubicBezTo>
                  <a:pt x="408" y="61"/>
                  <a:pt x="440" y="74"/>
                  <a:pt x="434" y="109"/>
                </a:cubicBezTo>
                <a:cubicBezTo>
                  <a:pt x="384" y="210"/>
                  <a:pt x="304" y="275"/>
                  <a:pt x="193" y="296"/>
                </a:cubicBezTo>
                <a:cubicBezTo>
                  <a:pt x="139" y="306"/>
                  <a:pt x="87" y="291"/>
                  <a:pt x="38" y="267"/>
                </a:cubicBezTo>
                <a:cubicBezTo>
                  <a:pt x="25" y="261"/>
                  <a:pt x="12" y="255"/>
                  <a:pt x="0" y="249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0" name="Freeform 56">
            <a:extLst>
              <a:ext uri="{FF2B5EF4-FFF2-40B4-BE49-F238E27FC236}">
                <a16:creationId xmlns:a16="http://schemas.microsoft.com/office/drawing/2014/main" id="{CC427452-58DD-4280-85AA-2477BA2E14C8}"/>
              </a:ext>
            </a:extLst>
          </p:cNvPr>
          <p:cNvSpPr>
            <a:spLocks/>
          </p:cNvSpPr>
          <p:nvPr/>
        </p:nvSpPr>
        <p:spPr bwMode="auto">
          <a:xfrm>
            <a:off x="3195638" y="2667000"/>
            <a:ext cx="973138" cy="1085850"/>
          </a:xfrm>
          <a:custGeom>
            <a:avLst/>
            <a:gdLst>
              <a:gd name="T0" fmla="*/ 124 w 379"/>
              <a:gd name="T1" fmla="*/ 4 h 423"/>
              <a:gd name="T2" fmla="*/ 161 w 379"/>
              <a:gd name="T3" fmla="*/ 6 h 423"/>
              <a:gd name="T4" fmla="*/ 191 w 379"/>
              <a:gd name="T5" fmla="*/ 22 h 423"/>
              <a:gd name="T6" fmla="*/ 251 w 379"/>
              <a:gd name="T7" fmla="*/ 126 h 423"/>
              <a:gd name="T8" fmla="*/ 334 w 379"/>
              <a:gd name="T9" fmla="*/ 221 h 423"/>
              <a:gd name="T10" fmla="*/ 265 w 379"/>
              <a:gd name="T11" fmla="*/ 201 h 423"/>
              <a:gd name="T12" fmla="*/ 155 w 379"/>
              <a:gd name="T13" fmla="*/ 199 h 423"/>
              <a:gd name="T14" fmla="*/ 142 w 379"/>
              <a:gd name="T15" fmla="*/ 204 h 423"/>
              <a:gd name="T16" fmla="*/ 122 w 379"/>
              <a:gd name="T17" fmla="*/ 228 h 423"/>
              <a:gd name="T18" fmla="*/ 143 w 379"/>
              <a:gd name="T19" fmla="*/ 249 h 423"/>
              <a:gd name="T20" fmla="*/ 220 w 379"/>
              <a:gd name="T21" fmla="*/ 265 h 423"/>
              <a:gd name="T22" fmla="*/ 320 w 379"/>
              <a:gd name="T23" fmla="*/ 260 h 423"/>
              <a:gd name="T24" fmla="*/ 337 w 379"/>
              <a:gd name="T25" fmla="*/ 252 h 423"/>
              <a:gd name="T26" fmla="*/ 358 w 379"/>
              <a:gd name="T27" fmla="*/ 253 h 423"/>
              <a:gd name="T28" fmla="*/ 378 w 379"/>
              <a:gd name="T29" fmla="*/ 275 h 423"/>
              <a:gd name="T30" fmla="*/ 363 w 379"/>
              <a:gd name="T31" fmla="*/ 292 h 423"/>
              <a:gd name="T32" fmla="*/ 347 w 379"/>
              <a:gd name="T33" fmla="*/ 303 h 423"/>
              <a:gd name="T34" fmla="*/ 320 w 379"/>
              <a:gd name="T35" fmla="*/ 300 h 423"/>
              <a:gd name="T36" fmla="*/ 283 w 379"/>
              <a:gd name="T37" fmla="*/ 299 h 423"/>
              <a:gd name="T38" fmla="*/ 282 w 379"/>
              <a:gd name="T39" fmla="*/ 336 h 423"/>
              <a:gd name="T40" fmla="*/ 288 w 379"/>
              <a:gd name="T41" fmla="*/ 366 h 423"/>
              <a:gd name="T42" fmla="*/ 260 w 379"/>
              <a:gd name="T43" fmla="*/ 376 h 423"/>
              <a:gd name="T44" fmla="*/ 249 w 379"/>
              <a:gd name="T45" fmla="*/ 377 h 423"/>
              <a:gd name="T46" fmla="*/ 257 w 379"/>
              <a:gd name="T47" fmla="*/ 387 h 423"/>
              <a:gd name="T48" fmla="*/ 268 w 379"/>
              <a:gd name="T49" fmla="*/ 389 h 423"/>
              <a:gd name="T50" fmla="*/ 285 w 379"/>
              <a:gd name="T51" fmla="*/ 423 h 423"/>
              <a:gd name="T52" fmla="*/ 100 w 379"/>
              <a:gd name="T53" fmla="*/ 334 h 423"/>
              <a:gd name="T54" fmla="*/ 58 w 379"/>
              <a:gd name="T55" fmla="*/ 79 h 423"/>
              <a:gd name="T56" fmla="*/ 124 w 379"/>
              <a:gd name="T57" fmla="*/ 4 h 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379" h="423">
                <a:moveTo>
                  <a:pt x="124" y="4"/>
                </a:moveTo>
                <a:cubicBezTo>
                  <a:pt x="136" y="9"/>
                  <a:pt x="150" y="10"/>
                  <a:pt x="161" y="6"/>
                </a:cubicBezTo>
                <a:cubicBezTo>
                  <a:pt x="179" y="0"/>
                  <a:pt x="184" y="8"/>
                  <a:pt x="191" y="22"/>
                </a:cubicBezTo>
                <a:cubicBezTo>
                  <a:pt x="209" y="58"/>
                  <a:pt x="228" y="93"/>
                  <a:pt x="251" y="126"/>
                </a:cubicBezTo>
                <a:cubicBezTo>
                  <a:pt x="275" y="159"/>
                  <a:pt x="303" y="188"/>
                  <a:pt x="334" y="221"/>
                </a:cubicBezTo>
                <a:cubicBezTo>
                  <a:pt x="308" y="214"/>
                  <a:pt x="287" y="207"/>
                  <a:pt x="265" y="201"/>
                </a:cubicBezTo>
                <a:cubicBezTo>
                  <a:pt x="229" y="192"/>
                  <a:pt x="192" y="190"/>
                  <a:pt x="155" y="199"/>
                </a:cubicBezTo>
                <a:cubicBezTo>
                  <a:pt x="150" y="200"/>
                  <a:pt x="146" y="202"/>
                  <a:pt x="142" y="204"/>
                </a:cubicBezTo>
                <a:cubicBezTo>
                  <a:pt x="131" y="209"/>
                  <a:pt x="121" y="216"/>
                  <a:pt x="122" y="228"/>
                </a:cubicBezTo>
                <a:cubicBezTo>
                  <a:pt x="122" y="241"/>
                  <a:pt x="132" y="247"/>
                  <a:pt x="143" y="249"/>
                </a:cubicBezTo>
                <a:cubicBezTo>
                  <a:pt x="168" y="254"/>
                  <a:pt x="192" y="265"/>
                  <a:pt x="220" y="265"/>
                </a:cubicBezTo>
                <a:cubicBezTo>
                  <a:pt x="253" y="265"/>
                  <a:pt x="286" y="257"/>
                  <a:pt x="320" y="260"/>
                </a:cubicBezTo>
                <a:cubicBezTo>
                  <a:pt x="327" y="260"/>
                  <a:pt x="329" y="250"/>
                  <a:pt x="337" y="252"/>
                </a:cubicBezTo>
                <a:cubicBezTo>
                  <a:pt x="344" y="256"/>
                  <a:pt x="351" y="251"/>
                  <a:pt x="358" y="253"/>
                </a:cubicBezTo>
                <a:cubicBezTo>
                  <a:pt x="370" y="256"/>
                  <a:pt x="376" y="263"/>
                  <a:pt x="378" y="275"/>
                </a:cubicBezTo>
                <a:cubicBezTo>
                  <a:pt x="379" y="286"/>
                  <a:pt x="372" y="290"/>
                  <a:pt x="363" y="292"/>
                </a:cubicBezTo>
                <a:cubicBezTo>
                  <a:pt x="356" y="293"/>
                  <a:pt x="351" y="298"/>
                  <a:pt x="347" y="303"/>
                </a:cubicBezTo>
                <a:cubicBezTo>
                  <a:pt x="336" y="314"/>
                  <a:pt x="327" y="312"/>
                  <a:pt x="320" y="300"/>
                </a:cubicBezTo>
                <a:cubicBezTo>
                  <a:pt x="308" y="280"/>
                  <a:pt x="298" y="280"/>
                  <a:pt x="283" y="299"/>
                </a:cubicBezTo>
                <a:cubicBezTo>
                  <a:pt x="272" y="312"/>
                  <a:pt x="269" y="322"/>
                  <a:pt x="282" y="336"/>
                </a:cubicBezTo>
                <a:cubicBezTo>
                  <a:pt x="290" y="344"/>
                  <a:pt x="292" y="355"/>
                  <a:pt x="288" y="366"/>
                </a:cubicBezTo>
                <a:cubicBezTo>
                  <a:pt x="283" y="380"/>
                  <a:pt x="272" y="380"/>
                  <a:pt x="260" y="376"/>
                </a:cubicBezTo>
                <a:cubicBezTo>
                  <a:pt x="256" y="375"/>
                  <a:pt x="251" y="373"/>
                  <a:pt x="249" y="377"/>
                </a:cubicBezTo>
                <a:cubicBezTo>
                  <a:pt x="247" y="383"/>
                  <a:pt x="253" y="385"/>
                  <a:pt x="257" y="387"/>
                </a:cubicBezTo>
                <a:cubicBezTo>
                  <a:pt x="260" y="389"/>
                  <a:pt x="264" y="389"/>
                  <a:pt x="268" y="389"/>
                </a:cubicBezTo>
                <a:cubicBezTo>
                  <a:pt x="295" y="390"/>
                  <a:pt x="299" y="399"/>
                  <a:pt x="285" y="423"/>
                </a:cubicBezTo>
                <a:cubicBezTo>
                  <a:pt x="221" y="398"/>
                  <a:pt x="155" y="378"/>
                  <a:pt x="100" y="334"/>
                </a:cubicBezTo>
                <a:cubicBezTo>
                  <a:pt x="17" y="268"/>
                  <a:pt x="0" y="168"/>
                  <a:pt x="58" y="79"/>
                </a:cubicBezTo>
                <a:cubicBezTo>
                  <a:pt x="77" y="51"/>
                  <a:pt x="99" y="26"/>
                  <a:pt x="124" y="4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1" name="Freeform 57">
            <a:extLst>
              <a:ext uri="{FF2B5EF4-FFF2-40B4-BE49-F238E27FC236}">
                <a16:creationId xmlns:a16="http://schemas.microsoft.com/office/drawing/2014/main" id="{C2F77BDA-D349-497D-82B6-94717973D5EC}"/>
              </a:ext>
            </a:extLst>
          </p:cNvPr>
          <p:cNvSpPr>
            <a:spLocks/>
          </p:cNvSpPr>
          <p:nvPr/>
        </p:nvSpPr>
        <p:spPr bwMode="auto">
          <a:xfrm>
            <a:off x="3681413" y="2398713"/>
            <a:ext cx="827088" cy="1179512"/>
          </a:xfrm>
          <a:custGeom>
            <a:avLst/>
            <a:gdLst>
              <a:gd name="T0" fmla="*/ 231 w 322"/>
              <a:gd name="T1" fmla="*/ 0 h 459"/>
              <a:gd name="T2" fmla="*/ 294 w 322"/>
              <a:gd name="T3" fmla="*/ 29 h 459"/>
              <a:gd name="T4" fmla="*/ 308 w 322"/>
              <a:gd name="T5" fmla="*/ 53 h 459"/>
              <a:gd name="T6" fmla="*/ 304 w 322"/>
              <a:gd name="T7" fmla="*/ 215 h 459"/>
              <a:gd name="T8" fmla="*/ 322 w 322"/>
              <a:gd name="T9" fmla="*/ 459 h 459"/>
              <a:gd name="T10" fmla="*/ 244 w 322"/>
              <a:gd name="T11" fmla="*/ 397 h 459"/>
              <a:gd name="T12" fmla="*/ 191 w 322"/>
              <a:gd name="T13" fmla="*/ 351 h 459"/>
              <a:gd name="T14" fmla="*/ 185 w 322"/>
              <a:gd name="T15" fmla="*/ 324 h 459"/>
              <a:gd name="T16" fmla="*/ 203 w 322"/>
              <a:gd name="T17" fmla="*/ 122 h 459"/>
              <a:gd name="T18" fmla="*/ 185 w 322"/>
              <a:gd name="T19" fmla="*/ 83 h 459"/>
              <a:gd name="T20" fmla="*/ 137 w 322"/>
              <a:gd name="T21" fmla="*/ 88 h 459"/>
              <a:gd name="T22" fmla="*/ 124 w 322"/>
              <a:gd name="T23" fmla="*/ 133 h 459"/>
              <a:gd name="T24" fmla="*/ 150 w 322"/>
              <a:gd name="T25" fmla="*/ 299 h 459"/>
              <a:gd name="T26" fmla="*/ 154 w 322"/>
              <a:gd name="T27" fmla="*/ 313 h 459"/>
              <a:gd name="T28" fmla="*/ 46 w 322"/>
              <a:gd name="T29" fmla="*/ 178 h 459"/>
              <a:gd name="T30" fmla="*/ 33 w 322"/>
              <a:gd name="T31" fmla="*/ 155 h 459"/>
              <a:gd name="T32" fmla="*/ 20 w 322"/>
              <a:gd name="T33" fmla="*/ 55 h 459"/>
              <a:gd name="T34" fmla="*/ 217 w 322"/>
              <a:gd name="T35" fmla="*/ 3 h 459"/>
              <a:gd name="T36" fmla="*/ 231 w 322"/>
              <a:gd name="T37" fmla="*/ 0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22" h="459">
                <a:moveTo>
                  <a:pt x="231" y="0"/>
                </a:moveTo>
                <a:cubicBezTo>
                  <a:pt x="252" y="10"/>
                  <a:pt x="272" y="20"/>
                  <a:pt x="294" y="29"/>
                </a:cubicBezTo>
                <a:cubicBezTo>
                  <a:pt x="306" y="34"/>
                  <a:pt x="309" y="41"/>
                  <a:pt x="308" y="53"/>
                </a:cubicBezTo>
                <a:cubicBezTo>
                  <a:pt x="301" y="107"/>
                  <a:pt x="304" y="161"/>
                  <a:pt x="304" y="215"/>
                </a:cubicBezTo>
                <a:cubicBezTo>
                  <a:pt x="304" y="296"/>
                  <a:pt x="315" y="377"/>
                  <a:pt x="322" y="459"/>
                </a:cubicBezTo>
                <a:cubicBezTo>
                  <a:pt x="293" y="440"/>
                  <a:pt x="269" y="418"/>
                  <a:pt x="244" y="397"/>
                </a:cubicBezTo>
                <a:cubicBezTo>
                  <a:pt x="226" y="382"/>
                  <a:pt x="210" y="365"/>
                  <a:pt x="191" y="351"/>
                </a:cubicBezTo>
                <a:cubicBezTo>
                  <a:pt x="181" y="343"/>
                  <a:pt x="180" y="336"/>
                  <a:pt x="185" y="324"/>
                </a:cubicBezTo>
                <a:cubicBezTo>
                  <a:pt x="209" y="258"/>
                  <a:pt x="213" y="191"/>
                  <a:pt x="203" y="122"/>
                </a:cubicBezTo>
                <a:cubicBezTo>
                  <a:pt x="201" y="108"/>
                  <a:pt x="196" y="94"/>
                  <a:pt x="185" y="83"/>
                </a:cubicBezTo>
                <a:cubicBezTo>
                  <a:pt x="169" y="66"/>
                  <a:pt x="149" y="68"/>
                  <a:pt x="137" y="88"/>
                </a:cubicBezTo>
                <a:cubicBezTo>
                  <a:pt x="128" y="101"/>
                  <a:pt x="125" y="117"/>
                  <a:pt x="124" y="133"/>
                </a:cubicBezTo>
                <a:cubicBezTo>
                  <a:pt x="120" y="190"/>
                  <a:pt x="131" y="245"/>
                  <a:pt x="150" y="299"/>
                </a:cubicBezTo>
                <a:cubicBezTo>
                  <a:pt x="151" y="302"/>
                  <a:pt x="152" y="305"/>
                  <a:pt x="154" y="313"/>
                </a:cubicBezTo>
                <a:cubicBezTo>
                  <a:pt x="110" y="270"/>
                  <a:pt x="74" y="228"/>
                  <a:pt x="46" y="178"/>
                </a:cubicBezTo>
                <a:cubicBezTo>
                  <a:pt x="42" y="170"/>
                  <a:pt x="38" y="162"/>
                  <a:pt x="33" y="155"/>
                </a:cubicBezTo>
                <a:cubicBezTo>
                  <a:pt x="11" y="124"/>
                  <a:pt x="0" y="92"/>
                  <a:pt x="20" y="55"/>
                </a:cubicBezTo>
                <a:cubicBezTo>
                  <a:pt x="82" y="24"/>
                  <a:pt x="150" y="14"/>
                  <a:pt x="217" y="3"/>
                </a:cubicBezTo>
                <a:cubicBezTo>
                  <a:pt x="222" y="2"/>
                  <a:pt x="227" y="4"/>
                  <a:pt x="231" y="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" name="Freeform 58">
            <a:extLst>
              <a:ext uri="{FF2B5EF4-FFF2-40B4-BE49-F238E27FC236}">
                <a16:creationId xmlns:a16="http://schemas.microsoft.com/office/drawing/2014/main" id="{E64C4A78-65DF-433F-91AD-C6B40B78E7F6}"/>
              </a:ext>
            </a:extLst>
          </p:cNvPr>
          <p:cNvSpPr>
            <a:spLocks/>
          </p:cNvSpPr>
          <p:nvPr/>
        </p:nvSpPr>
        <p:spPr bwMode="auto">
          <a:xfrm>
            <a:off x="3660775" y="850901"/>
            <a:ext cx="1341438" cy="747712"/>
          </a:xfrm>
          <a:custGeom>
            <a:avLst/>
            <a:gdLst>
              <a:gd name="T0" fmla="*/ 439 w 522"/>
              <a:gd name="T1" fmla="*/ 251 h 291"/>
              <a:gd name="T2" fmla="*/ 453 w 522"/>
              <a:gd name="T3" fmla="*/ 164 h 291"/>
              <a:gd name="T4" fmla="*/ 456 w 522"/>
              <a:gd name="T5" fmla="*/ 102 h 291"/>
              <a:gd name="T6" fmla="*/ 452 w 522"/>
              <a:gd name="T7" fmla="*/ 82 h 291"/>
              <a:gd name="T8" fmla="*/ 431 w 522"/>
              <a:gd name="T9" fmla="*/ 90 h 291"/>
              <a:gd name="T10" fmla="*/ 358 w 522"/>
              <a:gd name="T11" fmla="*/ 226 h 291"/>
              <a:gd name="T12" fmla="*/ 304 w 522"/>
              <a:gd name="T13" fmla="*/ 104 h 291"/>
              <a:gd name="T14" fmla="*/ 295 w 522"/>
              <a:gd name="T15" fmla="*/ 87 h 291"/>
              <a:gd name="T16" fmla="*/ 280 w 522"/>
              <a:gd name="T17" fmla="*/ 101 h 291"/>
              <a:gd name="T18" fmla="*/ 273 w 522"/>
              <a:gd name="T19" fmla="*/ 115 h 291"/>
              <a:gd name="T20" fmla="*/ 257 w 522"/>
              <a:gd name="T21" fmla="*/ 126 h 291"/>
              <a:gd name="T22" fmla="*/ 250 w 522"/>
              <a:gd name="T23" fmla="*/ 105 h 291"/>
              <a:gd name="T24" fmla="*/ 235 w 522"/>
              <a:gd name="T25" fmla="*/ 125 h 291"/>
              <a:gd name="T26" fmla="*/ 216 w 522"/>
              <a:gd name="T27" fmla="*/ 91 h 291"/>
              <a:gd name="T28" fmla="*/ 190 w 522"/>
              <a:gd name="T29" fmla="*/ 76 h 291"/>
              <a:gd name="T30" fmla="*/ 189 w 522"/>
              <a:gd name="T31" fmla="*/ 95 h 291"/>
              <a:gd name="T32" fmla="*/ 176 w 522"/>
              <a:gd name="T33" fmla="*/ 113 h 291"/>
              <a:gd name="T34" fmla="*/ 154 w 522"/>
              <a:gd name="T35" fmla="*/ 119 h 291"/>
              <a:gd name="T36" fmla="*/ 121 w 522"/>
              <a:gd name="T37" fmla="*/ 131 h 291"/>
              <a:gd name="T38" fmla="*/ 145 w 522"/>
              <a:gd name="T39" fmla="*/ 155 h 291"/>
              <a:gd name="T40" fmla="*/ 139 w 522"/>
              <a:gd name="T41" fmla="*/ 164 h 291"/>
              <a:gd name="T42" fmla="*/ 105 w 522"/>
              <a:gd name="T43" fmla="*/ 161 h 291"/>
              <a:gd name="T44" fmla="*/ 114 w 522"/>
              <a:gd name="T45" fmla="*/ 164 h 291"/>
              <a:gd name="T46" fmla="*/ 136 w 522"/>
              <a:gd name="T47" fmla="*/ 169 h 291"/>
              <a:gd name="T48" fmla="*/ 129 w 522"/>
              <a:gd name="T49" fmla="*/ 197 h 291"/>
              <a:gd name="T50" fmla="*/ 137 w 522"/>
              <a:gd name="T51" fmla="*/ 223 h 291"/>
              <a:gd name="T52" fmla="*/ 117 w 522"/>
              <a:gd name="T53" fmla="*/ 239 h 291"/>
              <a:gd name="T54" fmla="*/ 98 w 522"/>
              <a:gd name="T55" fmla="*/ 246 h 291"/>
              <a:gd name="T56" fmla="*/ 88 w 522"/>
              <a:gd name="T57" fmla="*/ 236 h 291"/>
              <a:gd name="T58" fmla="*/ 96 w 522"/>
              <a:gd name="T59" fmla="*/ 259 h 291"/>
              <a:gd name="T60" fmla="*/ 88 w 522"/>
              <a:gd name="T61" fmla="*/ 281 h 291"/>
              <a:gd name="T62" fmla="*/ 65 w 522"/>
              <a:gd name="T63" fmla="*/ 278 h 291"/>
              <a:gd name="T64" fmla="*/ 68 w 522"/>
              <a:gd name="T65" fmla="*/ 252 h 291"/>
              <a:gd name="T66" fmla="*/ 78 w 522"/>
              <a:gd name="T67" fmla="*/ 233 h 291"/>
              <a:gd name="T68" fmla="*/ 87 w 522"/>
              <a:gd name="T69" fmla="*/ 222 h 291"/>
              <a:gd name="T70" fmla="*/ 97 w 522"/>
              <a:gd name="T71" fmla="*/ 224 h 291"/>
              <a:gd name="T72" fmla="*/ 94 w 522"/>
              <a:gd name="T73" fmla="*/ 221 h 291"/>
              <a:gd name="T74" fmla="*/ 84 w 522"/>
              <a:gd name="T75" fmla="*/ 222 h 291"/>
              <a:gd name="T76" fmla="*/ 78 w 522"/>
              <a:gd name="T77" fmla="*/ 231 h 291"/>
              <a:gd name="T78" fmla="*/ 73 w 522"/>
              <a:gd name="T79" fmla="*/ 239 h 291"/>
              <a:gd name="T80" fmla="*/ 64 w 522"/>
              <a:gd name="T81" fmla="*/ 224 h 291"/>
              <a:gd name="T82" fmla="*/ 57 w 522"/>
              <a:gd name="T83" fmla="*/ 239 h 291"/>
              <a:gd name="T84" fmla="*/ 48 w 522"/>
              <a:gd name="T85" fmla="*/ 258 h 291"/>
              <a:gd name="T86" fmla="*/ 48 w 522"/>
              <a:gd name="T87" fmla="*/ 291 h 291"/>
              <a:gd name="T88" fmla="*/ 11 w 522"/>
              <a:gd name="T89" fmla="*/ 165 h 291"/>
              <a:gd name="T90" fmla="*/ 61 w 522"/>
              <a:gd name="T91" fmla="*/ 100 h 291"/>
              <a:gd name="T92" fmla="*/ 354 w 522"/>
              <a:gd name="T93" fmla="*/ 3 h 291"/>
              <a:gd name="T94" fmla="*/ 487 w 522"/>
              <a:gd name="T95" fmla="*/ 60 h 291"/>
              <a:gd name="T96" fmla="*/ 519 w 522"/>
              <a:gd name="T97" fmla="*/ 188 h 291"/>
              <a:gd name="T98" fmla="*/ 500 w 522"/>
              <a:gd name="T99" fmla="*/ 275 h 291"/>
              <a:gd name="T100" fmla="*/ 484 w 522"/>
              <a:gd name="T101" fmla="*/ 272 h 291"/>
              <a:gd name="T102" fmla="*/ 450 w 522"/>
              <a:gd name="T103" fmla="*/ 278 h 291"/>
              <a:gd name="T104" fmla="*/ 438 w 522"/>
              <a:gd name="T105" fmla="*/ 267 h 291"/>
              <a:gd name="T106" fmla="*/ 457 w 522"/>
              <a:gd name="T107" fmla="*/ 260 h 291"/>
              <a:gd name="T108" fmla="*/ 439 w 522"/>
              <a:gd name="T109" fmla="*/ 251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22" h="291">
                <a:moveTo>
                  <a:pt x="439" y="251"/>
                </a:moveTo>
                <a:cubicBezTo>
                  <a:pt x="453" y="223"/>
                  <a:pt x="459" y="195"/>
                  <a:pt x="453" y="164"/>
                </a:cubicBezTo>
                <a:cubicBezTo>
                  <a:pt x="449" y="144"/>
                  <a:pt x="456" y="123"/>
                  <a:pt x="456" y="102"/>
                </a:cubicBezTo>
                <a:cubicBezTo>
                  <a:pt x="455" y="95"/>
                  <a:pt x="460" y="87"/>
                  <a:pt x="452" y="82"/>
                </a:cubicBezTo>
                <a:cubicBezTo>
                  <a:pt x="443" y="77"/>
                  <a:pt x="436" y="84"/>
                  <a:pt x="431" y="90"/>
                </a:cubicBezTo>
                <a:cubicBezTo>
                  <a:pt x="397" y="128"/>
                  <a:pt x="365" y="167"/>
                  <a:pt x="358" y="226"/>
                </a:cubicBezTo>
                <a:cubicBezTo>
                  <a:pt x="338" y="184"/>
                  <a:pt x="313" y="148"/>
                  <a:pt x="304" y="104"/>
                </a:cubicBezTo>
                <a:cubicBezTo>
                  <a:pt x="303" y="98"/>
                  <a:pt x="306" y="88"/>
                  <a:pt x="295" y="87"/>
                </a:cubicBezTo>
                <a:cubicBezTo>
                  <a:pt x="286" y="86"/>
                  <a:pt x="284" y="95"/>
                  <a:pt x="280" y="101"/>
                </a:cubicBezTo>
                <a:cubicBezTo>
                  <a:pt x="277" y="105"/>
                  <a:pt x="275" y="110"/>
                  <a:pt x="273" y="115"/>
                </a:cubicBezTo>
                <a:cubicBezTo>
                  <a:pt x="268" y="119"/>
                  <a:pt x="267" y="129"/>
                  <a:pt x="257" y="126"/>
                </a:cubicBezTo>
                <a:cubicBezTo>
                  <a:pt x="251" y="124"/>
                  <a:pt x="251" y="123"/>
                  <a:pt x="250" y="105"/>
                </a:cubicBezTo>
                <a:cubicBezTo>
                  <a:pt x="245" y="112"/>
                  <a:pt x="249" y="128"/>
                  <a:pt x="235" y="125"/>
                </a:cubicBezTo>
                <a:cubicBezTo>
                  <a:pt x="218" y="120"/>
                  <a:pt x="220" y="104"/>
                  <a:pt x="216" y="91"/>
                </a:cubicBezTo>
                <a:cubicBezTo>
                  <a:pt x="200" y="105"/>
                  <a:pt x="196" y="103"/>
                  <a:pt x="190" y="76"/>
                </a:cubicBezTo>
                <a:cubicBezTo>
                  <a:pt x="186" y="83"/>
                  <a:pt x="190" y="89"/>
                  <a:pt x="189" y="95"/>
                </a:cubicBezTo>
                <a:cubicBezTo>
                  <a:pt x="188" y="103"/>
                  <a:pt x="185" y="110"/>
                  <a:pt x="176" y="113"/>
                </a:cubicBezTo>
                <a:cubicBezTo>
                  <a:pt x="170" y="116"/>
                  <a:pt x="161" y="103"/>
                  <a:pt x="154" y="119"/>
                </a:cubicBezTo>
                <a:cubicBezTo>
                  <a:pt x="150" y="130"/>
                  <a:pt x="132" y="124"/>
                  <a:pt x="121" y="131"/>
                </a:cubicBezTo>
                <a:cubicBezTo>
                  <a:pt x="139" y="130"/>
                  <a:pt x="133" y="150"/>
                  <a:pt x="145" y="155"/>
                </a:cubicBezTo>
                <a:cubicBezTo>
                  <a:pt x="148" y="156"/>
                  <a:pt x="145" y="165"/>
                  <a:pt x="139" y="164"/>
                </a:cubicBezTo>
                <a:cubicBezTo>
                  <a:pt x="127" y="161"/>
                  <a:pt x="114" y="166"/>
                  <a:pt x="105" y="161"/>
                </a:cubicBezTo>
                <a:cubicBezTo>
                  <a:pt x="106" y="161"/>
                  <a:pt x="110" y="164"/>
                  <a:pt x="114" y="164"/>
                </a:cubicBezTo>
                <a:cubicBezTo>
                  <a:pt x="122" y="163"/>
                  <a:pt x="133" y="159"/>
                  <a:pt x="136" y="169"/>
                </a:cubicBezTo>
                <a:cubicBezTo>
                  <a:pt x="139" y="178"/>
                  <a:pt x="134" y="189"/>
                  <a:pt x="129" y="197"/>
                </a:cubicBezTo>
                <a:cubicBezTo>
                  <a:pt x="116" y="216"/>
                  <a:pt x="115" y="216"/>
                  <a:pt x="137" y="223"/>
                </a:cubicBezTo>
                <a:cubicBezTo>
                  <a:pt x="142" y="242"/>
                  <a:pt x="126" y="236"/>
                  <a:pt x="117" y="239"/>
                </a:cubicBezTo>
                <a:cubicBezTo>
                  <a:pt x="111" y="241"/>
                  <a:pt x="105" y="246"/>
                  <a:pt x="98" y="246"/>
                </a:cubicBezTo>
                <a:cubicBezTo>
                  <a:pt x="92" y="247"/>
                  <a:pt x="91" y="240"/>
                  <a:pt x="88" y="236"/>
                </a:cubicBezTo>
                <a:cubicBezTo>
                  <a:pt x="91" y="244"/>
                  <a:pt x="95" y="251"/>
                  <a:pt x="96" y="259"/>
                </a:cubicBezTo>
                <a:cubicBezTo>
                  <a:pt x="97" y="268"/>
                  <a:pt x="98" y="281"/>
                  <a:pt x="88" y="281"/>
                </a:cubicBezTo>
                <a:cubicBezTo>
                  <a:pt x="82" y="281"/>
                  <a:pt x="71" y="288"/>
                  <a:pt x="65" y="278"/>
                </a:cubicBezTo>
                <a:cubicBezTo>
                  <a:pt x="59" y="269"/>
                  <a:pt x="60" y="260"/>
                  <a:pt x="68" y="252"/>
                </a:cubicBezTo>
                <a:cubicBezTo>
                  <a:pt x="74" y="247"/>
                  <a:pt x="77" y="241"/>
                  <a:pt x="78" y="233"/>
                </a:cubicBezTo>
                <a:cubicBezTo>
                  <a:pt x="79" y="228"/>
                  <a:pt x="80" y="223"/>
                  <a:pt x="87" y="222"/>
                </a:cubicBezTo>
                <a:cubicBezTo>
                  <a:pt x="91" y="221"/>
                  <a:pt x="93" y="225"/>
                  <a:pt x="97" y="224"/>
                </a:cubicBezTo>
                <a:cubicBezTo>
                  <a:pt x="96" y="223"/>
                  <a:pt x="95" y="222"/>
                  <a:pt x="94" y="221"/>
                </a:cubicBezTo>
                <a:cubicBezTo>
                  <a:pt x="90" y="216"/>
                  <a:pt x="87" y="220"/>
                  <a:pt x="84" y="222"/>
                </a:cubicBezTo>
                <a:cubicBezTo>
                  <a:pt x="80" y="224"/>
                  <a:pt x="79" y="228"/>
                  <a:pt x="78" y="231"/>
                </a:cubicBezTo>
                <a:cubicBezTo>
                  <a:pt x="77" y="234"/>
                  <a:pt x="78" y="239"/>
                  <a:pt x="73" y="239"/>
                </a:cubicBezTo>
                <a:cubicBezTo>
                  <a:pt x="65" y="238"/>
                  <a:pt x="64" y="231"/>
                  <a:pt x="64" y="224"/>
                </a:cubicBezTo>
                <a:cubicBezTo>
                  <a:pt x="62" y="229"/>
                  <a:pt x="65" y="236"/>
                  <a:pt x="57" y="239"/>
                </a:cubicBezTo>
                <a:cubicBezTo>
                  <a:pt x="48" y="241"/>
                  <a:pt x="45" y="249"/>
                  <a:pt x="48" y="258"/>
                </a:cubicBezTo>
                <a:cubicBezTo>
                  <a:pt x="51" y="268"/>
                  <a:pt x="68" y="280"/>
                  <a:pt x="48" y="291"/>
                </a:cubicBezTo>
                <a:cubicBezTo>
                  <a:pt x="21" y="253"/>
                  <a:pt x="0" y="214"/>
                  <a:pt x="11" y="165"/>
                </a:cubicBezTo>
                <a:cubicBezTo>
                  <a:pt x="18" y="136"/>
                  <a:pt x="38" y="116"/>
                  <a:pt x="61" y="100"/>
                </a:cubicBezTo>
                <a:cubicBezTo>
                  <a:pt x="148" y="38"/>
                  <a:pt x="245" y="0"/>
                  <a:pt x="354" y="3"/>
                </a:cubicBezTo>
                <a:cubicBezTo>
                  <a:pt x="404" y="5"/>
                  <a:pt x="452" y="19"/>
                  <a:pt x="487" y="60"/>
                </a:cubicBezTo>
                <a:cubicBezTo>
                  <a:pt x="518" y="97"/>
                  <a:pt x="522" y="142"/>
                  <a:pt x="519" y="188"/>
                </a:cubicBezTo>
                <a:cubicBezTo>
                  <a:pt x="516" y="218"/>
                  <a:pt x="512" y="247"/>
                  <a:pt x="500" y="275"/>
                </a:cubicBezTo>
                <a:cubicBezTo>
                  <a:pt x="494" y="275"/>
                  <a:pt x="494" y="262"/>
                  <a:pt x="484" y="272"/>
                </a:cubicBezTo>
                <a:cubicBezTo>
                  <a:pt x="476" y="279"/>
                  <a:pt x="463" y="283"/>
                  <a:pt x="450" y="278"/>
                </a:cubicBezTo>
                <a:cubicBezTo>
                  <a:pt x="445" y="275"/>
                  <a:pt x="439" y="274"/>
                  <a:pt x="438" y="267"/>
                </a:cubicBezTo>
                <a:cubicBezTo>
                  <a:pt x="443" y="261"/>
                  <a:pt x="450" y="260"/>
                  <a:pt x="457" y="260"/>
                </a:cubicBezTo>
                <a:cubicBezTo>
                  <a:pt x="451" y="258"/>
                  <a:pt x="444" y="257"/>
                  <a:pt x="439" y="251"/>
                </a:cubicBezTo>
                <a:close/>
              </a:path>
            </a:pathLst>
          </a:custGeom>
          <a:solidFill>
            <a:srgbClr val="F3A5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3" name="Freeform 59">
            <a:extLst>
              <a:ext uri="{FF2B5EF4-FFF2-40B4-BE49-F238E27FC236}">
                <a16:creationId xmlns:a16="http://schemas.microsoft.com/office/drawing/2014/main" id="{7886169F-EFC3-490F-8498-7B41B688C367}"/>
              </a:ext>
            </a:extLst>
          </p:cNvPr>
          <p:cNvSpPr>
            <a:spLocks/>
          </p:cNvSpPr>
          <p:nvPr/>
        </p:nvSpPr>
        <p:spPr bwMode="auto">
          <a:xfrm>
            <a:off x="3806825" y="3290888"/>
            <a:ext cx="850900" cy="995362"/>
          </a:xfrm>
          <a:custGeom>
            <a:avLst/>
            <a:gdLst>
              <a:gd name="T0" fmla="*/ 47 w 331"/>
              <a:gd name="T1" fmla="*/ 180 h 388"/>
              <a:gd name="T2" fmla="*/ 49 w 331"/>
              <a:gd name="T3" fmla="*/ 163 h 388"/>
              <a:gd name="T4" fmla="*/ 36 w 331"/>
              <a:gd name="T5" fmla="*/ 151 h 388"/>
              <a:gd name="T6" fmla="*/ 11 w 331"/>
              <a:gd name="T7" fmla="*/ 147 h 388"/>
              <a:gd name="T8" fmla="*/ 4 w 331"/>
              <a:gd name="T9" fmla="*/ 129 h 388"/>
              <a:gd name="T10" fmla="*/ 21 w 331"/>
              <a:gd name="T11" fmla="*/ 126 h 388"/>
              <a:gd name="T12" fmla="*/ 43 w 331"/>
              <a:gd name="T13" fmla="*/ 127 h 388"/>
              <a:gd name="T14" fmla="*/ 44 w 331"/>
              <a:gd name="T15" fmla="*/ 101 h 388"/>
              <a:gd name="T16" fmla="*/ 43 w 331"/>
              <a:gd name="T17" fmla="*/ 99 h 388"/>
              <a:gd name="T18" fmla="*/ 43 w 331"/>
              <a:gd name="T19" fmla="*/ 50 h 388"/>
              <a:gd name="T20" fmla="*/ 66 w 331"/>
              <a:gd name="T21" fmla="*/ 37 h 388"/>
              <a:gd name="T22" fmla="*/ 85 w 331"/>
              <a:gd name="T23" fmla="*/ 54 h 388"/>
              <a:gd name="T24" fmla="*/ 95 w 331"/>
              <a:gd name="T25" fmla="*/ 64 h 388"/>
              <a:gd name="T26" fmla="*/ 105 w 331"/>
              <a:gd name="T27" fmla="*/ 57 h 388"/>
              <a:gd name="T28" fmla="*/ 122 w 331"/>
              <a:gd name="T29" fmla="*/ 44 h 388"/>
              <a:gd name="T30" fmla="*/ 136 w 331"/>
              <a:gd name="T31" fmla="*/ 37 h 388"/>
              <a:gd name="T32" fmla="*/ 123 w 331"/>
              <a:gd name="T33" fmla="*/ 14 h 388"/>
              <a:gd name="T34" fmla="*/ 99 w 331"/>
              <a:gd name="T35" fmla="*/ 9 h 388"/>
              <a:gd name="T36" fmla="*/ 142 w 331"/>
              <a:gd name="T37" fmla="*/ 22 h 388"/>
              <a:gd name="T38" fmla="*/ 254 w 331"/>
              <a:gd name="T39" fmla="*/ 117 h 388"/>
              <a:gd name="T40" fmla="*/ 280 w 331"/>
              <a:gd name="T41" fmla="*/ 160 h 388"/>
              <a:gd name="T42" fmla="*/ 330 w 331"/>
              <a:gd name="T43" fmla="*/ 378 h 388"/>
              <a:gd name="T44" fmla="*/ 331 w 331"/>
              <a:gd name="T45" fmla="*/ 388 h 388"/>
              <a:gd name="T46" fmla="*/ 255 w 331"/>
              <a:gd name="T47" fmla="*/ 331 h 388"/>
              <a:gd name="T48" fmla="*/ 92 w 331"/>
              <a:gd name="T49" fmla="*/ 204 h 388"/>
              <a:gd name="T50" fmla="*/ 47 w 331"/>
              <a:gd name="T51" fmla="*/ 180 h 3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331" h="388">
                <a:moveTo>
                  <a:pt x="47" y="180"/>
                </a:moveTo>
                <a:cubicBezTo>
                  <a:pt x="48" y="174"/>
                  <a:pt x="49" y="169"/>
                  <a:pt x="49" y="163"/>
                </a:cubicBezTo>
                <a:cubicBezTo>
                  <a:pt x="50" y="154"/>
                  <a:pt x="50" y="144"/>
                  <a:pt x="36" y="151"/>
                </a:cubicBezTo>
                <a:cubicBezTo>
                  <a:pt x="27" y="155"/>
                  <a:pt x="19" y="151"/>
                  <a:pt x="11" y="147"/>
                </a:cubicBezTo>
                <a:cubicBezTo>
                  <a:pt x="3" y="143"/>
                  <a:pt x="0" y="136"/>
                  <a:pt x="4" y="129"/>
                </a:cubicBezTo>
                <a:cubicBezTo>
                  <a:pt x="8" y="121"/>
                  <a:pt x="16" y="123"/>
                  <a:pt x="21" y="126"/>
                </a:cubicBezTo>
                <a:cubicBezTo>
                  <a:pt x="29" y="131"/>
                  <a:pt x="36" y="134"/>
                  <a:pt x="43" y="127"/>
                </a:cubicBezTo>
                <a:cubicBezTo>
                  <a:pt x="50" y="120"/>
                  <a:pt x="47" y="110"/>
                  <a:pt x="44" y="101"/>
                </a:cubicBezTo>
                <a:cubicBezTo>
                  <a:pt x="44" y="101"/>
                  <a:pt x="44" y="100"/>
                  <a:pt x="43" y="99"/>
                </a:cubicBezTo>
                <a:cubicBezTo>
                  <a:pt x="40" y="93"/>
                  <a:pt x="40" y="56"/>
                  <a:pt x="43" y="50"/>
                </a:cubicBezTo>
                <a:cubicBezTo>
                  <a:pt x="47" y="38"/>
                  <a:pt x="55" y="35"/>
                  <a:pt x="66" y="37"/>
                </a:cubicBezTo>
                <a:cubicBezTo>
                  <a:pt x="75" y="39"/>
                  <a:pt x="89" y="37"/>
                  <a:pt x="85" y="54"/>
                </a:cubicBezTo>
                <a:cubicBezTo>
                  <a:pt x="84" y="59"/>
                  <a:pt x="90" y="62"/>
                  <a:pt x="95" y="64"/>
                </a:cubicBezTo>
                <a:cubicBezTo>
                  <a:pt x="100" y="65"/>
                  <a:pt x="104" y="62"/>
                  <a:pt x="105" y="57"/>
                </a:cubicBezTo>
                <a:cubicBezTo>
                  <a:pt x="108" y="48"/>
                  <a:pt x="113" y="44"/>
                  <a:pt x="122" y="44"/>
                </a:cubicBezTo>
                <a:cubicBezTo>
                  <a:pt x="128" y="44"/>
                  <a:pt x="136" y="45"/>
                  <a:pt x="136" y="37"/>
                </a:cubicBezTo>
                <a:cubicBezTo>
                  <a:pt x="135" y="28"/>
                  <a:pt x="136" y="17"/>
                  <a:pt x="123" y="14"/>
                </a:cubicBezTo>
                <a:cubicBezTo>
                  <a:pt x="115" y="12"/>
                  <a:pt x="106" y="15"/>
                  <a:pt x="99" y="9"/>
                </a:cubicBezTo>
                <a:cubicBezTo>
                  <a:pt x="117" y="0"/>
                  <a:pt x="129" y="9"/>
                  <a:pt x="142" y="22"/>
                </a:cubicBezTo>
                <a:cubicBezTo>
                  <a:pt x="177" y="56"/>
                  <a:pt x="216" y="87"/>
                  <a:pt x="254" y="117"/>
                </a:cubicBezTo>
                <a:cubicBezTo>
                  <a:pt x="270" y="128"/>
                  <a:pt x="278" y="140"/>
                  <a:pt x="280" y="160"/>
                </a:cubicBezTo>
                <a:cubicBezTo>
                  <a:pt x="291" y="234"/>
                  <a:pt x="308" y="307"/>
                  <a:pt x="330" y="378"/>
                </a:cubicBezTo>
                <a:cubicBezTo>
                  <a:pt x="331" y="381"/>
                  <a:pt x="330" y="385"/>
                  <a:pt x="331" y="388"/>
                </a:cubicBezTo>
                <a:cubicBezTo>
                  <a:pt x="303" y="373"/>
                  <a:pt x="279" y="351"/>
                  <a:pt x="255" y="331"/>
                </a:cubicBezTo>
                <a:cubicBezTo>
                  <a:pt x="203" y="286"/>
                  <a:pt x="154" y="236"/>
                  <a:pt x="92" y="204"/>
                </a:cubicBezTo>
                <a:cubicBezTo>
                  <a:pt x="77" y="196"/>
                  <a:pt x="62" y="188"/>
                  <a:pt x="47" y="18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44" name="Freeform 60">
            <a:extLst>
              <a:ext uri="{FF2B5EF4-FFF2-40B4-BE49-F238E27FC236}">
                <a16:creationId xmlns:a16="http://schemas.microsoft.com/office/drawing/2014/main" id="{5ABDFEE5-F761-4FD5-88C4-5B472C38360C}"/>
              </a:ext>
            </a:extLst>
          </p:cNvPr>
          <p:cNvSpPr>
            <a:spLocks/>
          </p:cNvSpPr>
          <p:nvPr/>
        </p:nvSpPr>
        <p:spPr bwMode="auto">
          <a:xfrm>
            <a:off x="4492625" y="2173288"/>
            <a:ext cx="573088" cy="990600"/>
          </a:xfrm>
          <a:custGeom>
            <a:avLst/>
            <a:gdLst>
              <a:gd name="T0" fmla="*/ 223 w 223"/>
              <a:gd name="T1" fmla="*/ 0 h 386"/>
              <a:gd name="T2" fmla="*/ 172 w 223"/>
              <a:gd name="T3" fmla="*/ 224 h 386"/>
              <a:gd name="T4" fmla="*/ 153 w 223"/>
              <a:gd name="T5" fmla="*/ 269 h 386"/>
              <a:gd name="T6" fmla="*/ 10 w 223"/>
              <a:gd name="T7" fmla="*/ 386 h 386"/>
              <a:gd name="T8" fmla="*/ 4 w 223"/>
              <a:gd name="T9" fmla="*/ 372 h 386"/>
              <a:gd name="T10" fmla="*/ 4 w 223"/>
              <a:gd name="T11" fmla="*/ 150 h 386"/>
              <a:gd name="T12" fmla="*/ 17 w 223"/>
              <a:gd name="T13" fmla="*/ 126 h 386"/>
              <a:gd name="T14" fmla="*/ 167 w 223"/>
              <a:gd name="T15" fmla="*/ 15 h 386"/>
              <a:gd name="T16" fmla="*/ 223 w 223"/>
              <a:gd name="T17" fmla="*/ 0 h 3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3" h="386">
                <a:moveTo>
                  <a:pt x="223" y="0"/>
                </a:moveTo>
                <a:cubicBezTo>
                  <a:pt x="180" y="69"/>
                  <a:pt x="167" y="145"/>
                  <a:pt x="172" y="224"/>
                </a:cubicBezTo>
                <a:cubicBezTo>
                  <a:pt x="173" y="244"/>
                  <a:pt x="166" y="256"/>
                  <a:pt x="153" y="269"/>
                </a:cubicBezTo>
                <a:cubicBezTo>
                  <a:pt x="108" y="311"/>
                  <a:pt x="59" y="349"/>
                  <a:pt x="10" y="386"/>
                </a:cubicBezTo>
                <a:cubicBezTo>
                  <a:pt x="3" y="382"/>
                  <a:pt x="4" y="376"/>
                  <a:pt x="4" y="372"/>
                </a:cubicBezTo>
                <a:cubicBezTo>
                  <a:pt x="0" y="298"/>
                  <a:pt x="1" y="224"/>
                  <a:pt x="4" y="150"/>
                </a:cubicBezTo>
                <a:cubicBezTo>
                  <a:pt x="4" y="140"/>
                  <a:pt x="7" y="132"/>
                  <a:pt x="17" y="126"/>
                </a:cubicBezTo>
                <a:cubicBezTo>
                  <a:pt x="72" y="96"/>
                  <a:pt x="122" y="59"/>
                  <a:pt x="167" y="15"/>
                </a:cubicBezTo>
                <a:cubicBezTo>
                  <a:pt x="188" y="17"/>
                  <a:pt x="204" y="2"/>
                  <a:pt x="223" y="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45" name="Freeform 61">
            <a:extLst>
              <a:ext uri="{FF2B5EF4-FFF2-40B4-BE49-F238E27FC236}">
                <a16:creationId xmlns:a16="http://schemas.microsoft.com/office/drawing/2014/main" id="{D42AB452-4C3C-4FC5-BCAD-9738E766798D}"/>
              </a:ext>
            </a:extLst>
          </p:cNvPr>
          <p:cNvSpPr>
            <a:spLocks/>
          </p:cNvSpPr>
          <p:nvPr/>
        </p:nvSpPr>
        <p:spPr bwMode="auto">
          <a:xfrm>
            <a:off x="5097463" y="3249613"/>
            <a:ext cx="935038" cy="760412"/>
          </a:xfrm>
          <a:custGeom>
            <a:avLst/>
            <a:gdLst>
              <a:gd name="T0" fmla="*/ 308 w 364"/>
              <a:gd name="T1" fmla="*/ 296 h 296"/>
              <a:gd name="T2" fmla="*/ 303 w 364"/>
              <a:gd name="T3" fmla="*/ 273 h 296"/>
              <a:gd name="T4" fmla="*/ 280 w 364"/>
              <a:gd name="T5" fmla="*/ 247 h 296"/>
              <a:gd name="T6" fmla="*/ 248 w 364"/>
              <a:gd name="T7" fmla="*/ 227 h 296"/>
              <a:gd name="T8" fmla="*/ 271 w 364"/>
              <a:gd name="T9" fmla="*/ 222 h 296"/>
              <a:gd name="T10" fmla="*/ 289 w 364"/>
              <a:gd name="T11" fmla="*/ 219 h 296"/>
              <a:gd name="T12" fmla="*/ 290 w 364"/>
              <a:gd name="T13" fmla="*/ 213 h 296"/>
              <a:gd name="T14" fmla="*/ 274 w 364"/>
              <a:gd name="T15" fmla="*/ 212 h 296"/>
              <a:gd name="T16" fmla="*/ 245 w 364"/>
              <a:gd name="T17" fmla="*/ 201 h 296"/>
              <a:gd name="T18" fmla="*/ 226 w 364"/>
              <a:gd name="T19" fmla="*/ 201 h 296"/>
              <a:gd name="T20" fmla="*/ 218 w 364"/>
              <a:gd name="T21" fmla="*/ 211 h 296"/>
              <a:gd name="T22" fmla="*/ 212 w 364"/>
              <a:gd name="T23" fmla="*/ 201 h 296"/>
              <a:gd name="T24" fmla="*/ 204 w 364"/>
              <a:gd name="T25" fmla="*/ 187 h 296"/>
              <a:gd name="T26" fmla="*/ 209 w 364"/>
              <a:gd name="T27" fmla="*/ 179 h 296"/>
              <a:gd name="T28" fmla="*/ 188 w 364"/>
              <a:gd name="T29" fmla="*/ 137 h 296"/>
              <a:gd name="T30" fmla="*/ 111 w 364"/>
              <a:gd name="T31" fmla="*/ 143 h 296"/>
              <a:gd name="T32" fmla="*/ 55 w 364"/>
              <a:gd name="T33" fmla="*/ 163 h 296"/>
              <a:gd name="T34" fmla="*/ 0 w 364"/>
              <a:gd name="T35" fmla="*/ 193 h 296"/>
              <a:gd name="T36" fmla="*/ 105 w 364"/>
              <a:gd name="T37" fmla="*/ 76 h 296"/>
              <a:gd name="T38" fmla="*/ 174 w 364"/>
              <a:gd name="T39" fmla="*/ 13 h 296"/>
              <a:gd name="T40" fmla="*/ 205 w 364"/>
              <a:gd name="T41" fmla="*/ 10 h 296"/>
              <a:gd name="T42" fmla="*/ 360 w 364"/>
              <a:gd name="T43" fmla="*/ 88 h 296"/>
              <a:gd name="T44" fmla="*/ 364 w 364"/>
              <a:gd name="T45" fmla="*/ 92 h 296"/>
              <a:gd name="T46" fmla="*/ 337 w 364"/>
              <a:gd name="T47" fmla="*/ 204 h 296"/>
              <a:gd name="T48" fmla="*/ 308 w 364"/>
              <a:gd name="T49" fmla="*/ 296 h 2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64" h="296">
                <a:moveTo>
                  <a:pt x="308" y="296"/>
                </a:moveTo>
                <a:cubicBezTo>
                  <a:pt x="293" y="292"/>
                  <a:pt x="311" y="281"/>
                  <a:pt x="303" y="273"/>
                </a:cubicBezTo>
                <a:cubicBezTo>
                  <a:pt x="294" y="266"/>
                  <a:pt x="284" y="257"/>
                  <a:pt x="280" y="247"/>
                </a:cubicBezTo>
                <a:cubicBezTo>
                  <a:pt x="274" y="232"/>
                  <a:pt x="264" y="228"/>
                  <a:pt x="248" y="227"/>
                </a:cubicBezTo>
                <a:cubicBezTo>
                  <a:pt x="256" y="217"/>
                  <a:pt x="264" y="220"/>
                  <a:pt x="271" y="222"/>
                </a:cubicBezTo>
                <a:cubicBezTo>
                  <a:pt x="278" y="224"/>
                  <a:pt x="284" y="224"/>
                  <a:pt x="289" y="219"/>
                </a:cubicBezTo>
                <a:cubicBezTo>
                  <a:pt x="290" y="218"/>
                  <a:pt x="290" y="215"/>
                  <a:pt x="290" y="213"/>
                </a:cubicBezTo>
                <a:cubicBezTo>
                  <a:pt x="285" y="206"/>
                  <a:pt x="279" y="212"/>
                  <a:pt x="274" y="212"/>
                </a:cubicBezTo>
                <a:cubicBezTo>
                  <a:pt x="263" y="211"/>
                  <a:pt x="252" y="217"/>
                  <a:pt x="245" y="201"/>
                </a:cubicBezTo>
                <a:cubicBezTo>
                  <a:pt x="242" y="194"/>
                  <a:pt x="231" y="192"/>
                  <a:pt x="226" y="201"/>
                </a:cubicBezTo>
                <a:cubicBezTo>
                  <a:pt x="224" y="205"/>
                  <a:pt x="225" y="212"/>
                  <a:pt x="218" y="211"/>
                </a:cubicBezTo>
                <a:cubicBezTo>
                  <a:pt x="211" y="211"/>
                  <a:pt x="213" y="205"/>
                  <a:pt x="212" y="201"/>
                </a:cubicBezTo>
                <a:cubicBezTo>
                  <a:pt x="209" y="196"/>
                  <a:pt x="206" y="192"/>
                  <a:pt x="204" y="187"/>
                </a:cubicBezTo>
                <a:cubicBezTo>
                  <a:pt x="206" y="184"/>
                  <a:pt x="207" y="182"/>
                  <a:pt x="209" y="179"/>
                </a:cubicBezTo>
                <a:cubicBezTo>
                  <a:pt x="224" y="156"/>
                  <a:pt x="216" y="138"/>
                  <a:pt x="188" y="137"/>
                </a:cubicBezTo>
                <a:cubicBezTo>
                  <a:pt x="162" y="135"/>
                  <a:pt x="136" y="136"/>
                  <a:pt x="111" y="143"/>
                </a:cubicBezTo>
                <a:cubicBezTo>
                  <a:pt x="92" y="148"/>
                  <a:pt x="73" y="154"/>
                  <a:pt x="55" y="163"/>
                </a:cubicBezTo>
                <a:cubicBezTo>
                  <a:pt x="38" y="172"/>
                  <a:pt x="20" y="182"/>
                  <a:pt x="0" y="193"/>
                </a:cubicBezTo>
                <a:cubicBezTo>
                  <a:pt x="33" y="149"/>
                  <a:pt x="68" y="112"/>
                  <a:pt x="105" y="76"/>
                </a:cubicBezTo>
                <a:cubicBezTo>
                  <a:pt x="127" y="55"/>
                  <a:pt x="151" y="35"/>
                  <a:pt x="174" y="13"/>
                </a:cubicBezTo>
                <a:cubicBezTo>
                  <a:pt x="184" y="3"/>
                  <a:pt x="195" y="0"/>
                  <a:pt x="205" y="10"/>
                </a:cubicBezTo>
                <a:cubicBezTo>
                  <a:pt x="249" y="52"/>
                  <a:pt x="308" y="62"/>
                  <a:pt x="360" y="88"/>
                </a:cubicBezTo>
                <a:cubicBezTo>
                  <a:pt x="361" y="89"/>
                  <a:pt x="363" y="91"/>
                  <a:pt x="364" y="92"/>
                </a:cubicBezTo>
                <a:cubicBezTo>
                  <a:pt x="352" y="129"/>
                  <a:pt x="346" y="167"/>
                  <a:pt x="337" y="204"/>
                </a:cubicBezTo>
                <a:cubicBezTo>
                  <a:pt x="330" y="236"/>
                  <a:pt x="319" y="266"/>
                  <a:pt x="308" y="296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46" name="Freeform 62">
            <a:extLst>
              <a:ext uri="{FF2B5EF4-FFF2-40B4-BE49-F238E27FC236}">
                <a16:creationId xmlns:a16="http://schemas.microsoft.com/office/drawing/2014/main" id="{19602B00-A045-494D-9075-91EC2C74B129}"/>
              </a:ext>
            </a:extLst>
          </p:cNvPr>
          <p:cNvSpPr>
            <a:spLocks/>
          </p:cNvSpPr>
          <p:nvPr/>
        </p:nvSpPr>
        <p:spPr bwMode="auto">
          <a:xfrm>
            <a:off x="3743325" y="1363663"/>
            <a:ext cx="623888" cy="739775"/>
          </a:xfrm>
          <a:custGeom>
            <a:avLst/>
            <a:gdLst>
              <a:gd name="T0" fmla="*/ 16 w 243"/>
              <a:gd name="T1" fmla="*/ 91 h 288"/>
              <a:gd name="T2" fmla="*/ 9 w 243"/>
              <a:gd name="T3" fmla="*/ 54 h 288"/>
              <a:gd name="T4" fmla="*/ 11 w 243"/>
              <a:gd name="T5" fmla="*/ 45 h 288"/>
              <a:gd name="T6" fmla="*/ 14 w 243"/>
              <a:gd name="T7" fmla="*/ 36 h 288"/>
              <a:gd name="T8" fmla="*/ 18 w 243"/>
              <a:gd name="T9" fmla="*/ 24 h 288"/>
              <a:gd name="T10" fmla="*/ 26 w 243"/>
              <a:gd name="T11" fmla="*/ 36 h 288"/>
              <a:gd name="T12" fmla="*/ 36 w 243"/>
              <a:gd name="T13" fmla="*/ 9 h 288"/>
              <a:gd name="T14" fmla="*/ 37 w 243"/>
              <a:gd name="T15" fmla="*/ 33 h 288"/>
              <a:gd name="T16" fmla="*/ 44 w 243"/>
              <a:gd name="T17" fmla="*/ 31 h 288"/>
              <a:gd name="T18" fmla="*/ 48 w 243"/>
              <a:gd name="T19" fmla="*/ 31 h 288"/>
              <a:gd name="T20" fmla="*/ 36 w 243"/>
              <a:gd name="T21" fmla="*/ 59 h 288"/>
              <a:gd name="T22" fmla="*/ 35 w 243"/>
              <a:gd name="T23" fmla="*/ 75 h 288"/>
              <a:gd name="T24" fmla="*/ 47 w 243"/>
              <a:gd name="T25" fmla="*/ 77 h 288"/>
              <a:gd name="T26" fmla="*/ 58 w 243"/>
              <a:gd name="T27" fmla="*/ 55 h 288"/>
              <a:gd name="T28" fmla="*/ 56 w 243"/>
              <a:gd name="T29" fmla="*/ 35 h 288"/>
              <a:gd name="T30" fmla="*/ 67 w 243"/>
              <a:gd name="T31" fmla="*/ 43 h 288"/>
              <a:gd name="T32" fmla="*/ 78 w 243"/>
              <a:gd name="T33" fmla="*/ 60 h 288"/>
              <a:gd name="T34" fmla="*/ 83 w 243"/>
              <a:gd name="T35" fmla="*/ 38 h 288"/>
              <a:gd name="T36" fmla="*/ 84 w 243"/>
              <a:gd name="T37" fmla="*/ 35 h 288"/>
              <a:gd name="T38" fmla="*/ 104 w 243"/>
              <a:gd name="T39" fmla="*/ 23 h 288"/>
              <a:gd name="T40" fmla="*/ 122 w 243"/>
              <a:gd name="T41" fmla="*/ 3 h 288"/>
              <a:gd name="T42" fmla="*/ 126 w 243"/>
              <a:gd name="T43" fmla="*/ 2 h 288"/>
              <a:gd name="T44" fmla="*/ 144 w 243"/>
              <a:gd name="T45" fmla="*/ 9 h 288"/>
              <a:gd name="T46" fmla="*/ 132 w 243"/>
              <a:gd name="T47" fmla="*/ 23 h 288"/>
              <a:gd name="T48" fmla="*/ 133 w 243"/>
              <a:gd name="T49" fmla="*/ 45 h 288"/>
              <a:gd name="T50" fmla="*/ 185 w 243"/>
              <a:gd name="T51" fmla="*/ 128 h 288"/>
              <a:gd name="T52" fmla="*/ 218 w 243"/>
              <a:gd name="T53" fmla="*/ 147 h 288"/>
              <a:gd name="T54" fmla="*/ 231 w 243"/>
              <a:gd name="T55" fmla="*/ 155 h 288"/>
              <a:gd name="T56" fmla="*/ 217 w 243"/>
              <a:gd name="T57" fmla="*/ 159 h 288"/>
              <a:gd name="T58" fmla="*/ 239 w 243"/>
              <a:gd name="T59" fmla="*/ 182 h 288"/>
              <a:gd name="T60" fmla="*/ 231 w 243"/>
              <a:gd name="T61" fmla="*/ 193 h 288"/>
              <a:gd name="T62" fmla="*/ 212 w 243"/>
              <a:gd name="T63" fmla="*/ 183 h 288"/>
              <a:gd name="T64" fmla="*/ 198 w 243"/>
              <a:gd name="T65" fmla="*/ 254 h 288"/>
              <a:gd name="T66" fmla="*/ 177 w 243"/>
              <a:gd name="T67" fmla="*/ 254 h 288"/>
              <a:gd name="T68" fmla="*/ 187 w 243"/>
              <a:gd name="T69" fmla="*/ 288 h 288"/>
              <a:gd name="T70" fmla="*/ 116 w 243"/>
              <a:gd name="T71" fmla="*/ 253 h 288"/>
              <a:gd name="T72" fmla="*/ 71 w 243"/>
              <a:gd name="T73" fmla="*/ 176 h 288"/>
              <a:gd name="T74" fmla="*/ 31 w 243"/>
              <a:gd name="T75" fmla="*/ 112 h 288"/>
              <a:gd name="T76" fmla="*/ 16 w 243"/>
              <a:gd name="T77" fmla="*/ 91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43" h="288">
                <a:moveTo>
                  <a:pt x="16" y="91"/>
                </a:moveTo>
                <a:cubicBezTo>
                  <a:pt x="30" y="76"/>
                  <a:pt x="11" y="66"/>
                  <a:pt x="9" y="54"/>
                </a:cubicBezTo>
                <a:cubicBezTo>
                  <a:pt x="8" y="49"/>
                  <a:pt x="0" y="47"/>
                  <a:pt x="11" y="45"/>
                </a:cubicBezTo>
                <a:cubicBezTo>
                  <a:pt x="18" y="44"/>
                  <a:pt x="13" y="39"/>
                  <a:pt x="14" y="36"/>
                </a:cubicBezTo>
                <a:cubicBezTo>
                  <a:pt x="14" y="32"/>
                  <a:pt x="11" y="25"/>
                  <a:pt x="18" y="24"/>
                </a:cubicBezTo>
                <a:cubicBezTo>
                  <a:pt x="27" y="23"/>
                  <a:pt x="18" y="34"/>
                  <a:pt x="26" y="36"/>
                </a:cubicBezTo>
                <a:cubicBezTo>
                  <a:pt x="31" y="28"/>
                  <a:pt x="23" y="15"/>
                  <a:pt x="36" y="9"/>
                </a:cubicBezTo>
                <a:cubicBezTo>
                  <a:pt x="39" y="17"/>
                  <a:pt x="32" y="25"/>
                  <a:pt x="37" y="33"/>
                </a:cubicBezTo>
                <a:cubicBezTo>
                  <a:pt x="40" y="38"/>
                  <a:pt x="43" y="36"/>
                  <a:pt x="44" y="31"/>
                </a:cubicBezTo>
                <a:cubicBezTo>
                  <a:pt x="45" y="29"/>
                  <a:pt x="46" y="29"/>
                  <a:pt x="48" y="31"/>
                </a:cubicBezTo>
                <a:cubicBezTo>
                  <a:pt x="47" y="41"/>
                  <a:pt x="51" y="53"/>
                  <a:pt x="36" y="59"/>
                </a:cubicBezTo>
                <a:cubicBezTo>
                  <a:pt x="29" y="62"/>
                  <a:pt x="33" y="70"/>
                  <a:pt x="35" y="75"/>
                </a:cubicBezTo>
                <a:cubicBezTo>
                  <a:pt x="37" y="80"/>
                  <a:pt x="40" y="81"/>
                  <a:pt x="47" y="77"/>
                </a:cubicBezTo>
                <a:cubicBezTo>
                  <a:pt x="61" y="70"/>
                  <a:pt x="62" y="71"/>
                  <a:pt x="58" y="55"/>
                </a:cubicBezTo>
                <a:cubicBezTo>
                  <a:pt x="56" y="49"/>
                  <a:pt x="55" y="42"/>
                  <a:pt x="56" y="35"/>
                </a:cubicBezTo>
                <a:cubicBezTo>
                  <a:pt x="61" y="36"/>
                  <a:pt x="61" y="44"/>
                  <a:pt x="67" y="43"/>
                </a:cubicBezTo>
                <a:cubicBezTo>
                  <a:pt x="74" y="47"/>
                  <a:pt x="64" y="63"/>
                  <a:pt x="78" y="60"/>
                </a:cubicBezTo>
                <a:cubicBezTo>
                  <a:pt x="91" y="57"/>
                  <a:pt x="87" y="47"/>
                  <a:pt x="83" y="38"/>
                </a:cubicBezTo>
                <a:cubicBezTo>
                  <a:pt x="82" y="37"/>
                  <a:pt x="83" y="36"/>
                  <a:pt x="84" y="35"/>
                </a:cubicBezTo>
                <a:cubicBezTo>
                  <a:pt x="88" y="27"/>
                  <a:pt x="106" y="43"/>
                  <a:pt x="104" y="23"/>
                </a:cubicBezTo>
                <a:cubicBezTo>
                  <a:pt x="110" y="16"/>
                  <a:pt x="114" y="8"/>
                  <a:pt x="122" y="3"/>
                </a:cubicBezTo>
                <a:cubicBezTo>
                  <a:pt x="123" y="3"/>
                  <a:pt x="125" y="2"/>
                  <a:pt x="126" y="2"/>
                </a:cubicBezTo>
                <a:cubicBezTo>
                  <a:pt x="133" y="2"/>
                  <a:pt x="142" y="0"/>
                  <a:pt x="144" y="9"/>
                </a:cubicBezTo>
                <a:cubicBezTo>
                  <a:pt x="148" y="19"/>
                  <a:pt x="136" y="19"/>
                  <a:pt x="132" y="23"/>
                </a:cubicBezTo>
                <a:cubicBezTo>
                  <a:pt x="125" y="31"/>
                  <a:pt x="129" y="38"/>
                  <a:pt x="133" y="45"/>
                </a:cubicBezTo>
                <a:cubicBezTo>
                  <a:pt x="149" y="73"/>
                  <a:pt x="171" y="98"/>
                  <a:pt x="185" y="128"/>
                </a:cubicBezTo>
                <a:cubicBezTo>
                  <a:pt x="190" y="137"/>
                  <a:pt x="207" y="140"/>
                  <a:pt x="218" y="147"/>
                </a:cubicBezTo>
                <a:cubicBezTo>
                  <a:pt x="222" y="150"/>
                  <a:pt x="229" y="148"/>
                  <a:pt x="231" y="155"/>
                </a:cubicBezTo>
                <a:cubicBezTo>
                  <a:pt x="228" y="159"/>
                  <a:pt x="224" y="159"/>
                  <a:pt x="217" y="159"/>
                </a:cubicBezTo>
                <a:cubicBezTo>
                  <a:pt x="231" y="163"/>
                  <a:pt x="232" y="175"/>
                  <a:pt x="239" y="182"/>
                </a:cubicBezTo>
                <a:cubicBezTo>
                  <a:pt x="243" y="187"/>
                  <a:pt x="237" y="192"/>
                  <a:pt x="231" y="193"/>
                </a:cubicBezTo>
                <a:cubicBezTo>
                  <a:pt x="223" y="194"/>
                  <a:pt x="217" y="190"/>
                  <a:pt x="212" y="183"/>
                </a:cubicBezTo>
                <a:cubicBezTo>
                  <a:pt x="216" y="209"/>
                  <a:pt x="200" y="230"/>
                  <a:pt x="198" y="254"/>
                </a:cubicBezTo>
                <a:cubicBezTo>
                  <a:pt x="190" y="271"/>
                  <a:pt x="183" y="259"/>
                  <a:pt x="177" y="254"/>
                </a:cubicBezTo>
                <a:cubicBezTo>
                  <a:pt x="184" y="263"/>
                  <a:pt x="190" y="274"/>
                  <a:pt x="187" y="288"/>
                </a:cubicBezTo>
                <a:cubicBezTo>
                  <a:pt x="164" y="275"/>
                  <a:pt x="141" y="261"/>
                  <a:pt x="116" y="253"/>
                </a:cubicBezTo>
                <a:cubicBezTo>
                  <a:pt x="105" y="225"/>
                  <a:pt x="85" y="202"/>
                  <a:pt x="71" y="176"/>
                </a:cubicBezTo>
                <a:cubicBezTo>
                  <a:pt x="59" y="154"/>
                  <a:pt x="44" y="133"/>
                  <a:pt x="31" y="112"/>
                </a:cubicBezTo>
                <a:cubicBezTo>
                  <a:pt x="28" y="103"/>
                  <a:pt x="30" y="91"/>
                  <a:pt x="16" y="91"/>
                </a:cubicBezTo>
                <a:close/>
              </a:path>
            </a:pathLst>
          </a:custGeom>
          <a:solidFill>
            <a:srgbClr val="F5C05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47" name="Freeform 63">
            <a:extLst>
              <a:ext uri="{FF2B5EF4-FFF2-40B4-BE49-F238E27FC236}">
                <a16:creationId xmlns:a16="http://schemas.microsoft.com/office/drawing/2014/main" id="{301842C7-6F72-4200-A0E4-D0410CDC2FF1}"/>
              </a:ext>
            </a:extLst>
          </p:cNvPr>
          <p:cNvSpPr>
            <a:spLocks/>
          </p:cNvSpPr>
          <p:nvPr/>
        </p:nvSpPr>
        <p:spPr bwMode="auto">
          <a:xfrm>
            <a:off x="5111750" y="2095500"/>
            <a:ext cx="327025" cy="517525"/>
          </a:xfrm>
          <a:custGeom>
            <a:avLst/>
            <a:gdLst>
              <a:gd name="T0" fmla="*/ 127 w 127"/>
              <a:gd name="T1" fmla="*/ 10 h 201"/>
              <a:gd name="T2" fmla="*/ 0 w 127"/>
              <a:gd name="T3" fmla="*/ 201 h 201"/>
              <a:gd name="T4" fmla="*/ 28 w 127"/>
              <a:gd name="T5" fmla="*/ 109 h 201"/>
              <a:gd name="T6" fmla="*/ 22 w 127"/>
              <a:gd name="T7" fmla="*/ 18 h 201"/>
              <a:gd name="T8" fmla="*/ 127 w 127"/>
              <a:gd name="T9" fmla="*/ 10 h 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" h="201">
                <a:moveTo>
                  <a:pt x="127" y="10"/>
                </a:moveTo>
                <a:cubicBezTo>
                  <a:pt x="94" y="80"/>
                  <a:pt x="49" y="142"/>
                  <a:pt x="0" y="201"/>
                </a:cubicBezTo>
                <a:cubicBezTo>
                  <a:pt x="10" y="170"/>
                  <a:pt x="22" y="140"/>
                  <a:pt x="28" y="109"/>
                </a:cubicBezTo>
                <a:cubicBezTo>
                  <a:pt x="34" y="78"/>
                  <a:pt x="38" y="47"/>
                  <a:pt x="22" y="18"/>
                </a:cubicBezTo>
                <a:cubicBezTo>
                  <a:pt x="56" y="7"/>
                  <a:pt x="91" y="0"/>
                  <a:pt x="127" y="10"/>
                </a:cubicBezTo>
                <a:close/>
              </a:path>
            </a:pathLst>
          </a:custGeom>
          <a:solidFill>
            <a:srgbClr val="94B4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48" name="Freeform 64">
            <a:extLst>
              <a:ext uri="{FF2B5EF4-FFF2-40B4-BE49-F238E27FC236}">
                <a16:creationId xmlns:a16="http://schemas.microsoft.com/office/drawing/2014/main" id="{B55B106D-282B-4309-AA57-15A6B3DE5D7A}"/>
              </a:ext>
            </a:extLst>
          </p:cNvPr>
          <p:cNvSpPr>
            <a:spLocks/>
          </p:cNvSpPr>
          <p:nvPr/>
        </p:nvSpPr>
        <p:spPr bwMode="auto">
          <a:xfrm>
            <a:off x="4554538" y="1728788"/>
            <a:ext cx="207963" cy="365125"/>
          </a:xfrm>
          <a:custGeom>
            <a:avLst/>
            <a:gdLst>
              <a:gd name="T0" fmla="*/ 0 w 81"/>
              <a:gd name="T1" fmla="*/ 142 h 142"/>
              <a:gd name="T2" fmla="*/ 12 w 81"/>
              <a:gd name="T3" fmla="*/ 45 h 142"/>
              <a:gd name="T4" fmla="*/ 31 w 81"/>
              <a:gd name="T5" fmla="*/ 27 h 142"/>
              <a:gd name="T6" fmla="*/ 46 w 81"/>
              <a:gd name="T7" fmla="*/ 30 h 142"/>
              <a:gd name="T8" fmla="*/ 43 w 81"/>
              <a:gd name="T9" fmla="*/ 17 h 142"/>
              <a:gd name="T10" fmla="*/ 59 w 81"/>
              <a:gd name="T11" fmla="*/ 0 h 142"/>
              <a:gd name="T12" fmla="*/ 69 w 81"/>
              <a:gd name="T13" fmla="*/ 37 h 142"/>
              <a:gd name="T14" fmla="*/ 73 w 81"/>
              <a:gd name="T15" fmla="*/ 49 h 142"/>
              <a:gd name="T16" fmla="*/ 79 w 81"/>
              <a:gd name="T17" fmla="*/ 69 h 142"/>
              <a:gd name="T18" fmla="*/ 0 w 81"/>
              <a:gd name="T19" fmla="*/ 142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1" h="142">
                <a:moveTo>
                  <a:pt x="0" y="142"/>
                </a:moveTo>
                <a:cubicBezTo>
                  <a:pt x="4" y="110"/>
                  <a:pt x="8" y="77"/>
                  <a:pt x="12" y="45"/>
                </a:cubicBezTo>
                <a:cubicBezTo>
                  <a:pt x="13" y="35"/>
                  <a:pt x="23" y="30"/>
                  <a:pt x="31" y="27"/>
                </a:cubicBezTo>
                <a:cubicBezTo>
                  <a:pt x="36" y="29"/>
                  <a:pt x="41" y="35"/>
                  <a:pt x="46" y="30"/>
                </a:cubicBezTo>
                <a:cubicBezTo>
                  <a:pt x="52" y="24"/>
                  <a:pt x="45" y="21"/>
                  <a:pt x="43" y="17"/>
                </a:cubicBezTo>
                <a:cubicBezTo>
                  <a:pt x="48" y="11"/>
                  <a:pt x="54" y="5"/>
                  <a:pt x="59" y="0"/>
                </a:cubicBezTo>
                <a:cubicBezTo>
                  <a:pt x="66" y="11"/>
                  <a:pt x="81" y="20"/>
                  <a:pt x="69" y="37"/>
                </a:cubicBezTo>
                <a:cubicBezTo>
                  <a:pt x="66" y="41"/>
                  <a:pt x="70" y="46"/>
                  <a:pt x="73" y="49"/>
                </a:cubicBezTo>
                <a:cubicBezTo>
                  <a:pt x="79" y="54"/>
                  <a:pt x="80" y="61"/>
                  <a:pt x="79" y="69"/>
                </a:cubicBezTo>
                <a:cubicBezTo>
                  <a:pt x="58" y="99"/>
                  <a:pt x="32" y="124"/>
                  <a:pt x="0" y="142"/>
                </a:cubicBezTo>
                <a:close/>
              </a:path>
            </a:pathLst>
          </a:custGeom>
          <a:solidFill>
            <a:srgbClr val="F5BA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49" name="Freeform 65">
            <a:extLst>
              <a:ext uri="{FF2B5EF4-FFF2-40B4-BE49-F238E27FC236}">
                <a16:creationId xmlns:a16="http://schemas.microsoft.com/office/drawing/2014/main" id="{20484D2A-0DED-4F5B-975E-A48C700E6B27}"/>
              </a:ext>
            </a:extLst>
          </p:cNvPr>
          <p:cNvSpPr>
            <a:spLocks/>
          </p:cNvSpPr>
          <p:nvPr/>
        </p:nvSpPr>
        <p:spPr bwMode="auto">
          <a:xfrm>
            <a:off x="4686300" y="1592263"/>
            <a:ext cx="228600" cy="314325"/>
          </a:xfrm>
          <a:custGeom>
            <a:avLst/>
            <a:gdLst>
              <a:gd name="T0" fmla="*/ 28 w 89"/>
              <a:gd name="T1" fmla="*/ 122 h 122"/>
              <a:gd name="T2" fmla="*/ 14 w 89"/>
              <a:gd name="T3" fmla="*/ 103 h 122"/>
              <a:gd name="T4" fmla="*/ 18 w 89"/>
              <a:gd name="T5" fmla="*/ 81 h 122"/>
              <a:gd name="T6" fmla="*/ 20 w 89"/>
              <a:gd name="T7" fmla="*/ 79 h 122"/>
              <a:gd name="T8" fmla="*/ 8 w 89"/>
              <a:gd name="T9" fmla="*/ 53 h 122"/>
              <a:gd name="T10" fmla="*/ 17 w 89"/>
              <a:gd name="T11" fmla="*/ 38 h 122"/>
              <a:gd name="T12" fmla="*/ 24 w 89"/>
              <a:gd name="T13" fmla="*/ 23 h 122"/>
              <a:gd name="T14" fmla="*/ 29 w 89"/>
              <a:gd name="T15" fmla="*/ 6 h 122"/>
              <a:gd name="T16" fmla="*/ 51 w 89"/>
              <a:gd name="T17" fmla="*/ 16 h 122"/>
              <a:gd name="T18" fmla="*/ 55 w 89"/>
              <a:gd name="T19" fmla="*/ 2 h 122"/>
              <a:gd name="T20" fmla="*/ 89 w 89"/>
              <a:gd name="T21" fmla="*/ 18 h 122"/>
              <a:gd name="T22" fmla="*/ 72 w 89"/>
              <a:gd name="T23" fmla="*/ 53 h 122"/>
              <a:gd name="T24" fmla="*/ 63 w 89"/>
              <a:gd name="T25" fmla="*/ 44 h 122"/>
              <a:gd name="T26" fmla="*/ 55 w 89"/>
              <a:gd name="T27" fmla="*/ 36 h 122"/>
              <a:gd name="T28" fmla="*/ 54 w 89"/>
              <a:gd name="T29" fmla="*/ 45 h 122"/>
              <a:gd name="T30" fmla="*/ 56 w 89"/>
              <a:gd name="T31" fmla="*/ 49 h 122"/>
              <a:gd name="T32" fmla="*/ 53 w 89"/>
              <a:gd name="T33" fmla="*/ 71 h 122"/>
              <a:gd name="T34" fmla="*/ 34 w 89"/>
              <a:gd name="T35" fmla="*/ 54 h 122"/>
              <a:gd name="T36" fmla="*/ 30 w 89"/>
              <a:gd name="T37" fmla="*/ 48 h 122"/>
              <a:gd name="T38" fmla="*/ 29 w 89"/>
              <a:gd name="T39" fmla="*/ 48 h 122"/>
              <a:gd name="T40" fmla="*/ 31 w 89"/>
              <a:gd name="T41" fmla="*/ 49 h 122"/>
              <a:gd name="T42" fmla="*/ 49 w 89"/>
              <a:gd name="T43" fmla="*/ 93 h 122"/>
              <a:gd name="T44" fmla="*/ 28 w 89"/>
              <a:gd name="T45" fmla="*/ 122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89" h="122">
                <a:moveTo>
                  <a:pt x="28" y="122"/>
                </a:moveTo>
                <a:cubicBezTo>
                  <a:pt x="22" y="116"/>
                  <a:pt x="25" y="104"/>
                  <a:pt x="14" y="103"/>
                </a:cubicBezTo>
                <a:cubicBezTo>
                  <a:pt x="16" y="96"/>
                  <a:pt x="0" y="86"/>
                  <a:pt x="18" y="81"/>
                </a:cubicBezTo>
                <a:cubicBezTo>
                  <a:pt x="19" y="81"/>
                  <a:pt x="23" y="79"/>
                  <a:pt x="20" y="79"/>
                </a:cubicBezTo>
                <a:cubicBezTo>
                  <a:pt x="0" y="77"/>
                  <a:pt x="18" y="58"/>
                  <a:pt x="8" y="53"/>
                </a:cubicBezTo>
                <a:cubicBezTo>
                  <a:pt x="11" y="48"/>
                  <a:pt x="14" y="43"/>
                  <a:pt x="17" y="38"/>
                </a:cubicBezTo>
                <a:cubicBezTo>
                  <a:pt x="28" y="37"/>
                  <a:pt x="23" y="29"/>
                  <a:pt x="24" y="23"/>
                </a:cubicBezTo>
                <a:cubicBezTo>
                  <a:pt x="23" y="17"/>
                  <a:pt x="26" y="11"/>
                  <a:pt x="29" y="6"/>
                </a:cubicBezTo>
                <a:cubicBezTo>
                  <a:pt x="42" y="2"/>
                  <a:pt x="42" y="2"/>
                  <a:pt x="51" y="16"/>
                </a:cubicBezTo>
                <a:cubicBezTo>
                  <a:pt x="50" y="10"/>
                  <a:pt x="45" y="4"/>
                  <a:pt x="55" y="2"/>
                </a:cubicBezTo>
                <a:cubicBezTo>
                  <a:pt x="68" y="0"/>
                  <a:pt x="85" y="7"/>
                  <a:pt x="89" y="18"/>
                </a:cubicBezTo>
                <a:cubicBezTo>
                  <a:pt x="85" y="31"/>
                  <a:pt x="80" y="43"/>
                  <a:pt x="72" y="53"/>
                </a:cubicBezTo>
                <a:cubicBezTo>
                  <a:pt x="62" y="57"/>
                  <a:pt x="61" y="51"/>
                  <a:pt x="63" y="44"/>
                </a:cubicBezTo>
                <a:cubicBezTo>
                  <a:pt x="64" y="37"/>
                  <a:pt x="60" y="34"/>
                  <a:pt x="55" y="36"/>
                </a:cubicBezTo>
                <a:cubicBezTo>
                  <a:pt x="49" y="37"/>
                  <a:pt x="53" y="42"/>
                  <a:pt x="54" y="45"/>
                </a:cubicBezTo>
                <a:cubicBezTo>
                  <a:pt x="55" y="47"/>
                  <a:pt x="55" y="48"/>
                  <a:pt x="56" y="49"/>
                </a:cubicBezTo>
                <a:cubicBezTo>
                  <a:pt x="57" y="57"/>
                  <a:pt x="65" y="68"/>
                  <a:pt x="53" y="71"/>
                </a:cubicBezTo>
                <a:cubicBezTo>
                  <a:pt x="42" y="74"/>
                  <a:pt x="34" y="66"/>
                  <a:pt x="34" y="54"/>
                </a:cubicBezTo>
                <a:cubicBezTo>
                  <a:pt x="34" y="51"/>
                  <a:pt x="33" y="49"/>
                  <a:pt x="30" y="48"/>
                </a:cubicBezTo>
                <a:cubicBezTo>
                  <a:pt x="28" y="46"/>
                  <a:pt x="27" y="50"/>
                  <a:pt x="29" y="48"/>
                </a:cubicBezTo>
                <a:cubicBezTo>
                  <a:pt x="29" y="47"/>
                  <a:pt x="30" y="47"/>
                  <a:pt x="31" y="49"/>
                </a:cubicBezTo>
                <a:cubicBezTo>
                  <a:pt x="32" y="65"/>
                  <a:pt x="53" y="74"/>
                  <a:pt x="49" y="93"/>
                </a:cubicBezTo>
                <a:cubicBezTo>
                  <a:pt x="42" y="103"/>
                  <a:pt x="35" y="112"/>
                  <a:pt x="28" y="122"/>
                </a:cubicBezTo>
                <a:close/>
              </a:path>
            </a:pathLst>
          </a:custGeom>
          <a:solidFill>
            <a:srgbClr val="F189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50" name="Freeform 66">
            <a:extLst>
              <a:ext uri="{FF2B5EF4-FFF2-40B4-BE49-F238E27FC236}">
                <a16:creationId xmlns:a16="http://schemas.microsoft.com/office/drawing/2014/main" id="{E1185899-7B30-4DE6-8B3D-258C3E05553C}"/>
              </a:ext>
            </a:extLst>
          </p:cNvPr>
          <p:cNvSpPr>
            <a:spLocks/>
          </p:cNvSpPr>
          <p:nvPr/>
        </p:nvSpPr>
        <p:spPr bwMode="auto">
          <a:xfrm>
            <a:off x="5854700" y="3105150"/>
            <a:ext cx="220663" cy="206375"/>
          </a:xfrm>
          <a:custGeom>
            <a:avLst/>
            <a:gdLst>
              <a:gd name="T0" fmla="*/ 77 w 86"/>
              <a:gd name="T1" fmla="*/ 80 h 80"/>
              <a:gd name="T2" fmla="*/ 0 w 86"/>
              <a:gd name="T3" fmla="*/ 50 h 80"/>
              <a:gd name="T4" fmla="*/ 85 w 86"/>
              <a:gd name="T5" fmla="*/ 0 h 80"/>
              <a:gd name="T6" fmla="*/ 77 w 86"/>
              <a:gd name="T7" fmla="*/ 80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6" h="80">
                <a:moveTo>
                  <a:pt x="77" y="80"/>
                </a:moveTo>
                <a:cubicBezTo>
                  <a:pt x="54" y="70"/>
                  <a:pt x="32" y="56"/>
                  <a:pt x="0" y="50"/>
                </a:cubicBezTo>
                <a:cubicBezTo>
                  <a:pt x="35" y="36"/>
                  <a:pt x="61" y="21"/>
                  <a:pt x="85" y="0"/>
                </a:cubicBezTo>
                <a:cubicBezTo>
                  <a:pt x="86" y="27"/>
                  <a:pt x="82" y="54"/>
                  <a:pt x="77" y="8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51" name="Freeform 67">
            <a:extLst>
              <a:ext uri="{FF2B5EF4-FFF2-40B4-BE49-F238E27FC236}">
                <a16:creationId xmlns:a16="http://schemas.microsoft.com/office/drawing/2014/main" id="{5B93E9B7-D89B-431C-9FE4-EFBA00937483}"/>
              </a:ext>
            </a:extLst>
          </p:cNvPr>
          <p:cNvSpPr>
            <a:spLocks/>
          </p:cNvSpPr>
          <p:nvPr/>
        </p:nvSpPr>
        <p:spPr bwMode="auto">
          <a:xfrm>
            <a:off x="4754563" y="1528763"/>
            <a:ext cx="180975" cy="130175"/>
          </a:xfrm>
          <a:custGeom>
            <a:avLst/>
            <a:gdLst>
              <a:gd name="T0" fmla="*/ 62 w 70"/>
              <a:gd name="T1" fmla="*/ 43 h 51"/>
              <a:gd name="T2" fmla="*/ 26 w 70"/>
              <a:gd name="T3" fmla="*/ 31 h 51"/>
              <a:gd name="T4" fmla="*/ 36 w 70"/>
              <a:gd name="T5" fmla="*/ 44 h 51"/>
              <a:gd name="T6" fmla="*/ 28 w 70"/>
              <a:gd name="T7" fmla="*/ 49 h 51"/>
              <a:gd name="T8" fmla="*/ 14 w 70"/>
              <a:gd name="T9" fmla="*/ 37 h 51"/>
              <a:gd name="T10" fmla="*/ 2 w 70"/>
              <a:gd name="T11" fmla="*/ 31 h 51"/>
              <a:gd name="T12" fmla="*/ 7 w 70"/>
              <a:gd name="T13" fmla="*/ 2 h 51"/>
              <a:gd name="T14" fmla="*/ 13 w 70"/>
              <a:gd name="T15" fmla="*/ 3 h 51"/>
              <a:gd name="T16" fmla="*/ 25 w 70"/>
              <a:gd name="T17" fmla="*/ 11 h 51"/>
              <a:gd name="T18" fmla="*/ 47 w 70"/>
              <a:gd name="T19" fmla="*/ 14 h 51"/>
              <a:gd name="T20" fmla="*/ 70 w 70"/>
              <a:gd name="T21" fmla="*/ 22 h 51"/>
              <a:gd name="T22" fmla="*/ 62 w 70"/>
              <a:gd name="T23" fmla="*/ 43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70" h="51">
                <a:moveTo>
                  <a:pt x="62" y="43"/>
                </a:moveTo>
                <a:cubicBezTo>
                  <a:pt x="54" y="26"/>
                  <a:pt x="38" y="37"/>
                  <a:pt x="26" y="31"/>
                </a:cubicBezTo>
                <a:cubicBezTo>
                  <a:pt x="28" y="36"/>
                  <a:pt x="38" y="36"/>
                  <a:pt x="36" y="44"/>
                </a:cubicBezTo>
                <a:cubicBezTo>
                  <a:pt x="35" y="48"/>
                  <a:pt x="32" y="51"/>
                  <a:pt x="28" y="49"/>
                </a:cubicBezTo>
                <a:cubicBezTo>
                  <a:pt x="23" y="47"/>
                  <a:pt x="13" y="49"/>
                  <a:pt x="14" y="37"/>
                </a:cubicBezTo>
                <a:cubicBezTo>
                  <a:pt x="16" y="25"/>
                  <a:pt x="6" y="33"/>
                  <a:pt x="2" y="31"/>
                </a:cubicBezTo>
                <a:cubicBezTo>
                  <a:pt x="0" y="21"/>
                  <a:pt x="6" y="12"/>
                  <a:pt x="7" y="2"/>
                </a:cubicBezTo>
                <a:cubicBezTo>
                  <a:pt x="9" y="0"/>
                  <a:pt x="11" y="0"/>
                  <a:pt x="13" y="3"/>
                </a:cubicBezTo>
                <a:cubicBezTo>
                  <a:pt x="17" y="5"/>
                  <a:pt x="21" y="8"/>
                  <a:pt x="25" y="11"/>
                </a:cubicBezTo>
                <a:cubicBezTo>
                  <a:pt x="31" y="20"/>
                  <a:pt x="40" y="14"/>
                  <a:pt x="47" y="14"/>
                </a:cubicBezTo>
                <a:cubicBezTo>
                  <a:pt x="56" y="14"/>
                  <a:pt x="65" y="10"/>
                  <a:pt x="70" y="22"/>
                </a:cubicBezTo>
                <a:cubicBezTo>
                  <a:pt x="70" y="30"/>
                  <a:pt x="66" y="37"/>
                  <a:pt x="62" y="43"/>
                </a:cubicBezTo>
                <a:close/>
              </a:path>
            </a:pathLst>
          </a:custGeom>
          <a:solidFill>
            <a:srgbClr val="F5B4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52" name="Freeform 68">
            <a:extLst>
              <a:ext uri="{FF2B5EF4-FFF2-40B4-BE49-F238E27FC236}">
                <a16:creationId xmlns:a16="http://schemas.microsoft.com/office/drawing/2014/main" id="{8030A189-5CC7-48E5-B7F8-273C3A366301}"/>
              </a:ext>
            </a:extLst>
          </p:cNvPr>
          <p:cNvSpPr>
            <a:spLocks/>
          </p:cNvSpPr>
          <p:nvPr/>
        </p:nvSpPr>
        <p:spPr bwMode="auto">
          <a:xfrm>
            <a:off x="4745038" y="1662113"/>
            <a:ext cx="136525" cy="169862"/>
          </a:xfrm>
          <a:custGeom>
            <a:avLst/>
            <a:gdLst>
              <a:gd name="T0" fmla="*/ 26 w 53"/>
              <a:gd name="T1" fmla="*/ 66 h 66"/>
              <a:gd name="T2" fmla="*/ 0 w 53"/>
              <a:gd name="T3" fmla="*/ 19 h 66"/>
              <a:gd name="T4" fmla="*/ 14 w 53"/>
              <a:gd name="T5" fmla="*/ 29 h 66"/>
              <a:gd name="T6" fmla="*/ 28 w 53"/>
              <a:gd name="T7" fmla="*/ 41 h 66"/>
              <a:gd name="T8" fmla="*/ 28 w 53"/>
              <a:gd name="T9" fmla="*/ 22 h 66"/>
              <a:gd name="T10" fmla="*/ 24 w 53"/>
              <a:gd name="T11" fmla="*/ 18 h 66"/>
              <a:gd name="T12" fmla="*/ 23 w 53"/>
              <a:gd name="T13" fmla="*/ 3 h 66"/>
              <a:gd name="T14" fmla="*/ 43 w 53"/>
              <a:gd name="T15" fmla="*/ 5 h 66"/>
              <a:gd name="T16" fmla="*/ 43 w 53"/>
              <a:gd name="T17" fmla="*/ 18 h 66"/>
              <a:gd name="T18" fmla="*/ 49 w 53"/>
              <a:gd name="T19" fmla="*/ 26 h 66"/>
              <a:gd name="T20" fmla="*/ 26 w 53"/>
              <a:gd name="T21" fmla="*/ 66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3" h="66">
                <a:moveTo>
                  <a:pt x="26" y="66"/>
                </a:moveTo>
                <a:cubicBezTo>
                  <a:pt x="17" y="50"/>
                  <a:pt x="9" y="35"/>
                  <a:pt x="0" y="19"/>
                </a:cubicBezTo>
                <a:cubicBezTo>
                  <a:pt x="5" y="18"/>
                  <a:pt x="12" y="17"/>
                  <a:pt x="14" y="29"/>
                </a:cubicBezTo>
                <a:cubicBezTo>
                  <a:pt x="15" y="36"/>
                  <a:pt x="21" y="44"/>
                  <a:pt x="28" y="41"/>
                </a:cubicBezTo>
                <a:cubicBezTo>
                  <a:pt x="37" y="37"/>
                  <a:pt x="28" y="29"/>
                  <a:pt x="28" y="22"/>
                </a:cubicBezTo>
                <a:cubicBezTo>
                  <a:pt x="28" y="21"/>
                  <a:pt x="25" y="19"/>
                  <a:pt x="24" y="18"/>
                </a:cubicBezTo>
                <a:cubicBezTo>
                  <a:pt x="21" y="13"/>
                  <a:pt x="19" y="6"/>
                  <a:pt x="23" y="3"/>
                </a:cubicBezTo>
                <a:cubicBezTo>
                  <a:pt x="29" y="0"/>
                  <a:pt x="37" y="1"/>
                  <a:pt x="43" y="5"/>
                </a:cubicBezTo>
                <a:cubicBezTo>
                  <a:pt x="47" y="8"/>
                  <a:pt x="53" y="12"/>
                  <a:pt x="43" y="18"/>
                </a:cubicBezTo>
                <a:cubicBezTo>
                  <a:pt x="38" y="21"/>
                  <a:pt x="44" y="26"/>
                  <a:pt x="49" y="26"/>
                </a:cubicBezTo>
                <a:cubicBezTo>
                  <a:pt x="44" y="41"/>
                  <a:pt x="35" y="54"/>
                  <a:pt x="26" y="66"/>
                </a:cubicBezTo>
                <a:close/>
              </a:path>
            </a:pathLst>
          </a:custGeom>
          <a:solidFill>
            <a:srgbClr val="F5B9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53" name="Freeform 69">
            <a:extLst>
              <a:ext uri="{FF2B5EF4-FFF2-40B4-BE49-F238E27FC236}">
                <a16:creationId xmlns:a16="http://schemas.microsoft.com/office/drawing/2014/main" id="{34ADB329-6CA3-44A2-9E8E-810F44568023}"/>
              </a:ext>
            </a:extLst>
          </p:cNvPr>
          <p:cNvSpPr>
            <a:spLocks/>
          </p:cNvSpPr>
          <p:nvPr/>
        </p:nvSpPr>
        <p:spPr bwMode="auto">
          <a:xfrm>
            <a:off x="4819650" y="1508125"/>
            <a:ext cx="125413" cy="76200"/>
          </a:xfrm>
          <a:custGeom>
            <a:avLst/>
            <a:gdLst>
              <a:gd name="T0" fmla="*/ 45 w 49"/>
              <a:gd name="T1" fmla="*/ 30 h 30"/>
              <a:gd name="T2" fmla="*/ 10 w 49"/>
              <a:gd name="T3" fmla="*/ 26 h 30"/>
              <a:gd name="T4" fmla="*/ 0 w 49"/>
              <a:gd name="T5" fmla="*/ 19 h 30"/>
              <a:gd name="T6" fmla="*/ 42 w 49"/>
              <a:gd name="T7" fmla="*/ 0 h 30"/>
              <a:gd name="T8" fmla="*/ 49 w 49"/>
              <a:gd name="T9" fmla="*/ 19 h 30"/>
              <a:gd name="T10" fmla="*/ 45 w 49"/>
              <a:gd name="T11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9" h="30">
                <a:moveTo>
                  <a:pt x="45" y="30"/>
                </a:moveTo>
                <a:cubicBezTo>
                  <a:pt x="34" y="23"/>
                  <a:pt x="22" y="26"/>
                  <a:pt x="10" y="26"/>
                </a:cubicBezTo>
                <a:cubicBezTo>
                  <a:pt x="2" y="27"/>
                  <a:pt x="2" y="27"/>
                  <a:pt x="0" y="19"/>
                </a:cubicBezTo>
                <a:cubicBezTo>
                  <a:pt x="17" y="20"/>
                  <a:pt x="32" y="17"/>
                  <a:pt x="42" y="0"/>
                </a:cubicBezTo>
                <a:cubicBezTo>
                  <a:pt x="44" y="7"/>
                  <a:pt x="46" y="13"/>
                  <a:pt x="49" y="19"/>
                </a:cubicBezTo>
                <a:cubicBezTo>
                  <a:pt x="49" y="23"/>
                  <a:pt x="48" y="27"/>
                  <a:pt x="45" y="30"/>
                </a:cubicBezTo>
                <a:close/>
              </a:path>
            </a:pathLst>
          </a:custGeom>
          <a:solidFill>
            <a:srgbClr val="F08A5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54" name="Freeform 70">
            <a:extLst>
              <a:ext uri="{FF2B5EF4-FFF2-40B4-BE49-F238E27FC236}">
                <a16:creationId xmlns:a16="http://schemas.microsoft.com/office/drawing/2014/main" id="{E2D42422-C1AC-41DF-A0B5-692E99709FFA}"/>
              </a:ext>
            </a:extLst>
          </p:cNvPr>
          <p:cNvSpPr>
            <a:spLocks/>
          </p:cNvSpPr>
          <p:nvPr/>
        </p:nvSpPr>
        <p:spPr bwMode="auto">
          <a:xfrm>
            <a:off x="3784600" y="1590675"/>
            <a:ext cx="63500" cy="61912"/>
          </a:xfrm>
          <a:custGeom>
            <a:avLst/>
            <a:gdLst>
              <a:gd name="T0" fmla="*/ 0 w 25"/>
              <a:gd name="T1" fmla="*/ 3 h 24"/>
              <a:gd name="T2" fmla="*/ 18 w 25"/>
              <a:gd name="T3" fmla="*/ 3 h 24"/>
              <a:gd name="T4" fmla="*/ 25 w 25"/>
              <a:gd name="T5" fmla="*/ 8 h 24"/>
              <a:gd name="T6" fmla="*/ 18 w 25"/>
              <a:gd name="T7" fmla="*/ 12 h 24"/>
              <a:gd name="T8" fmla="*/ 15 w 25"/>
              <a:gd name="T9" fmla="*/ 24 h 24"/>
              <a:gd name="T10" fmla="*/ 0 w 25"/>
              <a:gd name="T11" fmla="*/ 3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5" h="24">
                <a:moveTo>
                  <a:pt x="0" y="3"/>
                </a:moveTo>
                <a:cubicBezTo>
                  <a:pt x="6" y="1"/>
                  <a:pt x="12" y="0"/>
                  <a:pt x="18" y="3"/>
                </a:cubicBezTo>
                <a:cubicBezTo>
                  <a:pt x="21" y="4"/>
                  <a:pt x="25" y="5"/>
                  <a:pt x="25" y="8"/>
                </a:cubicBezTo>
                <a:cubicBezTo>
                  <a:pt x="25" y="13"/>
                  <a:pt x="21" y="12"/>
                  <a:pt x="18" y="12"/>
                </a:cubicBezTo>
                <a:cubicBezTo>
                  <a:pt x="9" y="14"/>
                  <a:pt x="18" y="20"/>
                  <a:pt x="15" y="24"/>
                </a:cubicBezTo>
                <a:cubicBezTo>
                  <a:pt x="8" y="18"/>
                  <a:pt x="3" y="11"/>
                  <a:pt x="0" y="3"/>
                </a:cubicBezTo>
                <a:close/>
              </a:path>
            </a:pathLst>
          </a:custGeom>
          <a:solidFill>
            <a:srgbClr val="F3A5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55" name="Freeform 71">
            <a:extLst>
              <a:ext uri="{FF2B5EF4-FFF2-40B4-BE49-F238E27FC236}">
                <a16:creationId xmlns:a16="http://schemas.microsoft.com/office/drawing/2014/main" id="{321822E2-B26C-4320-95E7-2B6274F2C522}"/>
              </a:ext>
            </a:extLst>
          </p:cNvPr>
          <p:cNvSpPr>
            <a:spLocks/>
          </p:cNvSpPr>
          <p:nvPr/>
        </p:nvSpPr>
        <p:spPr bwMode="auto">
          <a:xfrm>
            <a:off x="4505325" y="3001963"/>
            <a:ext cx="465138" cy="1346200"/>
          </a:xfrm>
          <a:custGeom>
            <a:avLst/>
            <a:gdLst>
              <a:gd name="T0" fmla="*/ 110 w 181"/>
              <a:gd name="T1" fmla="*/ 0 h 524"/>
              <a:gd name="T2" fmla="*/ 91 w 181"/>
              <a:gd name="T3" fmla="*/ 35 h 524"/>
              <a:gd name="T4" fmla="*/ 80 w 181"/>
              <a:gd name="T5" fmla="*/ 74 h 524"/>
              <a:gd name="T6" fmla="*/ 93 w 181"/>
              <a:gd name="T7" fmla="*/ 79 h 524"/>
              <a:gd name="T8" fmla="*/ 111 w 181"/>
              <a:gd name="T9" fmla="*/ 69 h 524"/>
              <a:gd name="T10" fmla="*/ 113 w 181"/>
              <a:gd name="T11" fmla="*/ 73 h 524"/>
              <a:gd name="T12" fmla="*/ 133 w 181"/>
              <a:gd name="T13" fmla="*/ 145 h 524"/>
              <a:gd name="T14" fmla="*/ 145 w 181"/>
              <a:gd name="T15" fmla="*/ 143 h 524"/>
              <a:gd name="T16" fmla="*/ 171 w 181"/>
              <a:gd name="T17" fmla="*/ 103 h 524"/>
              <a:gd name="T18" fmla="*/ 176 w 181"/>
              <a:gd name="T19" fmla="*/ 88 h 524"/>
              <a:gd name="T20" fmla="*/ 177 w 181"/>
              <a:gd name="T21" fmla="*/ 89 h 524"/>
              <a:gd name="T22" fmla="*/ 178 w 181"/>
              <a:gd name="T23" fmla="*/ 92 h 524"/>
              <a:gd name="T24" fmla="*/ 169 w 181"/>
              <a:gd name="T25" fmla="*/ 152 h 524"/>
              <a:gd name="T26" fmla="*/ 170 w 181"/>
              <a:gd name="T27" fmla="*/ 212 h 524"/>
              <a:gd name="T28" fmla="*/ 180 w 181"/>
              <a:gd name="T29" fmla="*/ 315 h 524"/>
              <a:gd name="T30" fmla="*/ 170 w 181"/>
              <a:gd name="T31" fmla="*/ 351 h 524"/>
              <a:gd name="T32" fmla="*/ 94 w 181"/>
              <a:gd name="T33" fmla="*/ 514 h 524"/>
              <a:gd name="T34" fmla="*/ 86 w 181"/>
              <a:gd name="T35" fmla="*/ 524 h 524"/>
              <a:gd name="T36" fmla="*/ 79 w 181"/>
              <a:gd name="T37" fmla="*/ 514 h 524"/>
              <a:gd name="T38" fmla="*/ 10 w 181"/>
              <a:gd name="T39" fmla="*/ 168 h 524"/>
              <a:gd name="T40" fmla="*/ 3 w 181"/>
              <a:gd name="T41" fmla="*/ 89 h 524"/>
              <a:gd name="T42" fmla="*/ 7 w 181"/>
              <a:gd name="T43" fmla="*/ 76 h 524"/>
              <a:gd name="T44" fmla="*/ 110 w 181"/>
              <a:gd name="T45" fmla="*/ 0 h 5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81" h="524">
                <a:moveTo>
                  <a:pt x="110" y="0"/>
                </a:moveTo>
                <a:cubicBezTo>
                  <a:pt x="110" y="15"/>
                  <a:pt x="110" y="29"/>
                  <a:pt x="91" y="35"/>
                </a:cubicBezTo>
                <a:cubicBezTo>
                  <a:pt x="83" y="37"/>
                  <a:pt x="76" y="66"/>
                  <a:pt x="80" y="74"/>
                </a:cubicBezTo>
                <a:cubicBezTo>
                  <a:pt x="83" y="80"/>
                  <a:pt x="88" y="81"/>
                  <a:pt x="93" y="79"/>
                </a:cubicBezTo>
                <a:cubicBezTo>
                  <a:pt x="99" y="76"/>
                  <a:pt x="105" y="72"/>
                  <a:pt x="111" y="69"/>
                </a:cubicBezTo>
                <a:cubicBezTo>
                  <a:pt x="112" y="71"/>
                  <a:pt x="113" y="72"/>
                  <a:pt x="113" y="73"/>
                </a:cubicBezTo>
                <a:cubicBezTo>
                  <a:pt x="100" y="109"/>
                  <a:pt x="104" y="123"/>
                  <a:pt x="133" y="145"/>
                </a:cubicBezTo>
                <a:cubicBezTo>
                  <a:pt x="138" y="149"/>
                  <a:pt x="141" y="146"/>
                  <a:pt x="145" y="143"/>
                </a:cubicBezTo>
                <a:cubicBezTo>
                  <a:pt x="152" y="139"/>
                  <a:pt x="167" y="116"/>
                  <a:pt x="171" y="103"/>
                </a:cubicBezTo>
                <a:cubicBezTo>
                  <a:pt x="172" y="98"/>
                  <a:pt x="174" y="93"/>
                  <a:pt x="176" y="88"/>
                </a:cubicBezTo>
                <a:cubicBezTo>
                  <a:pt x="176" y="88"/>
                  <a:pt x="177" y="88"/>
                  <a:pt x="177" y="89"/>
                </a:cubicBezTo>
                <a:cubicBezTo>
                  <a:pt x="178" y="90"/>
                  <a:pt x="178" y="91"/>
                  <a:pt x="178" y="92"/>
                </a:cubicBezTo>
                <a:cubicBezTo>
                  <a:pt x="175" y="112"/>
                  <a:pt x="170" y="132"/>
                  <a:pt x="169" y="152"/>
                </a:cubicBezTo>
                <a:cubicBezTo>
                  <a:pt x="168" y="172"/>
                  <a:pt x="167" y="192"/>
                  <a:pt x="170" y="212"/>
                </a:cubicBezTo>
                <a:cubicBezTo>
                  <a:pt x="173" y="247"/>
                  <a:pt x="176" y="281"/>
                  <a:pt x="180" y="315"/>
                </a:cubicBezTo>
                <a:cubicBezTo>
                  <a:pt x="181" y="328"/>
                  <a:pt x="176" y="340"/>
                  <a:pt x="170" y="351"/>
                </a:cubicBezTo>
                <a:cubicBezTo>
                  <a:pt x="139" y="403"/>
                  <a:pt x="111" y="456"/>
                  <a:pt x="94" y="514"/>
                </a:cubicBezTo>
                <a:cubicBezTo>
                  <a:pt x="93" y="518"/>
                  <a:pt x="92" y="524"/>
                  <a:pt x="86" y="524"/>
                </a:cubicBezTo>
                <a:cubicBezTo>
                  <a:pt x="80" y="524"/>
                  <a:pt x="80" y="519"/>
                  <a:pt x="79" y="514"/>
                </a:cubicBezTo>
                <a:cubicBezTo>
                  <a:pt x="45" y="401"/>
                  <a:pt x="19" y="286"/>
                  <a:pt x="10" y="168"/>
                </a:cubicBezTo>
                <a:cubicBezTo>
                  <a:pt x="8" y="142"/>
                  <a:pt x="5" y="116"/>
                  <a:pt x="3" y="89"/>
                </a:cubicBezTo>
                <a:cubicBezTo>
                  <a:pt x="2" y="85"/>
                  <a:pt x="0" y="80"/>
                  <a:pt x="7" y="76"/>
                </a:cubicBezTo>
                <a:cubicBezTo>
                  <a:pt x="45" y="55"/>
                  <a:pt x="75" y="24"/>
                  <a:pt x="110" y="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56" name="Freeform 72">
            <a:extLst>
              <a:ext uri="{FF2B5EF4-FFF2-40B4-BE49-F238E27FC236}">
                <a16:creationId xmlns:a16="http://schemas.microsoft.com/office/drawing/2014/main" id="{9CF7AFDD-AEAD-4582-84EC-BAEF705A06B3}"/>
              </a:ext>
            </a:extLst>
          </p:cNvPr>
          <p:cNvSpPr>
            <a:spLocks/>
          </p:cNvSpPr>
          <p:nvPr/>
        </p:nvSpPr>
        <p:spPr bwMode="auto">
          <a:xfrm>
            <a:off x="3884613" y="1017588"/>
            <a:ext cx="482600" cy="487362"/>
          </a:xfrm>
          <a:custGeom>
            <a:avLst/>
            <a:gdLst>
              <a:gd name="T0" fmla="*/ 65 w 188"/>
              <a:gd name="T1" fmla="*/ 142 h 190"/>
              <a:gd name="T2" fmla="*/ 49 w 188"/>
              <a:gd name="T3" fmla="*/ 158 h 190"/>
              <a:gd name="T4" fmla="*/ 26 w 188"/>
              <a:gd name="T5" fmla="*/ 154 h 190"/>
              <a:gd name="T6" fmla="*/ 28 w 188"/>
              <a:gd name="T7" fmla="*/ 137 h 190"/>
              <a:gd name="T8" fmla="*/ 46 w 188"/>
              <a:gd name="T9" fmla="*/ 109 h 190"/>
              <a:gd name="T10" fmla="*/ 39 w 188"/>
              <a:gd name="T11" fmla="*/ 102 h 190"/>
              <a:gd name="T12" fmla="*/ 0 w 188"/>
              <a:gd name="T13" fmla="*/ 99 h 190"/>
              <a:gd name="T14" fmla="*/ 42 w 188"/>
              <a:gd name="T15" fmla="*/ 94 h 190"/>
              <a:gd name="T16" fmla="*/ 55 w 188"/>
              <a:gd name="T17" fmla="*/ 93 h 190"/>
              <a:gd name="T18" fmla="*/ 46 w 188"/>
              <a:gd name="T19" fmla="*/ 88 h 190"/>
              <a:gd name="T20" fmla="*/ 44 w 188"/>
              <a:gd name="T21" fmla="*/ 81 h 190"/>
              <a:gd name="T22" fmla="*/ 40 w 188"/>
              <a:gd name="T23" fmla="*/ 71 h 190"/>
              <a:gd name="T24" fmla="*/ 28 w 188"/>
              <a:gd name="T25" fmla="*/ 68 h 190"/>
              <a:gd name="T26" fmla="*/ 46 w 188"/>
              <a:gd name="T27" fmla="*/ 56 h 190"/>
              <a:gd name="T28" fmla="*/ 71 w 188"/>
              <a:gd name="T29" fmla="*/ 31 h 190"/>
              <a:gd name="T30" fmla="*/ 89 w 188"/>
              <a:gd name="T31" fmla="*/ 45 h 190"/>
              <a:gd name="T32" fmla="*/ 96 w 188"/>
              <a:gd name="T33" fmla="*/ 21 h 190"/>
              <a:gd name="T34" fmla="*/ 98 w 188"/>
              <a:gd name="T35" fmla="*/ 1 h 190"/>
              <a:gd name="T36" fmla="*/ 111 w 188"/>
              <a:gd name="T37" fmla="*/ 14 h 190"/>
              <a:gd name="T38" fmla="*/ 115 w 188"/>
              <a:gd name="T39" fmla="*/ 31 h 190"/>
              <a:gd name="T40" fmla="*/ 130 w 188"/>
              <a:gd name="T41" fmla="*/ 13 h 190"/>
              <a:gd name="T42" fmla="*/ 137 w 188"/>
              <a:gd name="T43" fmla="*/ 42 h 190"/>
              <a:gd name="T44" fmla="*/ 151 w 188"/>
              <a:gd name="T45" fmla="*/ 57 h 190"/>
              <a:gd name="T46" fmla="*/ 157 w 188"/>
              <a:gd name="T47" fmla="*/ 42 h 190"/>
              <a:gd name="T48" fmla="*/ 160 w 188"/>
              <a:gd name="T49" fmla="*/ 32 h 190"/>
              <a:gd name="T50" fmla="*/ 167 w 188"/>
              <a:gd name="T51" fmla="*/ 52 h 190"/>
              <a:gd name="T52" fmla="*/ 173 w 188"/>
              <a:gd name="T53" fmla="*/ 57 h 190"/>
              <a:gd name="T54" fmla="*/ 186 w 188"/>
              <a:gd name="T55" fmla="*/ 50 h 190"/>
              <a:gd name="T56" fmla="*/ 188 w 188"/>
              <a:gd name="T57" fmla="*/ 190 h 190"/>
              <a:gd name="T58" fmla="*/ 116 w 188"/>
              <a:gd name="T59" fmla="*/ 162 h 190"/>
              <a:gd name="T60" fmla="*/ 77 w 188"/>
              <a:gd name="T61" fmla="*/ 135 h 190"/>
              <a:gd name="T62" fmla="*/ 68 w 188"/>
              <a:gd name="T63" fmla="*/ 100 h 190"/>
              <a:gd name="T64" fmla="*/ 69 w 188"/>
              <a:gd name="T65" fmla="*/ 113 h 190"/>
              <a:gd name="T66" fmla="*/ 68 w 188"/>
              <a:gd name="T67" fmla="*/ 122 h 190"/>
              <a:gd name="T68" fmla="*/ 65 w 188"/>
              <a:gd name="T69" fmla="*/ 142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8" h="190">
                <a:moveTo>
                  <a:pt x="65" y="142"/>
                </a:moveTo>
                <a:cubicBezTo>
                  <a:pt x="63" y="151"/>
                  <a:pt x="60" y="159"/>
                  <a:pt x="49" y="158"/>
                </a:cubicBezTo>
                <a:cubicBezTo>
                  <a:pt x="41" y="158"/>
                  <a:pt x="34" y="163"/>
                  <a:pt x="26" y="154"/>
                </a:cubicBezTo>
                <a:cubicBezTo>
                  <a:pt x="17" y="145"/>
                  <a:pt x="19" y="140"/>
                  <a:pt x="28" y="137"/>
                </a:cubicBezTo>
                <a:cubicBezTo>
                  <a:pt x="42" y="132"/>
                  <a:pt x="40" y="119"/>
                  <a:pt x="46" y="109"/>
                </a:cubicBezTo>
                <a:cubicBezTo>
                  <a:pt x="50" y="103"/>
                  <a:pt x="43" y="102"/>
                  <a:pt x="39" y="102"/>
                </a:cubicBezTo>
                <a:cubicBezTo>
                  <a:pt x="27" y="101"/>
                  <a:pt x="15" y="100"/>
                  <a:pt x="0" y="99"/>
                </a:cubicBezTo>
                <a:cubicBezTo>
                  <a:pt x="14" y="84"/>
                  <a:pt x="29" y="96"/>
                  <a:pt x="42" y="94"/>
                </a:cubicBezTo>
                <a:cubicBezTo>
                  <a:pt x="47" y="93"/>
                  <a:pt x="53" y="101"/>
                  <a:pt x="55" y="93"/>
                </a:cubicBezTo>
                <a:cubicBezTo>
                  <a:pt x="58" y="85"/>
                  <a:pt x="50" y="88"/>
                  <a:pt x="46" y="88"/>
                </a:cubicBezTo>
                <a:cubicBezTo>
                  <a:pt x="40" y="88"/>
                  <a:pt x="44" y="83"/>
                  <a:pt x="44" y="81"/>
                </a:cubicBezTo>
                <a:cubicBezTo>
                  <a:pt x="44" y="77"/>
                  <a:pt x="45" y="72"/>
                  <a:pt x="40" y="71"/>
                </a:cubicBezTo>
                <a:cubicBezTo>
                  <a:pt x="35" y="71"/>
                  <a:pt x="27" y="80"/>
                  <a:pt x="28" y="68"/>
                </a:cubicBezTo>
                <a:cubicBezTo>
                  <a:pt x="29" y="60"/>
                  <a:pt x="36" y="55"/>
                  <a:pt x="46" y="56"/>
                </a:cubicBezTo>
                <a:cubicBezTo>
                  <a:pt x="62" y="56"/>
                  <a:pt x="73" y="51"/>
                  <a:pt x="71" y="31"/>
                </a:cubicBezTo>
                <a:cubicBezTo>
                  <a:pt x="79" y="34"/>
                  <a:pt x="77" y="51"/>
                  <a:pt x="89" y="45"/>
                </a:cubicBezTo>
                <a:cubicBezTo>
                  <a:pt x="98" y="40"/>
                  <a:pt x="99" y="32"/>
                  <a:pt x="96" y="21"/>
                </a:cubicBezTo>
                <a:cubicBezTo>
                  <a:pt x="94" y="15"/>
                  <a:pt x="97" y="7"/>
                  <a:pt x="98" y="1"/>
                </a:cubicBezTo>
                <a:cubicBezTo>
                  <a:pt x="108" y="0"/>
                  <a:pt x="108" y="9"/>
                  <a:pt x="111" y="14"/>
                </a:cubicBezTo>
                <a:cubicBezTo>
                  <a:pt x="114" y="20"/>
                  <a:pt x="104" y="30"/>
                  <a:pt x="115" y="31"/>
                </a:cubicBezTo>
                <a:cubicBezTo>
                  <a:pt x="121" y="31"/>
                  <a:pt x="128" y="25"/>
                  <a:pt x="130" y="13"/>
                </a:cubicBezTo>
                <a:cubicBezTo>
                  <a:pt x="133" y="26"/>
                  <a:pt x="135" y="34"/>
                  <a:pt x="137" y="42"/>
                </a:cubicBezTo>
                <a:cubicBezTo>
                  <a:pt x="140" y="48"/>
                  <a:pt x="141" y="57"/>
                  <a:pt x="151" y="57"/>
                </a:cubicBezTo>
                <a:cubicBezTo>
                  <a:pt x="160" y="56"/>
                  <a:pt x="151" y="46"/>
                  <a:pt x="157" y="42"/>
                </a:cubicBezTo>
                <a:cubicBezTo>
                  <a:pt x="159" y="41"/>
                  <a:pt x="158" y="36"/>
                  <a:pt x="160" y="32"/>
                </a:cubicBezTo>
                <a:cubicBezTo>
                  <a:pt x="156" y="42"/>
                  <a:pt x="185" y="35"/>
                  <a:pt x="167" y="52"/>
                </a:cubicBezTo>
                <a:cubicBezTo>
                  <a:pt x="164" y="55"/>
                  <a:pt x="169" y="57"/>
                  <a:pt x="173" y="57"/>
                </a:cubicBezTo>
                <a:cubicBezTo>
                  <a:pt x="179" y="58"/>
                  <a:pt x="181" y="51"/>
                  <a:pt x="186" y="50"/>
                </a:cubicBezTo>
                <a:cubicBezTo>
                  <a:pt x="174" y="96"/>
                  <a:pt x="183" y="142"/>
                  <a:pt x="188" y="190"/>
                </a:cubicBezTo>
                <a:cubicBezTo>
                  <a:pt x="165" y="176"/>
                  <a:pt x="140" y="171"/>
                  <a:pt x="116" y="162"/>
                </a:cubicBezTo>
                <a:cubicBezTo>
                  <a:pt x="101" y="157"/>
                  <a:pt x="92" y="142"/>
                  <a:pt x="77" y="135"/>
                </a:cubicBezTo>
                <a:cubicBezTo>
                  <a:pt x="66" y="131"/>
                  <a:pt x="68" y="111"/>
                  <a:pt x="68" y="100"/>
                </a:cubicBezTo>
                <a:cubicBezTo>
                  <a:pt x="67" y="103"/>
                  <a:pt x="66" y="108"/>
                  <a:pt x="69" y="113"/>
                </a:cubicBezTo>
                <a:cubicBezTo>
                  <a:pt x="71" y="116"/>
                  <a:pt x="71" y="121"/>
                  <a:pt x="68" y="122"/>
                </a:cubicBezTo>
                <a:cubicBezTo>
                  <a:pt x="41" y="125"/>
                  <a:pt x="62" y="135"/>
                  <a:pt x="65" y="142"/>
                </a:cubicBezTo>
                <a:close/>
              </a:path>
            </a:pathLst>
          </a:custGeom>
          <a:solidFill>
            <a:srgbClr val="F4AF6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57" name="Freeform 73">
            <a:extLst>
              <a:ext uri="{FF2B5EF4-FFF2-40B4-BE49-F238E27FC236}">
                <a16:creationId xmlns:a16="http://schemas.microsoft.com/office/drawing/2014/main" id="{1531ECD7-57B0-4B35-8E34-679477FF02DA}"/>
              </a:ext>
            </a:extLst>
          </p:cNvPr>
          <p:cNvSpPr>
            <a:spLocks/>
          </p:cNvSpPr>
          <p:nvPr/>
        </p:nvSpPr>
        <p:spPr bwMode="auto">
          <a:xfrm>
            <a:off x="4562475" y="1870075"/>
            <a:ext cx="495300" cy="482600"/>
          </a:xfrm>
          <a:custGeom>
            <a:avLst/>
            <a:gdLst>
              <a:gd name="T0" fmla="*/ 0 w 193"/>
              <a:gd name="T1" fmla="*/ 177 h 188"/>
              <a:gd name="T2" fmla="*/ 95 w 193"/>
              <a:gd name="T3" fmla="*/ 60 h 188"/>
              <a:gd name="T4" fmla="*/ 193 w 193"/>
              <a:gd name="T5" fmla="*/ 0 h 188"/>
              <a:gd name="T6" fmla="*/ 89 w 193"/>
              <a:gd name="T7" fmla="*/ 158 h 188"/>
              <a:gd name="T8" fmla="*/ 17 w 193"/>
              <a:gd name="T9" fmla="*/ 183 h 188"/>
              <a:gd name="T10" fmla="*/ 0 w 193"/>
              <a:gd name="T11" fmla="*/ 177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3" h="188">
                <a:moveTo>
                  <a:pt x="0" y="177"/>
                </a:moveTo>
                <a:cubicBezTo>
                  <a:pt x="19" y="128"/>
                  <a:pt x="54" y="92"/>
                  <a:pt x="95" y="60"/>
                </a:cubicBezTo>
                <a:cubicBezTo>
                  <a:pt x="125" y="37"/>
                  <a:pt x="158" y="20"/>
                  <a:pt x="193" y="0"/>
                </a:cubicBezTo>
                <a:cubicBezTo>
                  <a:pt x="193" y="78"/>
                  <a:pt x="138" y="116"/>
                  <a:pt x="89" y="158"/>
                </a:cubicBezTo>
                <a:cubicBezTo>
                  <a:pt x="67" y="171"/>
                  <a:pt x="41" y="175"/>
                  <a:pt x="17" y="183"/>
                </a:cubicBezTo>
                <a:cubicBezTo>
                  <a:pt x="11" y="185"/>
                  <a:pt x="3" y="188"/>
                  <a:pt x="0" y="17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58" name="Freeform 74">
            <a:extLst>
              <a:ext uri="{FF2B5EF4-FFF2-40B4-BE49-F238E27FC236}">
                <a16:creationId xmlns:a16="http://schemas.microsoft.com/office/drawing/2014/main" id="{D4FF2B3D-582A-4DEF-A65B-B41F82CD7471}"/>
              </a:ext>
            </a:extLst>
          </p:cNvPr>
          <p:cNvSpPr>
            <a:spLocks/>
          </p:cNvSpPr>
          <p:nvPr/>
        </p:nvSpPr>
        <p:spPr bwMode="auto">
          <a:xfrm>
            <a:off x="4189413" y="1765300"/>
            <a:ext cx="360363" cy="425450"/>
          </a:xfrm>
          <a:custGeom>
            <a:avLst/>
            <a:gdLst>
              <a:gd name="T0" fmla="*/ 13 w 140"/>
              <a:gd name="T1" fmla="*/ 132 h 166"/>
              <a:gd name="T2" fmla="*/ 0 w 140"/>
              <a:gd name="T3" fmla="*/ 96 h 166"/>
              <a:gd name="T4" fmla="*/ 21 w 140"/>
              <a:gd name="T5" fmla="*/ 98 h 166"/>
              <a:gd name="T6" fmla="*/ 38 w 140"/>
              <a:gd name="T7" fmla="*/ 103 h 166"/>
              <a:gd name="T8" fmla="*/ 58 w 140"/>
              <a:gd name="T9" fmla="*/ 100 h 166"/>
              <a:gd name="T10" fmla="*/ 45 w 140"/>
              <a:gd name="T11" fmla="*/ 100 h 166"/>
              <a:gd name="T12" fmla="*/ 30 w 140"/>
              <a:gd name="T13" fmla="*/ 93 h 166"/>
              <a:gd name="T14" fmla="*/ 41 w 140"/>
              <a:gd name="T15" fmla="*/ 84 h 166"/>
              <a:gd name="T16" fmla="*/ 42 w 140"/>
              <a:gd name="T17" fmla="*/ 78 h 166"/>
              <a:gd name="T18" fmla="*/ 37 w 140"/>
              <a:gd name="T19" fmla="*/ 45 h 166"/>
              <a:gd name="T20" fmla="*/ 48 w 140"/>
              <a:gd name="T21" fmla="*/ 36 h 166"/>
              <a:gd name="T22" fmla="*/ 62 w 140"/>
              <a:gd name="T23" fmla="*/ 14 h 166"/>
              <a:gd name="T24" fmla="*/ 66 w 140"/>
              <a:gd name="T25" fmla="*/ 0 h 166"/>
              <a:gd name="T26" fmla="*/ 132 w 140"/>
              <a:gd name="T27" fmla="*/ 23 h 166"/>
              <a:gd name="T28" fmla="*/ 138 w 140"/>
              <a:gd name="T29" fmla="*/ 37 h 166"/>
              <a:gd name="T30" fmla="*/ 125 w 140"/>
              <a:gd name="T31" fmla="*/ 139 h 166"/>
              <a:gd name="T32" fmla="*/ 46 w 140"/>
              <a:gd name="T33" fmla="*/ 159 h 166"/>
              <a:gd name="T34" fmla="*/ 41 w 140"/>
              <a:gd name="T35" fmla="*/ 155 h 166"/>
              <a:gd name="T36" fmla="*/ 39 w 140"/>
              <a:gd name="T37" fmla="*/ 134 h 166"/>
              <a:gd name="T38" fmla="*/ 33 w 140"/>
              <a:gd name="T39" fmla="*/ 147 h 166"/>
              <a:gd name="T40" fmla="*/ 13 w 140"/>
              <a:gd name="T41" fmla="*/ 132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40" h="166">
                <a:moveTo>
                  <a:pt x="13" y="132"/>
                </a:moveTo>
                <a:cubicBezTo>
                  <a:pt x="9" y="120"/>
                  <a:pt x="5" y="108"/>
                  <a:pt x="0" y="96"/>
                </a:cubicBezTo>
                <a:cubicBezTo>
                  <a:pt x="8" y="94"/>
                  <a:pt x="13" y="112"/>
                  <a:pt x="21" y="98"/>
                </a:cubicBezTo>
                <a:cubicBezTo>
                  <a:pt x="26" y="100"/>
                  <a:pt x="29" y="110"/>
                  <a:pt x="38" y="103"/>
                </a:cubicBezTo>
                <a:cubicBezTo>
                  <a:pt x="43" y="98"/>
                  <a:pt x="51" y="100"/>
                  <a:pt x="58" y="100"/>
                </a:cubicBezTo>
                <a:cubicBezTo>
                  <a:pt x="54" y="97"/>
                  <a:pt x="49" y="101"/>
                  <a:pt x="45" y="100"/>
                </a:cubicBezTo>
                <a:cubicBezTo>
                  <a:pt x="39" y="99"/>
                  <a:pt x="31" y="100"/>
                  <a:pt x="30" y="93"/>
                </a:cubicBezTo>
                <a:cubicBezTo>
                  <a:pt x="29" y="87"/>
                  <a:pt x="36" y="85"/>
                  <a:pt x="41" y="84"/>
                </a:cubicBezTo>
                <a:cubicBezTo>
                  <a:pt x="52" y="82"/>
                  <a:pt x="42" y="80"/>
                  <a:pt x="42" y="78"/>
                </a:cubicBezTo>
                <a:cubicBezTo>
                  <a:pt x="39" y="67"/>
                  <a:pt x="41" y="56"/>
                  <a:pt x="37" y="45"/>
                </a:cubicBezTo>
                <a:cubicBezTo>
                  <a:pt x="35" y="40"/>
                  <a:pt x="41" y="36"/>
                  <a:pt x="48" y="36"/>
                </a:cubicBezTo>
                <a:cubicBezTo>
                  <a:pt x="67" y="39"/>
                  <a:pt x="69" y="30"/>
                  <a:pt x="62" y="14"/>
                </a:cubicBezTo>
                <a:cubicBezTo>
                  <a:pt x="60" y="10"/>
                  <a:pt x="62" y="4"/>
                  <a:pt x="66" y="0"/>
                </a:cubicBezTo>
                <a:cubicBezTo>
                  <a:pt x="89" y="4"/>
                  <a:pt x="110" y="17"/>
                  <a:pt x="132" y="23"/>
                </a:cubicBezTo>
                <a:cubicBezTo>
                  <a:pt x="140" y="25"/>
                  <a:pt x="139" y="31"/>
                  <a:pt x="138" y="37"/>
                </a:cubicBezTo>
                <a:cubicBezTo>
                  <a:pt x="134" y="71"/>
                  <a:pt x="129" y="105"/>
                  <a:pt x="125" y="139"/>
                </a:cubicBezTo>
                <a:cubicBezTo>
                  <a:pt x="102" y="159"/>
                  <a:pt x="75" y="166"/>
                  <a:pt x="46" y="159"/>
                </a:cubicBezTo>
                <a:cubicBezTo>
                  <a:pt x="44" y="158"/>
                  <a:pt x="42" y="156"/>
                  <a:pt x="41" y="155"/>
                </a:cubicBezTo>
                <a:cubicBezTo>
                  <a:pt x="47" y="149"/>
                  <a:pt x="51" y="143"/>
                  <a:pt x="39" y="134"/>
                </a:cubicBezTo>
                <a:cubicBezTo>
                  <a:pt x="35" y="135"/>
                  <a:pt x="39" y="145"/>
                  <a:pt x="33" y="147"/>
                </a:cubicBezTo>
                <a:cubicBezTo>
                  <a:pt x="27" y="142"/>
                  <a:pt x="20" y="137"/>
                  <a:pt x="13" y="132"/>
                </a:cubicBezTo>
                <a:close/>
              </a:path>
            </a:pathLst>
          </a:custGeom>
          <a:solidFill>
            <a:srgbClr val="F5B75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59" name="Freeform 75">
            <a:extLst>
              <a:ext uri="{FF2B5EF4-FFF2-40B4-BE49-F238E27FC236}">
                <a16:creationId xmlns:a16="http://schemas.microsoft.com/office/drawing/2014/main" id="{22EEBB92-DEB4-48FE-AA92-93036359F30F}"/>
              </a:ext>
            </a:extLst>
          </p:cNvPr>
          <p:cNvSpPr>
            <a:spLocks/>
          </p:cNvSpPr>
          <p:nvPr/>
        </p:nvSpPr>
        <p:spPr bwMode="auto">
          <a:xfrm>
            <a:off x="5002213" y="2635250"/>
            <a:ext cx="703263" cy="198437"/>
          </a:xfrm>
          <a:custGeom>
            <a:avLst/>
            <a:gdLst>
              <a:gd name="T0" fmla="*/ 0 w 274"/>
              <a:gd name="T1" fmla="*/ 70 h 77"/>
              <a:gd name="T2" fmla="*/ 53 w 274"/>
              <a:gd name="T3" fmla="*/ 39 h 77"/>
              <a:gd name="T4" fmla="*/ 237 w 274"/>
              <a:gd name="T5" fmla="*/ 3 h 77"/>
              <a:gd name="T6" fmla="*/ 271 w 274"/>
              <a:gd name="T7" fmla="*/ 17 h 77"/>
              <a:gd name="T8" fmla="*/ 245 w 274"/>
              <a:gd name="T9" fmla="*/ 43 h 77"/>
              <a:gd name="T10" fmla="*/ 91 w 274"/>
              <a:gd name="T11" fmla="*/ 75 h 77"/>
              <a:gd name="T12" fmla="*/ 0 w 274"/>
              <a:gd name="T13" fmla="*/ 7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74" h="77">
                <a:moveTo>
                  <a:pt x="0" y="70"/>
                </a:moveTo>
                <a:cubicBezTo>
                  <a:pt x="17" y="55"/>
                  <a:pt x="35" y="46"/>
                  <a:pt x="53" y="39"/>
                </a:cubicBezTo>
                <a:cubicBezTo>
                  <a:pt x="112" y="15"/>
                  <a:pt x="173" y="0"/>
                  <a:pt x="237" y="3"/>
                </a:cubicBezTo>
                <a:cubicBezTo>
                  <a:pt x="250" y="4"/>
                  <a:pt x="268" y="4"/>
                  <a:pt x="271" y="17"/>
                </a:cubicBezTo>
                <a:cubicBezTo>
                  <a:pt x="274" y="31"/>
                  <a:pt x="257" y="37"/>
                  <a:pt x="245" y="43"/>
                </a:cubicBezTo>
                <a:cubicBezTo>
                  <a:pt x="196" y="65"/>
                  <a:pt x="144" y="72"/>
                  <a:pt x="91" y="75"/>
                </a:cubicBezTo>
                <a:cubicBezTo>
                  <a:pt x="61" y="77"/>
                  <a:pt x="32" y="77"/>
                  <a:pt x="0" y="70"/>
                </a:cubicBezTo>
                <a:close/>
              </a:path>
            </a:pathLst>
          </a:custGeom>
          <a:solidFill>
            <a:srgbClr val="93B7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60" name="Freeform 76">
            <a:extLst>
              <a:ext uri="{FF2B5EF4-FFF2-40B4-BE49-F238E27FC236}">
                <a16:creationId xmlns:a16="http://schemas.microsoft.com/office/drawing/2014/main" id="{FC2F6200-852D-47B7-91EF-02399F51E6F2}"/>
              </a:ext>
            </a:extLst>
          </p:cNvPr>
          <p:cNvSpPr>
            <a:spLocks/>
          </p:cNvSpPr>
          <p:nvPr/>
        </p:nvSpPr>
        <p:spPr bwMode="auto">
          <a:xfrm>
            <a:off x="4949825" y="3125788"/>
            <a:ext cx="190500" cy="649287"/>
          </a:xfrm>
          <a:custGeom>
            <a:avLst/>
            <a:gdLst>
              <a:gd name="T0" fmla="*/ 21 w 74"/>
              <a:gd name="T1" fmla="*/ 253 h 253"/>
              <a:gd name="T2" fmla="*/ 21 w 74"/>
              <a:gd name="T3" fmla="*/ 45 h 253"/>
              <a:gd name="T4" fmla="*/ 36 w 74"/>
              <a:gd name="T5" fmla="*/ 13 h 253"/>
              <a:gd name="T6" fmla="*/ 50 w 74"/>
              <a:gd name="T7" fmla="*/ 1 h 253"/>
              <a:gd name="T8" fmla="*/ 64 w 74"/>
              <a:gd name="T9" fmla="*/ 16 h 253"/>
              <a:gd name="T10" fmla="*/ 73 w 74"/>
              <a:gd name="T11" fmla="*/ 78 h 253"/>
              <a:gd name="T12" fmla="*/ 21 w 74"/>
              <a:gd name="T13" fmla="*/ 253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4" h="253">
                <a:moveTo>
                  <a:pt x="21" y="253"/>
                </a:moveTo>
                <a:cubicBezTo>
                  <a:pt x="13" y="183"/>
                  <a:pt x="0" y="114"/>
                  <a:pt x="21" y="45"/>
                </a:cubicBezTo>
                <a:cubicBezTo>
                  <a:pt x="25" y="34"/>
                  <a:pt x="29" y="22"/>
                  <a:pt x="36" y="13"/>
                </a:cubicBezTo>
                <a:cubicBezTo>
                  <a:pt x="39" y="7"/>
                  <a:pt x="42" y="0"/>
                  <a:pt x="50" y="1"/>
                </a:cubicBezTo>
                <a:cubicBezTo>
                  <a:pt x="59" y="1"/>
                  <a:pt x="62" y="9"/>
                  <a:pt x="64" y="16"/>
                </a:cubicBezTo>
                <a:cubicBezTo>
                  <a:pt x="72" y="36"/>
                  <a:pt x="74" y="57"/>
                  <a:pt x="73" y="78"/>
                </a:cubicBezTo>
                <a:cubicBezTo>
                  <a:pt x="70" y="141"/>
                  <a:pt x="55" y="199"/>
                  <a:pt x="21" y="253"/>
                </a:cubicBezTo>
                <a:close/>
              </a:path>
            </a:pathLst>
          </a:custGeom>
          <a:solidFill>
            <a:srgbClr val="97B7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61" name="Freeform 77">
            <a:extLst>
              <a:ext uri="{FF2B5EF4-FFF2-40B4-BE49-F238E27FC236}">
                <a16:creationId xmlns:a16="http://schemas.microsoft.com/office/drawing/2014/main" id="{8641EFF2-E270-4111-9143-20A654AE8B32}"/>
              </a:ext>
            </a:extLst>
          </p:cNvPr>
          <p:cNvSpPr>
            <a:spLocks/>
          </p:cNvSpPr>
          <p:nvPr/>
        </p:nvSpPr>
        <p:spPr bwMode="auto">
          <a:xfrm>
            <a:off x="5667375" y="2860675"/>
            <a:ext cx="439738" cy="355600"/>
          </a:xfrm>
          <a:custGeom>
            <a:avLst/>
            <a:gdLst>
              <a:gd name="T0" fmla="*/ 162 w 171"/>
              <a:gd name="T1" fmla="*/ 67 h 138"/>
              <a:gd name="T2" fmla="*/ 1 w 171"/>
              <a:gd name="T3" fmla="*/ 135 h 138"/>
              <a:gd name="T4" fmla="*/ 1 w 171"/>
              <a:gd name="T5" fmla="*/ 132 h 138"/>
              <a:gd name="T6" fmla="*/ 158 w 171"/>
              <a:gd name="T7" fmla="*/ 0 h 138"/>
              <a:gd name="T8" fmla="*/ 162 w 171"/>
              <a:gd name="T9" fmla="*/ 67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1" h="138">
                <a:moveTo>
                  <a:pt x="162" y="67"/>
                </a:moveTo>
                <a:cubicBezTo>
                  <a:pt x="121" y="120"/>
                  <a:pt x="65" y="138"/>
                  <a:pt x="1" y="135"/>
                </a:cubicBezTo>
                <a:cubicBezTo>
                  <a:pt x="1" y="133"/>
                  <a:pt x="0" y="133"/>
                  <a:pt x="1" y="132"/>
                </a:cubicBezTo>
                <a:cubicBezTo>
                  <a:pt x="43" y="76"/>
                  <a:pt x="85" y="19"/>
                  <a:pt x="158" y="0"/>
                </a:cubicBezTo>
                <a:cubicBezTo>
                  <a:pt x="166" y="22"/>
                  <a:pt x="171" y="44"/>
                  <a:pt x="162" y="67"/>
                </a:cubicBezTo>
                <a:close/>
              </a:path>
            </a:pathLst>
          </a:custGeom>
          <a:solidFill>
            <a:srgbClr val="97B7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62" name="Freeform 78">
            <a:extLst>
              <a:ext uri="{FF2B5EF4-FFF2-40B4-BE49-F238E27FC236}">
                <a16:creationId xmlns:a16="http://schemas.microsoft.com/office/drawing/2014/main" id="{895A3CEA-3E0A-4DF5-87AD-E600796C390F}"/>
              </a:ext>
            </a:extLst>
          </p:cNvPr>
          <p:cNvSpPr>
            <a:spLocks/>
          </p:cNvSpPr>
          <p:nvPr/>
        </p:nvSpPr>
        <p:spPr bwMode="auto">
          <a:xfrm>
            <a:off x="3894138" y="2003425"/>
            <a:ext cx="515938" cy="398462"/>
          </a:xfrm>
          <a:custGeom>
            <a:avLst/>
            <a:gdLst>
              <a:gd name="T0" fmla="*/ 176 w 201"/>
              <a:gd name="T1" fmla="*/ 150 h 155"/>
              <a:gd name="T2" fmla="*/ 21 w 201"/>
              <a:gd name="T3" fmla="*/ 43 h 155"/>
              <a:gd name="T4" fmla="*/ 7 w 201"/>
              <a:gd name="T5" fmla="*/ 9 h 155"/>
              <a:gd name="T6" fmla="*/ 41 w 201"/>
              <a:gd name="T7" fmla="*/ 14 h 155"/>
              <a:gd name="T8" fmla="*/ 201 w 201"/>
              <a:gd name="T9" fmla="*/ 142 h 155"/>
              <a:gd name="T10" fmla="*/ 176 w 201"/>
              <a:gd name="T11" fmla="*/ 150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01" h="155">
                <a:moveTo>
                  <a:pt x="176" y="150"/>
                </a:moveTo>
                <a:cubicBezTo>
                  <a:pt x="116" y="126"/>
                  <a:pt x="62" y="94"/>
                  <a:pt x="21" y="43"/>
                </a:cubicBezTo>
                <a:cubicBezTo>
                  <a:pt x="13" y="33"/>
                  <a:pt x="0" y="18"/>
                  <a:pt x="7" y="9"/>
                </a:cubicBezTo>
                <a:cubicBezTo>
                  <a:pt x="13" y="0"/>
                  <a:pt x="30" y="10"/>
                  <a:pt x="41" y="14"/>
                </a:cubicBezTo>
                <a:cubicBezTo>
                  <a:pt x="111" y="35"/>
                  <a:pt x="164" y="79"/>
                  <a:pt x="201" y="142"/>
                </a:cubicBezTo>
                <a:cubicBezTo>
                  <a:pt x="196" y="155"/>
                  <a:pt x="185" y="149"/>
                  <a:pt x="176" y="15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63" name="Freeform 79">
            <a:extLst>
              <a:ext uri="{FF2B5EF4-FFF2-40B4-BE49-F238E27FC236}">
                <a16:creationId xmlns:a16="http://schemas.microsoft.com/office/drawing/2014/main" id="{A17D793F-ECF7-45E7-B129-3E0F64CE7089}"/>
              </a:ext>
            </a:extLst>
          </p:cNvPr>
          <p:cNvSpPr>
            <a:spLocks/>
          </p:cNvSpPr>
          <p:nvPr/>
        </p:nvSpPr>
        <p:spPr bwMode="auto">
          <a:xfrm>
            <a:off x="5584825" y="1428750"/>
            <a:ext cx="398463" cy="561975"/>
          </a:xfrm>
          <a:custGeom>
            <a:avLst/>
            <a:gdLst>
              <a:gd name="T0" fmla="*/ 0 w 155"/>
              <a:gd name="T1" fmla="*/ 219 h 219"/>
              <a:gd name="T2" fmla="*/ 155 w 155"/>
              <a:gd name="T3" fmla="*/ 0 h 219"/>
              <a:gd name="T4" fmla="*/ 134 w 155"/>
              <a:gd name="T5" fmla="*/ 47 h 219"/>
              <a:gd name="T6" fmla="*/ 69 w 155"/>
              <a:gd name="T7" fmla="*/ 175 h 219"/>
              <a:gd name="T8" fmla="*/ 0 w 155"/>
              <a:gd name="T9" fmla="*/ 219 h 2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5" h="219">
                <a:moveTo>
                  <a:pt x="0" y="219"/>
                </a:moveTo>
                <a:cubicBezTo>
                  <a:pt x="18" y="125"/>
                  <a:pt x="76" y="57"/>
                  <a:pt x="155" y="0"/>
                </a:cubicBezTo>
                <a:cubicBezTo>
                  <a:pt x="147" y="18"/>
                  <a:pt x="138" y="32"/>
                  <a:pt x="134" y="47"/>
                </a:cubicBezTo>
                <a:cubicBezTo>
                  <a:pt x="124" y="96"/>
                  <a:pt x="94" y="134"/>
                  <a:pt x="69" y="175"/>
                </a:cubicBezTo>
                <a:cubicBezTo>
                  <a:pt x="53" y="201"/>
                  <a:pt x="25" y="211"/>
                  <a:pt x="0" y="219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64" name="Freeform 80">
            <a:extLst>
              <a:ext uri="{FF2B5EF4-FFF2-40B4-BE49-F238E27FC236}">
                <a16:creationId xmlns:a16="http://schemas.microsoft.com/office/drawing/2014/main" id="{232DF828-B98C-460C-B269-AE286ED8DDB8}"/>
              </a:ext>
            </a:extLst>
          </p:cNvPr>
          <p:cNvSpPr>
            <a:spLocks/>
          </p:cNvSpPr>
          <p:nvPr/>
        </p:nvSpPr>
        <p:spPr bwMode="auto">
          <a:xfrm>
            <a:off x="3232150" y="2032000"/>
            <a:ext cx="407988" cy="561975"/>
          </a:xfrm>
          <a:custGeom>
            <a:avLst/>
            <a:gdLst>
              <a:gd name="T0" fmla="*/ 0 w 159"/>
              <a:gd name="T1" fmla="*/ 0 h 219"/>
              <a:gd name="T2" fmla="*/ 91 w 159"/>
              <a:gd name="T3" fmla="*/ 79 h 219"/>
              <a:gd name="T4" fmla="*/ 159 w 159"/>
              <a:gd name="T5" fmla="*/ 219 h 219"/>
              <a:gd name="T6" fmla="*/ 0 w 159"/>
              <a:gd name="T7" fmla="*/ 0 h 2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9" h="219">
                <a:moveTo>
                  <a:pt x="0" y="0"/>
                </a:moveTo>
                <a:cubicBezTo>
                  <a:pt x="26" y="31"/>
                  <a:pt x="58" y="56"/>
                  <a:pt x="91" y="79"/>
                </a:cubicBezTo>
                <a:cubicBezTo>
                  <a:pt x="128" y="103"/>
                  <a:pt x="159" y="175"/>
                  <a:pt x="159" y="219"/>
                </a:cubicBezTo>
                <a:cubicBezTo>
                  <a:pt x="73" y="170"/>
                  <a:pt x="30" y="90"/>
                  <a:pt x="0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65" name="Freeform 81">
            <a:extLst>
              <a:ext uri="{FF2B5EF4-FFF2-40B4-BE49-F238E27FC236}">
                <a16:creationId xmlns:a16="http://schemas.microsoft.com/office/drawing/2014/main" id="{82350143-5745-45ED-89C2-12D7AB2703B1}"/>
              </a:ext>
            </a:extLst>
          </p:cNvPr>
          <p:cNvSpPr>
            <a:spLocks/>
          </p:cNvSpPr>
          <p:nvPr/>
        </p:nvSpPr>
        <p:spPr bwMode="auto">
          <a:xfrm>
            <a:off x="4019550" y="2619375"/>
            <a:ext cx="180975" cy="590550"/>
          </a:xfrm>
          <a:custGeom>
            <a:avLst/>
            <a:gdLst>
              <a:gd name="T0" fmla="*/ 41 w 70"/>
              <a:gd name="T1" fmla="*/ 230 h 230"/>
              <a:gd name="T2" fmla="*/ 13 w 70"/>
              <a:gd name="T3" fmla="*/ 142 h 230"/>
              <a:gd name="T4" fmla="*/ 7 w 70"/>
              <a:gd name="T5" fmla="*/ 37 h 230"/>
              <a:gd name="T6" fmla="*/ 8 w 70"/>
              <a:gd name="T7" fmla="*/ 33 h 230"/>
              <a:gd name="T8" fmla="*/ 30 w 70"/>
              <a:gd name="T9" fmla="*/ 1 h 230"/>
              <a:gd name="T10" fmla="*/ 55 w 70"/>
              <a:gd name="T11" fmla="*/ 30 h 230"/>
              <a:gd name="T12" fmla="*/ 46 w 70"/>
              <a:gd name="T13" fmla="*/ 215 h 230"/>
              <a:gd name="T14" fmla="*/ 41 w 70"/>
              <a:gd name="T15" fmla="*/ 230 h 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0" h="230">
                <a:moveTo>
                  <a:pt x="41" y="230"/>
                </a:moveTo>
                <a:cubicBezTo>
                  <a:pt x="26" y="200"/>
                  <a:pt x="18" y="171"/>
                  <a:pt x="13" y="142"/>
                </a:cubicBezTo>
                <a:cubicBezTo>
                  <a:pt x="6" y="107"/>
                  <a:pt x="0" y="72"/>
                  <a:pt x="7" y="37"/>
                </a:cubicBezTo>
                <a:cubicBezTo>
                  <a:pt x="8" y="36"/>
                  <a:pt x="7" y="34"/>
                  <a:pt x="8" y="33"/>
                </a:cubicBezTo>
                <a:cubicBezTo>
                  <a:pt x="12" y="20"/>
                  <a:pt x="12" y="2"/>
                  <a:pt x="30" y="1"/>
                </a:cubicBezTo>
                <a:cubicBezTo>
                  <a:pt x="47" y="0"/>
                  <a:pt x="52" y="17"/>
                  <a:pt x="55" y="30"/>
                </a:cubicBezTo>
                <a:cubicBezTo>
                  <a:pt x="70" y="92"/>
                  <a:pt x="63" y="154"/>
                  <a:pt x="46" y="215"/>
                </a:cubicBezTo>
                <a:cubicBezTo>
                  <a:pt x="45" y="219"/>
                  <a:pt x="43" y="223"/>
                  <a:pt x="41" y="230"/>
                </a:cubicBezTo>
                <a:close/>
              </a:path>
            </a:pathLst>
          </a:custGeom>
          <a:solidFill>
            <a:srgbClr val="98B8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66" name="Freeform 82">
            <a:extLst>
              <a:ext uri="{FF2B5EF4-FFF2-40B4-BE49-F238E27FC236}">
                <a16:creationId xmlns:a16="http://schemas.microsoft.com/office/drawing/2014/main" id="{3F9E7879-D168-4DB5-B37B-1437DB4F9616}"/>
              </a:ext>
            </a:extLst>
          </p:cNvPr>
          <p:cNvSpPr>
            <a:spLocks/>
          </p:cNvSpPr>
          <p:nvPr/>
        </p:nvSpPr>
        <p:spPr bwMode="auto">
          <a:xfrm>
            <a:off x="5045075" y="3624263"/>
            <a:ext cx="577850" cy="215900"/>
          </a:xfrm>
          <a:custGeom>
            <a:avLst/>
            <a:gdLst>
              <a:gd name="T0" fmla="*/ 0 w 225"/>
              <a:gd name="T1" fmla="*/ 82 h 84"/>
              <a:gd name="T2" fmla="*/ 186 w 225"/>
              <a:gd name="T3" fmla="*/ 4 h 84"/>
              <a:gd name="T4" fmla="*/ 221 w 225"/>
              <a:gd name="T5" fmla="*/ 13 h 84"/>
              <a:gd name="T6" fmla="*/ 196 w 225"/>
              <a:gd name="T7" fmla="*/ 43 h 84"/>
              <a:gd name="T8" fmla="*/ 84 w 225"/>
              <a:gd name="T9" fmla="*/ 78 h 84"/>
              <a:gd name="T10" fmla="*/ 0 w 225"/>
              <a:gd name="T11" fmla="*/ 82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5" h="84">
                <a:moveTo>
                  <a:pt x="0" y="82"/>
                </a:moveTo>
                <a:cubicBezTo>
                  <a:pt x="56" y="36"/>
                  <a:pt x="115" y="6"/>
                  <a:pt x="186" y="4"/>
                </a:cubicBezTo>
                <a:cubicBezTo>
                  <a:pt x="198" y="4"/>
                  <a:pt x="218" y="0"/>
                  <a:pt x="221" y="13"/>
                </a:cubicBezTo>
                <a:cubicBezTo>
                  <a:pt x="225" y="27"/>
                  <a:pt x="208" y="35"/>
                  <a:pt x="196" y="43"/>
                </a:cubicBezTo>
                <a:cubicBezTo>
                  <a:pt x="161" y="64"/>
                  <a:pt x="123" y="74"/>
                  <a:pt x="84" y="78"/>
                </a:cubicBezTo>
                <a:cubicBezTo>
                  <a:pt x="57" y="81"/>
                  <a:pt x="31" y="84"/>
                  <a:pt x="0" y="82"/>
                </a:cubicBezTo>
                <a:close/>
              </a:path>
            </a:pathLst>
          </a:custGeom>
          <a:solidFill>
            <a:srgbClr val="95BA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67" name="Freeform 83">
            <a:extLst>
              <a:ext uri="{FF2B5EF4-FFF2-40B4-BE49-F238E27FC236}">
                <a16:creationId xmlns:a16="http://schemas.microsoft.com/office/drawing/2014/main" id="{54BBC8C4-0923-4D44-9542-B0B9BC05DCEA}"/>
              </a:ext>
            </a:extLst>
          </p:cNvPr>
          <p:cNvSpPr>
            <a:spLocks/>
          </p:cNvSpPr>
          <p:nvPr/>
        </p:nvSpPr>
        <p:spPr bwMode="auto">
          <a:xfrm>
            <a:off x="5510213" y="1296988"/>
            <a:ext cx="206375" cy="690562"/>
          </a:xfrm>
          <a:custGeom>
            <a:avLst/>
            <a:gdLst>
              <a:gd name="T0" fmla="*/ 66 w 80"/>
              <a:gd name="T1" fmla="*/ 0 h 269"/>
              <a:gd name="T2" fmla="*/ 64 w 80"/>
              <a:gd name="T3" fmla="*/ 135 h 269"/>
              <a:gd name="T4" fmla="*/ 7 w 80"/>
              <a:gd name="T5" fmla="*/ 269 h 269"/>
              <a:gd name="T6" fmla="*/ 3 w 80"/>
              <a:gd name="T7" fmla="*/ 254 h 269"/>
              <a:gd name="T8" fmla="*/ 7 w 80"/>
              <a:gd name="T9" fmla="*/ 147 h 269"/>
              <a:gd name="T10" fmla="*/ 66 w 80"/>
              <a:gd name="T11" fmla="*/ 0 h 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0" h="269">
                <a:moveTo>
                  <a:pt x="66" y="0"/>
                </a:moveTo>
                <a:cubicBezTo>
                  <a:pt x="67" y="45"/>
                  <a:pt x="80" y="92"/>
                  <a:pt x="64" y="135"/>
                </a:cubicBezTo>
                <a:cubicBezTo>
                  <a:pt x="48" y="180"/>
                  <a:pt x="33" y="227"/>
                  <a:pt x="7" y="269"/>
                </a:cubicBezTo>
                <a:cubicBezTo>
                  <a:pt x="0" y="265"/>
                  <a:pt x="3" y="259"/>
                  <a:pt x="3" y="254"/>
                </a:cubicBezTo>
                <a:cubicBezTo>
                  <a:pt x="4" y="218"/>
                  <a:pt x="1" y="182"/>
                  <a:pt x="7" y="147"/>
                </a:cubicBezTo>
                <a:cubicBezTo>
                  <a:pt x="18" y="95"/>
                  <a:pt x="44" y="48"/>
                  <a:pt x="66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69" name="Freeform 84">
            <a:extLst>
              <a:ext uri="{FF2B5EF4-FFF2-40B4-BE49-F238E27FC236}">
                <a16:creationId xmlns:a16="http://schemas.microsoft.com/office/drawing/2014/main" id="{5212B858-0E67-403F-9816-17BFBBCEED57}"/>
              </a:ext>
            </a:extLst>
          </p:cNvPr>
          <p:cNvSpPr>
            <a:spLocks/>
          </p:cNvSpPr>
          <p:nvPr/>
        </p:nvSpPr>
        <p:spPr bwMode="auto">
          <a:xfrm>
            <a:off x="4962525" y="2160588"/>
            <a:ext cx="203200" cy="598487"/>
          </a:xfrm>
          <a:custGeom>
            <a:avLst/>
            <a:gdLst>
              <a:gd name="T0" fmla="*/ 1 w 79"/>
              <a:gd name="T1" fmla="*/ 232 h 233"/>
              <a:gd name="T2" fmla="*/ 52 w 79"/>
              <a:gd name="T3" fmla="*/ 14 h 233"/>
              <a:gd name="T4" fmla="*/ 66 w 79"/>
              <a:gd name="T5" fmla="*/ 2 h 233"/>
              <a:gd name="T6" fmla="*/ 75 w 79"/>
              <a:gd name="T7" fmla="*/ 19 h 233"/>
              <a:gd name="T8" fmla="*/ 69 w 79"/>
              <a:gd name="T9" fmla="*/ 96 h 233"/>
              <a:gd name="T10" fmla="*/ 11 w 79"/>
              <a:gd name="T11" fmla="*/ 225 h 233"/>
              <a:gd name="T12" fmla="*/ 1 w 79"/>
              <a:gd name="T13" fmla="*/ 232 h 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9" h="233">
                <a:moveTo>
                  <a:pt x="1" y="232"/>
                </a:moveTo>
                <a:cubicBezTo>
                  <a:pt x="0" y="155"/>
                  <a:pt x="9" y="81"/>
                  <a:pt x="52" y="14"/>
                </a:cubicBezTo>
                <a:cubicBezTo>
                  <a:pt x="56" y="9"/>
                  <a:pt x="59" y="0"/>
                  <a:pt x="66" y="2"/>
                </a:cubicBezTo>
                <a:cubicBezTo>
                  <a:pt x="73" y="4"/>
                  <a:pt x="74" y="13"/>
                  <a:pt x="75" y="19"/>
                </a:cubicBezTo>
                <a:cubicBezTo>
                  <a:pt x="79" y="45"/>
                  <a:pt x="75" y="70"/>
                  <a:pt x="69" y="96"/>
                </a:cubicBezTo>
                <a:cubicBezTo>
                  <a:pt x="57" y="142"/>
                  <a:pt x="38" y="186"/>
                  <a:pt x="11" y="225"/>
                </a:cubicBezTo>
                <a:cubicBezTo>
                  <a:pt x="9" y="228"/>
                  <a:pt x="8" y="233"/>
                  <a:pt x="1" y="232"/>
                </a:cubicBezTo>
                <a:close/>
              </a:path>
            </a:pathLst>
          </a:custGeom>
          <a:solidFill>
            <a:srgbClr val="97B7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70" name="Freeform 85">
            <a:extLst>
              <a:ext uri="{FF2B5EF4-FFF2-40B4-BE49-F238E27FC236}">
                <a16:creationId xmlns:a16="http://schemas.microsoft.com/office/drawing/2014/main" id="{67E5A9FA-2B40-488E-A476-573A7334A2B3}"/>
              </a:ext>
            </a:extLst>
          </p:cNvPr>
          <p:cNvSpPr>
            <a:spLocks/>
          </p:cNvSpPr>
          <p:nvPr/>
        </p:nvSpPr>
        <p:spPr bwMode="auto">
          <a:xfrm>
            <a:off x="5286375" y="1392238"/>
            <a:ext cx="236538" cy="549275"/>
          </a:xfrm>
          <a:custGeom>
            <a:avLst/>
            <a:gdLst>
              <a:gd name="T0" fmla="*/ 9 w 92"/>
              <a:gd name="T1" fmla="*/ 0 h 214"/>
              <a:gd name="T2" fmla="*/ 74 w 92"/>
              <a:gd name="T3" fmla="*/ 214 h 214"/>
              <a:gd name="T4" fmla="*/ 9 w 92"/>
              <a:gd name="T5" fmla="*/ 0 h 2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2" h="214">
                <a:moveTo>
                  <a:pt x="9" y="0"/>
                </a:moveTo>
                <a:cubicBezTo>
                  <a:pt x="72" y="59"/>
                  <a:pt x="92" y="131"/>
                  <a:pt x="74" y="214"/>
                </a:cubicBezTo>
                <a:cubicBezTo>
                  <a:pt x="39" y="187"/>
                  <a:pt x="0" y="58"/>
                  <a:pt x="9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71" name="Freeform 86">
            <a:extLst>
              <a:ext uri="{FF2B5EF4-FFF2-40B4-BE49-F238E27FC236}">
                <a16:creationId xmlns:a16="http://schemas.microsoft.com/office/drawing/2014/main" id="{F850BDEF-85EF-4F23-A95D-C12147DD1E04}"/>
              </a:ext>
            </a:extLst>
          </p:cNvPr>
          <p:cNvSpPr>
            <a:spLocks/>
          </p:cNvSpPr>
          <p:nvPr/>
        </p:nvSpPr>
        <p:spPr bwMode="auto">
          <a:xfrm>
            <a:off x="4387850" y="1263650"/>
            <a:ext cx="217488" cy="514350"/>
          </a:xfrm>
          <a:custGeom>
            <a:avLst/>
            <a:gdLst>
              <a:gd name="T0" fmla="*/ 48 w 85"/>
              <a:gd name="T1" fmla="*/ 45 h 200"/>
              <a:gd name="T2" fmla="*/ 72 w 85"/>
              <a:gd name="T3" fmla="*/ 101 h 200"/>
              <a:gd name="T4" fmla="*/ 54 w 85"/>
              <a:gd name="T5" fmla="*/ 107 h 200"/>
              <a:gd name="T6" fmla="*/ 32 w 85"/>
              <a:gd name="T7" fmla="*/ 104 h 200"/>
              <a:gd name="T8" fmla="*/ 72 w 85"/>
              <a:gd name="T9" fmla="*/ 125 h 200"/>
              <a:gd name="T10" fmla="*/ 74 w 85"/>
              <a:gd name="T11" fmla="*/ 200 h 200"/>
              <a:gd name="T12" fmla="*/ 0 w 85"/>
              <a:gd name="T13" fmla="*/ 10 h 200"/>
              <a:gd name="T14" fmla="*/ 32 w 85"/>
              <a:gd name="T15" fmla="*/ 14 h 200"/>
              <a:gd name="T16" fmla="*/ 33 w 85"/>
              <a:gd name="T17" fmla="*/ 17 h 200"/>
              <a:gd name="T18" fmla="*/ 25 w 85"/>
              <a:gd name="T19" fmla="*/ 24 h 200"/>
              <a:gd name="T20" fmla="*/ 17 w 85"/>
              <a:gd name="T21" fmla="*/ 24 h 200"/>
              <a:gd name="T22" fmla="*/ 26 w 85"/>
              <a:gd name="T23" fmla="*/ 37 h 200"/>
              <a:gd name="T24" fmla="*/ 48 w 85"/>
              <a:gd name="T25" fmla="*/ 45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5" h="200">
                <a:moveTo>
                  <a:pt x="48" y="45"/>
                </a:moveTo>
                <a:cubicBezTo>
                  <a:pt x="57" y="64"/>
                  <a:pt x="72" y="79"/>
                  <a:pt x="72" y="101"/>
                </a:cubicBezTo>
                <a:cubicBezTo>
                  <a:pt x="67" y="107"/>
                  <a:pt x="61" y="110"/>
                  <a:pt x="54" y="107"/>
                </a:cubicBezTo>
                <a:cubicBezTo>
                  <a:pt x="46" y="102"/>
                  <a:pt x="37" y="104"/>
                  <a:pt x="32" y="104"/>
                </a:cubicBezTo>
                <a:cubicBezTo>
                  <a:pt x="48" y="100"/>
                  <a:pt x="60" y="113"/>
                  <a:pt x="72" y="125"/>
                </a:cubicBezTo>
                <a:cubicBezTo>
                  <a:pt x="68" y="149"/>
                  <a:pt x="85" y="173"/>
                  <a:pt x="74" y="200"/>
                </a:cubicBezTo>
                <a:cubicBezTo>
                  <a:pt x="10" y="150"/>
                  <a:pt x="0" y="82"/>
                  <a:pt x="0" y="10"/>
                </a:cubicBezTo>
                <a:cubicBezTo>
                  <a:pt x="12" y="0"/>
                  <a:pt x="23" y="1"/>
                  <a:pt x="32" y="14"/>
                </a:cubicBezTo>
                <a:cubicBezTo>
                  <a:pt x="33" y="15"/>
                  <a:pt x="33" y="16"/>
                  <a:pt x="33" y="17"/>
                </a:cubicBezTo>
                <a:cubicBezTo>
                  <a:pt x="32" y="21"/>
                  <a:pt x="29" y="23"/>
                  <a:pt x="25" y="24"/>
                </a:cubicBezTo>
                <a:cubicBezTo>
                  <a:pt x="22" y="25"/>
                  <a:pt x="19" y="22"/>
                  <a:pt x="17" y="24"/>
                </a:cubicBezTo>
                <a:cubicBezTo>
                  <a:pt x="21" y="27"/>
                  <a:pt x="14" y="39"/>
                  <a:pt x="26" y="37"/>
                </a:cubicBezTo>
                <a:cubicBezTo>
                  <a:pt x="34" y="36"/>
                  <a:pt x="42" y="40"/>
                  <a:pt x="48" y="45"/>
                </a:cubicBezTo>
                <a:close/>
              </a:path>
            </a:pathLst>
          </a:custGeom>
          <a:solidFill>
            <a:srgbClr val="F5B95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72" name="Freeform 87">
            <a:extLst>
              <a:ext uri="{FF2B5EF4-FFF2-40B4-BE49-F238E27FC236}">
                <a16:creationId xmlns:a16="http://schemas.microsoft.com/office/drawing/2014/main" id="{F60F4160-1DFF-4A64-BE9D-D254DEAE5D69}"/>
              </a:ext>
            </a:extLst>
          </p:cNvPr>
          <p:cNvSpPr>
            <a:spLocks/>
          </p:cNvSpPr>
          <p:nvPr/>
        </p:nvSpPr>
        <p:spPr bwMode="auto">
          <a:xfrm>
            <a:off x="3529013" y="1936750"/>
            <a:ext cx="222250" cy="642937"/>
          </a:xfrm>
          <a:custGeom>
            <a:avLst/>
            <a:gdLst>
              <a:gd name="T0" fmla="*/ 33 w 86"/>
              <a:gd name="T1" fmla="*/ 0 h 250"/>
              <a:gd name="T2" fmla="*/ 60 w 86"/>
              <a:gd name="T3" fmla="*/ 250 h 250"/>
              <a:gd name="T4" fmla="*/ 9 w 86"/>
              <a:gd name="T5" fmla="*/ 130 h 250"/>
              <a:gd name="T6" fmla="*/ 10 w 86"/>
              <a:gd name="T7" fmla="*/ 77 h 250"/>
              <a:gd name="T8" fmla="*/ 33 w 86"/>
              <a:gd name="T9" fmla="*/ 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6" h="250">
                <a:moveTo>
                  <a:pt x="33" y="0"/>
                </a:moveTo>
                <a:cubicBezTo>
                  <a:pt x="41" y="82"/>
                  <a:pt x="86" y="160"/>
                  <a:pt x="60" y="250"/>
                </a:cubicBezTo>
                <a:cubicBezTo>
                  <a:pt x="52" y="204"/>
                  <a:pt x="33" y="166"/>
                  <a:pt x="9" y="130"/>
                </a:cubicBezTo>
                <a:cubicBezTo>
                  <a:pt x="0" y="115"/>
                  <a:pt x="9" y="95"/>
                  <a:pt x="10" y="77"/>
                </a:cubicBezTo>
                <a:cubicBezTo>
                  <a:pt x="12" y="50"/>
                  <a:pt x="23" y="25"/>
                  <a:pt x="33" y="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73" name="Freeform 88">
            <a:extLst>
              <a:ext uri="{FF2B5EF4-FFF2-40B4-BE49-F238E27FC236}">
                <a16:creationId xmlns:a16="http://schemas.microsoft.com/office/drawing/2014/main" id="{6F1383F1-8B38-4F58-B29A-03648F1D5A61}"/>
              </a:ext>
            </a:extLst>
          </p:cNvPr>
          <p:cNvSpPr>
            <a:spLocks/>
          </p:cNvSpPr>
          <p:nvPr/>
        </p:nvSpPr>
        <p:spPr bwMode="auto">
          <a:xfrm>
            <a:off x="5608638" y="2627313"/>
            <a:ext cx="279400" cy="557212"/>
          </a:xfrm>
          <a:custGeom>
            <a:avLst/>
            <a:gdLst>
              <a:gd name="T0" fmla="*/ 108 w 109"/>
              <a:gd name="T1" fmla="*/ 0 h 217"/>
              <a:gd name="T2" fmla="*/ 3 w 109"/>
              <a:gd name="T3" fmla="*/ 217 h 217"/>
              <a:gd name="T4" fmla="*/ 108 w 109"/>
              <a:gd name="T5" fmla="*/ 0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9" h="217">
                <a:moveTo>
                  <a:pt x="108" y="0"/>
                </a:moveTo>
                <a:cubicBezTo>
                  <a:pt x="109" y="70"/>
                  <a:pt x="69" y="157"/>
                  <a:pt x="3" y="217"/>
                </a:cubicBezTo>
                <a:cubicBezTo>
                  <a:pt x="0" y="166"/>
                  <a:pt x="45" y="74"/>
                  <a:pt x="108" y="0"/>
                </a:cubicBezTo>
                <a:close/>
              </a:path>
            </a:pathLst>
          </a:custGeom>
          <a:solidFill>
            <a:srgbClr val="91B6C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74" name="Freeform 89">
            <a:extLst>
              <a:ext uri="{FF2B5EF4-FFF2-40B4-BE49-F238E27FC236}">
                <a16:creationId xmlns:a16="http://schemas.microsoft.com/office/drawing/2014/main" id="{B8B86FD8-2764-444E-9F98-BACB5B9F5392}"/>
              </a:ext>
            </a:extLst>
          </p:cNvPr>
          <p:cNvSpPr>
            <a:spLocks/>
          </p:cNvSpPr>
          <p:nvPr/>
        </p:nvSpPr>
        <p:spPr bwMode="auto">
          <a:xfrm>
            <a:off x="3108325" y="2417763"/>
            <a:ext cx="514350" cy="230187"/>
          </a:xfrm>
          <a:custGeom>
            <a:avLst/>
            <a:gdLst>
              <a:gd name="T0" fmla="*/ 200 w 200"/>
              <a:gd name="T1" fmla="*/ 90 h 90"/>
              <a:gd name="T2" fmla="*/ 0 w 200"/>
              <a:gd name="T3" fmla="*/ 3 h 90"/>
              <a:gd name="T4" fmla="*/ 200 w 200"/>
              <a:gd name="T5" fmla="*/ 9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0" h="90">
                <a:moveTo>
                  <a:pt x="200" y="90"/>
                </a:moveTo>
                <a:cubicBezTo>
                  <a:pt x="118" y="88"/>
                  <a:pt x="58" y="48"/>
                  <a:pt x="0" y="3"/>
                </a:cubicBezTo>
                <a:cubicBezTo>
                  <a:pt x="78" y="0"/>
                  <a:pt x="144" y="27"/>
                  <a:pt x="200" y="90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75" name="Freeform 90">
            <a:extLst>
              <a:ext uri="{FF2B5EF4-FFF2-40B4-BE49-F238E27FC236}">
                <a16:creationId xmlns:a16="http://schemas.microsoft.com/office/drawing/2014/main" id="{6779C845-0C7F-49AB-A6E1-702F02AD9D4D}"/>
              </a:ext>
            </a:extLst>
          </p:cNvPr>
          <p:cNvSpPr>
            <a:spLocks/>
          </p:cNvSpPr>
          <p:nvPr/>
        </p:nvSpPr>
        <p:spPr bwMode="auto">
          <a:xfrm>
            <a:off x="3548063" y="3190875"/>
            <a:ext cx="506413" cy="138112"/>
          </a:xfrm>
          <a:custGeom>
            <a:avLst/>
            <a:gdLst>
              <a:gd name="T0" fmla="*/ 197 w 197"/>
              <a:gd name="T1" fmla="*/ 34 h 54"/>
              <a:gd name="T2" fmla="*/ 22 w 197"/>
              <a:gd name="T3" fmla="*/ 36 h 54"/>
              <a:gd name="T4" fmla="*/ 20 w 197"/>
              <a:gd name="T5" fmla="*/ 35 h 54"/>
              <a:gd name="T6" fmla="*/ 0 w 197"/>
              <a:gd name="T7" fmla="*/ 22 h 54"/>
              <a:gd name="T8" fmla="*/ 21 w 197"/>
              <a:gd name="T9" fmla="*/ 9 h 54"/>
              <a:gd name="T10" fmla="*/ 122 w 197"/>
              <a:gd name="T11" fmla="*/ 11 h 54"/>
              <a:gd name="T12" fmla="*/ 197 w 197"/>
              <a:gd name="T13" fmla="*/ 3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7" h="54">
                <a:moveTo>
                  <a:pt x="197" y="34"/>
                </a:moveTo>
                <a:cubicBezTo>
                  <a:pt x="136" y="45"/>
                  <a:pt x="79" y="54"/>
                  <a:pt x="22" y="36"/>
                </a:cubicBezTo>
                <a:cubicBezTo>
                  <a:pt x="21" y="35"/>
                  <a:pt x="20" y="36"/>
                  <a:pt x="20" y="35"/>
                </a:cubicBezTo>
                <a:cubicBezTo>
                  <a:pt x="13" y="32"/>
                  <a:pt x="0" y="33"/>
                  <a:pt x="0" y="22"/>
                </a:cubicBezTo>
                <a:cubicBezTo>
                  <a:pt x="1" y="13"/>
                  <a:pt x="13" y="11"/>
                  <a:pt x="21" y="9"/>
                </a:cubicBezTo>
                <a:cubicBezTo>
                  <a:pt x="55" y="0"/>
                  <a:pt x="89" y="2"/>
                  <a:pt x="122" y="11"/>
                </a:cubicBezTo>
                <a:cubicBezTo>
                  <a:pt x="146" y="17"/>
                  <a:pt x="169" y="23"/>
                  <a:pt x="197" y="34"/>
                </a:cubicBezTo>
                <a:close/>
              </a:path>
            </a:pathLst>
          </a:custGeom>
          <a:solidFill>
            <a:srgbClr val="92B3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76" name="Freeform 91">
            <a:extLst>
              <a:ext uri="{FF2B5EF4-FFF2-40B4-BE49-F238E27FC236}">
                <a16:creationId xmlns:a16="http://schemas.microsoft.com/office/drawing/2014/main" id="{0F7D41B3-16AB-4F19-84E7-FA112A5AB16F}"/>
              </a:ext>
            </a:extLst>
          </p:cNvPr>
          <p:cNvSpPr>
            <a:spLocks/>
          </p:cNvSpPr>
          <p:nvPr/>
        </p:nvSpPr>
        <p:spPr bwMode="auto">
          <a:xfrm>
            <a:off x="5662613" y="3238500"/>
            <a:ext cx="400050" cy="203200"/>
          </a:xfrm>
          <a:custGeom>
            <a:avLst/>
            <a:gdLst>
              <a:gd name="T0" fmla="*/ 144 w 156"/>
              <a:gd name="T1" fmla="*/ 79 h 79"/>
              <a:gd name="T2" fmla="*/ 39 w 156"/>
              <a:gd name="T3" fmla="*/ 34 h 79"/>
              <a:gd name="T4" fmla="*/ 0 w 156"/>
              <a:gd name="T5" fmla="*/ 5 h 79"/>
              <a:gd name="T6" fmla="*/ 149 w 156"/>
              <a:gd name="T7" fmla="*/ 45 h 79"/>
              <a:gd name="T8" fmla="*/ 144 w 156"/>
              <a:gd name="T9" fmla="*/ 79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6" h="79">
                <a:moveTo>
                  <a:pt x="144" y="79"/>
                </a:moveTo>
                <a:cubicBezTo>
                  <a:pt x="109" y="66"/>
                  <a:pt x="75" y="46"/>
                  <a:pt x="39" y="34"/>
                </a:cubicBezTo>
                <a:cubicBezTo>
                  <a:pt x="24" y="30"/>
                  <a:pt x="11" y="20"/>
                  <a:pt x="0" y="5"/>
                </a:cubicBezTo>
                <a:cubicBezTo>
                  <a:pt x="56" y="0"/>
                  <a:pt x="104" y="16"/>
                  <a:pt x="149" y="45"/>
                </a:cubicBezTo>
                <a:cubicBezTo>
                  <a:pt x="155" y="57"/>
                  <a:pt x="156" y="69"/>
                  <a:pt x="144" y="79"/>
                </a:cubicBezTo>
                <a:close/>
              </a:path>
            </a:pathLst>
          </a:custGeom>
          <a:solidFill>
            <a:srgbClr val="95B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77" name="Freeform 92">
            <a:extLst>
              <a:ext uri="{FF2B5EF4-FFF2-40B4-BE49-F238E27FC236}">
                <a16:creationId xmlns:a16="http://schemas.microsoft.com/office/drawing/2014/main" id="{09B62616-5344-4A7E-8C19-02A648F3BBEB}"/>
              </a:ext>
            </a:extLst>
          </p:cNvPr>
          <p:cNvSpPr>
            <a:spLocks/>
          </p:cNvSpPr>
          <p:nvPr/>
        </p:nvSpPr>
        <p:spPr bwMode="auto">
          <a:xfrm>
            <a:off x="4611688" y="1114425"/>
            <a:ext cx="179388" cy="342900"/>
          </a:xfrm>
          <a:custGeom>
            <a:avLst/>
            <a:gdLst>
              <a:gd name="T0" fmla="*/ 6 w 70"/>
              <a:gd name="T1" fmla="*/ 124 h 133"/>
              <a:gd name="T2" fmla="*/ 48 w 70"/>
              <a:gd name="T3" fmla="*/ 24 h 133"/>
              <a:gd name="T4" fmla="*/ 69 w 70"/>
              <a:gd name="T5" fmla="*/ 0 h 133"/>
              <a:gd name="T6" fmla="*/ 68 w 70"/>
              <a:gd name="T7" fmla="*/ 110 h 133"/>
              <a:gd name="T8" fmla="*/ 58 w 70"/>
              <a:gd name="T9" fmla="*/ 133 h 133"/>
              <a:gd name="T10" fmla="*/ 13 w 70"/>
              <a:gd name="T11" fmla="*/ 124 h 133"/>
              <a:gd name="T12" fmla="*/ 6 w 70"/>
              <a:gd name="T13" fmla="*/ 124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0" h="133">
                <a:moveTo>
                  <a:pt x="6" y="124"/>
                </a:moveTo>
                <a:cubicBezTo>
                  <a:pt x="0" y="83"/>
                  <a:pt x="28" y="55"/>
                  <a:pt x="48" y="24"/>
                </a:cubicBezTo>
                <a:cubicBezTo>
                  <a:pt x="53" y="16"/>
                  <a:pt x="59" y="6"/>
                  <a:pt x="69" y="0"/>
                </a:cubicBezTo>
                <a:cubicBezTo>
                  <a:pt x="69" y="37"/>
                  <a:pt x="70" y="74"/>
                  <a:pt x="68" y="110"/>
                </a:cubicBezTo>
                <a:cubicBezTo>
                  <a:pt x="68" y="118"/>
                  <a:pt x="65" y="127"/>
                  <a:pt x="58" y="133"/>
                </a:cubicBezTo>
                <a:cubicBezTo>
                  <a:pt x="44" y="110"/>
                  <a:pt x="36" y="108"/>
                  <a:pt x="13" y="124"/>
                </a:cubicBezTo>
                <a:cubicBezTo>
                  <a:pt x="11" y="126"/>
                  <a:pt x="8" y="126"/>
                  <a:pt x="6" y="124"/>
                </a:cubicBezTo>
                <a:close/>
              </a:path>
            </a:pathLst>
          </a:custGeom>
          <a:solidFill>
            <a:srgbClr val="F5B3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78" name="Freeform 93">
            <a:extLst>
              <a:ext uri="{FF2B5EF4-FFF2-40B4-BE49-F238E27FC236}">
                <a16:creationId xmlns:a16="http://schemas.microsoft.com/office/drawing/2014/main" id="{E3FC8724-E4CD-4D4E-9788-F02582DFD982}"/>
              </a:ext>
            </a:extLst>
          </p:cNvPr>
          <p:cNvSpPr>
            <a:spLocks/>
          </p:cNvSpPr>
          <p:nvPr/>
        </p:nvSpPr>
        <p:spPr bwMode="auto">
          <a:xfrm>
            <a:off x="4168775" y="1520825"/>
            <a:ext cx="328613" cy="252412"/>
          </a:xfrm>
          <a:custGeom>
            <a:avLst/>
            <a:gdLst>
              <a:gd name="T0" fmla="*/ 49 w 128"/>
              <a:gd name="T1" fmla="*/ 66 h 98"/>
              <a:gd name="T2" fmla="*/ 45 w 128"/>
              <a:gd name="T3" fmla="*/ 63 h 98"/>
              <a:gd name="T4" fmla="*/ 21 w 128"/>
              <a:gd name="T5" fmla="*/ 38 h 98"/>
              <a:gd name="T6" fmla="*/ 0 w 128"/>
              <a:gd name="T7" fmla="*/ 6 h 98"/>
              <a:gd name="T8" fmla="*/ 65 w 128"/>
              <a:gd name="T9" fmla="*/ 5 h 98"/>
              <a:gd name="T10" fmla="*/ 91 w 128"/>
              <a:gd name="T11" fmla="*/ 34 h 98"/>
              <a:gd name="T12" fmla="*/ 128 w 128"/>
              <a:gd name="T13" fmla="*/ 98 h 98"/>
              <a:gd name="T14" fmla="*/ 85 w 128"/>
              <a:gd name="T15" fmla="*/ 81 h 98"/>
              <a:gd name="T16" fmla="*/ 82 w 128"/>
              <a:gd name="T17" fmla="*/ 79 h 98"/>
              <a:gd name="T18" fmla="*/ 73 w 128"/>
              <a:gd name="T19" fmla="*/ 67 h 98"/>
              <a:gd name="T20" fmla="*/ 64 w 128"/>
              <a:gd name="T21" fmla="*/ 67 h 98"/>
              <a:gd name="T22" fmla="*/ 49 w 128"/>
              <a:gd name="T23" fmla="*/ 66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28" h="98">
                <a:moveTo>
                  <a:pt x="49" y="66"/>
                </a:moveTo>
                <a:cubicBezTo>
                  <a:pt x="48" y="65"/>
                  <a:pt x="46" y="64"/>
                  <a:pt x="45" y="63"/>
                </a:cubicBezTo>
                <a:cubicBezTo>
                  <a:pt x="40" y="52"/>
                  <a:pt x="35" y="41"/>
                  <a:pt x="21" y="38"/>
                </a:cubicBezTo>
                <a:cubicBezTo>
                  <a:pt x="12" y="29"/>
                  <a:pt x="6" y="17"/>
                  <a:pt x="0" y="6"/>
                </a:cubicBezTo>
                <a:cubicBezTo>
                  <a:pt x="21" y="1"/>
                  <a:pt x="43" y="0"/>
                  <a:pt x="65" y="5"/>
                </a:cubicBezTo>
                <a:cubicBezTo>
                  <a:pt x="77" y="12"/>
                  <a:pt x="85" y="22"/>
                  <a:pt x="91" y="34"/>
                </a:cubicBezTo>
                <a:cubicBezTo>
                  <a:pt x="101" y="56"/>
                  <a:pt x="112" y="78"/>
                  <a:pt x="128" y="98"/>
                </a:cubicBezTo>
                <a:cubicBezTo>
                  <a:pt x="114" y="93"/>
                  <a:pt x="100" y="87"/>
                  <a:pt x="85" y="81"/>
                </a:cubicBezTo>
                <a:cubicBezTo>
                  <a:pt x="84" y="81"/>
                  <a:pt x="83" y="80"/>
                  <a:pt x="82" y="79"/>
                </a:cubicBezTo>
                <a:cubicBezTo>
                  <a:pt x="77" y="77"/>
                  <a:pt x="74" y="72"/>
                  <a:pt x="73" y="67"/>
                </a:cubicBezTo>
                <a:cubicBezTo>
                  <a:pt x="73" y="66"/>
                  <a:pt x="68" y="67"/>
                  <a:pt x="64" y="67"/>
                </a:cubicBezTo>
                <a:cubicBezTo>
                  <a:pt x="59" y="67"/>
                  <a:pt x="54" y="67"/>
                  <a:pt x="49" y="66"/>
                </a:cubicBezTo>
                <a:close/>
              </a:path>
            </a:pathLst>
          </a:custGeom>
          <a:solidFill>
            <a:srgbClr val="F5B9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79" name="Freeform 94">
            <a:extLst>
              <a:ext uri="{FF2B5EF4-FFF2-40B4-BE49-F238E27FC236}">
                <a16:creationId xmlns:a16="http://schemas.microsoft.com/office/drawing/2014/main" id="{C2B71E0A-D6FB-4F6C-A94E-93A6F8A0758A}"/>
              </a:ext>
            </a:extLst>
          </p:cNvPr>
          <p:cNvSpPr>
            <a:spLocks/>
          </p:cNvSpPr>
          <p:nvPr/>
        </p:nvSpPr>
        <p:spPr bwMode="auto">
          <a:xfrm>
            <a:off x="4608513" y="1395413"/>
            <a:ext cx="152400" cy="287337"/>
          </a:xfrm>
          <a:custGeom>
            <a:avLst/>
            <a:gdLst>
              <a:gd name="T0" fmla="*/ 7 w 59"/>
              <a:gd name="T1" fmla="*/ 15 h 112"/>
              <a:gd name="T2" fmla="*/ 36 w 59"/>
              <a:gd name="T3" fmla="*/ 0 h 112"/>
              <a:gd name="T4" fmla="*/ 59 w 59"/>
              <a:gd name="T5" fmla="*/ 24 h 112"/>
              <a:gd name="T6" fmla="*/ 35 w 59"/>
              <a:gd name="T7" fmla="*/ 103 h 112"/>
              <a:gd name="T8" fmla="*/ 6 w 59"/>
              <a:gd name="T9" fmla="*/ 110 h 112"/>
              <a:gd name="T10" fmla="*/ 0 w 59"/>
              <a:gd name="T11" fmla="*/ 83 h 112"/>
              <a:gd name="T12" fmla="*/ 9 w 59"/>
              <a:gd name="T13" fmla="*/ 40 h 112"/>
              <a:gd name="T14" fmla="*/ 7 w 59"/>
              <a:gd name="T15" fmla="*/ 26 h 112"/>
              <a:gd name="T16" fmla="*/ 7 w 59"/>
              <a:gd name="T17" fmla="*/ 15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9" h="112">
                <a:moveTo>
                  <a:pt x="7" y="15"/>
                </a:moveTo>
                <a:cubicBezTo>
                  <a:pt x="17" y="10"/>
                  <a:pt x="20" y="0"/>
                  <a:pt x="36" y="0"/>
                </a:cubicBezTo>
                <a:cubicBezTo>
                  <a:pt x="58" y="0"/>
                  <a:pt x="58" y="9"/>
                  <a:pt x="59" y="24"/>
                </a:cubicBezTo>
                <a:cubicBezTo>
                  <a:pt x="45" y="48"/>
                  <a:pt x="50" y="78"/>
                  <a:pt x="35" y="103"/>
                </a:cubicBezTo>
                <a:cubicBezTo>
                  <a:pt x="27" y="112"/>
                  <a:pt x="16" y="110"/>
                  <a:pt x="6" y="110"/>
                </a:cubicBezTo>
                <a:cubicBezTo>
                  <a:pt x="1" y="102"/>
                  <a:pt x="1" y="92"/>
                  <a:pt x="0" y="83"/>
                </a:cubicBezTo>
                <a:cubicBezTo>
                  <a:pt x="18" y="72"/>
                  <a:pt x="5" y="54"/>
                  <a:pt x="9" y="40"/>
                </a:cubicBezTo>
                <a:cubicBezTo>
                  <a:pt x="10" y="37"/>
                  <a:pt x="10" y="30"/>
                  <a:pt x="7" y="26"/>
                </a:cubicBezTo>
                <a:cubicBezTo>
                  <a:pt x="7" y="23"/>
                  <a:pt x="7" y="19"/>
                  <a:pt x="7" y="15"/>
                </a:cubicBezTo>
                <a:close/>
              </a:path>
            </a:pathLst>
          </a:custGeom>
          <a:solidFill>
            <a:srgbClr val="F0865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80" name="Freeform 95">
            <a:extLst>
              <a:ext uri="{FF2B5EF4-FFF2-40B4-BE49-F238E27FC236}">
                <a16:creationId xmlns:a16="http://schemas.microsoft.com/office/drawing/2014/main" id="{95FF9FCB-0BE2-404D-9A24-5C5AD8F6A203}"/>
              </a:ext>
            </a:extLst>
          </p:cNvPr>
          <p:cNvSpPr>
            <a:spLocks/>
          </p:cNvSpPr>
          <p:nvPr/>
        </p:nvSpPr>
        <p:spPr bwMode="auto">
          <a:xfrm>
            <a:off x="4308475" y="2122488"/>
            <a:ext cx="203200" cy="247650"/>
          </a:xfrm>
          <a:custGeom>
            <a:avLst/>
            <a:gdLst>
              <a:gd name="T0" fmla="*/ 0 w 79"/>
              <a:gd name="T1" fmla="*/ 20 h 97"/>
              <a:gd name="T2" fmla="*/ 79 w 79"/>
              <a:gd name="T3" fmla="*/ 0 h 97"/>
              <a:gd name="T4" fmla="*/ 71 w 79"/>
              <a:gd name="T5" fmla="*/ 79 h 97"/>
              <a:gd name="T6" fmla="*/ 61 w 79"/>
              <a:gd name="T7" fmla="*/ 95 h 97"/>
              <a:gd name="T8" fmla="*/ 51 w 79"/>
              <a:gd name="T9" fmla="*/ 85 h 97"/>
              <a:gd name="T10" fmla="*/ 0 w 79"/>
              <a:gd name="T11" fmla="*/ 20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9" h="97">
                <a:moveTo>
                  <a:pt x="0" y="20"/>
                </a:moveTo>
                <a:cubicBezTo>
                  <a:pt x="27" y="20"/>
                  <a:pt x="54" y="12"/>
                  <a:pt x="79" y="0"/>
                </a:cubicBezTo>
                <a:cubicBezTo>
                  <a:pt x="76" y="27"/>
                  <a:pt x="73" y="53"/>
                  <a:pt x="71" y="79"/>
                </a:cubicBezTo>
                <a:cubicBezTo>
                  <a:pt x="71" y="87"/>
                  <a:pt x="68" y="93"/>
                  <a:pt x="61" y="95"/>
                </a:cubicBezTo>
                <a:cubicBezTo>
                  <a:pt x="55" y="97"/>
                  <a:pt x="54" y="90"/>
                  <a:pt x="51" y="85"/>
                </a:cubicBezTo>
                <a:cubicBezTo>
                  <a:pt x="35" y="62"/>
                  <a:pt x="18" y="41"/>
                  <a:pt x="0" y="20"/>
                </a:cubicBezTo>
                <a:close/>
              </a:path>
            </a:pathLst>
          </a:custGeom>
          <a:solidFill>
            <a:srgbClr val="FEFD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81" name="Freeform 96">
            <a:extLst>
              <a:ext uri="{FF2B5EF4-FFF2-40B4-BE49-F238E27FC236}">
                <a16:creationId xmlns:a16="http://schemas.microsoft.com/office/drawing/2014/main" id="{6E42E4F1-BF14-45F0-A829-4267CB9316A9}"/>
              </a:ext>
            </a:extLst>
          </p:cNvPr>
          <p:cNvSpPr>
            <a:spLocks/>
          </p:cNvSpPr>
          <p:nvPr/>
        </p:nvSpPr>
        <p:spPr bwMode="auto">
          <a:xfrm>
            <a:off x="4229100" y="1754188"/>
            <a:ext cx="146050" cy="319087"/>
          </a:xfrm>
          <a:custGeom>
            <a:avLst/>
            <a:gdLst>
              <a:gd name="T0" fmla="*/ 51 w 57"/>
              <a:gd name="T1" fmla="*/ 4 h 124"/>
              <a:gd name="T2" fmla="*/ 51 w 57"/>
              <a:gd name="T3" fmla="*/ 16 h 124"/>
              <a:gd name="T4" fmla="*/ 33 w 57"/>
              <a:gd name="T5" fmla="*/ 43 h 124"/>
              <a:gd name="T6" fmla="*/ 25 w 57"/>
              <a:gd name="T7" fmla="*/ 48 h 124"/>
              <a:gd name="T8" fmla="*/ 31 w 57"/>
              <a:gd name="T9" fmla="*/ 71 h 124"/>
              <a:gd name="T10" fmla="*/ 49 w 57"/>
              <a:gd name="T11" fmla="*/ 89 h 124"/>
              <a:gd name="T12" fmla="*/ 19 w 57"/>
              <a:gd name="T13" fmla="*/ 96 h 124"/>
              <a:gd name="T14" fmla="*/ 42 w 57"/>
              <a:gd name="T15" fmla="*/ 100 h 124"/>
              <a:gd name="T16" fmla="*/ 51 w 57"/>
              <a:gd name="T17" fmla="*/ 108 h 124"/>
              <a:gd name="T18" fmla="*/ 41 w 57"/>
              <a:gd name="T19" fmla="*/ 107 h 124"/>
              <a:gd name="T20" fmla="*/ 22 w 57"/>
              <a:gd name="T21" fmla="*/ 117 h 124"/>
              <a:gd name="T22" fmla="*/ 12 w 57"/>
              <a:gd name="T23" fmla="*/ 117 h 124"/>
              <a:gd name="T24" fmla="*/ 6 w 57"/>
              <a:gd name="T25" fmla="*/ 102 h 124"/>
              <a:gd name="T26" fmla="*/ 19 w 57"/>
              <a:gd name="T27" fmla="*/ 67 h 124"/>
              <a:gd name="T28" fmla="*/ 18 w 57"/>
              <a:gd name="T29" fmla="*/ 35 h 124"/>
              <a:gd name="T30" fmla="*/ 21 w 57"/>
              <a:gd name="T31" fmla="*/ 21 h 124"/>
              <a:gd name="T32" fmla="*/ 29 w 57"/>
              <a:gd name="T33" fmla="*/ 30 h 124"/>
              <a:gd name="T34" fmla="*/ 43 w 57"/>
              <a:gd name="T35" fmla="*/ 37 h 124"/>
              <a:gd name="T36" fmla="*/ 48 w 57"/>
              <a:gd name="T37" fmla="*/ 31 h 124"/>
              <a:gd name="T38" fmla="*/ 15 w 57"/>
              <a:gd name="T39" fmla="*/ 14 h 124"/>
              <a:gd name="T40" fmla="*/ 42 w 57"/>
              <a:gd name="T41" fmla="*/ 3 h 124"/>
              <a:gd name="T42" fmla="*/ 51 w 57"/>
              <a:gd name="T43" fmla="*/ 4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7" h="124">
                <a:moveTo>
                  <a:pt x="51" y="4"/>
                </a:moveTo>
                <a:cubicBezTo>
                  <a:pt x="51" y="8"/>
                  <a:pt x="50" y="12"/>
                  <a:pt x="51" y="16"/>
                </a:cubicBezTo>
                <a:cubicBezTo>
                  <a:pt x="57" y="33"/>
                  <a:pt x="56" y="45"/>
                  <a:pt x="33" y="43"/>
                </a:cubicBezTo>
                <a:cubicBezTo>
                  <a:pt x="30" y="43"/>
                  <a:pt x="27" y="44"/>
                  <a:pt x="25" y="48"/>
                </a:cubicBezTo>
                <a:cubicBezTo>
                  <a:pt x="37" y="53"/>
                  <a:pt x="31" y="63"/>
                  <a:pt x="31" y="71"/>
                </a:cubicBezTo>
                <a:cubicBezTo>
                  <a:pt x="31" y="80"/>
                  <a:pt x="36" y="85"/>
                  <a:pt x="49" y="89"/>
                </a:cubicBezTo>
                <a:cubicBezTo>
                  <a:pt x="35" y="91"/>
                  <a:pt x="26" y="91"/>
                  <a:pt x="19" y="96"/>
                </a:cubicBezTo>
                <a:cubicBezTo>
                  <a:pt x="24" y="108"/>
                  <a:pt x="36" y="94"/>
                  <a:pt x="42" y="100"/>
                </a:cubicBezTo>
                <a:cubicBezTo>
                  <a:pt x="45" y="103"/>
                  <a:pt x="54" y="100"/>
                  <a:pt x="51" y="108"/>
                </a:cubicBezTo>
                <a:cubicBezTo>
                  <a:pt x="48" y="118"/>
                  <a:pt x="45" y="105"/>
                  <a:pt x="41" y="107"/>
                </a:cubicBezTo>
                <a:cubicBezTo>
                  <a:pt x="35" y="110"/>
                  <a:pt x="24" y="102"/>
                  <a:pt x="22" y="117"/>
                </a:cubicBezTo>
                <a:cubicBezTo>
                  <a:pt x="21" y="124"/>
                  <a:pt x="15" y="121"/>
                  <a:pt x="12" y="117"/>
                </a:cubicBezTo>
                <a:cubicBezTo>
                  <a:pt x="9" y="113"/>
                  <a:pt x="8" y="107"/>
                  <a:pt x="6" y="102"/>
                </a:cubicBezTo>
                <a:cubicBezTo>
                  <a:pt x="8" y="90"/>
                  <a:pt x="0" y="73"/>
                  <a:pt x="19" y="67"/>
                </a:cubicBezTo>
                <a:cubicBezTo>
                  <a:pt x="10" y="56"/>
                  <a:pt x="22" y="45"/>
                  <a:pt x="18" y="35"/>
                </a:cubicBezTo>
                <a:cubicBezTo>
                  <a:pt x="16" y="29"/>
                  <a:pt x="16" y="23"/>
                  <a:pt x="21" y="21"/>
                </a:cubicBezTo>
                <a:cubicBezTo>
                  <a:pt x="27" y="19"/>
                  <a:pt x="29" y="26"/>
                  <a:pt x="29" y="30"/>
                </a:cubicBezTo>
                <a:cubicBezTo>
                  <a:pt x="31" y="39"/>
                  <a:pt x="38" y="36"/>
                  <a:pt x="43" y="37"/>
                </a:cubicBezTo>
                <a:cubicBezTo>
                  <a:pt x="46" y="38"/>
                  <a:pt x="49" y="31"/>
                  <a:pt x="48" y="31"/>
                </a:cubicBezTo>
                <a:cubicBezTo>
                  <a:pt x="32" y="32"/>
                  <a:pt x="41" y="1"/>
                  <a:pt x="15" y="14"/>
                </a:cubicBezTo>
                <a:cubicBezTo>
                  <a:pt x="24" y="0"/>
                  <a:pt x="34" y="5"/>
                  <a:pt x="42" y="3"/>
                </a:cubicBezTo>
                <a:cubicBezTo>
                  <a:pt x="44" y="8"/>
                  <a:pt x="48" y="1"/>
                  <a:pt x="51" y="4"/>
                </a:cubicBezTo>
                <a:close/>
              </a:path>
            </a:pathLst>
          </a:custGeom>
          <a:solidFill>
            <a:srgbClr val="F18B5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82" name="Freeform 97">
            <a:extLst>
              <a:ext uri="{FF2B5EF4-FFF2-40B4-BE49-F238E27FC236}">
                <a16:creationId xmlns:a16="http://schemas.microsoft.com/office/drawing/2014/main" id="{A94867FD-D1C5-4C72-B9FD-AC731BDC648F}"/>
              </a:ext>
            </a:extLst>
          </p:cNvPr>
          <p:cNvSpPr>
            <a:spLocks/>
          </p:cNvSpPr>
          <p:nvPr/>
        </p:nvSpPr>
        <p:spPr bwMode="auto">
          <a:xfrm>
            <a:off x="4521200" y="2276475"/>
            <a:ext cx="269875" cy="188912"/>
          </a:xfrm>
          <a:custGeom>
            <a:avLst/>
            <a:gdLst>
              <a:gd name="T0" fmla="*/ 16 w 105"/>
              <a:gd name="T1" fmla="*/ 19 h 74"/>
              <a:gd name="T2" fmla="*/ 34 w 105"/>
              <a:gd name="T3" fmla="*/ 19 h 74"/>
              <a:gd name="T4" fmla="*/ 105 w 105"/>
              <a:gd name="T5" fmla="*/ 0 h 74"/>
              <a:gd name="T6" fmla="*/ 0 w 105"/>
              <a:gd name="T7" fmla="*/ 74 h 74"/>
              <a:gd name="T8" fmla="*/ 16 w 105"/>
              <a:gd name="T9" fmla="*/ 19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5" h="74">
                <a:moveTo>
                  <a:pt x="16" y="19"/>
                </a:moveTo>
                <a:cubicBezTo>
                  <a:pt x="22" y="27"/>
                  <a:pt x="28" y="21"/>
                  <a:pt x="34" y="19"/>
                </a:cubicBezTo>
                <a:cubicBezTo>
                  <a:pt x="58" y="14"/>
                  <a:pt x="80" y="3"/>
                  <a:pt x="105" y="0"/>
                </a:cubicBezTo>
                <a:cubicBezTo>
                  <a:pt x="75" y="30"/>
                  <a:pt x="38" y="50"/>
                  <a:pt x="0" y="74"/>
                </a:cubicBezTo>
                <a:cubicBezTo>
                  <a:pt x="2" y="52"/>
                  <a:pt x="7" y="35"/>
                  <a:pt x="16" y="19"/>
                </a:cubicBezTo>
                <a:close/>
              </a:path>
            </a:pathLst>
          </a:custGeom>
          <a:solidFill>
            <a:srgbClr val="99B6C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83" name="Freeform 98">
            <a:extLst>
              <a:ext uri="{FF2B5EF4-FFF2-40B4-BE49-F238E27FC236}">
                <a16:creationId xmlns:a16="http://schemas.microsoft.com/office/drawing/2014/main" id="{42D16E8D-7967-4C30-B590-4D17F93C01C4}"/>
              </a:ext>
            </a:extLst>
          </p:cNvPr>
          <p:cNvSpPr>
            <a:spLocks/>
          </p:cNvSpPr>
          <p:nvPr/>
        </p:nvSpPr>
        <p:spPr bwMode="auto">
          <a:xfrm>
            <a:off x="6073775" y="2830513"/>
            <a:ext cx="93663" cy="203200"/>
          </a:xfrm>
          <a:custGeom>
            <a:avLst/>
            <a:gdLst>
              <a:gd name="T0" fmla="*/ 4 w 37"/>
              <a:gd name="T1" fmla="*/ 79 h 79"/>
              <a:gd name="T2" fmla="*/ 0 w 37"/>
              <a:gd name="T3" fmla="*/ 12 h 79"/>
              <a:gd name="T4" fmla="*/ 36 w 37"/>
              <a:gd name="T5" fmla="*/ 0 h 79"/>
              <a:gd name="T6" fmla="*/ 4 w 37"/>
              <a:gd name="T7" fmla="*/ 79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7" h="79">
                <a:moveTo>
                  <a:pt x="4" y="79"/>
                </a:moveTo>
                <a:cubicBezTo>
                  <a:pt x="3" y="57"/>
                  <a:pt x="2" y="34"/>
                  <a:pt x="0" y="12"/>
                </a:cubicBezTo>
                <a:cubicBezTo>
                  <a:pt x="11" y="8"/>
                  <a:pt x="23" y="4"/>
                  <a:pt x="36" y="0"/>
                </a:cubicBezTo>
                <a:cubicBezTo>
                  <a:pt x="37" y="32"/>
                  <a:pt x="25" y="58"/>
                  <a:pt x="4" y="79"/>
                </a:cubicBezTo>
                <a:close/>
              </a:path>
            </a:pathLst>
          </a:custGeom>
          <a:solidFill>
            <a:srgbClr val="FDFDF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84" name="Freeform 99">
            <a:extLst>
              <a:ext uri="{FF2B5EF4-FFF2-40B4-BE49-F238E27FC236}">
                <a16:creationId xmlns:a16="http://schemas.microsoft.com/office/drawing/2014/main" id="{0F5BA2EB-68AE-42FB-8D95-1A22B1979ED4}"/>
              </a:ext>
            </a:extLst>
          </p:cNvPr>
          <p:cNvSpPr>
            <a:spLocks/>
          </p:cNvSpPr>
          <p:nvPr/>
        </p:nvSpPr>
        <p:spPr bwMode="auto">
          <a:xfrm>
            <a:off x="5381625" y="3824288"/>
            <a:ext cx="200025" cy="133350"/>
          </a:xfrm>
          <a:custGeom>
            <a:avLst/>
            <a:gdLst>
              <a:gd name="T0" fmla="*/ 21 w 78"/>
              <a:gd name="T1" fmla="*/ 1 h 52"/>
              <a:gd name="T2" fmla="*/ 44 w 78"/>
              <a:gd name="T3" fmla="*/ 22 h 52"/>
              <a:gd name="T4" fmla="*/ 69 w 78"/>
              <a:gd name="T5" fmla="*/ 18 h 52"/>
              <a:gd name="T6" fmla="*/ 75 w 78"/>
              <a:gd name="T7" fmla="*/ 42 h 52"/>
              <a:gd name="T8" fmla="*/ 68 w 78"/>
              <a:gd name="T9" fmla="*/ 48 h 52"/>
              <a:gd name="T10" fmla="*/ 55 w 78"/>
              <a:gd name="T11" fmla="*/ 44 h 52"/>
              <a:gd name="T12" fmla="*/ 26 w 78"/>
              <a:gd name="T13" fmla="*/ 48 h 52"/>
              <a:gd name="T14" fmla="*/ 18 w 78"/>
              <a:gd name="T15" fmla="*/ 48 h 52"/>
              <a:gd name="T16" fmla="*/ 13 w 78"/>
              <a:gd name="T17" fmla="*/ 18 h 52"/>
              <a:gd name="T18" fmla="*/ 12 w 78"/>
              <a:gd name="T19" fmla="*/ 4 h 52"/>
              <a:gd name="T20" fmla="*/ 21 w 78"/>
              <a:gd name="T21" fmla="*/ 1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8" h="52">
                <a:moveTo>
                  <a:pt x="21" y="1"/>
                </a:moveTo>
                <a:cubicBezTo>
                  <a:pt x="28" y="8"/>
                  <a:pt x="38" y="12"/>
                  <a:pt x="44" y="22"/>
                </a:cubicBezTo>
                <a:cubicBezTo>
                  <a:pt x="52" y="35"/>
                  <a:pt x="62" y="28"/>
                  <a:pt x="69" y="18"/>
                </a:cubicBezTo>
                <a:cubicBezTo>
                  <a:pt x="75" y="25"/>
                  <a:pt x="69" y="34"/>
                  <a:pt x="75" y="42"/>
                </a:cubicBezTo>
                <a:cubicBezTo>
                  <a:pt x="78" y="46"/>
                  <a:pt x="73" y="48"/>
                  <a:pt x="68" y="48"/>
                </a:cubicBezTo>
                <a:cubicBezTo>
                  <a:pt x="64" y="47"/>
                  <a:pt x="59" y="46"/>
                  <a:pt x="55" y="44"/>
                </a:cubicBezTo>
                <a:cubicBezTo>
                  <a:pt x="44" y="37"/>
                  <a:pt x="33" y="23"/>
                  <a:pt x="26" y="48"/>
                </a:cubicBezTo>
                <a:cubicBezTo>
                  <a:pt x="25" y="52"/>
                  <a:pt x="18" y="49"/>
                  <a:pt x="18" y="48"/>
                </a:cubicBezTo>
                <a:cubicBezTo>
                  <a:pt x="22" y="37"/>
                  <a:pt x="0" y="31"/>
                  <a:pt x="13" y="18"/>
                </a:cubicBezTo>
                <a:cubicBezTo>
                  <a:pt x="14" y="16"/>
                  <a:pt x="18" y="8"/>
                  <a:pt x="12" y="4"/>
                </a:cubicBezTo>
                <a:cubicBezTo>
                  <a:pt x="15" y="1"/>
                  <a:pt x="18" y="0"/>
                  <a:pt x="21" y="1"/>
                </a:cubicBezTo>
                <a:close/>
              </a:path>
            </a:pathLst>
          </a:custGeom>
          <a:solidFill>
            <a:srgbClr val="8DAC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85" name="Freeform 100">
            <a:extLst>
              <a:ext uri="{FF2B5EF4-FFF2-40B4-BE49-F238E27FC236}">
                <a16:creationId xmlns:a16="http://schemas.microsoft.com/office/drawing/2014/main" id="{790E4F7A-8933-4CAD-BCB3-F86387E4ABA4}"/>
              </a:ext>
            </a:extLst>
          </p:cNvPr>
          <p:cNvSpPr>
            <a:spLocks/>
          </p:cNvSpPr>
          <p:nvPr/>
        </p:nvSpPr>
        <p:spPr bwMode="auto">
          <a:xfrm>
            <a:off x="4002088" y="1222375"/>
            <a:ext cx="179388" cy="211137"/>
          </a:xfrm>
          <a:custGeom>
            <a:avLst/>
            <a:gdLst>
              <a:gd name="T0" fmla="*/ 19 w 70"/>
              <a:gd name="T1" fmla="*/ 62 h 82"/>
              <a:gd name="T2" fmla="*/ 3 w 70"/>
              <a:gd name="T3" fmla="*/ 41 h 82"/>
              <a:gd name="T4" fmla="*/ 7 w 70"/>
              <a:gd name="T5" fmla="*/ 36 h 82"/>
              <a:gd name="T6" fmla="*/ 18 w 70"/>
              <a:gd name="T7" fmla="*/ 41 h 82"/>
              <a:gd name="T8" fmla="*/ 18 w 70"/>
              <a:gd name="T9" fmla="*/ 24 h 82"/>
              <a:gd name="T10" fmla="*/ 19 w 70"/>
              <a:gd name="T11" fmla="*/ 9 h 82"/>
              <a:gd name="T12" fmla="*/ 23 w 70"/>
              <a:gd name="T13" fmla="*/ 0 h 82"/>
              <a:gd name="T14" fmla="*/ 26 w 70"/>
              <a:gd name="T15" fmla="*/ 37 h 82"/>
              <a:gd name="T16" fmla="*/ 44 w 70"/>
              <a:gd name="T17" fmla="*/ 58 h 82"/>
              <a:gd name="T18" fmla="*/ 70 w 70"/>
              <a:gd name="T19" fmla="*/ 82 h 82"/>
              <a:gd name="T20" fmla="*/ 31 w 70"/>
              <a:gd name="T21" fmla="*/ 78 h 82"/>
              <a:gd name="T22" fmla="*/ 40 w 70"/>
              <a:gd name="T23" fmla="*/ 65 h 82"/>
              <a:gd name="T24" fmla="*/ 19 w 70"/>
              <a:gd name="T25" fmla="*/ 62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0" h="82">
                <a:moveTo>
                  <a:pt x="19" y="62"/>
                </a:moveTo>
                <a:cubicBezTo>
                  <a:pt x="3" y="63"/>
                  <a:pt x="0" y="54"/>
                  <a:pt x="3" y="41"/>
                </a:cubicBezTo>
                <a:cubicBezTo>
                  <a:pt x="4" y="40"/>
                  <a:pt x="5" y="38"/>
                  <a:pt x="7" y="36"/>
                </a:cubicBezTo>
                <a:cubicBezTo>
                  <a:pt x="13" y="30"/>
                  <a:pt x="12" y="45"/>
                  <a:pt x="18" y="41"/>
                </a:cubicBezTo>
                <a:cubicBezTo>
                  <a:pt x="25" y="35"/>
                  <a:pt x="17" y="30"/>
                  <a:pt x="18" y="24"/>
                </a:cubicBezTo>
                <a:cubicBezTo>
                  <a:pt x="19" y="19"/>
                  <a:pt x="18" y="14"/>
                  <a:pt x="19" y="9"/>
                </a:cubicBezTo>
                <a:cubicBezTo>
                  <a:pt x="19" y="6"/>
                  <a:pt x="18" y="2"/>
                  <a:pt x="23" y="0"/>
                </a:cubicBezTo>
                <a:cubicBezTo>
                  <a:pt x="32" y="11"/>
                  <a:pt x="21" y="25"/>
                  <a:pt x="26" y="37"/>
                </a:cubicBezTo>
                <a:cubicBezTo>
                  <a:pt x="31" y="45"/>
                  <a:pt x="32" y="54"/>
                  <a:pt x="44" y="58"/>
                </a:cubicBezTo>
                <a:cubicBezTo>
                  <a:pt x="55" y="62"/>
                  <a:pt x="64" y="71"/>
                  <a:pt x="70" y="82"/>
                </a:cubicBezTo>
                <a:cubicBezTo>
                  <a:pt x="57" y="82"/>
                  <a:pt x="44" y="75"/>
                  <a:pt x="31" y="78"/>
                </a:cubicBezTo>
                <a:cubicBezTo>
                  <a:pt x="32" y="72"/>
                  <a:pt x="44" y="72"/>
                  <a:pt x="40" y="65"/>
                </a:cubicBezTo>
                <a:cubicBezTo>
                  <a:pt x="36" y="58"/>
                  <a:pt x="26" y="63"/>
                  <a:pt x="19" y="62"/>
                </a:cubicBezTo>
                <a:close/>
              </a:path>
            </a:pathLst>
          </a:custGeom>
          <a:solidFill>
            <a:srgbClr val="F3A5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86" name="Freeform 101">
            <a:extLst>
              <a:ext uri="{FF2B5EF4-FFF2-40B4-BE49-F238E27FC236}">
                <a16:creationId xmlns:a16="http://schemas.microsoft.com/office/drawing/2014/main" id="{41F74237-8743-41DD-A0F4-D635112D5EB7}"/>
              </a:ext>
            </a:extLst>
          </p:cNvPr>
          <p:cNvSpPr>
            <a:spLocks/>
          </p:cNvSpPr>
          <p:nvPr/>
        </p:nvSpPr>
        <p:spPr bwMode="auto">
          <a:xfrm>
            <a:off x="4114800" y="1458913"/>
            <a:ext cx="222250" cy="92075"/>
          </a:xfrm>
          <a:custGeom>
            <a:avLst/>
            <a:gdLst>
              <a:gd name="T0" fmla="*/ 86 w 86"/>
              <a:gd name="T1" fmla="*/ 29 h 36"/>
              <a:gd name="T2" fmla="*/ 21 w 86"/>
              <a:gd name="T3" fmla="*/ 30 h 36"/>
              <a:gd name="T4" fmla="*/ 0 w 86"/>
              <a:gd name="T5" fmla="*/ 0 h 36"/>
              <a:gd name="T6" fmla="*/ 86 w 86"/>
              <a:gd name="T7" fmla="*/ 29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6" h="36">
                <a:moveTo>
                  <a:pt x="86" y="29"/>
                </a:moveTo>
                <a:cubicBezTo>
                  <a:pt x="64" y="31"/>
                  <a:pt x="42" y="36"/>
                  <a:pt x="21" y="30"/>
                </a:cubicBezTo>
                <a:cubicBezTo>
                  <a:pt x="15" y="21"/>
                  <a:pt x="9" y="13"/>
                  <a:pt x="0" y="0"/>
                </a:cubicBezTo>
                <a:cubicBezTo>
                  <a:pt x="32" y="8"/>
                  <a:pt x="61" y="13"/>
                  <a:pt x="86" y="29"/>
                </a:cubicBezTo>
                <a:close/>
              </a:path>
            </a:pathLst>
          </a:custGeom>
          <a:solidFill>
            <a:srgbClr val="F09D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87" name="Freeform 102">
            <a:extLst>
              <a:ext uri="{FF2B5EF4-FFF2-40B4-BE49-F238E27FC236}">
                <a16:creationId xmlns:a16="http://schemas.microsoft.com/office/drawing/2014/main" id="{76ABE936-9180-4317-ACEF-D62E0010F0CB}"/>
              </a:ext>
            </a:extLst>
          </p:cNvPr>
          <p:cNvSpPr>
            <a:spLocks/>
          </p:cNvSpPr>
          <p:nvPr/>
        </p:nvSpPr>
        <p:spPr bwMode="auto">
          <a:xfrm>
            <a:off x="6032500" y="3354388"/>
            <a:ext cx="100013" cy="125412"/>
          </a:xfrm>
          <a:custGeom>
            <a:avLst/>
            <a:gdLst>
              <a:gd name="T0" fmla="*/ 0 w 39"/>
              <a:gd name="T1" fmla="*/ 34 h 49"/>
              <a:gd name="T2" fmla="*/ 5 w 39"/>
              <a:gd name="T3" fmla="*/ 0 h 49"/>
              <a:gd name="T4" fmla="*/ 36 w 39"/>
              <a:gd name="T5" fmla="*/ 37 h 49"/>
              <a:gd name="T6" fmla="*/ 38 w 39"/>
              <a:gd name="T7" fmla="*/ 46 h 49"/>
              <a:gd name="T8" fmla="*/ 27 w 39"/>
              <a:gd name="T9" fmla="*/ 46 h 49"/>
              <a:gd name="T10" fmla="*/ 0 w 39"/>
              <a:gd name="T11" fmla="*/ 34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9" h="49">
                <a:moveTo>
                  <a:pt x="0" y="34"/>
                </a:moveTo>
                <a:cubicBezTo>
                  <a:pt x="4" y="23"/>
                  <a:pt x="5" y="11"/>
                  <a:pt x="5" y="0"/>
                </a:cubicBezTo>
                <a:cubicBezTo>
                  <a:pt x="22" y="6"/>
                  <a:pt x="30" y="21"/>
                  <a:pt x="36" y="37"/>
                </a:cubicBezTo>
                <a:cubicBezTo>
                  <a:pt x="37" y="40"/>
                  <a:pt x="39" y="44"/>
                  <a:pt x="38" y="46"/>
                </a:cubicBezTo>
                <a:cubicBezTo>
                  <a:pt x="35" y="49"/>
                  <a:pt x="31" y="48"/>
                  <a:pt x="27" y="46"/>
                </a:cubicBezTo>
                <a:cubicBezTo>
                  <a:pt x="18" y="42"/>
                  <a:pt x="9" y="38"/>
                  <a:pt x="0" y="34"/>
                </a:cubicBezTo>
                <a:close/>
              </a:path>
            </a:pathLst>
          </a:custGeom>
          <a:solidFill>
            <a:srgbClr val="F9F9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88" name="Freeform 103">
            <a:extLst>
              <a:ext uri="{FF2B5EF4-FFF2-40B4-BE49-F238E27FC236}">
                <a16:creationId xmlns:a16="http://schemas.microsoft.com/office/drawing/2014/main" id="{92DC957E-8037-4DFD-A010-8E7E8C7733A6}"/>
              </a:ext>
            </a:extLst>
          </p:cNvPr>
          <p:cNvSpPr>
            <a:spLocks/>
          </p:cNvSpPr>
          <p:nvPr/>
        </p:nvSpPr>
        <p:spPr bwMode="auto">
          <a:xfrm>
            <a:off x="4383088" y="1143000"/>
            <a:ext cx="87313" cy="157162"/>
          </a:xfrm>
          <a:custGeom>
            <a:avLst/>
            <a:gdLst>
              <a:gd name="T0" fmla="*/ 34 w 34"/>
              <a:gd name="T1" fmla="*/ 61 h 61"/>
              <a:gd name="T2" fmla="*/ 2 w 34"/>
              <a:gd name="T3" fmla="*/ 57 h 61"/>
              <a:gd name="T4" fmla="*/ 8 w 34"/>
              <a:gd name="T5" fmla="*/ 0 h 61"/>
              <a:gd name="T6" fmla="*/ 34 w 34"/>
              <a:gd name="T7" fmla="*/ 61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4" h="61">
                <a:moveTo>
                  <a:pt x="34" y="61"/>
                </a:moveTo>
                <a:cubicBezTo>
                  <a:pt x="24" y="52"/>
                  <a:pt x="13" y="57"/>
                  <a:pt x="2" y="57"/>
                </a:cubicBezTo>
                <a:cubicBezTo>
                  <a:pt x="0" y="38"/>
                  <a:pt x="2" y="20"/>
                  <a:pt x="8" y="0"/>
                </a:cubicBezTo>
                <a:cubicBezTo>
                  <a:pt x="17" y="21"/>
                  <a:pt x="26" y="41"/>
                  <a:pt x="34" y="61"/>
                </a:cubicBezTo>
                <a:close/>
              </a:path>
            </a:pathLst>
          </a:custGeom>
          <a:solidFill>
            <a:srgbClr val="F3A4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89" name="Freeform 104">
            <a:extLst>
              <a:ext uri="{FF2B5EF4-FFF2-40B4-BE49-F238E27FC236}">
                <a16:creationId xmlns:a16="http://schemas.microsoft.com/office/drawing/2014/main" id="{40231F3C-3DCF-4563-BCC2-371D8AAD59D9}"/>
              </a:ext>
            </a:extLst>
          </p:cNvPr>
          <p:cNvSpPr>
            <a:spLocks/>
          </p:cNvSpPr>
          <p:nvPr/>
        </p:nvSpPr>
        <p:spPr bwMode="auto">
          <a:xfrm>
            <a:off x="4424363" y="1511300"/>
            <a:ext cx="147638" cy="76200"/>
          </a:xfrm>
          <a:custGeom>
            <a:avLst/>
            <a:gdLst>
              <a:gd name="T0" fmla="*/ 58 w 58"/>
              <a:gd name="T1" fmla="*/ 29 h 30"/>
              <a:gd name="T2" fmla="*/ 54 w 58"/>
              <a:gd name="T3" fmla="*/ 29 h 30"/>
              <a:gd name="T4" fmla="*/ 4 w 58"/>
              <a:gd name="T5" fmla="*/ 12 h 30"/>
              <a:gd name="T6" fmla="*/ 0 w 58"/>
              <a:gd name="T7" fmla="*/ 6 h 30"/>
              <a:gd name="T8" fmla="*/ 6 w 58"/>
              <a:gd name="T9" fmla="*/ 2 h 30"/>
              <a:gd name="T10" fmla="*/ 37 w 58"/>
              <a:gd name="T11" fmla="*/ 6 h 30"/>
              <a:gd name="T12" fmla="*/ 58 w 58"/>
              <a:gd name="T13" fmla="*/ 5 h 30"/>
              <a:gd name="T14" fmla="*/ 58 w 58"/>
              <a:gd name="T15" fmla="*/ 29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8" h="30">
                <a:moveTo>
                  <a:pt x="58" y="29"/>
                </a:moveTo>
                <a:cubicBezTo>
                  <a:pt x="57" y="29"/>
                  <a:pt x="55" y="30"/>
                  <a:pt x="54" y="29"/>
                </a:cubicBezTo>
                <a:cubicBezTo>
                  <a:pt x="40" y="15"/>
                  <a:pt x="24" y="10"/>
                  <a:pt x="4" y="12"/>
                </a:cubicBezTo>
                <a:cubicBezTo>
                  <a:pt x="3" y="12"/>
                  <a:pt x="1" y="8"/>
                  <a:pt x="0" y="6"/>
                </a:cubicBezTo>
                <a:cubicBezTo>
                  <a:pt x="0" y="2"/>
                  <a:pt x="4" y="2"/>
                  <a:pt x="6" y="2"/>
                </a:cubicBezTo>
                <a:cubicBezTo>
                  <a:pt x="16" y="3"/>
                  <a:pt x="28" y="0"/>
                  <a:pt x="37" y="6"/>
                </a:cubicBezTo>
                <a:cubicBezTo>
                  <a:pt x="45" y="12"/>
                  <a:pt x="51" y="3"/>
                  <a:pt x="58" y="5"/>
                </a:cubicBezTo>
                <a:cubicBezTo>
                  <a:pt x="58" y="13"/>
                  <a:pt x="58" y="21"/>
                  <a:pt x="58" y="29"/>
                </a:cubicBezTo>
                <a:close/>
              </a:path>
            </a:pathLst>
          </a:custGeom>
          <a:solidFill>
            <a:srgbClr val="F084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90" name="Freeform 105">
            <a:extLst>
              <a:ext uri="{FF2B5EF4-FFF2-40B4-BE49-F238E27FC236}">
                <a16:creationId xmlns:a16="http://schemas.microsoft.com/office/drawing/2014/main" id="{D4B12505-02A6-41C3-8D49-40B67D139FA9}"/>
              </a:ext>
            </a:extLst>
          </p:cNvPr>
          <p:cNvSpPr>
            <a:spLocks/>
          </p:cNvSpPr>
          <p:nvPr/>
        </p:nvSpPr>
        <p:spPr bwMode="auto">
          <a:xfrm>
            <a:off x="4608513" y="1462088"/>
            <a:ext cx="65088" cy="150812"/>
          </a:xfrm>
          <a:custGeom>
            <a:avLst/>
            <a:gdLst>
              <a:gd name="T0" fmla="*/ 7 w 25"/>
              <a:gd name="T1" fmla="*/ 0 h 59"/>
              <a:gd name="T2" fmla="*/ 16 w 25"/>
              <a:gd name="T3" fmla="*/ 51 h 59"/>
              <a:gd name="T4" fmla="*/ 0 w 25"/>
              <a:gd name="T5" fmla="*/ 57 h 59"/>
              <a:gd name="T6" fmla="*/ 7 w 25"/>
              <a:gd name="T7" fmla="*/ 0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" h="59">
                <a:moveTo>
                  <a:pt x="7" y="0"/>
                </a:moveTo>
                <a:cubicBezTo>
                  <a:pt x="25" y="14"/>
                  <a:pt x="10" y="35"/>
                  <a:pt x="16" y="51"/>
                </a:cubicBezTo>
                <a:cubicBezTo>
                  <a:pt x="19" y="59"/>
                  <a:pt x="6" y="55"/>
                  <a:pt x="0" y="57"/>
                </a:cubicBezTo>
                <a:cubicBezTo>
                  <a:pt x="2" y="38"/>
                  <a:pt x="1" y="19"/>
                  <a:pt x="7" y="0"/>
                </a:cubicBezTo>
                <a:close/>
              </a:path>
            </a:pathLst>
          </a:custGeom>
          <a:solidFill>
            <a:srgbClr val="EFB45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91" name="Freeform 106">
            <a:extLst>
              <a:ext uri="{FF2B5EF4-FFF2-40B4-BE49-F238E27FC236}">
                <a16:creationId xmlns:a16="http://schemas.microsoft.com/office/drawing/2014/main" id="{AA7BB172-66B4-4035-AA0B-37948A7FFD44}"/>
              </a:ext>
            </a:extLst>
          </p:cNvPr>
          <p:cNvSpPr>
            <a:spLocks/>
          </p:cNvSpPr>
          <p:nvPr/>
        </p:nvSpPr>
        <p:spPr bwMode="auto">
          <a:xfrm>
            <a:off x="4413250" y="1300163"/>
            <a:ext cx="98425" cy="79375"/>
          </a:xfrm>
          <a:custGeom>
            <a:avLst/>
            <a:gdLst>
              <a:gd name="T0" fmla="*/ 38 w 38"/>
              <a:gd name="T1" fmla="*/ 31 h 31"/>
              <a:gd name="T2" fmla="*/ 17 w 38"/>
              <a:gd name="T3" fmla="*/ 28 h 31"/>
              <a:gd name="T4" fmla="*/ 1 w 38"/>
              <a:gd name="T5" fmla="*/ 8 h 31"/>
              <a:gd name="T6" fmla="*/ 7 w 38"/>
              <a:gd name="T7" fmla="*/ 5 h 31"/>
              <a:gd name="T8" fmla="*/ 23 w 38"/>
              <a:gd name="T9" fmla="*/ 3 h 31"/>
              <a:gd name="T10" fmla="*/ 38 w 38"/>
              <a:gd name="T11" fmla="*/ 31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" h="31">
                <a:moveTo>
                  <a:pt x="38" y="31"/>
                </a:moveTo>
                <a:cubicBezTo>
                  <a:pt x="31" y="30"/>
                  <a:pt x="24" y="28"/>
                  <a:pt x="17" y="28"/>
                </a:cubicBezTo>
                <a:cubicBezTo>
                  <a:pt x="0" y="30"/>
                  <a:pt x="5" y="16"/>
                  <a:pt x="1" y="8"/>
                </a:cubicBezTo>
                <a:cubicBezTo>
                  <a:pt x="1" y="7"/>
                  <a:pt x="2" y="0"/>
                  <a:pt x="7" y="5"/>
                </a:cubicBezTo>
                <a:cubicBezTo>
                  <a:pt x="13" y="10"/>
                  <a:pt x="18" y="5"/>
                  <a:pt x="23" y="3"/>
                </a:cubicBezTo>
                <a:cubicBezTo>
                  <a:pt x="28" y="13"/>
                  <a:pt x="33" y="22"/>
                  <a:pt x="38" y="31"/>
                </a:cubicBezTo>
                <a:close/>
              </a:path>
            </a:pathLst>
          </a:custGeom>
          <a:solidFill>
            <a:srgbClr val="F29C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92" name="Freeform 107">
            <a:extLst>
              <a:ext uri="{FF2B5EF4-FFF2-40B4-BE49-F238E27FC236}">
                <a16:creationId xmlns:a16="http://schemas.microsoft.com/office/drawing/2014/main" id="{CAA309C1-BB83-437F-9BCC-EABA0824AD0F}"/>
              </a:ext>
            </a:extLst>
          </p:cNvPr>
          <p:cNvSpPr>
            <a:spLocks/>
          </p:cNvSpPr>
          <p:nvPr/>
        </p:nvSpPr>
        <p:spPr bwMode="auto">
          <a:xfrm>
            <a:off x="4346575" y="2368550"/>
            <a:ext cx="104775" cy="63500"/>
          </a:xfrm>
          <a:custGeom>
            <a:avLst/>
            <a:gdLst>
              <a:gd name="T0" fmla="*/ 0 w 41"/>
              <a:gd name="T1" fmla="*/ 8 h 25"/>
              <a:gd name="T2" fmla="*/ 25 w 41"/>
              <a:gd name="T3" fmla="*/ 0 h 25"/>
              <a:gd name="T4" fmla="*/ 41 w 41"/>
              <a:gd name="T5" fmla="*/ 25 h 25"/>
              <a:gd name="T6" fmla="*/ 0 w 41"/>
              <a:gd name="T7" fmla="*/ 8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1" h="25">
                <a:moveTo>
                  <a:pt x="0" y="8"/>
                </a:moveTo>
                <a:cubicBezTo>
                  <a:pt x="7" y="2"/>
                  <a:pt x="18" y="6"/>
                  <a:pt x="25" y="0"/>
                </a:cubicBezTo>
                <a:cubicBezTo>
                  <a:pt x="30" y="8"/>
                  <a:pt x="36" y="17"/>
                  <a:pt x="41" y="25"/>
                </a:cubicBezTo>
                <a:cubicBezTo>
                  <a:pt x="26" y="21"/>
                  <a:pt x="11" y="17"/>
                  <a:pt x="0" y="8"/>
                </a:cubicBezTo>
                <a:close/>
              </a:path>
            </a:pathLst>
          </a:custGeom>
          <a:solidFill>
            <a:srgbClr val="99B7C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93" name="Freeform 108">
            <a:extLst>
              <a:ext uri="{FF2B5EF4-FFF2-40B4-BE49-F238E27FC236}">
                <a16:creationId xmlns:a16="http://schemas.microsoft.com/office/drawing/2014/main" id="{3D102B25-78F6-445B-9BFC-D50D9B8A5ACB}"/>
              </a:ext>
            </a:extLst>
          </p:cNvPr>
          <p:cNvSpPr>
            <a:spLocks/>
          </p:cNvSpPr>
          <p:nvPr/>
        </p:nvSpPr>
        <p:spPr bwMode="auto">
          <a:xfrm>
            <a:off x="4267200" y="2085975"/>
            <a:ext cx="87313" cy="76200"/>
          </a:xfrm>
          <a:custGeom>
            <a:avLst/>
            <a:gdLst>
              <a:gd name="T0" fmla="*/ 3 w 34"/>
              <a:gd name="T1" fmla="*/ 22 h 30"/>
              <a:gd name="T2" fmla="*/ 18 w 34"/>
              <a:gd name="T3" fmla="*/ 6 h 30"/>
              <a:gd name="T4" fmla="*/ 24 w 34"/>
              <a:gd name="T5" fmla="*/ 12 h 30"/>
              <a:gd name="T6" fmla="*/ 15 w 34"/>
              <a:gd name="T7" fmla="*/ 15 h 30"/>
              <a:gd name="T8" fmla="*/ 34 w 34"/>
              <a:gd name="T9" fmla="*/ 26 h 30"/>
              <a:gd name="T10" fmla="*/ 11 w 34"/>
              <a:gd name="T11" fmla="*/ 30 h 30"/>
              <a:gd name="T12" fmla="*/ 3 w 34"/>
              <a:gd name="T13" fmla="*/ 22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4" h="30">
                <a:moveTo>
                  <a:pt x="3" y="22"/>
                </a:moveTo>
                <a:cubicBezTo>
                  <a:pt x="4" y="13"/>
                  <a:pt x="0" y="0"/>
                  <a:pt x="18" y="6"/>
                </a:cubicBezTo>
                <a:cubicBezTo>
                  <a:pt x="21" y="7"/>
                  <a:pt x="26" y="7"/>
                  <a:pt x="24" y="12"/>
                </a:cubicBezTo>
                <a:cubicBezTo>
                  <a:pt x="23" y="14"/>
                  <a:pt x="18" y="14"/>
                  <a:pt x="15" y="15"/>
                </a:cubicBezTo>
                <a:cubicBezTo>
                  <a:pt x="20" y="21"/>
                  <a:pt x="30" y="19"/>
                  <a:pt x="34" y="26"/>
                </a:cubicBezTo>
                <a:cubicBezTo>
                  <a:pt x="26" y="30"/>
                  <a:pt x="17" y="21"/>
                  <a:pt x="11" y="30"/>
                </a:cubicBezTo>
                <a:cubicBezTo>
                  <a:pt x="8" y="27"/>
                  <a:pt x="6" y="25"/>
                  <a:pt x="3" y="22"/>
                </a:cubicBezTo>
                <a:close/>
              </a:path>
            </a:pathLst>
          </a:custGeom>
          <a:solidFill>
            <a:srgbClr val="F1894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94" name="Freeform 109">
            <a:extLst>
              <a:ext uri="{FF2B5EF4-FFF2-40B4-BE49-F238E27FC236}">
                <a16:creationId xmlns:a16="http://schemas.microsoft.com/office/drawing/2014/main" id="{572D61A0-84F5-4BFD-8027-A887E9DA2350}"/>
              </a:ext>
            </a:extLst>
          </p:cNvPr>
          <p:cNvSpPr>
            <a:spLocks/>
          </p:cNvSpPr>
          <p:nvPr/>
        </p:nvSpPr>
        <p:spPr bwMode="auto">
          <a:xfrm>
            <a:off x="4633913" y="1770063"/>
            <a:ext cx="65088" cy="61912"/>
          </a:xfrm>
          <a:custGeom>
            <a:avLst/>
            <a:gdLst>
              <a:gd name="T0" fmla="*/ 12 w 25"/>
              <a:gd name="T1" fmla="*/ 1 h 24"/>
              <a:gd name="T2" fmla="*/ 25 w 25"/>
              <a:gd name="T3" fmla="*/ 11 h 24"/>
              <a:gd name="T4" fmla="*/ 13 w 25"/>
              <a:gd name="T5" fmla="*/ 21 h 24"/>
              <a:gd name="T6" fmla="*/ 0 w 25"/>
              <a:gd name="T7" fmla="*/ 11 h 24"/>
              <a:gd name="T8" fmla="*/ 12 w 25"/>
              <a:gd name="T9" fmla="*/ 1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" h="24">
                <a:moveTo>
                  <a:pt x="12" y="1"/>
                </a:moveTo>
                <a:cubicBezTo>
                  <a:pt x="20" y="0"/>
                  <a:pt x="25" y="2"/>
                  <a:pt x="25" y="11"/>
                </a:cubicBezTo>
                <a:cubicBezTo>
                  <a:pt x="25" y="19"/>
                  <a:pt x="19" y="19"/>
                  <a:pt x="13" y="21"/>
                </a:cubicBezTo>
                <a:cubicBezTo>
                  <a:pt x="4" y="24"/>
                  <a:pt x="0" y="20"/>
                  <a:pt x="0" y="11"/>
                </a:cubicBezTo>
                <a:cubicBezTo>
                  <a:pt x="4" y="7"/>
                  <a:pt x="8" y="4"/>
                  <a:pt x="12" y="1"/>
                </a:cubicBezTo>
                <a:close/>
              </a:path>
            </a:pathLst>
          </a:custGeom>
          <a:solidFill>
            <a:srgbClr val="F2955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95" name="Freeform 110">
            <a:extLst>
              <a:ext uri="{FF2B5EF4-FFF2-40B4-BE49-F238E27FC236}">
                <a16:creationId xmlns:a16="http://schemas.microsoft.com/office/drawing/2014/main" id="{F133784B-ACFB-439F-8EBB-96A5532D83A8}"/>
              </a:ext>
            </a:extLst>
          </p:cNvPr>
          <p:cNvSpPr>
            <a:spLocks/>
          </p:cNvSpPr>
          <p:nvPr/>
        </p:nvSpPr>
        <p:spPr bwMode="auto">
          <a:xfrm>
            <a:off x="4624388" y="1657350"/>
            <a:ext cx="74613" cy="96837"/>
          </a:xfrm>
          <a:custGeom>
            <a:avLst/>
            <a:gdLst>
              <a:gd name="T0" fmla="*/ 0 w 29"/>
              <a:gd name="T1" fmla="*/ 8 h 38"/>
              <a:gd name="T2" fmla="*/ 29 w 29"/>
              <a:gd name="T3" fmla="*/ 1 h 38"/>
              <a:gd name="T4" fmla="*/ 24 w 29"/>
              <a:gd name="T5" fmla="*/ 9 h 38"/>
              <a:gd name="T6" fmla="*/ 16 w 29"/>
              <a:gd name="T7" fmla="*/ 21 h 38"/>
              <a:gd name="T8" fmla="*/ 1 w 29"/>
              <a:gd name="T9" fmla="*/ 38 h 38"/>
              <a:gd name="T10" fmla="*/ 0 w 29"/>
              <a:gd name="T11" fmla="*/ 8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9" h="38">
                <a:moveTo>
                  <a:pt x="0" y="8"/>
                </a:moveTo>
                <a:cubicBezTo>
                  <a:pt x="8" y="0"/>
                  <a:pt x="19" y="4"/>
                  <a:pt x="29" y="1"/>
                </a:cubicBezTo>
                <a:cubicBezTo>
                  <a:pt x="28" y="4"/>
                  <a:pt x="28" y="7"/>
                  <a:pt x="24" y="9"/>
                </a:cubicBezTo>
                <a:cubicBezTo>
                  <a:pt x="20" y="12"/>
                  <a:pt x="13" y="13"/>
                  <a:pt x="16" y="21"/>
                </a:cubicBezTo>
                <a:cubicBezTo>
                  <a:pt x="12" y="26"/>
                  <a:pt x="7" y="31"/>
                  <a:pt x="1" y="38"/>
                </a:cubicBezTo>
                <a:cubicBezTo>
                  <a:pt x="1" y="26"/>
                  <a:pt x="0" y="17"/>
                  <a:pt x="0" y="8"/>
                </a:cubicBezTo>
                <a:close/>
              </a:path>
            </a:pathLst>
          </a:custGeom>
          <a:solidFill>
            <a:srgbClr val="F7BD5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96" name="Freeform 111">
            <a:extLst>
              <a:ext uri="{FF2B5EF4-FFF2-40B4-BE49-F238E27FC236}">
                <a16:creationId xmlns:a16="http://schemas.microsoft.com/office/drawing/2014/main" id="{D4AD1AB5-9240-428C-9AF0-24CB47C81155}"/>
              </a:ext>
            </a:extLst>
          </p:cNvPr>
          <p:cNvSpPr>
            <a:spLocks/>
          </p:cNvSpPr>
          <p:nvPr/>
        </p:nvSpPr>
        <p:spPr bwMode="auto">
          <a:xfrm>
            <a:off x="4295775" y="1662113"/>
            <a:ext cx="92075" cy="66675"/>
          </a:xfrm>
          <a:custGeom>
            <a:avLst/>
            <a:gdLst>
              <a:gd name="T0" fmla="*/ 0 w 36"/>
              <a:gd name="T1" fmla="*/ 11 h 26"/>
              <a:gd name="T2" fmla="*/ 36 w 36"/>
              <a:gd name="T3" fmla="*/ 26 h 26"/>
              <a:gd name="T4" fmla="*/ 0 w 36"/>
              <a:gd name="T5" fmla="*/ 11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6" h="26">
                <a:moveTo>
                  <a:pt x="0" y="11"/>
                </a:moveTo>
                <a:cubicBezTo>
                  <a:pt x="19" y="0"/>
                  <a:pt x="30" y="6"/>
                  <a:pt x="36" y="26"/>
                </a:cubicBezTo>
                <a:cubicBezTo>
                  <a:pt x="22" y="26"/>
                  <a:pt x="10" y="20"/>
                  <a:pt x="0" y="11"/>
                </a:cubicBezTo>
                <a:close/>
              </a:path>
            </a:pathLst>
          </a:custGeom>
          <a:solidFill>
            <a:srgbClr val="F08B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97" name="Freeform 112">
            <a:extLst>
              <a:ext uri="{FF2B5EF4-FFF2-40B4-BE49-F238E27FC236}">
                <a16:creationId xmlns:a16="http://schemas.microsoft.com/office/drawing/2014/main" id="{A0E4F346-D631-471C-B327-218923312CD6}"/>
              </a:ext>
            </a:extLst>
          </p:cNvPr>
          <p:cNvSpPr>
            <a:spLocks/>
          </p:cNvSpPr>
          <p:nvPr/>
        </p:nvSpPr>
        <p:spPr bwMode="auto">
          <a:xfrm>
            <a:off x="4773613" y="1490663"/>
            <a:ext cx="84138" cy="46037"/>
          </a:xfrm>
          <a:custGeom>
            <a:avLst/>
            <a:gdLst>
              <a:gd name="T0" fmla="*/ 6 w 33"/>
              <a:gd name="T1" fmla="*/ 18 h 18"/>
              <a:gd name="T2" fmla="*/ 0 w 33"/>
              <a:gd name="T3" fmla="*/ 17 h 18"/>
              <a:gd name="T4" fmla="*/ 6 w 33"/>
              <a:gd name="T5" fmla="*/ 2 h 18"/>
              <a:gd name="T6" fmla="*/ 33 w 33"/>
              <a:gd name="T7" fmla="*/ 14 h 18"/>
              <a:gd name="T8" fmla="*/ 6 w 33"/>
              <a:gd name="T9" fmla="*/ 18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" h="18">
                <a:moveTo>
                  <a:pt x="6" y="18"/>
                </a:moveTo>
                <a:cubicBezTo>
                  <a:pt x="4" y="17"/>
                  <a:pt x="2" y="17"/>
                  <a:pt x="0" y="17"/>
                </a:cubicBezTo>
                <a:cubicBezTo>
                  <a:pt x="2" y="12"/>
                  <a:pt x="2" y="6"/>
                  <a:pt x="6" y="2"/>
                </a:cubicBezTo>
                <a:cubicBezTo>
                  <a:pt x="17" y="0"/>
                  <a:pt x="23" y="10"/>
                  <a:pt x="33" y="14"/>
                </a:cubicBezTo>
                <a:cubicBezTo>
                  <a:pt x="24" y="16"/>
                  <a:pt x="15" y="17"/>
                  <a:pt x="6" y="18"/>
                </a:cubicBezTo>
                <a:close/>
              </a:path>
            </a:pathLst>
          </a:custGeom>
          <a:solidFill>
            <a:srgbClr val="F08A5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98" name="Freeform 113">
            <a:extLst>
              <a:ext uri="{FF2B5EF4-FFF2-40B4-BE49-F238E27FC236}">
                <a16:creationId xmlns:a16="http://schemas.microsoft.com/office/drawing/2014/main" id="{98997084-92B8-4594-87B8-73C07524A37D}"/>
              </a:ext>
            </a:extLst>
          </p:cNvPr>
          <p:cNvSpPr>
            <a:spLocks/>
          </p:cNvSpPr>
          <p:nvPr/>
        </p:nvSpPr>
        <p:spPr bwMode="auto">
          <a:xfrm>
            <a:off x="4222750" y="1608138"/>
            <a:ext cx="69850" cy="74612"/>
          </a:xfrm>
          <a:custGeom>
            <a:avLst/>
            <a:gdLst>
              <a:gd name="T0" fmla="*/ 0 w 27"/>
              <a:gd name="T1" fmla="*/ 4 h 29"/>
              <a:gd name="T2" fmla="*/ 24 w 27"/>
              <a:gd name="T3" fmla="*/ 29 h 29"/>
              <a:gd name="T4" fmla="*/ 0 w 27"/>
              <a:gd name="T5" fmla="*/ 4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" h="29">
                <a:moveTo>
                  <a:pt x="0" y="4"/>
                </a:moveTo>
                <a:cubicBezTo>
                  <a:pt x="15" y="0"/>
                  <a:pt x="27" y="12"/>
                  <a:pt x="24" y="29"/>
                </a:cubicBezTo>
                <a:cubicBezTo>
                  <a:pt x="13" y="24"/>
                  <a:pt x="5" y="15"/>
                  <a:pt x="0" y="4"/>
                </a:cubicBezTo>
                <a:close/>
              </a:path>
            </a:pathLst>
          </a:custGeom>
          <a:solidFill>
            <a:srgbClr val="EE965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99" name="Freeform 114">
            <a:extLst>
              <a:ext uri="{FF2B5EF4-FFF2-40B4-BE49-F238E27FC236}">
                <a16:creationId xmlns:a16="http://schemas.microsoft.com/office/drawing/2014/main" id="{EF942FF1-3E39-4C33-9B88-23C66FF6D72A}"/>
              </a:ext>
            </a:extLst>
          </p:cNvPr>
          <p:cNvSpPr>
            <a:spLocks/>
          </p:cNvSpPr>
          <p:nvPr/>
        </p:nvSpPr>
        <p:spPr bwMode="auto">
          <a:xfrm>
            <a:off x="4927600" y="3392488"/>
            <a:ext cx="14288" cy="153987"/>
          </a:xfrm>
          <a:custGeom>
            <a:avLst/>
            <a:gdLst>
              <a:gd name="T0" fmla="*/ 6 w 6"/>
              <a:gd name="T1" fmla="*/ 60 h 60"/>
              <a:gd name="T2" fmla="*/ 5 w 6"/>
              <a:gd name="T3" fmla="*/ 0 h 60"/>
              <a:gd name="T4" fmla="*/ 6 w 6"/>
              <a:gd name="T5" fmla="*/ 6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" h="60">
                <a:moveTo>
                  <a:pt x="6" y="60"/>
                </a:moveTo>
                <a:cubicBezTo>
                  <a:pt x="0" y="40"/>
                  <a:pt x="0" y="20"/>
                  <a:pt x="5" y="0"/>
                </a:cubicBezTo>
                <a:cubicBezTo>
                  <a:pt x="6" y="20"/>
                  <a:pt x="6" y="40"/>
                  <a:pt x="6" y="60"/>
                </a:cubicBezTo>
                <a:close/>
              </a:path>
            </a:pathLst>
          </a:custGeom>
          <a:solidFill>
            <a:srgbClr val="92B3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00" name="Freeform 115">
            <a:extLst>
              <a:ext uri="{FF2B5EF4-FFF2-40B4-BE49-F238E27FC236}">
                <a16:creationId xmlns:a16="http://schemas.microsoft.com/office/drawing/2014/main" id="{4D6B61BF-4D76-4EED-8084-D0A100A5FE59}"/>
              </a:ext>
            </a:extLst>
          </p:cNvPr>
          <p:cNvSpPr>
            <a:spLocks/>
          </p:cNvSpPr>
          <p:nvPr/>
        </p:nvSpPr>
        <p:spPr bwMode="auto">
          <a:xfrm>
            <a:off x="4729163" y="1652588"/>
            <a:ext cx="58738" cy="50800"/>
          </a:xfrm>
          <a:custGeom>
            <a:avLst/>
            <a:gdLst>
              <a:gd name="T0" fmla="*/ 7 w 23"/>
              <a:gd name="T1" fmla="*/ 0 h 20"/>
              <a:gd name="T2" fmla="*/ 23 w 23"/>
              <a:gd name="T3" fmla="*/ 12 h 20"/>
              <a:gd name="T4" fmla="*/ 0 w 23"/>
              <a:gd name="T5" fmla="*/ 15 h 20"/>
              <a:gd name="T6" fmla="*/ 7 w 23"/>
              <a:gd name="T7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" h="20">
                <a:moveTo>
                  <a:pt x="7" y="0"/>
                </a:moveTo>
                <a:cubicBezTo>
                  <a:pt x="7" y="10"/>
                  <a:pt x="18" y="7"/>
                  <a:pt x="23" y="12"/>
                </a:cubicBezTo>
                <a:cubicBezTo>
                  <a:pt x="15" y="20"/>
                  <a:pt x="7" y="12"/>
                  <a:pt x="0" y="15"/>
                </a:cubicBezTo>
                <a:cubicBezTo>
                  <a:pt x="2" y="10"/>
                  <a:pt x="2" y="4"/>
                  <a:pt x="7" y="0"/>
                </a:cubicBezTo>
                <a:close/>
              </a:path>
            </a:pathLst>
          </a:custGeom>
          <a:solidFill>
            <a:srgbClr val="F5B45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01" name="Freeform 116">
            <a:extLst>
              <a:ext uri="{FF2B5EF4-FFF2-40B4-BE49-F238E27FC236}">
                <a16:creationId xmlns:a16="http://schemas.microsoft.com/office/drawing/2014/main" id="{5EAA3011-DF8D-4064-8C34-FC7A13240B52}"/>
              </a:ext>
            </a:extLst>
          </p:cNvPr>
          <p:cNvSpPr>
            <a:spLocks/>
          </p:cNvSpPr>
          <p:nvPr/>
        </p:nvSpPr>
        <p:spPr bwMode="auto">
          <a:xfrm>
            <a:off x="4645025" y="1671638"/>
            <a:ext cx="41275" cy="39687"/>
          </a:xfrm>
          <a:custGeom>
            <a:avLst/>
            <a:gdLst>
              <a:gd name="T0" fmla="*/ 8 w 16"/>
              <a:gd name="T1" fmla="*/ 15 h 15"/>
              <a:gd name="T2" fmla="*/ 1 w 16"/>
              <a:gd name="T3" fmla="*/ 8 h 15"/>
              <a:gd name="T4" fmla="*/ 16 w 16"/>
              <a:gd name="T5" fmla="*/ 3 h 15"/>
              <a:gd name="T6" fmla="*/ 8 w 16"/>
              <a:gd name="T7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" h="15">
                <a:moveTo>
                  <a:pt x="8" y="15"/>
                </a:moveTo>
                <a:cubicBezTo>
                  <a:pt x="4" y="14"/>
                  <a:pt x="0" y="13"/>
                  <a:pt x="1" y="8"/>
                </a:cubicBezTo>
                <a:cubicBezTo>
                  <a:pt x="4" y="0"/>
                  <a:pt x="11" y="4"/>
                  <a:pt x="16" y="3"/>
                </a:cubicBezTo>
                <a:cubicBezTo>
                  <a:pt x="15" y="8"/>
                  <a:pt x="13" y="12"/>
                  <a:pt x="8" y="15"/>
                </a:cubicBezTo>
                <a:close/>
              </a:path>
            </a:pathLst>
          </a:custGeom>
          <a:solidFill>
            <a:srgbClr val="ED81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02" name="Freeform 117">
            <a:extLst>
              <a:ext uri="{FF2B5EF4-FFF2-40B4-BE49-F238E27FC236}">
                <a16:creationId xmlns:a16="http://schemas.microsoft.com/office/drawing/2014/main" id="{414CA2D6-E997-4D01-B2C9-645BAB65D827}"/>
              </a:ext>
            </a:extLst>
          </p:cNvPr>
          <p:cNvSpPr>
            <a:spLocks/>
          </p:cNvSpPr>
          <p:nvPr/>
        </p:nvSpPr>
        <p:spPr bwMode="auto">
          <a:xfrm>
            <a:off x="3781425" y="1241425"/>
            <a:ext cx="182563" cy="161925"/>
          </a:xfrm>
          <a:custGeom>
            <a:avLst/>
            <a:gdLst>
              <a:gd name="T0" fmla="*/ 35 w 71"/>
              <a:gd name="T1" fmla="*/ 63 h 63"/>
              <a:gd name="T2" fmla="*/ 9 w 71"/>
              <a:gd name="T3" fmla="*/ 30 h 63"/>
              <a:gd name="T4" fmla="*/ 11 w 71"/>
              <a:gd name="T5" fmla="*/ 10 h 63"/>
              <a:gd name="T6" fmla="*/ 26 w 71"/>
              <a:gd name="T7" fmla="*/ 15 h 63"/>
              <a:gd name="T8" fmla="*/ 52 w 71"/>
              <a:gd name="T9" fmla="*/ 19 h 63"/>
              <a:gd name="T10" fmla="*/ 71 w 71"/>
              <a:gd name="T11" fmla="*/ 26 h 63"/>
              <a:gd name="T12" fmla="*/ 51 w 71"/>
              <a:gd name="T13" fmla="*/ 35 h 63"/>
              <a:gd name="T14" fmla="*/ 35 w 71"/>
              <a:gd name="T15" fmla="*/ 63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1" h="63">
                <a:moveTo>
                  <a:pt x="35" y="63"/>
                </a:moveTo>
                <a:cubicBezTo>
                  <a:pt x="24" y="49"/>
                  <a:pt x="18" y="38"/>
                  <a:pt x="9" y="30"/>
                </a:cubicBezTo>
                <a:cubicBezTo>
                  <a:pt x="0" y="21"/>
                  <a:pt x="5" y="16"/>
                  <a:pt x="11" y="10"/>
                </a:cubicBezTo>
                <a:cubicBezTo>
                  <a:pt x="21" y="0"/>
                  <a:pt x="22" y="9"/>
                  <a:pt x="26" y="15"/>
                </a:cubicBezTo>
                <a:cubicBezTo>
                  <a:pt x="33" y="23"/>
                  <a:pt x="44" y="17"/>
                  <a:pt x="52" y="19"/>
                </a:cubicBezTo>
                <a:cubicBezTo>
                  <a:pt x="59" y="20"/>
                  <a:pt x="68" y="16"/>
                  <a:pt x="71" y="26"/>
                </a:cubicBezTo>
                <a:cubicBezTo>
                  <a:pt x="64" y="26"/>
                  <a:pt x="67" y="43"/>
                  <a:pt x="51" y="35"/>
                </a:cubicBezTo>
                <a:cubicBezTo>
                  <a:pt x="39" y="30"/>
                  <a:pt x="34" y="45"/>
                  <a:pt x="35" y="63"/>
                </a:cubicBezTo>
                <a:close/>
              </a:path>
            </a:pathLst>
          </a:custGeom>
          <a:solidFill>
            <a:srgbClr val="F4AF6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03" name="Freeform 118">
            <a:extLst>
              <a:ext uri="{FF2B5EF4-FFF2-40B4-BE49-F238E27FC236}">
                <a16:creationId xmlns:a16="http://schemas.microsoft.com/office/drawing/2014/main" id="{9E910781-89EC-4512-A5D2-815FA2C802FB}"/>
              </a:ext>
            </a:extLst>
          </p:cNvPr>
          <p:cNvSpPr>
            <a:spLocks/>
          </p:cNvSpPr>
          <p:nvPr/>
        </p:nvSpPr>
        <p:spPr bwMode="auto">
          <a:xfrm>
            <a:off x="3902075" y="1454150"/>
            <a:ext cx="98425" cy="92075"/>
          </a:xfrm>
          <a:custGeom>
            <a:avLst/>
            <a:gdLst>
              <a:gd name="T0" fmla="*/ 22 w 38"/>
              <a:gd name="T1" fmla="*/ 0 h 36"/>
              <a:gd name="T2" fmla="*/ 29 w 38"/>
              <a:gd name="T3" fmla="*/ 19 h 36"/>
              <a:gd name="T4" fmla="*/ 9 w 38"/>
              <a:gd name="T5" fmla="*/ 31 h 36"/>
              <a:gd name="T6" fmla="*/ 5 w 38"/>
              <a:gd name="T7" fmla="*/ 8 h 36"/>
              <a:gd name="T8" fmla="*/ 22 w 38"/>
              <a:gd name="T9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36">
                <a:moveTo>
                  <a:pt x="22" y="0"/>
                </a:moveTo>
                <a:cubicBezTo>
                  <a:pt x="18" y="8"/>
                  <a:pt x="38" y="7"/>
                  <a:pt x="29" y="19"/>
                </a:cubicBezTo>
                <a:cubicBezTo>
                  <a:pt x="24" y="27"/>
                  <a:pt x="19" y="36"/>
                  <a:pt x="9" y="31"/>
                </a:cubicBezTo>
                <a:cubicBezTo>
                  <a:pt x="0" y="27"/>
                  <a:pt x="2" y="16"/>
                  <a:pt x="5" y="8"/>
                </a:cubicBezTo>
                <a:cubicBezTo>
                  <a:pt x="11" y="5"/>
                  <a:pt x="16" y="2"/>
                  <a:pt x="22" y="0"/>
                </a:cubicBezTo>
                <a:close/>
              </a:path>
            </a:pathLst>
          </a:custGeom>
          <a:solidFill>
            <a:srgbClr val="F4AF6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04" name="Freeform 119">
            <a:extLst>
              <a:ext uri="{FF2B5EF4-FFF2-40B4-BE49-F238E27FC236}">
                <a16:creationId xmlns:a16="http://schemas.microsoft.com/office/drawing/2014/main" id="{62DC75BA-59A0-4713-ACE4-58112BB2ED08}"/>
              </a:ext>
            </a:extLst>
          </p:cNvPr>
          <p:cNvSpPr>
            <a:spLocks/>
          </p:cNvSpPr>
          <p:nvPr/>
        </p:nvSpPr>
        <p:spPr bwMode="auto">
          <a:xfrm>
            <a:off x="3856038" y="1384300"/>
            <a:ext cx="92075" cy="61912"/>
          </a:xfrm>
          <a:custGeom>
            <a:avLst/>
            <a:gdLst>
              <a:gd name="T0" fmla="*/ 4 w 36"/>
              <a:gd name="T1" fmla="*/ 23 h 24"/>
              <a:gd name="T2" fmla="*/ 0 w 36"/>
              <a:gd name="T3" fmla="*/ 23 h 24"/>
              <a:gd name="T4" fmla="*/ 18 w 36"/>
              <a:gd name="T5" fmla="*/ 0 h 24"/>
              <a:gd name="T6" fmla="*/ 36 w 36"/>
              <a:gd name="T7" fmla="*/ 24 h 24"/>
              <a:gd name="T8" fmla="*/ 4 w 36"/>
              <a:gd name="T9" fmla="*/ 23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" h="24">
                <a:moveTo>
                  <a:pt x="4" y="23"/>
                </a:moveTo>
                <a:cubicBezTo>
                  <a:pt x="2" y="23"/>
                  <a:pt x="1" y="23"/>
                  <a:pt x="0" y="23"/>
                </a:cubicBezTo>
                <a:cubicBezTo>
                  <a:pt x="0" y="11"/>
                  <a:pt x="13" y="10"/>
                  <a:pt x="18" y="0"/>
                </a:cubicBezTo>
                <a:cubicBezTo>
                  <a:pt x="18" y="11"/>
                  <a:pt x="28" y="15"/>
                  <a:pt x="36" y="24"/>
                </a:cubicBezTo>
                <a:cubicBezTo>
                  <a:pt x="23" y="24"/>
                  <a:pt x="13" y="10"/>
                  <a:pt x="4" y="23"/>
                </a:cubicBezTo>
                <a:close/>
              </a:path>
            </a:pathLst>
          </a:custGeom>
          <a:solidFill>
            <a:srgbClr val="F4AF6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05" name="Freeform 120">
            <a:extLst>
              <a:ext uri="{FF2B5EF4-FFF2-40B4-BE49-F238E27FC236}">
                <a16:creationId xmlns:a16="http://schemas.microsoft.com/office/drawing/2014/main" id="{807FA6B4-101E-4E83-BF27-A656CBD88A92}"/>
              </a:ext>
            </a:extLst>
          </p:cNvPr>
          <p:cNvSpPr>
            <a:spLocks/>
          </p:cNvSpPr>
          <p:nvPr/>
        </p:nvSpPr>
        <p:spPr bwMode="auto">
          <a:xfrm>
            <a:off x="4059238" y="1887538"/>
            <a:ext cx="88900" cy="98425"/>
          </a:xfrm>
          <a:custGeom>
            <a:avLst/>
            <a:gdLst>
              <a:gd name="T0" fmla="*/ 16 w 35"/>
              <a:gd name="T1" fmla="*/ 38 h 38"/>
              <a:gd name="T2" fmla="*/ 0 w 35"/>
              <a:gd name="T3" fmla="*/ 7 h 38"/>
              <a:gd name="T4" fmla="*/ 21 w 35"/>
              <a:gd name="T5" fmla="*/ 2 h 38"/>
              <a:gd name="T6" fmla="*/ 32 w 35"/>
              <a:gd name="T7" fmla="*/ 30 h 38"/>
              <a:gd name="T8" fmla="*/ 16 w 35"/>
              <a:gd name="T9" fmla="*/ 38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" h="38">
                <a:moveTo>
                  <a:pt x="16" y="38"/>
                </a:moveTo>
                <a:cubicBezTo>
                  <a:pt x="17" y="23"/>
                  <a:pt x="10" y="15"/>
                  <a:pt x="0" y="7"/>
                </a:cubicBezTo>
                <a:cubicBezTo>
                  <a:pt x="7" y="2"/>
                  <a:pt x="13" y="0"/>
                  <a:pt x="21" y="2"/>
                </a:cubicBezTo>
                <a:cubicBezTo>
                  <a:pt x="16" y="15"/>
                  <a:pt x="35" y="17"/>
                  <a:pt x="32" y="30"/>
                </a:cubicBezTo>
                <a:cubicBezTo>
                  <a:pt x="25" y="27"/>
                  <a:pt x="17" y="21"/>
                  <a:pt x="16" y="38"/>
                </a:cubicBezTo>
                <a:close/>
              </a:path>
            </a:pathLst>
          </a:custGeom>
          <a:solidFill>
            <a:srgbClr val="F2955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06" name="Freeform 121">
            <a:extLst>
              <a:ext uri="{FF2B5EF4-FFF2-40B4-BE49-F238E27FC236}">
                <a16:creationId xmlns:a16="http://schemas.microsoft.com/office/drawing/2014/main" id="{4E67E96C-6AEA-4079-AF74-DA34270BBCBB}"/>
              </a:ext>
            </a:extLst>
          </p:cNvPr>
          <p:cNvSpPr>
            <a:spLocks/>
          </p:cNvSpPr>
          <p:nvPr/>
        </p:nvSpPr>
        <p:spPr bwMode="auto">
          <a:xfrm>
            <a:off x="4621213" y="3213100"/>
            <a:ext cx="46038" cy="74612"/>
          </a:xfrm>
          <a:custGeom>
            <a:avLst/>
            <a:gdLst>
              <a:gd name="T0" fmla="*/ 16 w 18"/>
              <a:gd name="T1" fmla="*/ 29 h 29"/>
              <a:gd name="T2" fmla="*/ 3 w 18"/>
              <a:gd name="T3" fmla="*/ 7 h 29"/>
              <a:gd name="T4" fmla="*/ 15 w 18"/>
              <a:gd name="T5" fmla="*/ 9 h 29"/>
              <a:gd name="T6" fmla="*/ 16 w 18"/>
              <a:gd name="T7" fmla="*/ 29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" h="29">
                <a:moveTo>
                  <a:pt x="16" y="29"/>
                </a:moveTo>
                <a:cubicBezTo>
                  <a:pt x="11" y="20"/>
                  <a:pt x="0" y="17"/>
                  <a:pt x="3" y="7"/>
                </a:cubicBezTo>
                <a:cubicBezTo>
                  <a:pt x="4" y="0"/>
                  <a:pt x="16" y="2"/>
                  <a:pt x="15" y="9"/>
                </a:cubicBezTo>
                <a:cubicBezTo>
                  <a:pt x="14" y="15"/>
                  <a:pt x="18" y="20"/>
                  <a:pt x="16" y="29"/>
                </a:cubicBezTo>
                <a:close/>
              </a:path>
            </a:pathLst>
          </a:custGeom>
          <a:solidFill>
            <a:srgbClr val="92B3C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07" name="Freeform 122">
            <a:extLst>
              <a:ext uri="{FF2B5EF4-FFF2-40B4-BE49-F238E27FC236}">
                <a16:creationId xmlns:a16="http://schemas.microsoft.com/office/drawing/2014/main" id="{BCBFEB02-56D3-42DC-BD4A-5B5F7D0A4A1E}"/>
              </a:ext>
            </a:extLst>
          </p:cNvPr>
          <p:cNvSpPr>
            <a:spLocks/>
          </p:cNvSpPr>
          <p:nvPr/>
        </p:nvSpPr>
        <p:spPr bwMode="auto">
          <a:xfrm>
            <a:off x="4068763" y="1147763"/>
            <a:ext cx="207963" cy="227012"/>
          </a:xfrm>
          <a:custGeom>
            <a:avLst/>
            <a:gdLst>
              <a:gd name="T0" fmla="*/ 12 w 81"/>
              <a:gd name="T1" fmla="*/ 59 h 88"/>
              <a:gd name="T2" fmla="*/ 8 w 81"/>
              <a:gd name="T3" fmla="*/ 30 h 88"/>
              <a:gd name="T4" fmla="*/ 7 w 81"/>
              <a:gd name="T5" fmla="*/ 15 h 88"/>
              <a:gd name="T6" fmla="*/ 7 w 81"/>
              <a:gd name="T7" fmla="*/ 4 h 88"/>
              <a:gd name="T8" fmla="*/ 19 w 81"/>
              <a:gd name="T9" fmla="*/ 7 h 88"/>
              <a:gd name="T10" fmla="*/ 28 w 81"/>
              <a:gd name="T11" fmla="*/ 11 h 88"/>
              <a:gd name="T12" fmla="*/ 43 w 81"/>
              <a:gd name="T13" fmla="*/ 10 h 88"/>
              <a:gd name="T14" fmla="*/ 36 w 81"/>
              <a:gd name="T15" fmla="*/ 27 h 88"/>
              <a:gd name="T16" fmla="*/ 67 w 81"/>
              <a:gd name="T17" fmla="*/ 33 h 88"/>
              <a:gd name="T18" fmla="*/ 81 w 81"/>
              <a:gd name="T19" fmla="*/ 62 h 88"/>
              <a:gd name="T20" fmla="*/ 59 w 81"/>
              <a:gd name="T21" fmla="*/ 72 h 88"/>
              <a:gd name="T22" fmla="*/ 53 w 81"/>
              <a:gd name="T23" fmla="*/ 88 h 88"/>
              <a:gd name="T24" fmla="*/ 57 w 81"/>
              <a:gd name="T25" fmla="*/ 67 h 88"/>
              <a:gd name="T26" fmla="*/ 65 w 81"/>
              <a:gd name="T27" fmla="*/ 58 h 88"/>
              <a:gd name="T28" fmla="*/ 55 w 81"/>
              <a:gd name="T29" fmla="*/ 44 h 88"/>
              <a:gd name="T30" fmla="*/ 12 w 81"/>
              <a:gd name="T31" fmla="*/ 59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81" h="88">
                <a:moveTo>
                  <a:pt x="12" y="59"/>
                </a:moveTo>
                <a:cubicBezTo>
                  <a:pt x="5" y="48"/>
                  <a:pt x="4" y="39"/>
                  <a:pt x="8" y="30"/>
                </a:cubicBezTo>
                <a:cubicBezTo>
                  <a:pt x="9" y="25"/>
                  <a:pt x="10" y="17"/>
                  <a:pt x="7" y="15"/>
                </a:cubicBezTo>
                <a:cubicBezTo>
                  <a:pt x="1" y="10"/>
                  <a:pt x="0" y="8"/>
                  <a:pt x="7" y="4"/>
                </a:cubicBezTo>
                <a:cubicBezTo>
                  <a:pt x="12" y="0"/>
                  <a:pt x="16" y="1"/>
                  <a:pt x="19" y="7"/>
                </a:cubicBezTo>
                <a:cubicBezTo>
                  <a:pt x="21" y="11"/>
                  <a:pt x="23" y="15"/>
                  <a:pt x="28" y="11"/>
                </a:cubicBezTo>
                <a:cubicBezTo>
                  <a:pt x="33" y="7"/>
                  <a:pt x="38" y="4"/>
                  <a:pt x="43" y="10"/>
                </a:cubicBezTo>
                <a:cubicBezTo>
                  <a:pt x="48" y="18"/>
                  <a:pt x="36" y="20"/>
                  <a:pt x="36" y="27"/>
                </a:cubicBezTo>
                <a:cubicBezTo>
                  <a:pt x="46" y="30"/>
                  <a:pt x="57" y="22"/>
                  <a:pt x="67" y="33"/>
                </a:cubicBezTo>
                <a:cubicBezTo>
                  <a:pt x="75" y="42"/>
                  <a:pt x="68" y="57"/>
                  <a:pt x="81" y="62"/>
                </a:cubicBezTo>
                <a:cubicBezTo>
                  <a:pt x="75" y="68"/>
                  <a:pt x="69" y="72"/>
                  <a:pt x="59" y="72"/>
                </a:cubicBezTo>
                <a:cubicBezTo>
                  <a:pt x="47" y="71"/>
                  <a:pt x="61" y="85"/>
                  <a:pt x="53" y="88"/>
                </a:cubicBezTo>
                <a:cubicBezTo>
                  <a:pt x="45" y="77"/>
                  <a:pt x="45" y="72"/>
                  <a:pt x="57" y="67"/>
                </a:cubicBezTo>
                <a:cubicBezTo>
                  <a:pt x="62" y="65"/>
                  <a:pt x="69" y="64"/>
                  <a:pt x="65" y="58"/>
                </a:cubicBezTo>
                <a:cubicBezTo>
                  <a:pt x="62" y="53"/>
                  <a:pt x="60" y="41"/>
                  <a:pt x="55" y="44"/>
                </a:cubicBezTo>
                <a:cubicBezTo>
                  <a:pt x="41" y="53"/>
                  <a:pt x="21" y="36"/>
                  <a:pt x="12" y="59"/>
                </a:cubicBezTo>
                <a:close/>
              </a:path>
            </a:pathLst>
          </a:custGeom>
          <a:solidFill>
            <a:srgbClr val="F3A5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08" name="Freeform 123">
            <a:extLst>
              <a:ext uri="{FF2B5EF4-FFF2-40B4-BE49-F238E27FC236}">
                <a16:creationId xmlns:a16="http://schemas.microsoft.com/office/drawing/2014/main" id="{2ABB5256-E9F3-4DE4-98C7-453A60D010BF}"/>
              </a:ext>
            </a:extLst>
          </p:cNvPr>
          <p:cNvSpPr>
            <a:spLocks/>
          </p:cNvSpPr>
          <p:nvPr/>
        </p:nvSpPr>
        <p:spPr bwMode="auto">
          <a:xfrm>
            <a:off x="4391025" y="2060575"/>
            <a:ext cx="84138" cy="50800"/>
          </a:xfrm>
          <a:custGeom>
            <a:avLst/>
            <a:gdLst>
              <a:gd name="T0" fmla="*/ 0 w 33"/>
              <a:gd name="T1" fmla="*/ 17 h 20"/>
              <a:gd name="T2" fmla="*/ 21 w 33"/>
              <a:gd name="T3" fmla="*/ 0 h 20"/>
              <a:gd name="T4" fmla="*/ 28 w 33"/>
              <a:gd name="T5" fmla="*/ 1 h 20"/>
              <a:gd name="T6" fmla="*/ 32 w 33"/>
              <a:gd name="T7" fmla="*/ 15 h 20"/>
              <a:gd name="T8" fmla="*/ 25 w 33"/>
              <a:gd name="T9" fmla="*/ 19 h 20"/>
              <a:gd name="T10" fmla="*/ 0 w 33"/>
              <a:gd name="T11" fmla="*/ 17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3" h="20">
                <a:moveTo>
                  <a:pt x="0" y="17"/>
                </a:moveTo>
                <a:cubicBezTo>
                  <a:pt x="6" y="7"/>
                  <a:pt x="24" y="17"/>
                  <a:pt x="21" y="0"/>
                </a:cubicBezTo>
                <a:cubicBezTo>
                  <a:pt x="23" y="0"/>
                  <a:pt x="26" y="0"/>
                  <a:pt x="28" y="1"/>
                </a:cubicBezTo>
                <a:cubicBezTo>
                  <a:pt x="33" y="4"/>
                  <a:pt x="32" y="11"/>
                  <a:pt x="32" y="15"/>
                </a:cubicBezTo>
                <a:cubicBezTo>
                  <a:pt x="33" y="20"/>
                  <a:pt x="28" y="20"/>
                  <a:pt x="25" y="19"/>
                </a:cubicBezTo>
                <a:cubicBezTo>
                  <a:pt x="18" y="16"/>
                  <a:pt x="10" y="15"/>
                  <a:pt x="0" y="17"/>
                </a:cubicBezTo>
                <a:close/>
              </a:path>
            </a:pathLst>
          </a:custGeom>
          <a:solidFill>
            <a:srgbClr val="F291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3082" name="Grupo 3081">
            <a:extLst>
              <a:ext uri="{FF2B5EF4-FFF2-40B4-BE49-F238E27FC236}">
                <a16:creationId xmlns:a16="http://schemas.microsoft.com/office/drawing/2014/main" id="{701C3E88-D9E4-4CAA-9167-D981EE9A596F}"/>
              </a:ext>
            </a:extLst>
          </p:cNvPr>
          <p:cNvGrpSpPr/>
          <p:nvPr/>
        </p:nvGrpSpPr>
        <p:grpSpPr>
          <a:xfrm>
            <a:off x="5929313" y="347663"/>
            <a:ext cx="3052763" cy="4519613"/>
            <a:chOff x="5929313" y="347663"/>
            <a:chExt cx="3052763" cy="4519613"/>
          </a:xfrm>
        </p:grpSpPr>
        <p:sp>
          <p:nvSpPr>
            <p:cNvPr id="3011" name="Freeform 127">
              <a:extLst>
                <a:ext uri="{FF2B5EF4-FFF2-40B4-BE49-F238E27FC236}">
                  <a16:creationId xmlns:a16="http://schemas.microsoft.com/office/drawing/2014/main" id="{13DD4126-3219-4E2C-B24E-3A8A42F69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5800" y="3341688"/>
              <a:ext cx="1835150" cy="1525588"/>
            </a:xfrm>
            <a:custGeom>
              <a:avLst/>
              <a:gdLst>
                <a:gd name="T0" fmla="*/ 135 w 181"/>
                <a:gd name="T1" fmla="*/ 9 h 151"/>
                <a:gd name="T2" fmla="*/ 166 w 181"/>
                <a:gd name="T3" fmla="*/ 40 h 151"/>
                <a:gd name="T4" fmla="*/ 176 w 181"/>
                <a:gd name="T5" fmla="*/ 98 h 151"/>
                <a:gd name="T6" fmla="*/ 164 w 181"/>
                <a:gd name="T7" fmla="*/ 113 h 151"/>
                <a:gd name="T8" fmla="*/ 155 w 181"/>
                <a:gd name="T9" fmla="*/ 119 h 151"/>
                <a:gd name="T10" fmla="*/ 118 w 181"/>
                <a:gd name="T11" fmla="*/ 132 h 151"/>
                <a:gd name="T12" fmla="*/ 91 w 181"/>
                <a:gd name="T13" fmla="*/ 127 h 151"/>
                <a:gd name="T14" fmla="*/ 72 w 181"/>
                <a:gd name="T15" fmla="*/ 126 h 151"/>
                <a:gd name="T16" fmla="*/ 49 w 181"/>
                <a:gd name="T17" fmla="*/ 137 h 151"/>
                <a:gd name="T18" fmla="*/ 41 w 181"/>
                <a:gd name="T19" fmla="*/ 143 h 151"/>
                <a:gd name="T20" fmla="*/ 10 w 181"/>
                <a:gd name="T21" fmla="*/ 136 h 151"/>
                <a:gd name="T22" fmla="*/ 1 w 181"/>
                <a:gd name="T23" fmla="*/ 93 h 151"/>
                <a:gd name="T24" fmla="*/ 15 w 181"/>
                <a:gd name="T25" fmla="*/ 49 h 151"/>
                <a:gd name="T26" fmla="*/ 16 w 181"/>
                <a:gd name="T27" fmla="*/ 49 h 151"/>
                <a:gd name="T28" fmla="*/ 36 w 181"/>
                <a:gd name="T29" fmla="*/ 42 h 151"/>
                <a:gd name="T30" fmla="*/ 49 w 181"/>
                <a:gd name="T31" fmla="*/ 29 h 151"/>
                <a:gd name="T32" fmla="*/ 52 w 181"/>
                <a:gd name="T33" fmla="*/ 27 h 151"/>
                <a:gd name="T34" fmla="*/ 53 w 181"/>
                <a:gd name="T35" fmla="*/ 29 h 151"/>
                <a:gd name="T36" fmla="*/ 52 w 181"/>
                <a:gd name="T37" fmla="*/ 31 h 151"/>
                <a:gd name="T38" fmla="*/ 40 w 181"/>
                <a:gd name="T39" fmla="*/ 67 h 151"/>
                <a:gd name="T40" fmla="*/ 38 w 181"/>
                <a:gd name="T41" fmla="*/ 80 h 151"/>
                <a:gd name="T42" fmla="*/ 39 w 181"/>
                <a:gd name="T43" fmla="*/ 84 h 151"/>
                <a:gd name="T44" fmla="*/ 42 w 181"/>
                <a:gd name="T45" fmla="*/ 81 h 151"/>
                <a:gd name="T46" fmla="*/ 47 w 181"/>
                <a:gd name="T47" fmla="*/ 71 h 151"/>
                <a:gd name="T48" fmla="*/ 51 w 181"/>
                <a:gd name="T49" fmla="*/ 61 h 151"/>
                <a:gd name="T50" fmla="*/ 59 w 181"/>
                <a:gd name="T51" fmla="*/ 43 h 151"/>
                <a:gd name="T52" fmla="*/ 68 w 181"/>
                <a:gd name="T53" fmla="*/ 27 h 151"/>
                <a:gd name="T54" fmla="*/ 81 w 181"/>
                <a:gd name="T55" fmla="*/ 5 h 151"/>
                <a:gd name="T56" fmla="*/ 84 w 181"/>
                <a:gd name="T57" fmla="*/ 4 h 151"/>
                <a:gd name="T58" fmla="*/ 85 w 181"/>
                <a:gd name="T59" fmla="*/ 7 h 151"/>
                <a:gd name="T60" fmla="*/ 84 w 181"/>
                <a:gd name="T61" fmla="*/ 17 h 151"/>
                <a:gd name="T62" fmla="*/ 81 w 181"/>
                <a:gd name="T63" fmla="*/ 72 h 151"/>
                <a:gd name="T64" fmla="*/ 82 w 181"/>
                <a:gd name="T65" fmla="*/ 99 h 151"/>
                <a:gd name="T66" fmla="*/ 84 w 181"/>
                <a:gd name="T67" fmla="*/ 103 h 151"/>
                <a:gd name="T68" fmla="*/ 82 w 181"/>
                <a:gd name="T69" fmla="*/ 88 h 151"/>
                <a:gd name="T70" fmla="*/ 82 w 181"/>
                <a:gd name="T71" fmla="*/ 55 h 151"/>
                <a:gd name="T72" fmla="*/ 86 w 181"/>
                <a:gd name="T73" fmla="*/ 6 h 151"/>
                <a:gd name="T74" fmla="*/ 88 w 181"/>
                <a:gd name="T75" fmla="*/ 1 h 151"/>
                <a:gd name="T76" fmla="*/ 94 w 181"/>
                <a:gd name="T77" fmla="*/ 5 h 151"/>
                <a:gd name="T78" fmla="*/ 101 w 181"/>
                <a:gd name="T79" fmla="*/ 14 h 151"/>
                <a:gd name="T80" fmla="*/ 107 w 181"/>
                <a:gd name="T81" fmla="*/ 30 h 151"/>
                <a:gd name="T82" fmla="*/ 106 w 181"/>
                <a:gd name="T83" fmla="*/ 34 h 151"/>
                <a:gd name="T84" fmla="*/ 105 w 181"/>
                <a:gd name="T85" fmla="*/ 48 h 151"/>
                <a:gd name="T86" fmla="*/ 105 w 181"/>
                <a:gd name="T87" fmla="*/ 50 h 151"/>
                <a:gd name="T88" fmla="*/ 108 w 181"/>
                <a:gd name="T89" fmla="*/ 54 h 151"/>
                <a:gd name="T90" fmla="*/ 110 w 181"/>
                <a:gd name="T91" fmla="*/ 51 h 151"/>
                <a:gd name="T92" fmla="*/ 120 w 181"/>
                <a:gd name="T93" fmla="*/ 29 h 151"/>
                <a:gd name="T94" fmla="*/ 124 w 181"/>
                <a:gd name="T95" fmla="*/ 20 h 151"/>
                <a:gd name="T96" fmla="*/ 116 w 181"/>
                <a:gd name="T97" fmla="*/ 6 h 151"/>
                <a:gd name="T98" fmla="*/ 113 w 181"/>
                <a:gd name="T99" fmla="*/ 3 h 151"/>
                <a:gd name="T100" fmla="*/ 117 w 181"/>
                <a:gd name="T101" fmla="*/ 2 h 151"/>
                <a:gd name="T102" fmla="*/ 123 w 181"/>
                <a:gd name="T103" fmla="*/ 1 h 151"/>
                <a:gd name="T104" fmla="*/ 132 w 181"/>
                <a:gd name="T105" fmla="*/ 6 h 151"/>
                <a:gd name="T106" fmla="*/ 135 w 181"/>
                <a:gd name="T107" fmla="*/ 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1" h="151">
                  <a:moveTo>
                    <a:pt x="135" y="9"/>
                  </a:moveTo>
                  <a:cubicBezTo>
                    <a:pt x="148" y="17"/>
                    <a:pt x="159" y="27"/>
                    <a:pt x="166" y="40"/>
                  </a:cubicBezTo>
                  <a:cubicBezTo>
                    <a:pt x="177" y="58"/>
                    <a:pt x="181" y="77"/>
                    <a:pt x="176" y="98"/>
                  </a:cubicBezTo>
                  <a:cubicBezTo>
                    <a:pt x="175" y="105"/>
                    <a:pt x="171" y="110"/>
                    <a:pt x="164" y="113"/>
                  </a:cubicBezTo>
                  <a:cubicBezTo>
                    <a:pt x="160" y="114"/>
                    <a:pt x="157" y="116"/>
                    <a:pt x="155" y="119"/>
                  </a:cubicBezTo>
                  <a:cubicBezTo>
                    <a:pt x="145" y="131"/>
                    <a:pt x="132" y="133"/>
                    <a:pt x="118" y="132"/>
                  </a:cubicBezTo>
                  <a:cubicBezTo>
                    <a:pt x="109" y="131"/>
                    <a:pt x="100" y="129"/>
                    <a:pt x="91" y="127"/>
                  </a:cubicBezTo>
                  <a:cubicBezTo>
                    <a:pt x="85" y="126"/>
                    <a:pt x="78" y="126"/>
                    <a:pt x="72" y="126"/>
                  </a:cubicBezTo>
                  <a:cubicBezTo>
                    <a:pt x="63" y="126"/>
                    <a:pt x="56" y="131"/>
                    <a:pt x="49" y="137"/>
                  </a:cubicBezTo>
                  <a:cubicBezTo>
                    <a:pt x="47" y="139"/>
                    <a:pt x="44" y="141"/>
                    <a:pt x="41" y="143"/>
                  </a:cubicBezTo>
                  <a:cubicBezTo>
                    <a:pt x="29" y="151"/>
                    <a:pt x="16" y="148"/>
                    <a:pt x="10" y="136"/>
                  </a:cubicBezTo>
                  <a:cubicBezTo>
                    <a:pt x="2" y="122"/>
                    <a:pt x="0" y="108"/>
                    <a:pt x="1" y="93"/>
                  </a:cubicBezTo>
                  <a:cubicBezTo>
                    <a:pt x="2" y="77"/>
                    <a:pt x="8" y="63"/>
                    <a:pt x="15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24" y="50"/>
                    <a:pt x="30" y="47"/>
                    <a:pt x="36" y="42"/>
                  </a:cubicBezTo>
                  <a:cubicBezTo>
                    <a:pt x="41" y="38"/>
                    <a:pt x="46" y="34"/>
                    <a:pt x="49" y="29"/>
                  </a:cubicBezTo>
                  <a:cubicBezTo>
                    <a:pt x="50" y="28"/>
                    <a:pt x="51" y="27"/>
                    <a:pt x="52" y="27"/>
                  </a:cubicBezTo>
                  <a:cubicBezTo>
                    <a:pt x="53" y="27"/>
                    <a:pt x="53" y="28"/>
                    <a:pt x="53" y="29"/>
                  </a:cubicBezTo>
                  <a:cubicBezTo>
                    <a:pt x="53" y="30"/>
                    <a:pt x="53" y="30"/>
                    <a:pt x="52" y="31"/>
                  </a:cubicBezTo>
                  <a:cubicBezTo>
                    <a:pt x="44" y="41"/>
                    <a:pt x="42" y="54"/>
                    <a:pt x="40" y="67"/>
                  </a:cubicBezTo>
                  <a:cubicBezTo>
                    <a:pt x="39" y="71"/>
                    <a:pt x="38" y="75"/>
                    <a:pt x="38" y="80"/>
                  </a:cubicBezTo>
                  <a:cubicBezTo>
                    <a:pt x="38" y="81"/>
                    <a:pt x="37" y="84"/>
                    <a:pt x="39" y="84"/>
                  </a:cubicBezTo>
                  <a:cubicBezTo>
                    <a:pt x="41" y="85"/>
                    <a:pt x="41" y="82"/>
                    <a:pt x="42" y="81"/>
                  </a:cubicBezTo>
                  <a:cubicBezTo>
                    <a:pt x="43" y="77"/>
                    <a:pt x="45" y="74"/>
                    <a:pt x="47" y="71"/>
                  </a:cubicBezTo>
                  <a:cubicBezTo>
                    <a:pt x="50" y="69"/>
                    <a:pt x="52" y="65"/>
                    <a:pt x="51" y="61"/>
                  </a:cubicBezTo>
                  <a:cubicBezTo>
                    <a:pt x="50" y="54"/>
                    <a:pt x="53" y="48"/>
                    <a:pt x="59" y="43"/>
                  </a:cubicBezTo>
                  <a:cubicBezTo>
                    <a:pt x="64" y="39"/>
                    <a:pt x="66" y="33"/>
                    <a:pt x="68" y="27"/>
                  </a:cubicBezTo>
                  <a:cubicBezTo>
                    <a:pt x="70" y="19"/>
                    <a:pt x="76" y="12"/>
                    <a:pt x="81" y="5"/>
                  </a:cubicBezTo>
                  <a:cubicBezTo>
                    <a:pt x="82" y="4"/>
                    <a:pt x="83" y="3"/>
                    <a:pt x="84" y="4"/>
                  </a:cubicBezTo>
                  <a:cubicBezTo>
                    <a:pt x="85" y="5"/>
                    <a:pt x="85" y="6"/>
                    <a:pt x="85" y="7"/>
                  </a:cubicBezTo>
                  <a:cubicBezTo>
                    <a:pt x="85" y="10"/>
                    <a:pt x="85" y="13"/>
                    <a:pt x="84" y="17"/>
                  </a:cubicBezTo>
                  <a:cubicBezTo>
                    <a:pt x="83" y="35"/>
                    <a:pt x="81" y="54"/>
                    <a:pt x="81" y="72"/>
                  </a:cubicBezTo>
                  <a:cubicBezTo>
                    <a:pt x="81" y="81"/>
                    <a:pt x="82" y="90"/>
                    <a:pt x="82" y="99"/>
                  </a:cubicBezTo>
                  <a:cubicBezTo>
                    <a:pt x="83" y="100"/>
                    <a:pt x="83" y="102"/>
                    <a:pt x="84" y="103"/>
                  </a:cubicBezTo>
                  <a:cubicBezTo>
                    <a:pt x="82" y="99"/>
                    <a:pt x="82" y="93"/>
                    <a:pt x="82" y="88"/>
                  </a:cubicBezTo>
                  <a:cubicBezTo>
                    <a:pt x="82" y="77"/>
                    <a:pt x="81" y="66"/>
                    <a:pt x="82" y="55"/>
                  </a:cubicBezTo>
                  <a:cubicBezTo>
                    <a:pt x="83" y="38"/>
                    <a:pt x="84" y="22"/>
                    <a:pt x="86" y="6"/>
                  </a:cubicBezTo>
                  <a:cubicBezTo>
                    <a:pt x="86" y="4"/>
                    <a:pt x="85" y="1"/>
                    <a:pt x="88" y="1"/>
                  </a:cubicBezTo>
                  <a:cubicBezTo>
                    <a:pt x="90" y="0"/>
                    <a:pt x="94" y="3"/>
                    <a:pt x="94" y="5"/>
                  </a:cubicBezTo>
                  <a:cubicBezTo>
                    <a:pt x="95" y="10"/>
                    <a:pt x="98" y="12"/>
                    <a:pt x="101" y="14"/>
                  </a:cubicBezTo>
                  <a:cubicBezTo>
                    <a:pt x="107" y="18"/>
                    <a:pt x="110" y="22"/>
                    <a:pt x="107" y="30"/>
                  </a:cubicBezTo>
                  <a:cubicBezTo>
                    <a:pt x="106" y="31"/>
                    <a:pt x="106" y="33"/>
                    <a:pt x="106" y="34"/>
                  </a:cubicBezTo>
                  <a:cubicBezTo>
                    <a:pt x="106" y="39"/>
                    <a:pt x="106" y="43"/>
                    <a:pt x="105" y="48"/>
                  </a:cubicBezTo>
                  <a:cubicBezTo>
                    <a:pt x="105" y="49"/>
                    <a:pt x="105" y="49"/>
                    <a:pt x="105" y="50"/>
                  </a:cubicBezTo>
                  <a:cubicBezTo>
                    <a:pt x="105" y="52"/>
                    <a:pt x="106" y="54"/>
                    <a:pt x="108" y="54"/>
                  </a:cubicBezTo>
                  <a:cubicBezTo>
                    <a:pt x="110" y="54"/>
                    <a:pt x="110" y="52"/>
                    <a:pt x="110" y="51"/>
                  </a:cubicBezTo>
                  <a:cubicBezTo>
                    <a:pt x="110" y="42"/>
                    <a:pt x="116" y="36"/>
                    <a:pt x="120" y="29"/>
                  </a:cubicBezTo>
                  <a:cubicBezTo>
                    <a:pt x="122" y="26"/>
                    <a:pt x="124" y="23"/>
                    <a:pt x="124" y="20"/>
                  </a:cubicBezTo>
                  <a:cubicBezTo>
                    <a:pt x="126" y="14"/>
                    <a:pt x="123" y="10"/>
                    <a:pt x="116" y="6"/>
                  </a:cubicBezTo>
                  <a:cubicBezTo>
                    <a:pt x="115" y="5"/>
                    <a:pt x="112" y="5"/>
                    <a:pt x="113" y="3"/>
                  </a:cubicBezTo>
                  <a:cubicBezTo>
                    <a:pt x="113" y="1"/>
                    <a:pt x="116" y="2"/>
                    <a:pt x="117" y="2"/>
                  </a:cubicBezTo>
                  <a:cubicBezTo>
                    <a:pt x="119" y="1"/>
                    <a:pt x="121" y="1"/>
                    <a:pt x="123" y="1"/>
                  </a:cubicBezTo>
                  <a:cubicBezTo>
                    <a:pt x="126" y="3"/>
                    <a:pt x="129" y="4"/>
                    <a:pt x="132" y="6"/>
                  </a:cubicBezTo>
                  <a:cubicBezTo>
                    <a:pt x="133" y="7"/>
                    <a:pt x="135" y="7"/>
                    <a:pt x="135" y="9"/>
                  </a:cubicBezTo>
                  <a:close/>
                </a:path>
              </a:pathLst>
            </a:custGeom>
            <a:solidFill>
              <a:srgbClr val="F8B2A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12" name="Freeform 128">
              <a:extLst>
                <a:ext uri="{FF2B5EF4-FFF2-40B4-BE49-F238E27FC236}">
                  <a16:creationId xmlns:a16="http://schemas.microsoft.com/office/drawing/2014/main" id="{0109D639-A7D0-4A34-8C3A-9EFC12A3D0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9313" y="347663"/>
              <a:ext cx="3052763" cy="4075113"/>
            </a:xfrm>
            <a:custGeom>
              <a:avLst/>
              <a:gdLst>
                <a:gd name="T0" fmla="*/ 233 w 301"/>
                <a:gd name="T1" fmla="*/ 320 h 403"/>
                <a:gd name="T2" fmla="*/ 213 w 301"/>
                <a:gd name="T3" fmla="*/ 346 h 403"/>
                <a:gd name="T4" fmla="*/ 203 w 301"/>
                <a:gd name="T5" fmla="*/ 302 h 403"/>
                <a:gd name="T6" fmla="*/ 192 w 301"/>
                <a:gd name="T7" fmla="*/ 386 h 403"/>
                <a:gd name="T8" fmla="*/ 189 w 301"/>
                <a:gd name="T9" fmla="*/ 360 h 403"/>
                <a:gd name="T10" fmla="*/ 186 w 301"/>
                <a:gd name="T11" fmla="*/ 309 h 403"/>
                <a:gd name="T12" fmla="*/ 155 w 301"/>
                <a:gd name="T13" fmla="*/ 371 h 403"/>
                <a:gd name="T14" fmla="*/ 146 w 301"/>
                <a:gd name="T15" fmla="*/ 380 h 403"/>
                <a:gd name="T16" fmla="*/ 167 w 301"/>
                <a:gd name="T17" fmla="*/ 315 h 403"/>
                <a:gd name="T18" fmla="*/ 169 w 301"/>
                <a:gd name="T19" fmla="*/ 300 h 403"/>
                <a:gd name="T20" fmla="*/ 126 w 301"/>
                <a:gd name="T21" fmla="*/ 287 h 403"/>
                <a:gd name="T22" fmla="*/ 82 w 301"/>
                <a:gd name="T23" fmla="*/ 286 h 403"/>
                <a:gd name="T24" fmla="*/ 128 w 301"/>
                <a:gd name="T25" fmla="*/ 252 h 403"/>
                <a:gd name="T26" fmla="*/ 129 w 301"/>
                <a:gd name="T27" fmla="*/ 240 h 403"/>
                <a:gd name="T28" fmla="*/ 83 w 301"/>
                <a:gd name="T29" fmla="*/ 234 h 403"/>
                <a:gd name="T30" fmla="*/ 114 w 301"/>
                <a:gd name="T31" fmla="*/ 187 h 403"/>
                <a:gd name="T32" fmla="*/ 141 w 301"/>
                <a:gd name="T33" fmla="*/ 167 h 403"/>
                <a:gd name="T34" fmla="*/ 72 w 301"/>
                <a:gd name="T35" fmla="*/ 158 h 403"/>
                <a:gd name="T36" fmla="*/ 87 w 301"/>
                <a:gd name="T37" fmla="*/ 144 h 403"/>
                <a:gd name="T38" fmla="*/ 155 w 301"/>
                <a:gd name="T39" fmla="*/ 162 h 403"/>
                <a:gd name="T40" fmla="*/ 103 w 301"/>
                <a:gd name="T41" fmla="*/ 127 h 403"/>
                <a:gd name="T42" fmla="*/ 48 w 301"/>
                <a:gd name="T43" fmla="*/ 144 h 403"/>
                <a:gd name="T44" fmla="*/ 48 w 301"/>
                <a:gd name="T45" fmla="*/ 128 h 403"/>
                <a:gd name="T46" fmla="*/ 94 w 301"/>
                <a:gd name="T47" fmla="*/ 109 h 403"/>
                <a:gd name="T48" fmla="*/ 122 w 301"/>
                <a:gd name="T49" fmla="*/ 105 h 403"/>
                <a:gd name="T50" fmla="*/ 49 w 301"/>
                <a:gd name="T51" fmla="*/ 104 h 403"/>
                <a:gd name="T52" fmla="*/ 42 w 301"/>
                <a:gd name="T53" fmla="*/ 97 h 403"/>
                <a:gd name="T54" fmla="*/ 44 w 301"/>
                <a:gd name="T55" fmla="*/ 85 h 403"/>
                <a:gd name="T56" fmla="*/ 32 w 301"/>
                <a:gd name="T57" fmla="*/ 72 h 403"/>
                <a:gd name="T58" fmla="*/ 98 w 301"/>
                <a:gd name="T59" fmla="*/ 88 h 403"/>
                <a:gd name="T60" fmla="*/ 81 w 301"/>
                <a:gd name="T61" fmla="*/ 61 h 403"/>
                <a:gd name="T62" fmla="*/ 58 w 301"/>
                <a:gd name="T63" fmla="*/ 1 h 403"/>
                <a:gd name="T64" fmla="*/ 94 w 301"/>
                <a:gd name="T65" fmla="*/ 50 h 403"/>
                <a:gd name="T66" fmla="*/ 115 w 301"/>
                <a:gd name="T67" fmla="*/ 97 h 403"/>
                <a:gd name="T68" fmla="*/ 118 w 301"/>
                <a:gd name="T69" fmla="*/ 54 h 403"/>
                <a:gd name="T70" fmla="*/ 122 w 301"/>
                <a:gd name="T71" fmla="*/ 11 h 403"/>
                <a:gd name="T72" fmla="*/ 131 w 301"/>
                <a:gd name="T73" fmla="*/ 64 h 403"/>
                <a:gd name="T74" fmla="*/ 129 w 301"/>
                <a:gd name="T75" fmla="*/ 104 h 403"/>
                <a:gd name="T76" fmla="*/ 147 w 301"/>
                <a:gd name="T77" fmla="*/ 47 h 403"/>
                <a:gd name="T78" fmla="*/ 170 w 301"/>
                <a:gd name="T79" fmla="*/ 46 h 403"/>
                <a:gd name="T80" fmla="*/ 175 w 301"/>
                <a:gd name="T81" fmla="*/ 96 h 403"/>
                <a:gd name="T82" fmla="*/ 166 w 301"/>
                <a:gd name="T83" fmla="*/ 153 h 403"/>
                <a:gd name="T84" fmla="*/ 208 w 301"/>
                <a:gd name="T85" fmla="*/ 68 h 403"/>
                <a:gd name="T86" fmla="*/ 211 w 301"/>
                <a:gd name="T87" fmla="*/ 82 h 403"/>
                <a:gd name="T88" fmla="*/ 193 w 301"/>
                <a:gd name="T89" fmla="*/ 125 h 403"/>
                <a:gd name="T90" fmla="*/ 220 w 301"/>
                <a:gd name="T91" fmla="*/ 120 h 403"/>
                <a:gd name="T92" fmla="*/ 259 w 301"/>
                <a:gd name="T93" fmla="*/ 116 h 403"/>
                <a:gd name="T94" fmla="*/ 215 w 301"/>
                <a:gd name="T95" fmla="*/ 145 h 403"/>
                <a:gd name="T96" fmla="*/ 198 w 301"/>
                <a:gd name="T97" fmla="*/ 202 h 403"/>
                <a:gd name="T98" fmla="*/ 223 w 301"/>
                <a:gd name="T99" fmla="*/ 201 h 403"/>
                <a:gd name="T100" fmla="*/ 248 w 301"/>
                <a:gd name="T101" fmla="*/ 200 h 403"/>
                <a:gd name="T102" fmla="*/ 212 w 301"/>
                <a:gd name="T103" fmla="*/ 219 h 403"/>
                <a:gd name="T104" fmla="*/ 217 w 301"/>
                <a:gd name="T105" fmla="*/ 232 h 403"/>
                <a:gd name="T106" fmla="*/ 267 w 301"/>
                <a:gd name="T107" fmla="*/ 215 h 403"/>
                <a:gd name="T108" fmla="*/ 222 w 301"/>
                <a:gd name="T109" fmla="*/ 246 h 403"/>
                <a:gd name="T110" fmla="*/ 196 w 301"/>
                <a:gd name="T111" fmla="*/ 267 h 403"/>
                <a:gd name="T112" fmla="*/ 200 w 301"/>
                <a:gd name="T113" fmla="*/ 285 h 403"/>
                <a:gd name="T114" fmla="*/ 272 w 301"/>
                <a:gd name="T115" fmla="*/ 235 h 403"/>
                <a:gd name="T116" fmla="*/ 252 w 301"/>
                <a:gd name="T117" fmla="*/ 268 h 403"/>
                <a:gd name="T118" fmla="*/ 266 w 301"/>
                <a:gd name="T119" fmla="*/ 292 h 403"/>
                <a:gd name="T120" fmla="*/ 299 w 301"/>
                <a:gd name="T121" fmla="*/ 314 h 403"/>
                <a:gd name="T122" fmla="*/ 232 w 301"/>
                <a:gd name="T123" fmla="*/ 298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1" h="403">
                  <a:moveTo>
                    <a:pt x="232" y="298"/>
                  </a:moveTo>
                  <a:cubicBezTo>
                    <a:pt x="229" y="298"/>
                    <a:pt x="226" y="299"/>
                    <a:pt x="222" y="299"/>
                  </a:cubicBezTo>
                  <a:cubicBezTo>
                    <a:pt x="224" y="301"/>
                    <a:pt x="227" y="301"/>
                    <a:pt x="229" y="303"/>
                  </a:cubicBezTo>
                  <a:cubicBezTo>
                    <a:pt x="235" y="308"/>
                    <a:pt x="236" y="313"/>
                    <a:pt x="233" y="320"/>
                  </a:cubicBezTo>
                  <a:cubicBezTo>
                    <a:pt x="232" y="324"/>
                    <a:pt x="230" y="326"/>
                    <a:pt x="228" y="329"/>
                  </a:cubicBezTo>
                  <a:cubicBezTo>
                    <a:pt x="224" y="335"/>
                    <a:pt x="220" y="340"/>
                    <a:pt x="220" y="347"/>
                  </a:cubicBezTo>
                  <a:cubicBezTo>
                    <a:pt x="220" y="349"/>
                    <a:pt x="220" y="352"/>
                    <a:pt x="217" y="352"/>
                  </a:cubicBezTo>
                  <a:cubicBezTo>
                    <a:pt x="214" y="351"/>
                    <a:pt x="213" y="349"/>
                    <a:pt x="213" y="346"/>
                  </a:cubicBezTo>
                  <a:cubicBezTo>
                    <a:pt x="215" y="338"/>
                    <a:pt x="213" y="330"/>
                    <a:pt x="216" y="322"/>
                  </a:cubicBezTo>
                  <a:cubicBezTo>
                    <a:pt x="217" y="320"/>
                    <a:pt x="216" y="317"/>
                    <a:pt x="214" y="315"/>
                  </a:cubicBezTo>
                  <a:cubicBezTo>
                    <a:pt x="212" y="313"/>
                    <a:pt x="210" y="311"/>
                    <a:pt x="208" y="310"/>
                  </a:cubicBezTo>
                  <a:cubicBezTo>
                    <a:pt x="205" y="308"/>
                    <a:pt x="202" y="307"/>
                    <a:pt x="203" y="302"/>
                  </a:cubicBezTo>
                  <a:cubicBezTo>
                    <a:pt x="203" y="299"/>
                    <a:pt x="200" y="298"/>
                    <a:pt x="197" y="298"/>
                  </a:cubicBezTo>
                  <a:cubicBezTo>
                    <a:pt x="196" y="297"/>
                    <a:pt x="196" y="299"/>
                    <a:pt x="196" y="299"/>
                  </a:cubicBezTo>
                  <a:cubicBezTo>
                    <a:pt x="195" y="305"/>
                    <a:pt x="195" y="312"/>
                    <a:pt x="194" y="318"/>
                  </a:cubicBezTo>
                  <a:cubicBezTo>
                    <a:pt x="192" y="340"/>
                    <a:pt x="191" y="363"/>
                    <a:pt x="192" y="386"/>
                  </a:cubicBezTo>
                  <a:cubicBezTo>
                    <a:pt x="192" y="391"/>
                    <a:pt x="193" y="396"/>
                    <a:pt x="194" y="401"/>
                  </a:cubicBezTo>
                  <a:cubicBezTo>
                    <a:pt x="195" y="402"/>
                    <a:pt x="195" y="402"/>
                    <a:pt x="194" y="403"/>
                  </a:cubicBezTo>
                  <a:cubicBezTo>
                    <a:pt x="192" y="402"/>
                    <a:pt x="191" y="399"/>
                    <a:pt x="191" y="397"/>
                  </a:cubicBezTo>
                  <a:cubicBezTo>
                    <a:pt x="189" y="384"/>
                    <a:pt x="188" y="372"/>
                    <a:pt x="189" y="360"/>
                  </a:cubicBezTo>
                  <a:cubicBezTo>
                    <a:pt x="189" y="351"/>
                    <a:pt x="190" y="342"/>
                    <a:pt x="191" y="333"/>
                  </a:cubicBezTo>
                  <a:cubicBezTo>
                    <a:pt x="191" y="323"/>
                    <a:pt x="192" y="313"/>
                    <a:pt x="193" y="303"/>
                  </a:cubicBezTo>
                  <a:cubicBezTo>
                    <a:pt x="193" y="302"/>
                    <a:pt x="194" y="301"/>
                    <a:pt x="193" y="300"/>
                  </a:cubicBezTo>
                  <a:cubicBezTo>
                    <a:pt x="190" y="303"/>
                    <a:pt x="188" y="306"/>
                    <a:pt x="186" y="309"/>
                  </a:cubicBezTo>
                  <a:cubicBezTo>
                    <a:pt x="182" y="314"/>
                    <a:pt x="179" y="320"/>
                    <a:pt x="177" y="327"/>
                  </a:cubicBezTo>
                  <a:cubicBezTo>
                    <a:pt x="176" y="334"/>
                    <a:pt x="170" y="338"/>
                    <a:pt x="165" y="343"/>
                  </a:cubicBezTo>
                  <a:cubicBezTo>
                    <a:pt x="162" y="346"/>
                    <a:pt x="161" y="350"/>
                    <a:pt x="161" y="354"/>
                  </a:cubicBezTo>
                  <a:cubicBezTo>
                    <a:pt x="162" y="361"/>
                    <a:pt x="160" y="366"/>
                    <a:pt x="155" y="371"/>
                  </a:cubicBezTo>
                  <a:cubicBezTo>
                    <a:pt x="153" y="373"/>
                    <a:pt x="152" y="376"/>
                    <a:pt x="151" y="378"/>
                  </a:cubicBezTo>
                  <a:cubicBezTo>
                    <a:pt x="151" y="379"/>
                    <a:pt x="151" y="380"/>
                    <a:pt x="150" y="380"/>
                  </a:cubicBezTo>
                  <a:cubicBezTo>
                    <a:pt x="150" y="381"/>
                    <a:pt x="149" y="383"/>
                    <a:pt x="148" y="383"/>
                  </a:cubicBezTo>
                  <a:cubicBezTo>
                    <a:pt x="146" y="383"/>
                    <a:pt x="146" y="381"/>
                    <a:pt x="146" y="380"/>
                  </a:cubicBezTo>
                  <a:cubicBezTo>
                    <a:pt x="145" y="376"/>
                    <a:pt x="146" y="373"/>
                    <a:pt x="146" y="370"/>
                  </a:cubicBezTo>
                  <a:cubicBezTo>
                    <a:pt x="148" y="360"/>
                    <a:pt x="149" y="349"/>
                    <a:pt x="153" y="339"/>
                  </a:cubicBezTo>
                  <a:cubicBezTo>
                    <a:pt x="155" y="334"/>
                    <a:pt x="158" y="329"/>
                    <a:pt x="162" y="324"/>
                  </a:cubicBezTo>
                  <a:cubicBezTo>
                    <a:pt x="163" y="321"/>
                    <a:pt x="165" y="318"/>
                    <a:pt x="167" y="315"/>
                  </a:cubicBezTo>
                  <a:cubicBezTo>
                    <a:pt x="170" y="311"/>
                    <a:pt x="173" y="306"/>
                    <a:pt x="176" y="302"/>
                  </a:cubicBezTo>
                  <a:cubicBezTo>
                    <a:pt x="177" y="302"/>
                    <a:pt x="177" y="302"/>
                    <a:pt x="178" y="301"/>
                  </a:cubicBezTo>
                  <a:cubicBezTo>
                    <a:pt x="179" y="300"/>
                    <a:pt x="177" y="300"/>
                    <a:pt x="177" y="300"/>
                  </a:cubicBezTo>
                  <a:cubicBezTo>
                    <a:pt x="174" y="300"/>
                    <a:pt x="172" y="300"/>
                    <a:pt x="169" y="300"/>
                  </a:cubicBezTo>
                  <a:cubicBezTo>
                    <a:pt x="168" y="299"/>
                    <a:pt x="166" y="298"/>
                    <a:pt x="163" y="298"/>
                  </a:cubicBezTo>
                  <a:cubicBezTo>
                    <a:pt x="158" y="298"/>
                    <a:pt x="153" y="297"/>
                    <a:pt x="147" y="295"/>
                  </a:cubicBezTo>
                  <a:cubicBezTo>
                    <a:pt x="145" y="295"/>
                    <a:pt x="142" y="294"/>
                    <a:pt x="139" y="294"/>
                  </a:cubicBezTo>
                  <a:cubicBezTo>
                    <a:pt x="134" y="294"/>
                    <a:pt x="129" y="292"/>
                    <a:pt x="126" y="287"/>
                  </a:cubicBezTo>
                  <a:cubicBezTo>
                    <a:pt x="122" y="282"/>
                    <a:pt x="118" y="278"/>
                    <a:pt x="116" y="271"/>
                  </a:cubicBezTo>
                  <a:cubicBezTo>
                    <a:pt x="109" y="273"/>
                    <a:pt x="103" y="276"/>
                    <a:pt x="98" y="281"/>
                  </a:cubicBezTo>
                  <a:cubicBezTo>
                    <a:pt x="97" y="282"/>
                    <a:pt x="96" y="283"/>
                    <a:pt x="94" y="283"/>
                  </a:cubicBezTo>
                  <a:cubicBezTo>
                    <a:pt x="90" y="282"/>
                    <a:pt x="86" y="283"/>
                    <a:pt x="82" y="286"/>
                  </a:cubicBezTo>
                  <a:cubicBezTo>
                    <a:pt x="83" y="280"/>
                    <a:pt x="87" y="276"/>
                    <a:pt x="90" y="272"/>
                  </a:cubicBezTo>
                  <a:cubicBezTo>
                    <a:pt x="98" y="264"/>
                    <a:pt x="108" y="259"/>
                    <a:pt x="119" y="255"/>
                  </a:cubicBezTo>
                  <a:cubicBezTo>
                    <a:pt x="120" y="255"/>
                    <a:pt x="121" y="255"/>
                    <a:pt x="123" y="254"/>
                  </a:cubicBezTo>
                  <a:cubicBezTo>
                    <a:pt x="124" y="253"/>
                    <a:pt x="126" y="253"/>
                    <a:pt x="128" y="252"/>
                  </a:cubicBezTo>
                  <a:cubicBezTo>
                    <a:pt x="135" y="251"/>
                    <a:pt x="142" y="251"/>
                    <a:pt x="150" y="249"/>
                  </a:cubicBezTo>
                  <a:cubicBezTo>
                    <a:pt x="151" y="248"/>
                    <a:pt x="153" y="248"/>
                    <a:pt x="154" y="247"/>
                  </a:cubicBezTo>
                  <a:cubicBezTo>
                    <a:pt x="148" y="243"/>
                    <a:pt x="141" y="242"/>
                    <a:pt x="135" y="242"/>
                  </a:cubicBezTo>
                  <a:cubicBezTo>
                    <a:pt x="133" y="241"/>
                    <a:pt x="131" y="241"/>
                    <a:pt x="129" y="240"/>
                  </a:cubicBezTo>
                  <a:cubicBezTo>
                    <a:pt x="123" y="240"/>
                    <a:pt x="118" y="237"/>
                    <a:pt x="113" y="233"/>
                  </a:cubicBezTo>
                  <a:cubicBezTo>
                    <a:pt x="110" y="230"/>
                    <a:pt x="106" y="227"/>
                    <a:pt x="102" y="224"/>
                  </a:cubicBezTo>
                  <a:cubicBezTo>
                    <a:pt x="100" y="222"/>
                    <a:pt x="98" y="222"/>
                    <a:pt x="95" y="223"/>
                  </a:cubicBezTo>
                  <a:cubicBezTo>
                    <a:pt x="89" y="225"/>
                    <a:pt x="85" y="228"/>
                    <a:pt x="83" y="234"/>
                  </a:cubicBezTo>
                  <a:cubicBezTo>
                    <a:pt x="83" y="235"/>
                    <a:pt x="83" y="237"/>
                    <a:pt x="81" y="237"/>
                  </a:cubicBezTo>
                  <a:cubicBezTo>
                    <a:pt x="80" y="237"/>
                    <a:pt x="80" y="235"/>
                    <a:pt x="79" y="234"/>
                  </a:cubicBezTo>
                  <a:cubicBezTo>
                    <a:pt x="78" y="231"/>
                    <a:pt x="79" y="227"/>
                    <a:pt x="80" y="223"/>
                  </a:cubicBezTo>
                  <a:cubicBezTo>
                    <a:pt x="84" y="204"/>
                    <a:pt x="95" y="192"/>
                    <a:pt x="114" y="187"/>
                  </a:cubicBezTo>
                  <a:cubicBezTo>
                    <a:pt x="121" y="185"/>
                    <a:pt x="129" y="183"/>
                    <a:pt x="136" y="180"/>
                  </a:cubicBezTo>
                  <a:cubicBezTo>
                    <a:pt x="138" y="179"/>
                    <a:pt x="140" y="178"/>
                    <a:pt x="141" y="177"/>
                  </a:cubicBezTo>
                  <a:cubicBezTo>
                    <a:pt x="145" y="172"/>
                    <a:pt x="150" y="167"/>
                    <a:pt x="158" y="166"/>
                  </a:cubicBezTo>
                  <a:cubicBezTo>
                    <a:pt x="153" y="162"/>
                    <a:pt x="145" y="163"/>
                    <a:pt x="141" y="167"/>
                  </a:cubicBezTo>
                  <a:cubicBezTo>
                    <a:pt x="137" y="171"/>
                    <a:pt x="134" y="172"/>
                    <a:pt x="129" y="172"/>
                  </a:cubicBezTo>
                  <a:cubicBezTo>
                    <a:pt x="126" y="171"/>
                    <a:pt x="122" y="173"/>
                    <a:pt x="119" y="174"/>
                  </a:cubicBezTo>
                  <a:cubicBezTo>
                    <a:pt x="110" y="176"/>
                    <a:pt x="103" y="174"/>
                    <a:pt x="96" y="169"/>
                  </a:cubicBezTo>
                  <a:cubicBezTo>
                    <a:pt x="89" y="164"/>
                    <a:pt x="80" y="160"/>
                    <a:pt x="72" y="158"/>
                  </a:cubicBezTo>
                  <a:cubicBezTo>
                    <a:pt x="69" y="157"/>
                    <a:pt x="65" y="158"/>
                    <a:pt x="62" y="159"/>
                  </a:cubicBezTo>
                  <a:cubicBezTo>
                    <a:pt x="60" y="160"/>
                    <a:pt x="58" y="160"/>
                    <a:pt x="55" y="160"/>
                  </a:cubicBezTo>
                  <a:cubicBezTo>
                    <a:pt x="53" y="160"/>
                    <a:pt x="53" y="159"/>
                    <a:pt x="54" y="157"/>
                  </a:cubicBezTo>
                  <a:cubicBezTo>
                    <a:pt x="60" y="145"/>
                    <a:pt x="75" y="139"/>
                    <a:pt x="87" y="144"/>
                  </a:cubicBezTo>
                  <a:cubicBezTo>
                    <a:pt x="94" y="146"/>
                    <a:pt x="100" y="151"/>
                    <a:pt x="106" y="154"/>
                  </a:cubicBezTo>
                  <a:cubicBezTo>
                    <a:pt x="116" y="158"/>
                    <a:pt x="125" y="161"/>
                    <a:pt x="136" y="159"/>
                  </a:cubicBezTo>
                  <a:cubicBezTo>
                    <a:pt x="142" y="157"/>
                    <a:pt x="148" y="159"/>
                    <a:pt x="153" y="161"/>
                  </a:cubicBezTo>
                  <a:cubicBezTo>
                    <a:pt x="154" y="162"/>
                    <a:pt x="155" y="162"/>
                    <a:pt x="155" y="162"/>
                  </a:cubicBezTo>
                  <a:cubicBezTo>
                    <a:pt x="155" y="161"/>
                    <a:pt x="155" y="160"/>
                    <a:pt x="155" y="160"/>
                  </a:cubicBezTo>
                  <a:cubicBezTo>
                    <a:pt x="150" y="152"/>
                    <a:pt x="145" y="146"/>
                    <a:pt x="135" y="144"/>
                  </a:cubicBezTo>
                  <a:cubicBezTo>
                    <a:pt x="125" y="141"/>
                    <a:pt x="115" y="136"/>
                    <a:pt x="107" y="129"/>
                  </a:cubicBezTo>
                  <a:cubicBezTo>
                    <a:pt x="106" y="128"/>
                    <a:pt x="105" y="127"/>
                    <a:pt x="103" y="127"/>
                  </a:cubicBezTo>
                  <a:cubicBezTo>
                    <a:pt x="95" y="129"/>
                    <a:pt x="87" y="129"/>
                    <a:pt x="78" y="129"/>
                  </a:cubicBezTo>
                  <a:cubicBezTo>
                    <a:pt x="73" y="129"/>
                    <a:pt x="68" y="130"/>
                    <a:pt x="64" y="134"/>
                  </a:cubicBezTo>
                  <a:cubicBezTo>
                    <a:pt x="62" y="137"/>
                    <a:pt x="60" y="138"/>
                    <a:pt x="57" y="138"/>
                  </a:cubicBezTo>
                  <a:cubicBezTo>
                    <a:pt x="52" y="138"/>
                    <a:pt x="50" y="140"/>
                    <a:pt x="48" y="144"/>
                  </a:cubicBezTo>
                  <a:cubicBezTo>
                    <a:pt x="47" y="146"/>
                    <a:pt x="46" y="148"/>
                    <a:pt x="45" y="151"/>
                  </a:cubicBezTo>
                  <a:cubicBezTo>
                    <a:pt x="44" y="152"/>
                    <a:pt x="43" y="154"/>
                    <a:pt x="41" y="155"/>
                  </a:cubicBezTo>
                  <a:cubicBezTo>
                    <a:pt x="41" y="151"/>
                    <a:pt x="43" y="147"/>
                    <a:pt x="44" y="144"/>
                  </a:cubicBezTo>
                  <a:cubicBezTo>
                    <a:pt x="47" y="139"/>
                    <a:pt x="48" y="134"/>
                    <a:pt x="48" y="128"/>
                  </a:cubicBezTo>
                  <a:cubicBezTo>
                    <a:pt x="48" y="121"/>
                    <a:pt x="53" y="115"/>
                    <a:pt x="60" y="116"/>
                  </a:cubicBezTo>
                  <a:cubicBezTo>
                    <a:pt x="70" y="116"/>
                    <a:pt x="80" y="115"/>
                    <a:pt x="90" y="113"/>
                  </a:cubicBezTo>
                  <a:cubicBezTo>
                    <a:pt x="91" y="113"/>
                    <a:pt x="91" y="113"/>
                    <a:pt x="92" y="113"/>
                  </a:cubicBezTo>
                  <a:cubicBezTo>
                    <a:pt x="96" y="113"/>
                    <a:pt x="96" y="113"/>
                    <a:pt x="94" y="109"/>
                  </a:cubicBezTo>
                  <a:cubicBezTo>
                    <a:pt x="93" y="107"/>
                    <a:pt x="92" y="105"/>
                    <a:pt x="92" y="102"/>
                  </a:cubicBezTo>
                  <a:cubicBezTo>
                    <a:pt x="95" y="104"/>
                    <a:pt x="97" y="107"/>
                    <a:pt x="99" y="109"/>
                  </a:cubicBezTo>
                  <a:cubicBezTo>
                    <a:pt x="101" y="111"/>
                    <a:pt x="102" y="112"/>
                    <a:pt x="104" y="110"/>
                  </a:cubicBezTo>
                  <a:cubicBezTo>
                    <a:pt x="110" y="106"/>
                    <a:pt x="114" y="105"/>
                    <a:pt x="122" y="105"/>
                  </a:cubicBezTo>
                  <a:cubicBezTo>
                    <a:pt x="116" y="100"/>
                    <a:pt x="110" y="97"/>
                    <a:pt x="103" y="96"/>
                  </a:cubicBezTo>
                  <a:cubicBezTo>
                    <a:pt x="99" y="96"/>
                    <a:pt x="95" y="97"/>
                    <a:pt x="91" y="99"/>
                  </a:cubicBezTo>
                  <a:cubicBezTo>
                    <a:pt x="86" y="102"/>
                    <a:pt x="82" y="103"/>
                    <a:pt x="77" y="103"/>
                  </a:cubicBezTo>
                  <a:cubicBezTo>
                    <a:pt x="68" y="104"/>
                    <a:pt x="58" y="104"/>
                    <a:pt x="49" y="104"/>
                  </a:cubicBezTo>
                  <a:cubicBezTo>
                    <a:pt x="42" y="105"/>
                    <a:pt x="35" y="104"/>
                    <a:pt x="28" y="103"/>
                  </a:cubicBezTo>
                  <a:cubicBezTo>
                    <a:pt x="26" y="103"/>
                    <a:pt x="24" y="102"/>
                    <a:pt x="22" y="100"/>
                  </a:cubicBezTo>
                  <a:cubicBezTo>
                    <a:pt x="23" y="99"/>
                    <a:pt x="25" y="99"/>
                    <a:pt x="26" y="100"/>
                  </a:cubicBezTo>
                  <a:cubicBezTo>
                    <a:pt x="32" y="100"/>
                    <a:pt x="37" y="99"/>
                    <a:pt x="42" y="97"/>
                  </a:cubicBezTo>
                  <a:cubicBezTo>
                    <a:pt x="47" y="94"/>
                    <a:pt x="52" y="94"/>
                    <a:pt x="58" y="96"/>
                  </a:cubicBezTo>
                  <a:cubicBezTo>
                    <a:pt x="61" y="97"/>
                    <a:pt x="65" y="97"/>
                    <a:pt x="69" y="96"/>
                  </a:cubicBezTo>
                  <a:cubicBezTo>
                    <a:pt x="76" y="95"/>
                    <a:pt x="82" y="94"/>
                    <a:pt x="89" y="93"/>
                  </a:cubicBezTo>
                  <a:cubicBezTo>
                    <a:pt x="74" y="89"/>
                    <a:pt x="59" y="87"/>
                    <a:pt x="44" y="85"/>
                  </a:cubicBezTo>
                  <a:cubicBezTo>
                    <a:pt x="34" y="85"/>
                    <a:pt x="24" y="84"/>
                    <a:pt x="15" y="81"/>
                  </a:cubicBezTo>
                  <a:cubicBezTo>
                    <a:pt x="7" y="78"/>
                    <a:pt x="2" y="72"/>
                    <a:pt x="0" y="64"/>
                  </a:cubicBezTo>
                  <a:cubicBezTo>
                    <a:pt x="3" y="64"/>
                    <a:pt x="5" y="66"/>
                    <a:pt x="7" y="67"/>
                  </a:cubicBezTo>
                  <a:cubicBezTo>
                    <a:pt x="15" y="71"/>
                    <a:pt x="23" y="73"/>
                    <a:pt x="32" y="72"/>
                  </a:cubicBezTo>
                  <a:cubicBezTo>
                    <a:pt x="40" y="71"/>
                    <a:pt x="46" y="72"/>
                    <a:pt x="53" y="74"/>
                  </a:cubicBezTo>
                  <a:cubicBezTo>
                    <a:pt x="59" y="77"/>
                    <a:pt x="66" y="77"/>
                    <a:pt x="72" y="75"/>
                  </a:cubicBezTo>
                  <a:cubicBezTo>
                    <a:pt x="80" y="73"/>
                    <a:pt x="86" y="76"/>
                    <a:pt x="92" y="82"/>
                  </a:cubicBezTo>
                  <a:cubicBezTo>
                    <a:pt x="94" y="84"/>
                    <a:pt x="96" y="86"/>
                    <a:pt x="98" y="88"/>
                  </a:cubicBezTo>
                  <a:cubicBezTo>
                    <a:pt x="100" y="90"/>
                    <a:pt x="102" y="92"/>
                    <a:pt x="104" y="93"/>
                  </a:cubicBezTo>
                  <a:cubicBezTo>
                    <a:pt x="104" y="92"/>
                    <a:pt x="104" y="92"/>
                    <a:pt x="104" y="92"/>
                  </a:cubicBezTo>
                  <a:cubicBezTo>
                    <a:pt x="99" y="85"/>
                    <a:pt x="95" y="76"/>
                    <a:pt x="90" y="69"/>
                  </a:cubicBezTo>
                  <a:cubicBezTo>
                    <a:pt x="88" y="65"/>
                    <a:pt x="84" y="63"/>
                    <a:pt x="81" y="61"/>
                  </a:cubicBezTo>
                  <a:cubicBezTo>
                    <a:pt x="72" y="54"/>
                    <a:pt x="64" y="47"/>
                    <a:pt x="59" y="38"/>
                  </a:cubicBezTo>
                  <a:cubicBezTo>
                    <a:pt x="53" y="26"/>
                    <a:pt x="53" y="14"/>
                    <a:pt x="55" y="2"/>
                  </a:cubicBezTo>
                  <a:cubicBezTo>
                    <a:pt x="55" y="1"/>
                    <a:pt x="55" y="0"/>
                    <a:pt x="56" y="0"/>
                  </a:cubicBezTo>
                  <a:cubicBezTo>
                    <a:pt x="57" y="0"/>
                    <a:pt x="57" y="1"/>
                    <a:pt x="58" y="1"/>
                  </a:cubicBezTo>
                  <a:cubicBezTo>
                    <a:pt x="59" y="5"/>
                    <a:pt x="61" y="9"/>
                    <a:pt x="64" y="13"/>
                  </a:cubicBezTo>
                  <a:cubicBezTo>
                    <a:pt x="67" y="16"/>
                    <a:pt x="70" y="19"/>
                    <a:pt x="74" y="20"/>
                  </a:cubicBezTo>
                  <a:cubicBezTo>
                    <a:pt x="80" y="21"/>
                    <a:pt x="83" y="24"/>
                    <a:pt x="85" y="29"/>
                  </a:cubicBezTo>
                  <a:cubicBezTo>
                    <a:pt x="87" y="36"/>
                    <a:pt x="89" y="44"/>
                    <a:pt x="94" y="50"/>
                  </a:cubicBezTo>
                  <a:cubicBezTo>
                    <a:pt x="94" y="51"/>
                    <a:pt x="94" y="52"/>
                    <a:pt x="95" y="52"/>
                  </a:cubicBezTo>
                  <a:cubicBezTo>
                    <a:pt x="99" y="58"/>
                    <a:pt x="101" y="63"/>
                    <a:pt x="101" y="70"/>
                  </a:cubicBezTo>
                  <a:cubicBezTo>
                    <a:pt x="102" y="76"/>
                    <a:pt x="105" y="82"/>
                    <a:pt x="106" y="88"/>
                  </a:cubicBezTo>
                  <a:cubicBezTo>
                    <a:pt x="107" y="93"/>
                    <a:pt x="110" y="96"/>
                    <a:pt x="115" y="97"/>
                  </a:cubicBezTo>
                  <a:cubicBezTo>
                    <a:pt x="118" y="98"/>
                    <a:pt x="121" y="101"/>
                    <a:pt x="124" y="102"/>
                  </a:cubicBezTo>
                  <a:cubicBezTo>
                    <a:pt x="125" y="101"/>
                    <a:pt x="124" y="101"/>
                    <a:pt x="124" y="100"/>
                  </a:cubicBezTo>
                  <a:cubicBezTo>
                    <a:pt x="122" y="94"/>
                    <a:pt x="121" y="88"/>
                    <a:pt x="122" y="82"/>
                  </a:cubicBezTo>
                  <a:cubicBezTo>
                    <a:pt x="124" y="72"/>
                    <a:pt x="122" y="63"/>
                    <a:pt x="118" y="54"/>
                  </a:cubicBezTo>
                  <a:cubicBezTo>
                    <a:pt x="113" y="42"/>
                    <a:pt x="114" y="30"/>
                    <a:pt x="118" y="17"/>
                  </a:cubicBezTo>
                  <a:cubicBezTo>
                    <a:pt x="118" y="15"/>
                    <a:pt x="119" y="13"/>
                    <a:pt x="119" y="11"/>
                  </a:cubicBezTo>
                  <a:cubicBezTo>
                    <a:pt x="119" y="10"/>
                    <a:pt x="120" y="9"/>
                    <a:pt x="121" y="9"/>
                  </a:cubicBezTo>
                  <a:cubicBezTo>
                    <a:pt x="122" y="9"/>
                    <a:pt x="121" y="10"/>
                    <a:pt x="122" y="11"/>
                  </a:cubicBezTo>
                  <a:cubicBezTo>
                    <a:pt x="122" y="17"/>
                    <a:pt x="124" y="23"/>
                    <a:pt x="128" y="28"/>
                  </a:cubicBezTo>
                  <a:cubicBezTo>
                    <a:pt x="129" y="29"/>
                    <a:pt x="129" y="30"/>
                    <a:pt x="129" y="31"/>
                  </a:cubicBezTo>
                  <a:cubicBezTo>
                    <a:pt x="129" y="35"/>
                    <a:pt x="129" y="40"/>
                    <a:pt x="128" y="44"/>
                  </a:cubicBezTo>
                  <a:cubicBezTo>
                    <a:pt x="128" y="51"/>
                    <a:pt x="129" y="57"/>
                    <a:pt x="131" y="64"/>
                  </a:cubicBezTo>
                  <a:cubicBezTo>
                    <a:pt x="133" y="66"/>
                    <a:pt x="133" y="69"/>
                    <a:pt x="133" y="72"/>
                  </a:cubicBezTo>
                  <a:cubicBezTo>
                    <a:pt x="133" y="75"/>
                    <a:pt x="132" y="77"/>
                    <a:pt x="132" y="80"/>
                  </a:cubicBezTo>
                  <a:cubicBezTo>
                    <a:pt x="131" y="84"/>
                    <a:pt x="129" y="88"/>
                    <a:pt x="128" y="92"/>
                  </a:cubicBezTo>
                  <a:cubicBezTo>
                    <a:pt x="128" y="96"/>
                    <a:pt x="129" y="100"/>
                    <a:pt x="129" y="104"/>
                  </a:cubicBezTo>
                  <a:cubicBezTo>
                    <a:pt x="132" y="100"/>
                    <a:pt x="133" y="97"/>
                    <a:pt x="134" y="93"/>
                  </a:cubicBezTo>
                  <a:cubicBezTo>
                    <a:pt x="134" y="90"/>
                    <a:pt x="135" y="87"/>
                    <a:pt x="135" y="83"/>
                  </a:cubicBezTo>
                  <a:cubicBezTo>
                    <a:pt x="135" y="71"/>
                    <a:pt x="139" y="60"/>
                    <a:pt x="144" y="50"/>
                  </a:cubicBezTo>
                  <a:cubicBezTo>
                    <a:pt x="145" y="48"/>
                    <a:pt x="146" y="47"/>
                    <a:pt x="147" y="47"/>
                  </a:cubicBezTo>
                  <a:cubicBezTo>
                    <a:pt x="154" y="35"/>
                    <a:pt x="164" y="27"/>
                    <a:pt x="177" y="22"/>
                  </a:cubicBezTo>
                  <a:cubicBezTo>
                    <a:pt x="177" y="25"/>
                    <a:pt x="175" y="27"/>
                    <a:pt x="174" y="28"/>
                  </a:cubicBezTo>
                  <a:cubicBezTo>
                    <a:pt x="172" y="31"/>
                    <a:pt x="170" y="35"/>
                    <a:pt x="171" y="39"/>
                  </a:cubicBezTo>
                  <a:cubicBezTo>
                    <a:pt x="172" y="41"/>
                    <a:pt x="171" y="44"/>
                    <a:pt x="170" y="46"/>
                  </a:cubicBezTo>
                  <a:cubicBezTo>
                    <a:pt x="167" y="50"/>
                    <a:pt x="164" y="54"/>
                    <a:pt x="162" y="58"/>
                  </a:cubicBezTo>
                  <a:cubicBezTo>
                    <a:pt x="162" y="62"/>
                    <a:pt x="164" y="64"/>
                    <a:pt x="166" y="67"/>
                  </a:cubicBezTo>
                  <a:cubicBezTo>
                    <a:pt x="167" y="68"/>
                    <a:pt x="168" y="70"/>
                    <a:pt x="169" y="71"/>
                  </a:cubicBezTo>
                  <a:cubicBezTo>
                    <a:pt x="175" y="78"/>
                    <a:pt x="177" y="87"/>
                    <a:pt x="175" y="96"/>
                  </a:cubicBezTo>
                  <a:cubicBezTo>
                    <a:pt x="174" y="103"/>
                    <a:pt x="174" y="110"/>
                    <a:pt x="176" y="117"/>
                  </a:cubicBezTo>
                  <a:cubicBezTo>
                    <a:pt x="177" y="122"/>
                    <a:pt x="177" y="127"/>
                    <a:pt x="176" y="132"/>
                  </a:cubicBezTo>
                  <a:cubicBezTo>
                    <a:pt x="175" y="137"/>
                    <a:pt x="173" y="141"/>
                    <a:pt x="171" y="145"/>
                  </a:cubicBezTo>
                  <a:cubicBezTo>
                    <a:pt x="169" y="147"/>
                    <a:pt x="168" y="150"/>
                    <a:pt x="166" y="153"/>
                  </a:cubicBezTo>
                  <a:cubicBezTo>
                    <a:pt x="170" y="146"/>
                    <a:pt x="174" y="140"/>
                    <a:pt x="178" y="132"/>
                  </a:cubicBezTo>
                  <a:cubicBezTo>
                    <a:pt x="181" y="124"/>
                    <a:pt x="184" y="115"/>
                    <a:pt x="186" y="107"/>
                  </a:cubicBezTo>
                  <a:cubicBezTo>
                    <a:pt x="190" y="94"/>
                    <a:pt x="195" y="83"/>
                    <a:pt x="204" y="73"/>
                  </a:cubicBezTo>
                  <a:cubicBezTo>
                    <a:pt x="206" y="72"/>
                    <a:pt x="207" y="70"/>
                    <a:pt x="208" y="68"/>
                  </a:cubicBezTo>
                  <a:cubicBezTo>
                    <a:pt x="209" y="67"/>
                    <a:pt x="210" y="66"/>
                    <a:pt x="212" y="65"/>
                  </a:cubicBezTo>
                  <a:cubicBezTo>
                    <a:pt x="213" y="64"/>
                    <a:pt x="214" y="63"/>
                    <a:pt x="217" y="62"/>
                  </a:cubicBezTo>
                  <a:cubicBezTo>
                    <a:pt x="216" y="64"/>
                    <a:pt x="216" y="65"/>
                    <a:pt x="215" y="66"/>
                  </a:cubicBezTo>
                  <a:cubicBezTo>
                    <a:pt x="214" y="72"/>
                    <a:pt x="212" y="77"/>
                    <a:pt x="211" y="82"/>
                  </a:cubicBezTo>
                  <a:cubicBezTo>
                    <a:pt x="209" y="88"/>
                    <a:pt x="207" y="94"/>
                    <a:pt x="204" y="100"/>
                  </a:cubicBezTo>
                  <a:cubicBezTo>
                    <a:pt x="202" y="104"/>
                    <a:pt x="201" y="108"/>
                    <a:pt x="200" y="112"/>
                  </a:cubicBezTo>
                  <a:cubicBezTo>
                    <a:pt x="199" y="115"/>
                    <a:pt x="198" y="117"/>
                    <a:pt x="196" y="119"/>
                  </a:cubicBezTo>
                  <a:cubicBezTo>
                    <a:pt x="195" y="121"/>
                    <a:pt x="194" y="123"/>
                    <a:pt x="193" y="125"/>
                  </a:cubicBezTo>
                  <a:cubicBezTo>
                    <a:pt x="191" y="130"/>
                    <a:pt x="188" y="134"/>
                    <a:pt x="183" y="138"/>
                  </a:cubicBezTo>
                  <a:cubicBezTo>
                    <a:pt x="178" y="142"/>
                    <a:pt x="175" y="149"/>
                    <a:pt x="171" y="154"/>
                  </a:cubicBezTo>
                  <a:cubicBezTo>
                    <a:pt x="183" y="155"/>
                    <a:pt x="190" y="148"/>
                    <a:pt x="197" y="140"/>
                  </a:cubicBezTo>
                  <a:cubicBezTo>
                    <a:pt x="203" y="132"/>
                    <a:pt x="210" y="124"/>
                    <a:pt x="220" y="120"/>
                  </a:cubicBezTo>
                  <a:cubicBezTo>
                    <a:pt x="232" y="115"/>
                    <a:pt x="243" y="111"/>
                    <a:pt x="256" y="112"/>
                  </a:cubicBezTo>
                  <a:cubicBezTo>
                    <a:pt x="257" y="112"/>
                    <a:pt x="258" y="112"/>
                    <a:pt x="259" y="112"/>
                  </a:cubicBezTo>
                  <a:cubicBezTo>
                    <a:pt x="260" y="113"/>
                    <a:pt x="262" y="113"/>
                    <a:pt x="263" y="113"/>
                  </a:cubicBezTo>
                  <a:cubicBezTo>
                    <a:pt x="262" y="115"/>
                    <a:pt x="261" y="116"/>
                    <a:pt x="259" y="116"/>
                  </a:cubicBezTo>
                  <a:cubicBezTo>
                    <a:pt x="256" y="118"/>
                    <a:pt x="253" y="120"/>
                    <a:pt x="251" y="123"/>
                  </a:cubicBezTo>
                  <a:cubicBezTo>
                    <a:pt x="250" y="125"/>
                    <a:pt x="248" y="126"/>
                    <a:pt x="245" y="127"/>
                  </a:cubicBezTo>
                  <a:cubicBezTo>
                    <a:pt x="235" y="128"/>
                    <a:pt x="225" y="132"/>
                    <a:pt x="217" y="138"/>
                  </a:cubicBezTo>
                  <a:cubicBezTo>
                    <a:pt x="215" y="140"/>
                    <a:pt x="214" y="142"/>
                    <a:pt x="215" y="145"/>
                  </a:cubicBezTo>
                  <a:cubicBezTo>
                    <a:pt x="215" y="149"/>
                    <a:pt x="216" y="153"/>
                    <a:pt x="217" y="157"/>
                  </a:cubicBezTo>
                  <a:cubicBezTo>
                    <a:pt x="218" y="163"/>
                    <a:pt x="216" y="168"/>
                    <a:pt x="213" y="173"/>
                  </a:cubicBezTo>
                  <a:cubicBezTo>
                    <a:pt x="210" y="177"/>
                    <a:pt x="208" y="181"/>
                    <a:pt x="205" y="185"/>
                  </a:cubicBezTo>
                  <a:cubicBezTo>
                    <a:pt x="203" y="191"/>
                    <a:pt x="200" y="196"/>
                    <a:pt x="198" y="202"/>
                  </a:cubicBezTo>
                  <a:cubicBezTo>
                    <a:pt x="196" y="211"/>
                    <a:pt x="191" y="219"/>
                    <a:pt x="186" y="228"/>
                  </a:cubicBezTo>
                  <a:cubicBezTo>
                    <a:pt x="191" y="221"/>
                    <a:pt x="196" y="215"/>
                    <a:pt x="203" y="211"/>
                  </a:cubicBezTo>
                  <a:cubicBezTo>
                    <a:pt x="209" y="208"/>
                    <a:pt x="216" y="205"/>
                    <a:pt x="221" y="201"/>
                  </a:cubicBezTo>
                  <a:cubicBezTo>
                    <a:pt x="222" y="201"/>
                    <a:pt x="223" y="202"/>
                    <a:pt x="223" y="201"/>
                  </a:cubicBezTo>
                  <a:cubicBezTo>
                    <a:pt x="233" y="192"/>
                    <a:pt x="243" y="186"/>
                    <a:pt x="256" y="184"/>
                  </a:cubicBezTo>
                  <a:cubicBezTo>
                    <a:pt x="260" y="184"/>
                    <a:pt x="264" y="184"/>
                    <a:pt x="268" y="184"/>
                  </a:cubicBezTo>
                  <a:cubicBezTo>
                    <a:pt x="267" y="186"/>
                    <a:pt x="266" y="186"/>
                    <a:pt x="264" y="187"/>
                  </a:cubicBezTo>
                  <a:cubicBezTo>
                    <a:pt x="258" y="190"/>
                    <a:pt x="252" y="193"/>
                    <a:pt x="248" y="200"/>
                  </a:cubicBezTo>
                  <a:cubicBezTo>
                    <a:pt x="247" y="203"/>
                    <a:pt x="243" y="204"/>
                    <a:pt x="240" y="205"/>
                  </a:cubicBezTo>
                  <a:cubicBezTo>
                    <a:pt x="235" y="206"/>
                    <a:pt x="231" y="208"/>
                    <a:pt x="226" y="209"/>
                  </a:cubicBezTo>
                  <a:cubicBezTo>
                    <a:pt x="226" y="210"/>
                    <a:pt x="225" y="211"/>
                    <a:pt x="224" y="211"/>
                  </a:cubicBezTo>
                  <a:cubicBezTo>
                    <a:pt x="219" y="213"/>
                    <a:pt x="216" y="216"/>
                    <a:pt x="212" y="219"/>
                  </a:cubicBezTo>
                  <a:cubicBezTo>
                    <a:pt x="206" y="224"/>
                    <a:pt x="200" y="228"/>
                    <a:pt x="193" y="231"/>
                  </a:cubicBezTo>
                  <a:cubicBezTo>
                    <a:pt x="192" y="232"/>
                    <a:pt x="190" y="233"/>
                    <a:pt x="189" y="234"/>
                  </a:cubicBezTo>
                  <a:cubicBezTo>
                    <a:pt x="195" y="235"/>
                    <a:pt x="201" y="235"/>
                    <a:pt x="207" y="234"/>
                  </a:cubicBezTo>
                  <a:cubicBezTo>
                    <a:pt x="210" y="234"/>
                    <a:pt x="214" y="233"/>
                    <a:pt x="217" y="232"/>
                  </a:cubicBezTo>
                  <a:cubicBezTo>
                    <a:pt x="220" y="231"/>
                    <a:pt x="223" y="231"/>
                    <a:pt x="225" y="231"/>
                  </a:cubicBezTo>
                  <a:cubicBezTo>
                    <a:pt x="233" y="227"/>
                    <a:pt x="239" y="222"/>
                    <a:pt x="246" y="218"/>
                  </a:cubicBezTo>
                  <a:cubicBezTo>
                    <a:pt x="254" y="213"/>
                    <a:pt x="262" y="210"/>
                    <a:pt x="272" y="211"/>
                  </a:cubicBezTo>
                  <a:cubicBezTo>
                    <a:pt x="271" y="213"/>
                    <a:pt x="269" y="214"/>
                    <a:pt x="267" y="215"/>
                  </a:cubicBezTo>
                  <a:cubicBezTo>
                    <a:pt x="261" y="218"/>
                    <a:pt x="255" y="222"/>
                    <a:pt x="252" y="229"/>
                  </a:cubicBezTo>
                  <a:cubicBezTo>
                    <a:pt x="250" y="232"/>
                    <a:pt x="247" y="234"/>
                    <a:pt x="243" y="236"/>
                  </a:cubicBezTo>
                  <a:cubicBezTo>
                    <a:pt x="239" y="237"/>
                    <a:pt x="236" y="239"/>
                    <a:pt x="232" y="240"/>
                  </a:cubicBezTo>
                  <a:cubicBezTo>
                    <a:pt x="228" y="242"/>
                    <a:pt x="225" y="244"/>
                    <a:pt x="222" y="246"/>
                  </a:cubicBezTo>
                  <a:cubicBezTo>
                    <a:pt x="220" y="248"/>
                    <a:pt x="218" y="249"/>
                    <a:pt x="215" y="250"/>
                  </a:cubicBezTo>
                  <a:cubicBezTo>
                    <a:pt x="214" y="250"/>
                    <a:pt x="212" y="251"/>
                    <a:pt x="210" y="250"/>
                  </a:cubicBezTo>
                  <a:cubicBezTo>
                    <a:pt x="201" y="247"/>
                    <a:pt x="191" y="245"/>
                    <a:pt x="183" y="242"/>
                  </a:cubicBezTo>
                  <a:cubicBezTo>
                    <a:pt x="187" y="250"/>
                    <a:pt x="193" y="257"/>
                    <a:pt x="196" y="267"/>
                  </a:cubicBezTo>
                  <a:cubicBezTo>
                    <a:pt x="196" y="269"/>
                    <a:pt x="198" y="272"/>
                    <a:pt x="197" y="275"/>
                  </a:cubicBezTo>
                  <a:cubicBezTo>
                    <a:pt x="195" y="276"/>
                    <a:pt x="197" y="277"/>
                    <a:pt x="197" y="279"/>
                  </a:cubicBezTo>
                  <a:cubicBezTo>
                    <a:pt x="197" y="282"/>
                    <a:pt x="197" y="286"/>
                    <a:pt x="197" y="291"/>
                  </a:cubicBezTo>
                  <a:cubicBezTo>
                    <a:pt x="198" y="289"/>
                    <a:pt x="199" y="287"/>
                    <a:pt x="200" y="285"/>
                  </a:cubicBezTo>
                  <a:cubicBezTo>
                    <a:pt x="202" y="276"/>
                    <a:pt x="209" y="270"/>
                    <a:pt x="217" y="265"/>
                  </a:cubicBezTo>
                  <a:cubicBezTo>
                    <a:pt x="221" y="262"/>
                    <a:pt x="226" y="260"/>
                    <a:pt x="231" y="258"/>
                  </a:cubicBezTo>
                  <a:cubicBezTo>
                    <a:pt x="237" y="256"/>
                    <a:pt x="242" y="252"/>
                    <a:pt x="246" y="247"/>
                  </a:cubicBezTo>
                  <a:cubicBezTo>
                    <a:pt x="253" y="240"/>
                    <a:pt x="262" y="235"/>
                    <a:pt x="272" y="235"/>
                  </a:cubicBezTo>
                  <a:cubicBezTo>
                    <a:pt x="275" y="235"/>
                    <a:pt x="277" y="236"/>
                    <a:pt x="280" y="237"/>
                  </a:cubicBezTo>
                  <a:cubicBezTo>
                    <a:pt x="281" y="238"/>
                    <a:pt x="281" y="239"/>
                    <a:pt x="280" y="239"/>
                  </a:cubicBezTo>
                  <a:cubicBezTo>
                    <a:pt x="270" y="243"/>
                    <a:pt x="266" y="252"/>
                    <a:pt x="262" y="261"/>
                  </a:cubicBezTo>
                  <a:cubicBezTo>
                    <a:pt x="260" y="265"/>
                    <a:pt x="256" y="267"/>
                    <a:pt x="252" y="268"/>
                  </a:cubicBezTo>
                  <a:cubicBezTo>
                    <a:pt x="247" y="270"/>
                    <a:pt x="242" y="272"/>
                    <a:pt x="236" y="273"/>
                  </a:cubicBezTo>
                  <a:cubicBezTo>
                    <a:pt x="229" y="276"/>
                    <a:pt x="222" y="281"/>
                    <a:pt x="216" y="287"/>
                  </a:cubicBezTo>
                  <a:cubicBezTo>
                    <a:pt x="221" y="287"/>
                    <a:pt x="226" y="286"/>
                    <a:pt x="230" y="286"/>
                  </a:cubicBezTo>
                  <a:cubicBezTo>
                    <a:pt x="243" y="284"/>
                    <a:pt x="255" y="286"/>
                    <a:pt x="266" y="292"/>
                  </a:cubicBezTo>
                  <a:cubicBezTo>
                    <a:pt x="274" y="297"/>
                    <a:pt x="283" y="301"/>
                    <a:pt x="292" y="306"/>
                  </a:cubicBezTo>
                  <a:cubicBezTo>
                    <a:pt x="295" y="308"/>
                    <a:pt x="298" y="309"/>
                    <a:pt x="300" y="312"/>
                  </a:cubicBezTo>
                  <a:cubicBezTo>
                    <a:pt x="300" y="312"/>
                    <a:pt x="301" y="313"/>
                    <a:pt x="300" y="313"/>
                  </a:cubicBezTo>
                  <a:cubicBezTo>
                    <a:pt x="300" y="314"/>
                    <a:pt x="299" y="314"/>
                    <a:pt x="299" y="314"/>
                  </a:cubicBezTo>
                  <a:cubicBezTo>
                    <a:pt x="284" y="307"/>
                    <a:pt x="268" y="310"/>
                    <a:pt x="252" y="306"/>
                  </a:cubicBezTo>
                  <a:cubicBezTo>
                    <a:pt x="250" y="305"/>
                    <a:pt x="248" y="305"/>
                    <a:pt x="246" y="304"/>
                  </a:cubicBezTo>
                  <a:cubicBezTo>
                    <a:pt x="245" y="304"/>
                    <a:pt x="243" y="303"/>
                    <a:pt x="242" y="303"/>
                  </a:cubicBezTo>
                  <a:cubicBezTo>
                    <a:pt x="239" y="301"/>
                    <a:pt x="235" y="299"/>
                    <a:pt x="232" y="298"/>
                  </a:cubicBezTo>
                  <a:close/>
                </a:path>
              </a:pathLst>
            </a:custGeom>
            <a:solidFill>
              <a:srgbClr val="1F23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13" name="Freeform 129">
              <a:extLst>
                <a:ext uri="{FF2B5EF4-FFF2-40B4-BE49-F238E27FC236}">
                  <a16:creationId xmlns:a16="http://schemas.microsoft.com/office/drawing/2014/main" id="{C3EE3E75-CF8C-4BA1-A30C-A55FE34BBBF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5963" y="3087688"/>
              <a:ext cx="587375" cy="749300"/>
            </a:xfrm>
            <a:custGeom>
              <a:avLst/>
              <a:gdLst>
                <a:gd name="T0" fmla="*/ 4 w 58"/>
                <a:gd name="T1" fmla="*/ 0 h 74"/>
                <a:gd name="T2" fmla="*/ 13 w 58"/>
                <a:gd name="T3" fmla="*/ 14 h 74"/>
                <a:gd name="T4" fmla="*/ 25 w 58"/>
                <a:gd name="T5" fmla="*/ 22 h 74"/>
                <a:gd name="T6" fmla="*/ 46 w 58"/>
                <a:gd name="T7" fmla="*/ 26 h 74"/>
                <a:gd name="T8" fmla="*/ 54 w 58"/>
                <a:gd name="T9" fmla="*/ 26 h 74"/>
                <a:gd name="T10" fmla="*/ 58 w 58"/>
                <a:gd name="T11" fmla="*/ 28 h 74"/>
                <a:gd name="T12" fmla="*/ 56 w 58"/>
                <a:gd name="T13" fmla="*/ 30 h 74"/>
                <a:gd name="T14" fmla="*/ 20 w 58"/>
                <a:gd name="T15" fmla="*/ 64 h 74"/>
                <a:gd name="T16" fmla="*/ 13 w 58"/>
                <a:gd name="T17" fmla="*/ 74 h 74"/>
                <a:gd name="T18" fmla="*/ 12 w 58"/>
                <a:gd name="T19" fmla="*/ 74 h 74"/>
                <a:gd name="T20" fmla="*/ 3 w 58"/>
                <a:gd name="T21" fmla="*/ 58 h 74"/>
                <a:gd name="T22" fmla="*/ 2 w 58"/>
                <a:gd name="T23" fmla="*/ 19 h 74"/>
                <a:gd name="T24" fmla="*/ 4 w 58"/>
                <a:gd name="T2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8" h="74">
                  <a:moveTo>
                    <a:pt x="4" y="0"/>
                  </a:moveTo>
                  <a:cubicBezTo>
                    <a:pt x="7" y="5"/>
                    <a:pt x="10" y="10"/>
                    <a:pt x="13" y="14"/>
                  </a:cubicBezTo>
                  <a:cubicBezTo>
                    <a:pt x="16" y="19"/>
                    <a:pt x="20" y="22"/>
                    <a:pt x="25" y="22"/>
                  </a:cubicBezTo>
                  <a:cubicBezTo>
                    <a:pt x="33" y="22"/>
                    <a:pt x="39" y="25"/>
                    <a:pt x="46" y="26"/>
                  </a:cubicBezTo>
                  <a:cubicBezTo>
                    <a:pt x="48" y="26"/>
                    <a:pt x="51" y="26"/>
                    <a:pt x="54" y="26"/>
                  </a:cubicBezTo>
                  <a:cubicBezTo>
                    <a:pt x="55" y="27"/>
                    <a:pt x="57" y="26"/>
                    <a:pt x="58" y="28"/>
                  </a:cubicBezTo>
                  <a:cubicBezTo>
                    <a:pt x="58" y="29"/>
                    <a:pt x="57" y="30"/>
                    <a:pt x="56" y="30"/>
                  </a:cubicBezTo>
                  <a:cubicBezTo>
                    <a:pt x="41" y="38"/>
                    <a:pt x="29" y="50"/>
                    <a:pt x="20" y="64"/>
                  </a:cubicBezTo>
                  <a:cubicBezTo>
                    <a:pt x="18" y="67"/>
                    <a:pt x="16" y="71"/>
                    <a:pt x="13" y="74"/>
                  </a:cubicBezTo>
                  <a:cubicBezTo>
                    <a:pt x="13" y="74"/>
                    <a:pt x="13" y="74"/>
                    <a:pt x="12" y="74"/>
                  </a:cubicBezTo>
                  <a:cubicBezTo>
                    <a:pt x="6" y="70"/>
                    <a:pt x="4" y="64"/>
                    <a:pt x="3" y="58"/>
                  </a:cubicBezTo>
                  <a:cubicBezTo>
                    <a:pt x="0" y="45"/>
                    <a:pt x="1" y="32"/>
                    <a:pt x="2" y="19"/>
                  </a:cubicBezTo>
                  <a:cubicBezTo>
                    <a:pt x="2" y="13"/>
                    <a:pt x="4" y="6"/>
                    <a:pt x="4" y="0"/>
                  </a:cubicBez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14" name="Freeform 130">
              <a:extLst>
                <a:ext uri="{FF2B5EF4-FFF2-40B4-BE49-F238E27FC236}">
                  <a16:creationId xmlns:a16="http://schemas.microsoft.com/office/drawing/2014/main" id="{66AA87CC-352C-4589-B4DB-40BAA0327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2850" y="935038"/>
              <a:ext cx="515938" cy="757238"/>
            </a:xfrm>
            <a:custGeom>
              <a:avLst/>
              <a:gdLst>
                <a:gd name="T0" fmla="*/ 51 w 51"/>
                <a:gd name="T1" fmla="*/ 7 h 75"/>
                <a:gd name="T2" fmla="*/ 37 w 51"/>
                <a:gd name="T3" fmla="*/ 24 h 75"/>
                <a:gd name="T4" fmla="*/ 24 w 51"/>
                <a:gd name="T5" fmla="*/ 57 h 75"/>
                <a:gd name="T6" fmla="*/ 17 w 51"/>
                <a:gd name="T7" fmla="*/ 74 h 75"/>
                <a:gd name="T8" fmla="*/ 14 w 51"/>
                <a:gd name="T9" fmla="*/ 74 h 75"/>
                <a:gd name="T10" fmla="*/ 13 w 51"/>
                <a:gd name="T11" fmla="*/ 57 h 75"/>
                <a:gd name="T12" fmla="*/ 14 w 51"/>
                <a:gd name="T13" fmla="*/ 33 h 75"/>
                <a:gd name="T14" fmla="*/ 10 w 51"/>
                <a:gd name="T15" fmla="*/ 18 h 75"/>
                <a:gd name="T16" fmla="*/ 2 w 51"/>
                <a:gd name="T17" fmla="*/ 6 h 75"/>
                <a:gd name="T18" fmla="*/ 1 w 51"/>
                <a:gd name="T19" fmla="*/ 0 h 75"/>
                <a:gd name="T20" fmla="*/ 5 w 51"/>
                <a:gd name="T21" fmla="*/ 5 h 75"/>
                <a:gd name="T22" fmla="*/ 20 w 51"/>
                <a:gd name="T23" fmla="*/ 9 h 75"/>
                <a:gd name="T24" fmla="*/ 38 w 51"/>
                <a:gd name="T25" fmla="*/ 7 h 75"/>
                <a:gd name="T26" fmla="*/ 51 w 51"/>
                <a:gd name="T27" fmla="*/ 7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" h="75">
                  <a:moveTo>
                    <a:pt x="51" y="7"/>
                  </a:moveTo>
                  <a:cubicBezTo>
                    <a:pt x="46" y="13"/>
                    <a:pt x="42" y="18"/>
                    <a:pt x="37" y="24"/>
                  </a:cubicBezTo>
                  <a:cubicBezTo>
                    <a:pt x="30" y="34"/>
                    <a:pt x="27" y="45"/>
                    <a:pt x="24" y="57"/>
                  </a:cubicBezTo>
                  <a:cubicBezTo>
                    <a:pt x="22" y="63"/>
                    <a:pt x="20" y="69"/>
                    <a:pt x="17" y="74"/>
                  </a:cubicBezTo>
                  <a:cubicBezTo>
                    <a:pt x="16" y="74"/>
                    <a:pt x="15" y="75"/>
                    <a:pt x="14" y="74"/>
                  </a:cubicBezTo>
                  <a:cubicBezTo>
                    <a:pt x="15" y="68"/>
                    <a:pt x="15" y="63"/>
                    <a:pt x="13" y="57"/>
                  </a:cubicBezTo>
                  <a:cubicBezTo>
                    <a:pt x="11" y="49"/>
                    <a:pt x="13" y="41"/>
                    <a:pt x="14" y="33"/>
                  </a:cubicBezTo>
                  <a:cubicBezTo>
                    <a:pt x="14" y="27"/>
                    <a:pt x="13" y="22"/>
                    <a:pt x="10" y="18"/>
                  </a:cubicBezTo>
                  <a:cubicBezTo>
                    <a:pt x="7" y="14"/>
                    <a:pt x="4" y="10"/>
                    <a:pt x="2" y="6"/>
                  </a:cubicBezTo>
                  <a:cubicBezTo>
                    <a:pt x="1" y="5"/>
                    <a:pt x="0" y="3"/>
                    <a:pt x="1" y="0"/>
                  </a:cubicBezTo>
                  <a:cubicBezTo>
                    <a:pt x="2" y="2"/>
                    <a:pt x="4" y="3"/>
                    <a:pt x="5" y="5"/>
                  </a:cubicBezTo>
                  <a:cubicBezTo>
                    <a:pt x="10" y="9"/>
                    <a:pt x="15" y="10"/>
                    <a:pt x="20" y="9"/>
                  </a:cubicBezTo>
                  <a:cubicBezTo>
                    <a:pt x="26" y="8"/>
                    <a:pt x="32" y="8"/>
                    <a:pt x="38" y="7"/>
                  </a:cubicBezTo>
                  <a:cubicBezTo>
                    <a:pt x="42" y="6"/>
                    <a:pt x="47" y="6"/>
                    <a:pt x="51" y="7"/>
                  </a:cubicBezTo>
                  <a:close/>
                </a:path>
              </a:pathLst>
            </a:custGeom>
            <a:solidFill>
              <a:srgbClr val="EB9C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15" name="Freeform 131">
              <a:extLst>
                <a:ext uri="{FF2B5EF4-FFF2-40B4-BE49-F238E27FC236}">
                  <a16:creationId xmlns:a16="http://schemas.microsoft.com/office/drawing/2014/main" id="{4A6BD5C3-7043-4C5A-BAD1-78F1342C6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6863" y="1016001"/>
              <a:ext cx="355600" cy="534988"/>
            </a:xfrm>
            <a:custGeom>
              <a:avLst/>
              <a:gdLst>
                <a:gd name="T0" fmla="*/ 0 w 35"/>
                <a:gd name="T1" fmla="*/ 53 h 53"/>
                <a:gd name="T2" fmla="*/ 7 w 35"/>
                <a:gd name="T3" fmla="*/ 34 h 53"/>
                <a:gd name="T4" fmla="*/ 15 w 35"/>
                <a:gd name="T5" fmla="*/ 10 h 53"/>
                <a:gd name="T6" fmla="*/ 19 w 35"/>
                <a:gd name="T7" fmla="*/ 0 h 53"/>
                <a:gd name="T8" fmla="*/ 24 w 35"/>
                <a:gd name="T9" fmla="*/ 37 h 53"/>
                <a:gd name="T10" fmla="*/ 0 w 35"/>
                <a:gd name="T11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53">
                  <a:moveTo>
                    <a:pt x="0" y="53"/>
                  </a:moveTo>
                  <a:cubicBezTo>
                    <a:pt x="2" y="47"/>
                    <a:pt x="4" y="40"/>
                    <a:pt x="7" y="34"/>
                  </a:cubicBezTo>
                  <a:cubicBezTo>
                    <a:pt x="11" y="26"/>
                    <a:pt x="13" y="18"/>
                    <a:pt x="15" y="10"/>
                  </a:cubicBezTo>
                  <a:cubicBezTo>
                    <a:pt x="16" y="7"/>
                    <a:pt x="17" y="3"/>
                    <a:pt x="19" y="0"/>
                  </a:cubicBezTo>
                  <a:cubicBezTo>
                    <a:pt x="33" y="8"/>
                    <a:pt x="35" y="26"/>
                    <a:pt x="24" y="37"/>
                  </a:cubicBezTo>
                  <a:cubicBezTo>
                    <a:pt x="17" y="44"/>
                    <a:pt x="9" y="49"/>
                    <a:pt x="0" y="53"/>
                  </a:cubicBezTo>
                  <a:close/>
                </a:path>
              </a:pathLst>
            </a:custGeom>
            <a:solidFill>
              <a:srgbClr val="EB9C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16" name="Freeform 132">
              <a:extLst>
                <a:ext uri="{FF2B5EF4-FFF2-40B4-BE49-F238E27FC236}">
                  <a16:creationId xmlns:a16="http://schemas.microsoft.com/office/drawing/2014/main" id="{AD85603F-5363-4713-851B-DC4346CD45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5263" y="2460626"/>
              <a:ext cx="415925" cy="284163"/>
            </a:xfrm>
            <a:custGeom>
              <a:avLst/>
              <a:gdLst>
                <a:gd name="T0" fmla="*/ 39 w 41"/>
                <a:gd name="T1" fmla="*/ 22 h 28"/>
                <a:gd name="T2" fmla="*/ 0 w 41"/>
                <a:gd name="T3" fmla="*/ 26 h 28"/>
                <a:gd name="T4" fmla="*/ 13 w 41"/>
                <a:gd name="T5" fmla="*/ 18 h 28"/>
                <a:gd name="T6" fmla="*/ 27 w 41"/>
                <a:gd name="T7" fmla="*/ 8 h 28"/>
                <a:gd name="T8" fmla="*/ 40 w 41"/>
                <a:gd name="T9" fmla="*/ 0 h 28"/>
                <a:gd name="T10" fmla="*/ 38 w 41"/>
                <a:gd name="T11" fmla="*/ 20 h 28"/>
                <a:gd name="T12" fmla="*/ 39 w 41"/>
                <a:gd name="T13" fmla="*/ 2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28">
                  <a:moveTo>
                    <a:pt x="39" y="22"/>
                  </a:moveTo>
                  <a:cubicBezTo>
                    <a:pt x="27" y="27"/>
                    <a:pt x="14" y="28"/>
                    <a:pt x="0" y="26"/>
                  </a:cubicBezTo>
                  <a:cubicBezTo>
                    <a:pt x="4" y="22"/>
                    <a:pt x="9" y="20"/>
                    <a:pt x="13" y="18"/>
                  </a:cubicBezTo>
                  <a:cubicBezTo>
                    <a:pt x="18" y="15"/>
                    <a:pt x="22" y="12"/>
                    <a:pt x="27" y="8"/>
                  </a:cubicBezTo>
                  <a:cubicBezTo>
                    <a:pt x="31" y="5"/>
                    <a:pt x="35" y="2"/>
                    <a:pt x="40" y="0"/>
                  </a:cubicBezTo>
                  <a:cubicBezTo>
                    <a:pt x="41" y="7"/>
                    <a:pt x="40" y="14"/>
                    <a:pt x="38" y="20"/>
                  </a:cubicBezTo>
                  <a:cubicBezTo>
                    <a:pt x="38" y="21"/>
                    <a:pt x="38" y="22"/>
                    <a:pt x="39" y="22"/>
                  </a:cubicBez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17" name="Freeform 133">
              <a:extLst>
                <a:ext uri="{FF2B5EF4-FFF2-40B4-BE49-F238E27FC236}">
                  <a16:creationId xmlns:a16="http://schemas.microsoft.com/office/drawing/2014/main" id="{68A4EAB1-719D-4D81-8750-6CFEF6649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6213" y="2219326"/>
              <a:ext cx="395288" cy="454025"/>
            </a:xfrm>
            <a:custGeom>
              <a:avLst/>
              <a:gdLst>
                <a:gd name="T0" fmla="*/ 39 w 39"/>
                <a:gd name="T1" fmla="*/ 16 h 45"/>
                <a:gd name="T2" fmla="*/ 22 w 39"/>
                <a:gd name="T3" fmla="*/ 25 h 45"/>
                <a:gd name="T4" fmla="*/ 4 w 39"/>
                <a:gd name="T5" fmla="*/ 42 h 45"/>
                <a:gd name="T6" fmla="*/ 0 w 39"/>
                <a:gd name="T7" fmla="*/ 45 h 45"/>
                <a:gd name="T8" fmla="*/ 5 w 39"/>
                <a:gd name="T9" fmla="*/ 35 h 45"/>
                <a:gd name="T10" fmla="*/ 14 w 39"/>
                <a:gd name="T11" fmla="*/ 15 h 45"/>
                <a:gd name="T12" fmla="*/ 21 w 39"/>
                <a:gd name="T13" fmla="*/ 0 h 45"/>
                <a:gd name="T14" fmla="*/ 22 w 39"/>
                <a:gd name="T15" fmla="*/ 2 h 45"/>
                <a:gd name="T16" fmla="*/ 38 w 39"/>
                <a:gd name="T17" fmla="*/ 16 h 45"/>
                <a:gd name="T18" fmla="*/ 39 w 39"/>
                <a:gd name="T19" fmla="*/ 1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" h="45">
                  <a:moveTo>
                    <a:pt x="39" y="16"/>
                  </a:moveTo>
                  <a:cubicBezTo>
                    <a:pt x="34" y="20"/>
                    <a:pt x="28" y="23"/>
                    <a:pt x="22" y="25"/>
                  </a:cubicBezTo>
                  <a:cubicBezTo>
                    <a:pt x="14" y="29"/>
                    <a:pt x="9" y="36"/>
                    <a:pt x="4" y="42"/>
                  </a:cubicBezTo>
                  <a:cubicBezTo>
                    <a:pt x="3" y="43"/>
                    <a:pt x="2" y="45"/>
                    <a:pt x="0" y="45"/>
                  </a:cubicBezTo>
                  <a:cubicBezTo>
                    <a:pt x="2" y="41"/>
                    <a:pt x="4" y="38"/>
                    <a:pt x="5" y="35"/>
                  </a:cubicBezTo>
                  <a:cubicBezTo>
                    <a:pt x="9" y="29"/>
                    <a:pt x="12" y="22"/>
                    <a:pt x="14" y="15"/>
                  </a:cubicBezTo>
                  <a:cubicBezTo>
                    <a:pt x="16" y="10"/>
                    <a:pt x="18" y="5"/>
                    <a:pt x="21" y="0"/>
                  </a:cubicBezTo>
                  <a:cubicBezTo>
                    <a:pt x="21" y="1"/>
                    <a:pt x="21" y="1"/>
                    <a:pt x="22" y="2"/>
                  </a:cubicBezTo>
                  <a:cubicBezTo>
                    <a:pt x="28" y="5"/>
                    <a:pt x="34" y="10"/>
                    <a:pt x="38" y="16"/>
                  </a:cubicBezTo>
                  <a:cubicBezTo>
                    <a:pt x="38" y="16"/>
                    <a:pt x="39" y="16"/>
                    <a:pt x="39" y="16"/>
                  </a:cubicBez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18" name="Freeform 134">
              <a:extLst>
                <a:ext uri="{FF2B5EF4-FFF2-40B4-BE49-F238E27FC236}">
                  <a16:creationId xmlns:a16="http://schemas.microsoft.com/office/drawing/2014/main" id="{4FF7C6E4-291F-4CF6-932C-4EF493115F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4938" y="2774951"/>
              <a:ext cx="355600" cy="354013"/>
            </a:xfrm>
            <a:custGeom>
              <a:avLst/>
              <a:gdLst>
                <a:gd name="T0" fmla="*/ 17 w 35"/>
                <a:gd name="T1" fmla="*/ 35 h 35"/>
                <a:gd name="T2" fmla="*/ 10 w 35"/>
                <a:gd name="T3" fmla="*/ 17 h 35"/>
                <a:gd name="T4" fmla="*/ 0 w 35"/>
                <a:gd name="T5" fmla="*/ 0 h 35"/>
                <a:gd name="T6" fmla="*/ 26 w 35"/>
                <a:gd name="T7" fmla="*/ 8 h 35"/>
                <a:gd name="T8" fmla="*/ 35 w 35"/>
                <a:gd name="T9" fmla="*/ 10 h 35"/>
                <a:gd name="T10" fmla="*/ 19 w 35"/>
                <a:gd name="T11" fmla="*/ 32 h 35"/>
                <a:gd name="T12" fmla="*/ 17 w 35"/>
                <a:gd name="T13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35">
                  <a:moveTo>
                    <a:pt x="17" y="35"/>
                  </a:moveTo>
                  <a:cubicBezTo>
                    <a:pt x="15" y="29"/>
                    <a:pt x="13" y="22"/>
                    <a:pt x="10" y="17"/>
                  </a:cubicBezTo>
                  <a:cubicBezTo>
                    <a:pt x="7" y="11"/>
                    <a:pt x="4" y="6"/>
                    <a:pt x="0" y="0"/>
                  </a:cubicBezTo>
                  <a:cubicBezTo>
                    <a:pt x="9" y="3"/>
                    <a:pt x="18" y="4"/>
                    <a:pt x="26" y="8"/>
                  </a:cubicBezTo>
                  <a:cubicBezTo>
                    <a:pt x="29" y="9"/>
                    <a:pt x="32" y="10"/>
                    <a:pt x="35" y="10"/>
                  </a:cubicBezTo>
                  <a:cubicBezTo>
                    <a:pt x="30" y="17"/>
                    <a:pt x="25" y="25"/>
                    <a:pt x="19" y="32"/>
                  </a:cubicBezTo>
                  <a:cubicBezTo>
                    <a:pt x="18" y="33"/>
                    <a:pt x="18" y="34"/>
                    <a:pt x="17" y="35"/>
                  </a:cubicBez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19" name="Freeform 135">
              <a:extLst>
                <a:ext uri="{FF2B5EF4-FFF2-40B4-BE49-F238E27FC236}">
                  <a16:creationId xmlns:a16="http://schemas.microsoft.com/office/drawing/2014/main" id="{A9B4F22B-B88E-439E-8E0F-861441DBD7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7088" y="2774951"/>
              <a:ext cx="344488" cy="141288"/>
            </a:xfrm>
            <a:custGeom>
              <a:avLst/>
              <a:gdLst>
                <a:gd name="T0" fmla="*/ 6 w 34"/>
                <a:gd name="T1" fmla="*/ 0 h 14"/>
                <a:gd name="T2" fmla="*/ 34 w 34"/>
                <a:gd name="T3" fmla="*/ 7 h 14"/>
                <a:gd name="T4" fmla="*/ 0 w 34"/>
                <a:gd name="T5" fmla="*/ 14 h 14"/>
                <a:gd name="T6" fmla="*/ 5 w 34"/>
                <a:gd name="T7" fmla="*/ 3 h 14"/>
                <a:gd name="T8" fmla="*/ 6 w 34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4">
                  <a:moveTo>
                    <a:pt x="6" y="0"/>
                  </a:moveTo>
                  <a:cubicBezTo>
                    <a:pt x="16" y="0"/>
                    <a:pt x="25" y="1"/>
                    <a:pt x="34" y="7"/>
                  </a:cubicBezTo>
                  <a:cubicBezTo>
                    <a:pt x="23" y="13"/>
                    <a:pt x="11" y="12"/>
                    <a:pt x="0" y="14"/>
                  </a:cubicBezTo>
                  <a:cubicBezTo>
                    <a:pt x="1" y="10"/>
                    <a:pt x="3" y="7"/>
                    <a:pt x="5" y="3"/>
                  </a:cubicBezTo>
                  <a:cubicBezTo>
                    <a:pt x="6" y="2"/>
                    <a:pt x="7" y="1"/>
                    <a:pt x="6" y="0"/>
                  </a:cubicBez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0" name="Freeform 136">
              <a:extLst>
                <a:ext uri="{FF2B5EF4-FFF2-40B4-BE49-F238E27FC236}">
                  <a16:creationId xmlns:a16="http://schemas.microsoft.com/office/drawing/2014/main" id="{A56542BB-4335-4990-A963-979B071FC27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8050" y="812801"/>
              <a:ext cx="161925" cy="476250"/>
            </a:xfrm>
            <a:custGeom>
              <a:avLst/>
              <a:gdLst>
                <a:gd name="T0" fmla="*/ 0 w 16"/>
                <a:gd name="T1" fmla="*/ 34 h 47"/>
                <a:gd name="T2" fmla="*/ 0 w 16"/>
                <a:gd name="T3" fmla="*/ 18 h 47"/>
                <a:gd name="T4" fmla="*/ 8 w 16"/>
                <a:gd name="T5" fmla="*/ 4 h 47"/>
                <a:gd name="T6" fmla="*/ 16 w 16"/>
                <a:gd name="T7" fmla="*/ 1 h 47"/>
                <a:gd name="T8" fmla="*/ 5 w 16"/>
                <a:gd name="T9" fmla="*/ 38 h 47"/>
                <a:gd name="T10" fmla="*/ 4 w 16"/>
                <a:gd name="T11" fmla="*/ 47 h 47"/>
                <a:gd name="T12" fmla="*/ 0 w 16"/>
                <a:gd name="T13" fmla="*/ 36 h 47"/>
                <a:gd name="T14" fmla="*/ 0 w 16"/>
                <a:gd name="T15" fmla="*/ 3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47">
                  <a:moveTo>
                    <a:pt x="0" y="34"/>
                  </a:moveTo>
                  <a:cubicBezTo>
                    <a:pt x="1" y="28"/>
                    <a:pt x="1" y="23"/>
                    <a:pt x="0" y="18"/>
                  </a:cubicBezTo>
                  <a:cubicBezTo>
                    <a:pt x="1" y="12"/>
                    <a:pt x="3" y="8"/>
                    <a:pt x="8" y="4"/>
                  </a:cubicBezTo>
                  <a:cubicBezTo>
                    <a:pt x="10" y="2"/>
                    <a:pt x="13" y="0"/>
                    <a:pt x="16" y="1"/>
                  </a:cubicBezTo>
                  <a:cubicBezTo>
                    <a:pt x="9" y="12"/>
                    <a:pt x="5" y="25"/>
                    <a:pt x="5" y="38"/>
                  </a:cubicBezTo>
                  <a:cubicBezTo>
                    <a:pt x="5" y="41"/>
                    <a:pt x="4" y="44"/>
                    <a:pt x="4" y="47"/>
                  </a:cubicBezTo>
                  <a:cubicBezTo>
                    <a:pt x="1" y="44"/>
                    <a:pt x="1" y="40"/>
                    <a:pt x="0" y="36"/>
                  </a:cubicBezTo>
                  <a:cubicBezTo>
                    <a:pt x="0" y="36"/>
                    <a:pt x="0" y="35"/>
                    <a:pt x="0" y="34"/>
                  </a:cubicBezTo>
                  <a:close/>
                </a:path>
              </a:pathLst>
            </a:custGeom>
            <a:solidFill>
              <a:srgbClr val="EB9B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1" name="Freeform 137">
              <a:extLst>
                <a:ext uri="{FF2B5EF4-FFF2-40B4-BE49-F238E27FC236}">
                  <a16:creationId xmlns:a16="http://schemas.microsoft.com/office/drawing/2014/main" id="{1B75C4F3-2530-4AE4-87C7-098289FA694A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4863" y="1925638"/>
              <a:ext cx="80963" cy="80963"/>
            </a:xfrm>
            <a:custGeom>
              <a:avLst/>
              <a:gdLst>
                <a:gd name="T0" fmla="*/ 4 w 8"/>
                <a:gd name="T1" fmla="*/ 8 h 8"/>
                <a:gd name="T2" fmla="*/ 0 w 8"/>
                <a:gd name="T3" fmla="*/ 5 h 8"/>
                <a:gd name="T4" fmla="*/ 4 w 8"/>
                <a:gd name="T5" fmla="*/ 0 h 8"/>
                <a:gd name="T6" fmla="*/ 8 w 8"/>
                <a:gd name="T7" fmla="*/ 4 h 8"/>
                <a:gd name="T8" fmla="*/ 4 w 8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4" y="8"/>
                  </a:moveTo>
                  <a:cubicBezTo>
                    <a:pt x="2" y="8"/>
                    <a:pt x="0" y="8"/>
                    <a:pt x="0" y="5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7"/>
                    <a:pt x="7" y="8"/>
                    <a:pt x="4" y="8"/>
                  </a:cubicBezTo>
                  <a:close/>
                </a:path>
              </a:pathLst>
            </a:custGeom>
            <a:solidFill>
              <a:srgbClr val="2523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2" name="Freeform 138">
              <a:extLst>
                <a:ext uri="{FF2B5EF4-FFF2-40B4-BE49-F238E27FC236}">
                  <a16:creationId xmlns:a16="http://schemas.microsoft.com/office/drawing/2014/main" id="{AECD18AD-BF3A-4393-8304-DF59B5615C69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3425" y="1833563"/>
              <a:ext cx="80963" cy="71438"/>
            </a:xfrm>
            <a:custGeom>
              <a:avLst/>
              <a:gdLst>
                <a:gd name="T0" fmla="*/ 4 w 8"/>
                <a:gd name="T1" fmla="*/ 0 h 7"/>
                <a:gd name="T2" fmla="*/ 8 w 8"/>
                <a:gd name="T3" fmla="*/ 3 h 7"/>
                <a:gd name="T4" fmla="*/ 4 w 8"/>
                <a:gd name="T5" fmla="*/ 7 h 7"/>
                <a:gd name="T6" fmla="*/ 0 w 8"/>
                <a:gd name="T7" fmla="*/ 3 h 7"/>
                <a:gd name="T8" fmla="*/ 4 w 8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4" y="0"/>
                  </a:moveTo>
                  <a:cubicBezTo>
                    <a:pt x="6" y="0"/>
                    <a:pt x="8" y="1"/>
                    <a:pt x="8" y="3"/>
                  </a:cubicBezTo>
                  <a:cubicBezTo>
                    <a:pt x="7" y="6"/>
                    <a:pt x="6" y="7"/>
                    <a:pt x="4" y="7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272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3" name="Freeform 139">
              <a:extLst>
                <a:ext uri="{FF2B5EF4-FFF2-40B4-BE49-F238E27FC236}">
                  <a16:creationId xmlns:a16="http://schemas.microsoft.com/office/drawing/2014/main" id="{FBFADE54-57D0-4B68-BF63-5F112B74F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5988" y="1905001"/>
              <a:ext cx="71438" cy="80963"/>
            </a:xfrm>
            <a:custGeom>
              <a:avLst/>
              <a:gdLst>
                <a:gd name="T0" fmla="*/ 7 w 7"/>
                <a:gd name="T1" fmla="*/ 3 h 8"/>
                <a:gd name="T2" fmla="*/ 4 w 7"/>
                <a:gd name="T3" fmla="*/ 8 h 8"/>
                <a:gd name="T4" fmla="*/ 0 w 7"/>
                <a:gd name="T5" fmla="*/ 4 h 8"/>
                <a:gd name="T6" fmla="*/ 5 w 7"/>
                <a:gd name="T7" fmla="*/ 0 h 8"/>
                <a:gd name="T8" fmla="*/ 7 w 7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8">
                  <a:moveTo>
                    <a:pt x="7" y="3"/>
                  </a:moveTo>
                  <a:cubicBezTo>
                    <a:pt x="7" y="5"/>
                    <a:pt x="7" y="7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3" y="0"/>
                    <a:pt x="5" y="0"/>
                  </a:cubicBezTo>
                  <a:cubicBezTo>
                    <a:pt x="7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2221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4" name="Freeform 140">
              <a:extLst>
                <a:ext uri="{FF2B5EF4-FFF2-40B4-BE49-F238E27FC236}">
                  <a16:creationId xmlns:a16="http://schemas.microsoft.com/office/drawing/2014/main" id="{C7DF1E42-EB94-4B83-A433-F00CD174C83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81988" y="3360738"/>
              <a:ext cx="142875" cy="71438"/>
            </a:xfrm>
            <a:custGeom>
              <a:avLst/>
              <a:gdLst>
                <a:gd name="T0" fmla="*/ 0 w 14"/>
                <a:gd name="T1" fmla="*/ 0 h 7"/>
                <a:gd name="T2" fmla="*/ 14 w 14"/>
                <a:gd name="T3" fmla="*/ 6 h 7"/>
                <a:gd name="T4" fmla="*/ 12 w 14"/>
                <a:gd name="T5" fmla="*/ 7 h 7"/>
                <a:gd name="T6" fmla="*/ 0 w 14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7">
                  <a:moveTo>
                    <a:pt x="0" y="0"/>
                  </a:moveTo>
                  <a:cubicBezTo>
                    <a:pt x="6" y="0"/>
                    <a:pt x="10" y="3"/>
                    <a:pt x="14" y="6"/>
                  </a:cubicBezTo>
                  <a:cubicBezTo>
                    <a:pt x="13" y="6"/>
                    <a:pt x="13" y="6"/>
                    <a:pt x="12" y="7"/>
                  </a:cubicBezTo>
                  <a:cubicBezTo>
                    <a:pt x="8" y="4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DFD4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5" name="Freeform 141">
              <a:extLst>
                <a:ext uri="{FF2B5EF4-FFF2-40B4-BE49-F238E27FC236}">
                  <a16:creationId xmlns:a16="http://schemas.microsoft.com/office/drawing/2014/main" id="{4703FA10-EA15-4FB2-8269-23DD3F0B7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4550" y="1814513"/>
              <a:ext cx="60325" cy="50800"/>
            </a:xfrm>
            <a:custGeom>
              <a:avLst/>
              <a:gdLst>
                <a:gd name="T0" fmla="*/ 3 w 6"/>
                <a:gd name="T1" fmla="*/ 0 h 5"/>
                <a:gd name="T2" fmla="*/ 5 w 6"/>
                <a:gd name="T3" fmla="*/ 2 h 5"/>
                <a:gd name="T4" fmla="*/ 3 w 6"/>
                <a:gd name="T5" fmla="*/ 5 h 5"/>
                <a:gd name="T6" fmla="*/ 0 w 6"/>
                <a:gd name="T7" fmla="*/ 2 h 5"/>
                <a:gd name="T8" fmla="*/ 3 w 6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5">
                  <a:moveTo>
                    <a:pt x="3" y="0"/>
                  </a:moveTo>
                  <a:cubicBezTo>
                    <a:pt x="5" y="0"/>
                    <a:pt x="6" y="1"/>
                    <a:pt x="5" y="2"/>
                  </a:cubicBezTo>
                  <a:cubicBezTo>
                    <a:pt x="5" y="3"/>
                    <a:pt x="5" y="5"/>
                    <a:pt x="3" y="5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0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302E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6" name="Freeform 142">
              <a:extLst>
                <a:ext uri="{FF2B5EF4-FFF2-40B4-BE49-F238E27FC236}">
                  <a16:creationId xmlns:a16="http://schemas.microsoft.com/office/drawing/2014/main" id="{ABB058DF-AE4A-401D-AF1B-3D9C3C451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3263" y="2027238"/>
              <a:ext cx="50800" cy="49213"/>
            </a:xfrm>
            <a:custGeom>
              <a:avLst/>
              <a:gdLst>
                <a:gd name="T0" fmla="*/ 3 w 5"/>
                <a:gd name="T1" fmla="*/ 5 h 5"/>
                <a:gd name="T2" fmla="*/ 0 w 5"/>
                <a:gd name="T3" fmla="*/ 2 h 5"/>
                <a:gd name="T4" fmla="*/ 2 w 5"/>
                <a:gd name="T5" fmla="*/ 0 h 5"/>
                <a:gd name="T6" fmla="*/ 5 w 5"/>
                <a:gd name="T7" fmla="*/ 3 h 5"/>
                <a:gd name="T8" fmla="*/ 3 w 5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3" y="5"/>
                  </a:moveTo>
                  <a:cubicBezTo>
                    <a:pt x="1" y="5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" y="0"/>
                    <a:pt x="5" y="2"/>
                    <a:pt x="5" y="3"/>
                  </a:cubicBezTo>
                  <a:cubicBezTo>
                    <a:pt x="5" y="5"/>
                    <a:pt x="4" y="5"/>
                    <a:pt x="3" y="5"/>
                  </a:cubicBezTo>
                  <a:close/>
                </a:path>
              </a:pathLst>
            </a:custGeom>
            <a:solidFill>
              <a:srgbClr val="353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7" name="Freeform 143">
              <a:extLst>
                <a:ext uri="{FF2B5EF4-FFF2-40B4-BE49-F238E27FC236}">
                  <a16:creationId xmlns:a16="http://schemas.microsoft.com/office/drawing/2014/main" id="{FA8DCB20-1DE9-4DF6-BF34-43F393F93C9C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5663" y="2036763"/>
              <a:ext cx="49213" cy="50800"/>
            </a:xfrm>
            <a:custGeom>
              <a:avLst/>
              <a:gdLst>
                <a:gd name="T0" fmla="*/ 5 w 5"/>
                <a:gd name="T1" fmla="*/ 3 h 5"/>
                <a:gd name="T2" fmla="*/ 3 w 5"/>
                <a:gd name="T3" fmla="*/ 5 h 5"/>
                <a:gd name="T4" fmla="*/ 1 w 5"/>
                <a:gd name="T5" fmla="*/ 3 h 5"/>
                <a:gd name="T6" fmla="*/ 3 w 5"/>
                <a:gd name="T7" fmla="*/ 0 h 5"/>
                <a:gd name="T8" fmla="*/ 5 w 5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5" y="3"/>
                  </a:moveTo>
                  <a:cubicBezTo>
                    <a:pt x="5" y="4"/>
                    <a:pt x="4" y="5"/>
                    <a:pt x="3" y="5"/>
                  </a:cubicBezTo>
                  <a:cubicBezTo>
                    <a:pt x="2" y="5"/>
                    <a:pt x="0" y="5"/>
                    <a:pt x="1" y="3"/>
                  </a:cubicBezTo>
                  <a:cubicBezTo>
                    <a:pt x="1" y="2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lose/>
                </a:path>
              </a:pathLst>
            </a:custGeom>
            <a:solidFill>
              <a:srgbClr val="3331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8" name="Freeform 144">
              <a:extLst>
                <a:ext uri="{FF2B5EF4-FFF2-40B4-BE49-F238E27FC236}">
                  <a16:creationId xmlns:a16="http://schemas.microsoft.com/office/drawing/2014/main" id="{69481541-3D34-4D73-BBEC-30F727762BC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7725" y="3360738"/>
              <a:ext cx="536575" cy="495300"/>
            </a:xfrm>
            <a:custGeom>
              <a:avLst/>
              <a:gdLst>
                <a:gd name="T0" fmla="*/ 0 w 53"/>
                <a:gd name="T1" fmla="*/ 47 h 49"/>
                <a:gd name="T2" fmla="*/ 13 w 53"/>
                <a:gd name="T3" fmla="*/ 27 h 49"/>
                <a:gd name="T4" fmla="*/ 32 w 53"/>
                <a:gd name="T5" fmla="*/ 9 h 49"/>
                <a:gd name="T6" fmla="*/ 45 w 53"/>
                <a:gd name="T7" fmla="*/ 1 h 49"/>
                <a:gd name="T8" fmla="*/ 53 w 53"/>
                <a:gd name="T9" fmla="*/ 1 h 49"/>
                <a:gd name="T10" fmla="*/ 52 w 53"/>
                <a:gd name="T11" fmla="*/ 4 h 49"/>
                <a:gd name="T12" fmla="*/ 40 w 53"/>
                <a:gd name="T13" fmla="*/ 21 h 49"/>
                <a:gd name="T14" fmla="*/ 36 w 53"/>
                <a:gd name="T15" fmla="*/ 25 h 49"/>
                <a:gd name="T16" fmla="*/ 17 w 53"/>
                <a:gd name="T17" fmla="*/ 43 h 49"/>
                <a:gd name="T18" fmla="*/ 0 w 53"/>
                <a:gd name="T19" fmla="*/ 4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" h="49">
                  <a:moveTo>
                    <a:pt x="0" y="47"/>
                  </a:moveTo>
                  <a:cubicBezTo>
                    <a:pt x="3" y="39"/>
                    <a:pt x="8" y="33"/>
                    <a:pt x="13" y="27"/>
                  </a:cubicBezTo>
                  <a:cubicBezTo>
                    <a:pt x="19" y="20"/>
                    <a:pt x="25" y="14"/>
                    <a:pt x="32" y="9"/>
                  </a:cubicBezTo>
                  <a:cubicBezTo>
                    <a:pt x="36" y="6"/>
                    <a:pt x="40" y="4"/>
                    <a:pt x="45" y="1"/>
                  </a:cubicBezTo>
                  <a:cubicBezTo>
                    <a:pt x="47" y="0"/>
                    <a:pt x="50" y="1"/>
                    <a:pt x="53" y="1"/>
                  </a:cubicBezTo>
                  <a:cubicBezTo>
                    <a:pt x="53" y="2"/>
                    <a:pt x="52" y="3"/>
                    <a:pt x="52" y="4"/>
                  </a:cubicBezTo>
                  <a:cubicBezTo>
                    <a:pt x="47" y="9"/>
                    <a:pt x="44" y="16"/>
                    <a:pt x="40" y="21"/>
                  </a:cubicBezTo>
                  <a:cubicBezTo>
                    <a:pt x="39" y="23"/>
                    <a:pt x="38" y="24"/>
                    <a:pt x="36" y="25"/>
                  </a:cubicBezTo>
                  <a:cubicBezTo>
                    <a:pt x="31" y="32"/>
                    <a:pt x="25" y="39"/>
                    <a:pt x="17" y="43"/>
                  </a:cubicBezTo>
                  <a:cubicBezTo>
                    <a:pt x="12" y="47"/>
                    <a:pt x="6" y="49"/>
                    <a:pt x="0" y="47"/>
                  </a:cubicBezTo>
                  <a:close/>
                </a:path>
              </a:pathLst>
            </a:custGeom>
            <a:solidFill>
              <a:srgbClr val="2917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9" name="Freeform 145">
              <a:extLst>
                <a:ext uri="{FF2B5EF4-FFF2-40B4-BE49-F238E27FC236}">
                  <a16:creationId xmlns:a16="http://schemas.microsoft.com/office/drawing/2014/main" id="{44CF98E9-A099-4225-9839-904C8F3724A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5025" y="4008438"/>
              <a:ext cx="131763" cy="111125"/>
            </a:xfrm>
            <a:custGeom>
              <a:avLst/>
              <a:gdLst>
                <a:gd name="T0" fmla="*/ 6 w 13"/>
                <a:gd name="T1" fmla="*/ 11 h 11"/>
                <a:gd name="T2" fmla="*/ 0 w 13"/>
                <a:gd name="T3" fmla="*/ 6 h 11"/>
                <a:gd name="T4" fmla="*/ 8 w 13"/>
                <a:gd name="T5" fmla="*/ 0 h 11"/>
                <a:gd name="T6" fmla="*/ 13 w 13"/>
                <a:gd name="T7" fmla="*/ 5 h 11"/>
                <a:gd name="T8" fmla="*/ 6 w 13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1">
                  <a:moveTo>
                    <a:pt x="6" y="11"/>
                  </a:moveTo>
                  <a:cubicBezTo>
                    <a:pt x="3" y="11"/>
                    <a:pt x="0" y="9"/>
                    <a:pt x="0" y="6"/>
                  </a:cubicBezTo>
                  <a:cubicBezTo>
                    <a:pt x="0" y="3"/>
                    <a:pt x="5" y="0"/>
                    <a:pt x="8" y="0"/>
                  </a:cubicBezTo>
                  <a:cubicBezTo>
                    <a:pt x="11" y="0"/>
                    <a:pt x="13" y="2"/>
                    <a:pt x="13" y="5"/>
                  </a:cubicBezTo>
                  <a:cubicBezTo>
                    <a:pt x="13" y="8"/>
                    <a:pt x="10" y="11"/>
                    <a:pt x="6" y="11"/>
                  </a:cubicBezTo>
                  <a:close/>
                </a:path>
              </a:pathLst>
            </a:custGeom>
            <a:solidFill>
              <a:srgbClr val="F9F8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0" name="Freeform 146">
              <a:extLst>
                <a:ext uri="{FF2B5EF4-FFF2-40B4-BE49-F238E27FC236}">
                  <a16:creationId xmlns:a16="http://schemas.microsoft.com/office/drawing/2014/main" id="{EF6D6D42-C257-4753-9ABC-C0EF5A750F9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2950" y="4200526"/>
              <a:ext cx="112713" cy="120650"/>
            </a:xfrm>
            <a:custGeom>
              <a:avLst/>
              <a:gdLst>
                <a:gd name="T0" fmla="*/ 0 w 11"/>
                <a:gd name="T1" fmla="*/ 5 h 12"/>
                <a:gd name="T2" fmla="*/ 5 w 11"/>
                <a:gd name="T3" fmla="*/ 0 h 12"/>
                <a:gd name="T4" fmla="*/ 11 w 11"/>
                <a:gd name="T5" fmla="*/ 6 h 12"/>
                <a:gd name="T6" fmla="*/ 5 w 11"/>
                <a:gd name="T7" fmla="*/ 12 h 12"/>
                <a:gd name="T8" fmla="*/ 0 w 11"/>
                <a:gd name="T9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2">
                  <a:moveTo>
                    <a:pt x="0" y="5"/>
                  </a:move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6"/>
                  </a:cubicBezTo>
                  <a:cubicBezTo>
                    <a:pt x="11" y="9"/>
                    <a:pt x="8" y="12"/>
                    <a:pt x="5" y="12"/>
                  </a:cubicBezTo>
                  <a:cubicBezTo>
                    <a:pt x="2" y="12"/>
                    <a:pt x="0" y="9"/>
                    <a:pt x="0" y="5"/>
                  </a:cubicBezTo>
                  <a:close/>
                </a:path>
              </a:pathLst>
            </a:custGeom>
            <a:solidFill>
              <a:srgbClr val="FDFB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1" name="Freeform 147">
              <a:extLst>
                <a:ext uri="{FF2B5EF4-FFF2-40B4-BE49-F238E27FC236}">
                  <a16:creationId xmlns:a16="http://schemas.microsoft.com/office/drawing/2014/main" id="{3B66763B-D63A-4C15-8AEE-2EB79858E6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72463" y="4029076"/>
              <a:ext cx="80963" cy="90488"/>
            </a:xfrm>
            <a:custGeom>
              <a:avLst/>
              <a:gdLst>
                <a:gd name="T0" fmla="*/ 0 w 8"/>
                <a:gd name="T1" fmla="*/ 4 h 9"/>
                <a:gd name="T2" fmla="*/ 4 w 8"/>
                <a:gd name="T3" fmla="*/ 1 h 9"/>
                <a:gd name="T4" fmla="*/ 8 w 8"/>
                <a:gd name="T5" fmla="*/ 4 h 9"/>
                <a:gd name="T6" fmla="*/ 4 w 8"/>
                <a:gd name="T7" fmla="*/ 9 h 9"/>
                <a:gd name="T8" fmla="*/ 0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0" y="4"/>
                  </a:moveTo>
                  <a:cubicBezTo>
                    <a:pt x="0" y="1"/>
                    <a:pt x="2" y="0"/>
                    <a:pt x="4" y="1"/>
                  </a:cubicBezTo>
                  <a:cubicBezTo>
                    <a:pt x="6" y="1"/>
                    <a:pt x="8" y="1"/>
                    <a:pt x="8" y="4"/>
                  </a:cubicBezTo>
                  <a:cubicBezTo>
                    <a:pt x="8" y="6"/>
                    <a:pt x="6" y="9"/>
                    <a:pt x="4" y="9"/>
                  </a:cubicBezTo>
                  <a:cubicBezTo>
                    <a:pt x="2" y="9"/>
                    <a:pt x="0" y="6"/>
                    <a:pt x="0" y="4"/>
                  </a:cubicBezTo>
                  <a:close/>
                </a:path>
              </a:pathLst>
            </a:custGeom>
            <a:solidFill>
              <a:srgbClr val="FAF7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2" name="Freeform 148">
              <a:extLst>
                <a:ext uri="{FF2B5EF4-FFF2-40B4-BE49-F238E27FC236}">
                  <a16:creationId xmlns:a16="http://schemas.microsoft.com/office/drawing/2014/main" id="{F3923E63-94F1-4B67-8A81-A13D7E21196C}"/>
                </a:ext>
              </a:extLst>
            </p:cNvPr>
            <p:cNvSpPr>
              <a:spLocks/>
            </p:cNvSpPr>
            <p:nvPr/>
          </p:nvSpPr>
          <p:spPr bwMode="auto">
            <a:xfrm>
              <a:off x="8697913" y="3978276"/>
              <a:ext cx="71438" cy="80963"/>
            </a:xfrm>
            <a:custGeom>
              <a:avLst/>
              <a:gdLst>
                <a:gd name="T0" fmla="*/ 7 w 7"/>
                <a:gd name="T1" fmla="*/ 4 h 8"/>
                <a:gd name="T2" fmla="*/ 4 w 7"/>
                <a:gd name="T3" fmla="*/ 8 h 8"/>
                <a:gd name="T4" fmla="*/ 0 w 7"/>
                <a:gd name="T5" fmla="*/ 4 h 8"/>
                <a:gd name="T6" fmla="*/ 4 w 7"/>
                <a:gd name="T7" fmla="*/ 0 h 8"/>
                <a:gd name="T8" fmla="*/ 7 w 7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8">
                  <a:moveTo>
                    <a:pt x="7" y="4"/>
                  </a:moveTo>
                  <a:cubicBezTo>
                    <a:pt x="7" y="6"/>
                    <a:pt x="7" y="8"/>
                    <a:pt x="4" y="8"/>
                  </a:cubicBezTo>
                  <a:cubicBezTo>
                    <a:pt x="2" y="7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lose/>
                </a:path>
              </a:pathLst>
            </a:custGeom>
            <a:solidFill>
              <a:srgbClr val="F9F5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3" name="Freeform 149">
              <a:extLst>
                <a:ext uri="{FF2B5EF4-FFF2-40B4-BE49-F238E27FC236}">
                  <a16:creationId xmlns:a16="http://schemas.microsoft.com/office/drawing/2014/main" id="{6C20D40B-3BC6-486F-90E0-71F98BA28A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2850" y="3390901"/>
              <a:ext cx="161925" cy="233363"/>
            </a:xfrm>
            <a:custGeom>
              <a:avLst/>
              <a:gdLst>
                <a:gd name="T0" fmla="*/ 0 w 16"/>
                <a:gd name="T1" fmla="*/ 22 h 23"/>
                <a:gd name="T2" fmla="*/ 11 w 16"/>
                <a:gd name="T3" fmla="*/ 7 h 23"/>
                <a:gd name="T4" fmla="*/ 15 w 16"/>
                <a:gd name="T5" fmla="*/ 0 h 23"/>
                <a:gd name="T6" fmla="*/ 16 w 16"/>
                <a:gd name="T7" fmla="*/ 2 h 23"/>
                <a:gd name="T8" fmla="*/ 3 w 16"/>
                <a:gd name="T9" fmla="*/ 21 h 23"/>
                <a:gd name="T10" fmla="*/ 1 w 16"/>
                <a:gd name="T11" fmla="*/ 23 h 23"/>
                <a:gd name="T12" fmla="*/ 0 w 16"/>
                <a:gd name="T13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23">
                  <a:moveTo>
                    <a:pt x="0" y="22"/>
                  </a:moveTo>
                  <a:cubicBezTo>
                    <a:pt x="4" y="17"/>
                    <a:pt x="7" y="12"/>
                    <a:pt x="11" y="7"/>
                  </a:cubicBezTo>
                  <a:cubicBezTo>
                    <a:pt x="12" y="5"/>
                    <a:pt x="14" y="3"/>
                    <a:pt x="15" y="0"/>
                  </a:cubicBezTo>
                  <a:cubicBezTo>
                    <a:pt x="16" y="1"/>
                    <a:pt x="16" y="1"/>
                    <a:pt x="16" y="2"/>
                  </a:cubicBezTo>
                  <a:cubicBezTo>
                    <a:pt x="12" y="8"/>
                    <a:pt x="7" y="14"/>
                    <a:pt x="3" y="21"/>
                  </a:cubicBezTo>
                  <a:cubicBezTo>
                    <a:pt x="2" y="22"/>
                    <a:pt x="2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lose/>
                </a:path>
              </a:pathLst>
            </a:custGeom>
            <a:solidFill>
              <a:srgbClr val="6B33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4" name="Freeform 150">
              <a:extLst>
                <a:ext uri="{FF2B5EF4-FFF2-40B4-BE49-F238E27FC236}">
                  <a16:creationId xmlns:a16="http://schemas.microsoft.com/office/drawing/2014/main" id="{BA3ED820-96C1-46D0-89C7-2E64A6FDD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5800" y="2036763"/>
              <a:ext cx="577850" cy="636588"/>
            </a:xfrm>
            <a:custGeom>
              <a:avLst/>
              <a:gdLst>
                <a:gd name="T0" fmla="*/ 28 w 57"/>
                <a:gd name="T1" fmla="*/ 63 h 63"/>
                <a:gd name="T2" fmla="*/ 0 w 57"/>
                <a:gd name="T3" fmla="*/ 45 h 63"/>
                <a:gd name="T4" fmla="*/ 6 w 57"/>
                <a:gd name="T5" fmla="*/ 42 h 63"/>
                <a:gd name="T6" fmla="*/ 16 w 57"/>
                <a:gd name="T7" fmla="*/ 31 h 63"/>
                <a:gd name="T8" fmla="*/ 23 w 57"/>
                <a:gd name="T9" fmla="*/ 21 h 63"/>
                <a:gd name="T10" fmla="*/ 39 w 57"/>
                <a:gd name="T11" fmla="*/ 5 h 63"/>
                <a:gd name="T12" fmla="*/ 49 w 57"/>
                <a:gd name="T13" fmla="*/ 1 h 63"/>
                <a:gd name="T14" fmla="*/ 51 w 57"/>
                <a:gd name="T15" fmla="*/ 3 h 63"/>
                <a:gd name="T16" fmla="*/ 56 w 57"/>
                <a:gd name="T17" fmla="*/ 28 h 63"/>
                <a:gd name="T18" fmla="*/ 57 w 57"/>
                <a:gd name="T19" fmla="*/ 34 h 63"/>
                <a:gd name="T20" fmla="*/ 49 w 57"/>
                <a:gd name="T21" fmla="*/ 42 h 63"/>
                <a:gd name="T22" fmla="*/ 31 w 57"/>
                <a:gd name="T23" fmla="*/ 60 h 63"/>
                <a:gd name="T24" fmla="*/ 28 w 57"/>
                <a:gd name="T25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3">
                  <a:moveTo>
                    <a:pt x="28" y="63"/>
                  </a:moveTo>
                  <a:cubicBezTo>
                    <a:pt x="19" y="55"/>
                    <a:pt x="11" y="49"/>
                    <a:pt x="0" y="45"/>
                  </a:cubicBezTo>
                  <a:cubicBezTo>
                    <a:pt x="2" y="42"/>
                    <a:pt x="4" y="42"/>
                    <a:pt x="6" y="42"/>
                  </a:cubicBezTo>
                  <a:cubicBezTo>
                    <a:pt x="12" y="40"/>
                    <a:pt x="16" y="37"/>
                    <a:pt x="16" y="31"/>
                  </a:cubicBezTo>
                  <a:cubicBezTo>
                    <a:pt x="17" y="26"/>
                    <a:pt x="20" y="23"/>
                    <a:pt x="23" y="21"/>
                  </a:cubicBezTo>
                  <a:cubicBezTo>
                    <a:pt x="29" y="16"/>
                    <a:pt x="35" y="12"/>
                    <a:pt x="39" y="5"/>
                  </a:cubicBezTo>
                  <a:cubicBezTo>
                    <a:pt x="42" y="2"/>
                    <a:pt x="46" y="2"/>
                    <a:pt x="49" y="1"/>
                  </a:cubicBezTo>
                  <a:cubicBezTo>
                    <a:pt x="51" y="0"/>
                    <a:pt x="51" y="2"/>
                    <a:pt x="51" y="3"/>
                  </a:cubicBezTo>
                  <a:cubicBezTo>
                    <a:pt x="53" y="11"/>
                    <a:pt x="55" y="20"/>
                    <a:pt x="56" y="28"/>
                  </a:cubicBezTo>
                  <a:cubicBezTo>
                    <a:pt x="57" y="30"/>
                    <a:pt x="57" y="32"/>
                    <a:pt x="57" y="34"/>
                  </a:cubicBezTo>
                  <a:cubicBezTo>
                    <a:pt x="55" y="38"/>
                    <a:pt x="52" y="39"/>
                    <a:pt x="49" y="42"/>
                  </a:cubicBezTo>
                  <a:cubicBezTo>
                    <a:pt x="43" y="47"/>
                    <a:pt x="37" y="54"/>
                    <a:pt x="31" y="60"/>
                  </a:cubicBezTo>
                  <a:cubicBezTo>
                    <a:pt x="30" y="61"/>
                    <a:pt x="30" y="63"/>
                    <a:pt x="28" y="6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5" name="Freeform 151">
              <a:extLst>
                <a:ext uri="{FF2B5EF4-FFF2-40B4-BE49-F238E27FC236}">
                  <a16:creationId xmlns:a16="http://schemas.microsoft.com/office/drawing/2014/main" id="{A6C3742C-F5AA-4B27-9978-D9E06BE55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9325" y="2774951"/>
              <a:ext cx="608013" cy="504825"/>
            </a:xfrm>
            <a:custGeom>
              <a:avLst/>
              <a:gdLst>
                <a:gd name="T0" fmla="*/ 51 w 60"/>
                <a:gd name="T1" fmla="*/ 50 h 50"/>
                <a:gd name="T2" fmla="*/ 36 w 60"/>
                <a:gd name="T3" fmla="*/ 50 h 50"/>
                <a:gd name="T4" fmla="*/ 17 w 60"/>
                <a:gd name="T5" fmla="*/ 42 h 50"/>
                <a:gd name="T6" fmla="*/ 2 w 60"/>
                <a:gd name="T7" fmla="*/ 26 h 50"/>
                <a:gd name="T8" fmla="*/ 3 w 60"/>
                <a:gd name="T9" fmla="*/ 24 h 50"/>
                <a:gd name="T10" fmla="*/ 21 w 60"/>
                <a:gd name="T11" fmla="*/ 17 h 50"/>
                <a:gd name="T12" fmla="*/ 40 w 60"/>
                <a:gd name="T13" fmla="*/ 2 h 50"/>
                <a:gd name="T14" fmla="*/ 43 w 60"/>
                <a:gd name="T15" fmla="*/ 2 h 50"/>
                <a:gd name="T16" fmla="*/ 59 w 60"/>
                <a:gd name="T17" fmla="*/ 33 h 50"/>
                <a:gd name="T18" fmla="*/ 60 w 60"/>
                <a:gd name="T19" fmla="*/ 39 h 50"/>
                <a:gd name="T20" fmla="*/ 51 w 60"/>
                <a:gd name="T21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0" h="50">
                  <a:moveTo>
                    <a:pt x="51" y="50"/>
                  </a:moveTo>
                  <a:cubicBezTo>
                    <a:pt x="46" y="48"/>
                    <a:pt x="41" y="49"/>
                    <a:pt x="36" y="50"/>
                  </a:cubicBezTo>
                  <a:cubicBezTo>
                    <a:pt x="29" y="50"/>
                    <a:pt x="23" y="47"/>
                    <a:pt x="17" y="42"/>
                  </a:cubicBezTo>
                  <a:cubicBezTo>
                    <a:pt x="11" y="37"/>
                    <a:pt x="7" y="31"/>
                    <a:pt x="2" y="26"/>
                  </a:cubicBezTo>
                  <a:cubicBezTo>
                    <a:pt x="0" y="24"/>
                    <a:pt x="1" y="24"/>
                    <a:pt x="3" y="24"/>
                  </a:cubicBezTo>
                  <a:cubicBezTo>
                    <a:pt x="9" y="22"/>
                    <a:pt x="15" y="20"/>
                    <a:pt x="21" y="17"/>
                  </a:cubicBezTo>
                  <a:cubicBezTo>
                    <a:pt x="28" y="13"/>
                    <a:pt x="35" y="9"/>
                    <a:pt x="40" y="2"/>
                  </a:cubicBezTo>
                  <a:cubicBezTo>
                    <a:pt x="41" y="1"/>
                    <a:pt x="42" y="0"/>
                    <a:pt x="43" y="2"/>
                  </a:cubicBezTo>
                  <a:cubicBezTo>
                    <a:pt x="49" y="12"/>
                    <a:pt x="56" y="21"/>
                    <a:pt x="59" y="33"/>
                  </a:cubicBezTo>
                  <a:cubicBezTo>
                    <a:pt x="59" y="35"/>
                    <a:pt x="59" y="37"/>
                    <a:pt x="60" y="39"/>
                  </a:cubicBezTo>
                  <a:cubicBezTo>
                    <a:pt x="57" y="43"/>
                    <a:pt x="53" y="46"/>
                    <a:pt x="51" y="50"/>
                  </a:cubicBez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6" name="Freeform 152">
              <a:extLst>
                <a:ext uri="{FF2B5EF4-FFF2-40B4-BE49-F238E27FC236}">
                  <a16:creationId xmlns:a16="http://schemas.microsoft.com/office/drawing/2014/main" id="{5808C26B-752F-4877-A988-CCD6DC613F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8138" y="2744788"/>
              <a:ext cx="769938" cy="555625"/>
            </a:xfrm>
            <a:custGeom>
              <a:avLst/>
              <a:gdLst>
                <a:gd name="T0" fmla="*/ 76 w 76"/>
                <a:gd name="T1" fmla="*/ 1 h 55"/>
                <a:gd name="T2" fmla="*/ 60 w 76"/>
                <a:gd name="T3" fmla="*/ 22 h 55"/>
                <a:gd name="T4" fmla="*/ 52 w 76"/>
                <a:gd name="T5" fmla="*/ 29 h 55"/>
                <a:gd name="T6" fmla="*/ 37 w 76"/>
                <a:gd name="T7" fmla="*/ 34 h 55"/>
                <a:gd name="T8" fmla="*/ 18 w 76"/>
                <a:gd name="T9" fmla="*/ 45 h 55"/>
                <a:gd name="T10" fmla="*/ 0 w 76"/>
                <a:gd name="T11" fmla="*/ 55 h 55"/>
                <a:gd name="T12" fmla="*/ 17 w 76"/>
                <a:gd name="T13" fmla="*/ 31 h 55"/>
                <a:gd name="T14" fmla="*/ 33 w 76"/>
                <a:gd name="T15" fmla="*/ 23 h 55"/>
                <a:gd name="T16" fmla="*/ 48 w 76"/>
                <a:gd name="T17" fmla="*/ 12 h 55"/>
                <a:gd name="T18" fmla="*/ 76 w 76"/>
                <a:gd name="T19" fmla="*/ 1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" h="55">
                  <a:moveTo>
                    <a:pt x="76" y="1"/>
                  </a:moveTo>
                  <a:cubicBezTo>
                    <a:pt x="68" y="7"/>
                    <a:pt x="63" y="14"/>
                    <a:pt x="60" y="22"/>
                  </a:cubicBezTo>
                  <a:cubicBezTo>
                    <a:pt x="58" y="26"/>
                    <a:pt x="56" y="28"/>
                    <a:pt x="52" y="29"/>
                  </a:cubicBezTo>
                  <a:cubicBezTo>
                    <a:pt x="47" y="31"/>
                    <a:pt x="42" y="32"/>
                    <a:pt x="37" y="34"/>
                  </a:cubicBezTo>
                  <a:cubicBezTo>
                    <a:pt x="30" y="36"/>
                    <a:pt x="23" y="39"/>
                    <a:pt x="18" y="45"/>
                  </a:cubicBezTo>
                  <a:cubicBezTo>
                    <a:pt x="13" y="50"/>
                    <a:pt x="7" y="53"/>
                    <a:pt x="0" y="55"/>
                  </a:cubicBezTo>
                  <a:cubicBezTo>
                    <a:pt x="2" y="44"/>
                    <a:pt x="7" y="35"/>
                    <a:pt x="17" y="31"/>
                  </a:cubicBezTo>
                  <a:cubicBezTo>
                    <a:pt x="22" y="28"/>
                    <a:pt x="27" y="26"/>
                    <a:pt x="33" y="23"/>
                  </a:cubicBezTo>
                  <a:cubicBezTo>
                    <a:pt x="39" y="21"/>
                    <a:pt x="44" y="17"/>
                    <a:pt x="48" y="12"/>
                  </a:cubicBezTo>
                  <a:cubicBezTo>
                    <a:pt x="55" y="4"/>
                    <a:pt x="64" y="0"/>
                    <a:pt x="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7" name="Freeform 153">
              <a:extLst>
                <a:ext uri="{FF2B5EF4-FFF2-40B4-BE49-F238E27FC236}">
                  <a16:creationId xmlns:a16="http://schemas.microsoft.com/office/drawing/2014/main" id="{849E7284-BB7B-4DDB-B4B5-8B1EE72EAAA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7638" y="398463"/>
              <a:ext cx="466725" cy="788988"/>
            </a:xfrm>
            <a:custGeom>
              <a:avLst/>
              <a:gdLst>
                <a:gd name="T0" fmla="*/ 0 w 46"/>
                <a:gd name="T1" fmla="*/ 0 h 78"/>
                <a:gd name="T2" fmla="*/ 9 w 46"/>
                <a:gd name="T3" fmla="*/ 12 h 78"/>
                <a:gd name="T4" fmla="*/ 16 w 46"/>
                <a:gd name="T5" fmla="*/ 17 h 78"/>
                <a:gd name="T6" fmla="*/ 27 w 46"/>
                <a:gd name="T7" fmla="*/ 27 h 78"/>
                <a:gd name="T8" fmla="*/ 34 w 46"/>
                <a:gd name="T9" fmla="*/ 44 h 78"/>
                <a:gd name="T10" fmla="*/ 36 w 46"/>
                <a:gd name="T11" fmla="*/ 48 h 78"/>
                <a:gd name="T12" fmla="*/ 44 w 46"/>
                <a:gd name="T13" fmla="*/ 68 h 78"/>
                <a:gd name="T14" fmla="*/ 46 w 46"/>
                <a:gd name="T15" fmla="*/ 78 h 78"/>
                <a:gd name="T16" fmla="*/ 43 w 46"/>
                <a:gd name="T17" fmla="*/ 74 h 78"/>
                <a:gd name="T18" fmla="*/ 25 w 46"/>
                <a:gd name="T19" fmla="*/ 52 h 78"/>
                <a:gd name="T20" fmla="*/ 1 w 46"/>
                <a:gd name="T21" fmla="*/ 20 h 78"/>
                <a:gd name="T22" fmla="*/ 0 w 46"/>
                <a:gd name="T23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" h="78">
                  <a:moveTo>
                    <a:pt x="0" y="0"/>
                  </a:moveTo>
                  <a:cubicBezTo>
                    <a:pt x="3" y="4"/>
                    <a:pt x="5" y="8"/>
                    <a:pt x="9" y="12"/>
                  </a:cubicBezTo>
                  <a:cubicBezTo>
                    <a:pt x="11" y="14"/>
                    <a:pt x="13" y="16"/>
                    <a:pt x="16" y="17"/>
                  </a:cubicBezTo>
                  <a:cubicBezTo>
                    <a:pt x="23" y="17"/>
                    <a:pt x="26" y="22"/>
                    <a:pt x="27" y="27"/>
                  </a:cubicBezTo>
                  <a:cubicBezTo>
                    <a:pt x="29" y="33"/>
                    <a:pt x="31" y="39"/>
                    <a:pt x="34" y="44"/>
                  </a:cubicBezTo>
                  <a:cubicBezTo>
                    <a:pt x="35" y="46"/>
                    <a:pt x="35" y="47"/>
                    <a:pt x="36" y="48"/>
                  </a:cubicBezTo>
                  <a:cubicBezTo>
                    <a:pt x="41" y="54"/>
                    <a:pt x="43" y="61"/>
                    <a:pt x="44" y="68"/>
                  </a:cubicBezTo>
                  <a:cubicBezTo>
                    <a:pt x="44" y="71"/>
                    <a:pt x="45" y="75"/>
                    <a:pt x="46" y="78"/>
                  </a:cubicBezTo>
                  <a:cubicBezTo>
                    <a:pt x="44" y="77"/>
                    <a:pt x="44" y="76"/>
                    <a:pt x="43" y="74"/>
                  </a:cubicBezTo>
                  <a:cubicBezTo>
                    <a:pt x="40" y="65"/>
                    <a:pt x="33" y="58"/>
                    <a:pt x="25" y="52"/>
                  </a:cubicBezTo>
                  <a:cubicBezTo>
                    <a:pt x="13" y="44"/>
                    <a:pt x="5" y="34"/>
                    <a:pt x="1" y="20"/>
                  </a:cubicBezTo>
                  <a:cubicBezTo>
                    <a:pt x="0" y="14"/>
                    <a:pt x="0" y="7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8" name="Freeform 154">
              <a:extLst>
                <a:ext uri="{FF2B5EF4-FFF2-40B4-BE49-F238E27FC236}">
                  <a16:creationId xmlns:a16="http://schemas.microsoft.com/office/drawing/2014/main" id="{BA1F1401-F633-41CD-BA5E-00329B05B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8750" y="1773238"/>
              <a:ext cx="881063" cy="333375"/>
            </a:xfrm>
            <a:custGeom>
              <a:avLst/>
              <a:gdLst>
                <a:gd name="T0" fmla="*/ 87 w 87"/>
                <a:gd name="T1" fmla="*/ 20 h 33"/>
                <a:gd name="T2" fmla="*/ 81 w 87"/>
                <a:gd name="T3" fmla="*/ 25 h 33"/>
                <a:gd name="T4" fmla="*/ 74 w 87"/>
                <a:gd name="T5" fmla="*/ 28 h 33"/>
                <a:gd name="T6" fmla="*/ 63 w 87"/>
                <a:gd name="T7" fmla="*/ 30 h 33"/>
                <a:gd name="T8" fmla="*/ 40 w 87"/>
                <a:gd name="T9" fmla="*/ 26 h 33"/>
                <a:gd name="T10" fmla="*/ 15 w 87"/>
                <a:gd name="T11" fmla="*/ 14 h 33"/>
                <a:gd name="T12" fmla="*/ 7 w 87"/>
                <a:gd name="T13" fmla="*/ 15 h 33"/>
                <a:gd name="T14" fmla="*/ 0 w 87"/>
                <a:gd name="T15" fmla="*/ 17 h 33"/>
                <a:gd name="T16" fmla="*/ 31 w 87"/>
                <a:gd name="T17" fmla="*/ 6 h 33"/>
                <a:gd name="T18" fmla="*/ 50 w 87"/>
                <a:gd name="T19" fmla="*/ 16 h 33"/>
                <a:gd name="T20" fmla="*/ 80 w 87"/>
                <a:gd name="T21" fmla="*/ 20 h 33"/>
                <a:gd name="T22" fmla="*/ 87 w 87"/>
                <a:gd name="T23" fmla="*/ 2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7" h="33">
                  <a:moveTo>
                    <a:pt x="87" y="20"/>
                  </a:moveTo>
                  <a:cubicBezTo>
                    <a:pt x="85" y="22"/>
                    <a:pt x="83" y="23"/>
                    <a:pt x="81" y="25"/>
                  </a:cubicBezTo>
                  <a:cubicBezTo>
                    <a:pt x="79" y="28"/>
                    <a:pt x="77" y="29"/>
                    <a:pt x="74" y="28"/>
                  </a:cubicBezTo>
                  <a:cubicBezTo>
                    <a:pt x="70" y="28"/>
                    <a:pt x="66" y="29"/>
                    <a:pt x="63" y="30"/>
                  </a:cubicBezTo>
                  <a:cubicBezTo>
                    <a:pt x="54" y="33"/>
                    <a:pt x="47" y="31"/>
                    <a:pt x="40" y="26"/>
                  </a:cubicBezTo>
                  <a:cubicBezTo>
                    <a:pt x="32" y="21"/>
                    <a:pt x="24" y="17"/>
                    <a:pt x="15" y="14"/>
                  </a:cubicBezTo>
                  <a:cubicBezTo>
                    <a:pt x="12" y="14"/>
                    <a:pt x="9" y="14"/>
                    <a:pt x="7" y="15"/>
                  </a:cubicBezTo>
                  <a:cubicBezTo>
                    <a:pt x="4" y="16"/>
                    <a:pt x="2" y="16"/>
                    <a:pt x="0" y="17"/>
                  </a:cubicBezTo>
                  <a:cubicBezTo>
                    <a:pt x="5" y="5"/>
                    <a:pt x="18" y="0"/>
                    <a:pt x="31" y="6"/>
                  </a:cubicBezTo>
                  <a:cubicBezTo>
                    <a:pt x="38" y="9"/>
                    <a:pt x="44" y="13"/>
                    <a:pt x="50" y="16"/>
                  </a:cubicBezTo>
                  <a:cubicBezTo>
                    <a:pt x="59" y="20"/>
                    <a:pt x="69" y="22"/>
                    <a:pt x="80" y="20"/>
                  </a:cubicBezTo>
                  <a:cubicBezTo>
                    <a:pt x="82" y="19"/>
                    <a:pt x="85" y="19"/>
                    <a:pt x="87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9" name="Freeform 155">
              <a:extLst>
                <a:ext uri="{FF2B5EF4-FFF2-40B4-BE49-F238E27FC236}">
                  <a16:creationId xmlns:a16="http://schemas.microsoft.com/office/drawing/2014/main" id="{34B843B7-F8B2-48EF-AF48-E5BD945D44A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8375" y="1046163"/>
              <a:ext cx="274638" cy="636588"/>
            </a:xfrm>
            <a:custGeom>
              <a:avLst/>
              <a:gdLst>
                <a:gd name="T0" fmla="*/ 0 w 27"/>
                <a:gd name="T1" fmla="*/ 31 h 63"/>
                <a:gd name="T2" fmla="*/ 8 w 27"/>
                <a:gd name="T3" fmla="*/ 18 h 63"/>
                <a:gd name="T4" fmla="*/ 14 w 27"/>
                <a:gd name="T5" fmla="*/ 9 h 63"/>
                <a:gd name="T6" fmla="*/ 20 w 27"/>
                <a:gd name="T7" fmla="*/ 0 h 63"/>
                <a:gd name="T8" fmla="*/ 27 w 27"/>
                <a:gd name="T9" fmla="*/ 25 h 63"/>
                <a:gd name="T10" fmla="*/ 26 w 27"/>
                <a:gd name="T11" fmla="*/ 33 h 63"/>
                <a:gd name="T12" fmla="*/ 26 w 27"/>
                <a:gd name="T13" fmla="*/ 61 h 63"/>
                <a:gd name="T14" fmla="*/ 26 w 27"/>
                <a:gd name="T15" fmla="*/ 63 h 63"/>
                <a:gd name="T16" fmla="*/ 22 w 27"/>
                <a:gd name="T17" fmla="*/ 61 h 63"/>
                <a:gd name="T18" fmla="*/ 8 w 27"/>
                <a:gd name="T19" fmla="*/ 45 h 63"/>
                <a:gd name="T20" fmla="*/ 2 w 27"/>
                <a:gd name="T21" fmla="*/ 35 h 63"/>
                <a:gd name="T22" fmla="*/ 0 w 27"/>
                <a:gd name="T23" fmla="*/ 3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" h="63">
                  <a:moveTo>
                    <a:pt x="0" y="31"/>
                  </a:moveTo>
                  <a:cubicBezTo>
                    <a:pt x="3" y="27"/>
                    <a:pt x="6" y="23"/>
                    <a:pt x="8" y="18"/>
                  </a:cubicBezTo>
                  <a:cubicBezTo>
                    <a:pt x="9" y="15"/>
                    <a:pt x="12" y="12"/>
                    <a:pt x="14" y="9"/>
                  </a:cubicBezTo>
                  <a:cubicBezTo>
                    <a:pt x="16" y="6"/>
                    <a:pt x="18" y="4"/>
                    <a:pt x="20" y="0"/>
                  </a:cubicBezTo>
                  <a:cubicBezTo>
                    <a:pt x="22" y="9"/>
                    <a:pt x="26" y="17"/>
                    <a:pt x="27" y="25"/>
                  </a:cubicBezTo>
                  <a:cubicBezTo>
                    <a:pt x="27" y="28"/>
                    <a:pt x="27" y="30"/>
                    <a:pt x="26" y="33"/>
                  </a:cubicBezTo>
                  <a:cubicBezTo>
                    <a:pt x="23" y="42"/>
                    <a:pt x="24" y="52"/>
                    <a:pt x="26" y="61"/>
                  </a:cubicBezTo>
                  <a:cubicBezTo>
                    <a:pt x="26" y="62"/>
                    <a:pt x="26" y="62"/>
                    <a:pt x="26" y="63"/>
                  </a:cubicBezTo>
                  <a:cubicBezTo>
                    <a:pt x="24" y="63"/>
                    <a:pt x="23" y="62"/>
                    <a:pt x="22" y="61"/>
                  </a:cubicBezTo>
                  <a:cubicBezTo>
                    <a:pt x="16" y="57"/>
                    <a:pt x="12" y="51"/>
                    <a:pt x="8" y="45"/>
                  </a:cubicBezTo>
                  <a:cubicBezTo>
                    <a:pt x="5" y="42"/>
                    <a:pt x="4" y="38"/>
                    <a:pt x="2" y="35"/>
                  </a:cubicBezTo>
                  <a:cubicBezTo>
                    <a:pt x="1" y="33"/>
                    <a:pt x="0" y="32"/>
                    <a:pt x="0" y="31"/>
                  </a:cubicBezTo>
                  <a:close/>
                </a:path>
              </a:pathLst>
            </a:custGeom>
            <a:solidFill>
              <a:srgbClr val="EB9C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0" name="Freeform 156">
              <a:extLst>
                <a:ext uri="{FF2B5EF4-FFF2-40B4-BE49-F238E27FC236}">
                  <a16:creationId xmlns:a16="http://schemas.microsoft.com/office/drawing/2014/main" id="{DBCC03DA-D078-4E3A-ACF2-4675FDDBC4C8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2850" y="1895476"/>
              <a:ext cx="384175" cy="465138"/>
            </a:xfrm>
            <a:custGeom>
              <a:avLst/>
              <a:gdLst>
                <a:gd name="T0" fmla="*/ 7 w 38"/>
                <a:gd name="T1" fmla="*/ 46 h 46"/>
                <a:gd name="T2" fmla="*/ 1 w 38"/>
                <a:gd name="T3" fmla="*/ 17 h 46"/>
                <a:gd name="T4" fmla="*/ 11 w 38"/>
                <a:gd name="T5" fmla="*/ 7 h 46"/>
                <a:gd name="T6" fmla="*/ 23 w 38"/>
                <a:gd name="T7" fmla="*/ 6 h 46"/>
                <a:gd name="T8" fmla="*/ 38 w 38"/>
                <a:gd name="T9" fmla="*/ 0 h 46"/>
                <a:gd name="T10" fmla="*/ 28 w 38"/>
                <a:gd name="T11" fmla="*/ 29 h 46"/>
                <a:gd name="T12" fmla="*/ 26 w 38"/>
                <a:gd name="T13" fmla="*/ 33 h 46"/>
                <a:gd name="T14" fmla="*/ 12 w 38"/>
                <a:gd name="T15" fmla="*/ 43 h 46"/>
                <a:gd name="T16" fmla="*/ 7 w 38"/>
                <a:gd name="T17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46">
                  <a:moveTo>
                    <a:pt x="7" y="46"/>
                  </a:moveTo>
                  <a:cubicBezTo>
                    <a:pt x="5" y="36"/>
                    <a:pt x="4" y="26"/>
                    <a:pt x="1" y="17"/>
                  </a:cubicBezTo>
                  <a:cubicBezTo>
                    <a:pt x="0" y="12"/>
                    <a:pt x="5" y="7"/>
                    <a:pt x="11" y="7"/>
                  </a:cubicBezTo>
                  <a:cubicBezTo>
                    <a:pt x="15" y="6"/>
                    <a:pt x="19" y="7"/>
                    <a:pt x="23" y="6"/>
                  </a:cubicBezTo>
                  <a:cubicBezTo>
                    <a:pt x="28" y="5"/>
                    <a:pt x="33" y="3"/>
                    <a:pt x="38" y="0"/>
                  </a:cubicBezTo>
                  <a:cubicBezTo>
                    <a:pt x="34" y="10"/>
                    <a:pt x="28" y="18"/>
                    <a:pt x="28" y="29"/>
                  </a:cubicBezTo>
                  <a:cubicBezTo>
                    <a:pt x="28" y="30"/>
                    <a:pt x="27" y="32"/>
                    <a:pt x="26" y="33"/>
                  </a:cubicBezTo>
                  <a:cubicBezTo>
                    <a:pt x="21" y="35"/>
                    <a:pt x="16" y="40"/>
                    <a:pt x="12" y="43"/>
                  </a:cubicBezTo>
                  <a:cubicBezTo>
                    <a:pt x="10" y="44"/>
                    <a:pt x="9" y="46"/>
                    <a:pt x="7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1" name="Freeform 157">
              <a:extLst>
                <a:ext uri="{FF2B5EF4-FFF2-40B4-BE49-F238E27FC236}">
                  <a16:creationId xmlns:a16="http://schemas.microsoft.com/office/drawing/2014/main" id="{80AC0953-EB5A-4700-AB1F-1E033C30F4C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1638" y="2208213"/>
              <a:ext cx="517525" cy="485775"/>
            </a:xfrm>
            <a:custGeom>
              <a:avLst/>
              <a:gdLst>
                <a:gd name="T0" fmla="*/ 1 w 51"/>
                <a:gd name="T1" fmla="*/ 48 h 48"/>
                <a:gd name="T2" fmla="*/ 1 w 51"/>
                <a:gd name="T3" fmla="*/ 38 h 48"/>
                <a:gd name="T4" fmla="*/ 35 w 51"/>
                <a:gd name="T5" fmla="*/ 4 h 48"/>
                <a:gd name="T6" fmla="*/ 50 w 51"/>
                <a:gd name="T7" fmla="*/ 0 h 48"/>
                <a:gd name="T8" fmla="*/ 51 w 51"/>
                <a:gd name="T9" fmla="*/ 1 h 48"/>
                <a:gd name="T10" fmla="*/ 41 w 51"/>
                <a:gd name="T11" fmla="*/ 17 h 48"/>
                <a:gd name="T12" fmla="*/ 36 w 51"/>
                <a:gd name="T13" fmla="*/ 21 h 48"/>
                <a:gd name="T14" fmla="*/ 19 w 51"/>
                <a:gd name="T15" fmla="*/ 34 h 48"/>
                <a:gd name="T16" fmla="*/ 16 w 51"/>
                <a:gd name="T17" fmla="*/ 36 h 48"/>
                <a:gd name="T18" fmla="*/ 1 w 51"/>
                <a:gd name="T1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48">
                  <a:moveTo>
                    <a:pt x="1" y="48"/>
                  </a:moveTo>
                  <a:cubicBezTo>
                    <a:pt x="0" y="44"/>
                    <a:pt x="0" y="41"/>
                    <a:pt x="1" y="38"/>
                  </a:cubicBezTo>
                  <a:cubicBezTo>
                    <a:pt x="7" y="21"/>
                    <a:pt x="17" y="8"/>
                    <a:pt x="35" y="4"/>
                  </a:cubicBezTo>
                  <a:cubicBezTo>
                    <a:pt x="40" y="3"/>
                    <a:pt x="45" y="2"/>
                    <a:pt x="50" y="0"/>
                  </a:cubicBezTo>
                  <a:cubicBezTo>
                    <a:pt x="50" y="0"/>
                    <a:pt x="51" y="1"/>
                    <a:pt x="51" y="1"/>
                  </a:cubicBezTo>
                  <a:cubicBezTo>
                    <a:pt x="45" y="5"/>
                    <a:pt x="42" y="10"/>
                    <a:pt x="41" y="17"/>
                  </a:cubicBezTo>
                  <a:cubicBezTo>
                    <a:pt x="41" y="19"/>
                    <a:pt x="39" y="20"/>
                    <a:pt x="36" y="21"/>
                  </a:cubicBezTo>
                  <a:cubicBezTo>
                    <a:pt x="29" y="23"/>
                    <a:pt x="23" y="27"/>
                    <a:pt x="19" y="34"/>
                  </a:cubicBezTo>
                  <a:cubicBezTo>
                    <a:pt x="19" y="36"/>
                    <a:pt x="17" y="36"/>
                    <a:pt x="16" y="36"/>
                  </a:cubicBezTo>
                  <a:cubicBezTo>
                    <a:pt x="9" y="37"/>
                    <a:pt x="4" y="41"/>
                    <a:pt x="1" y="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2" name="Freeform 158">
              <a:extLst>
                <a:ext uri="{FF2B5EF4-FFF2-40B4-BE49-F238E27FC236}">
                  <a16:creationId xmlns:a16="http://schemas.microsoft.com/office/drawing/2014/main" id="{EDE57A6D-5475-400F-BB0A-AD1461F76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0588" y="1035051"/>
              <a:ext cx="952500" cy="233363"/>
            </a:xfrm>
            <a:custGeom>
              <a:avLst/>
              <a:gdLst>
                <a:gd name="T0" fmla="*/ 0 w 94"/>
                <a:gd name="T1" fmla="*/ 0 h 23"/>
                <a:gd name="T2" fmla="*/ 11 w 94"/>
                <a:gd name="T3" fmla="*/ 4 h 23"/>
                <a:gd name="T4" fmla="*/ 24 w 94"/>
                <a:gd name="T5" fmla="*/ 6 h 23"/>
                <a:gd name="T6" fmla="*/ 50 w 94"/>
                <a:gd name="T7" fmla="*/ 9 h 23"/>
                <a:gd name="T8" fmla="*/ 67 w 94"/>
                <a:gd name="T9" fmla="*/ 10 h 23"/>
                <a:gd name="T10" fmla="*/ 86 w 94"/>
                <a:gd name="T11" fmla="*/ 15 h 23"/>
                <a:gd name="T12" fmla="*/ 94 w 94"/>
                <a:gd name="T13" fmla="*/ 23 h 23"/>
                <a:gd name="T14" fmla="*/ 61 w 94"/>
                <a:gd name="T15" fmla="*/ 17 h 23"/>
                <a:gd name="T16" fmla="*/ 26 w 94"/>
                <a:gd name="T17" fmla="*/ 13 h 23"/>
                <a:gd name="T18" fmla="*/ 15 w 94"/>
                <a:gd name="T19" fmla="*/ 11 h 23"/>
                <a:gd name="T20" fmla="*/ 0 w 94"/>
                <a:gd name="T2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4" h="23">
                  <a:moveTo>
                    <a:pt x="0" y="0"/>
                  </a:moveTo>
                  <a:cubicBezTo>
                    <a:pt x="4" y="2"/>
                    <a:pt x="8" y="3"/>
                    <a:pt x="11" y="4"/>
                  </a:cubicBezTo>
                  <a:cubicBezTo>
                    <a:pt x="15" y="6"/>
                    <a:pt x="19" y="7"/>
                    <a:pt x="24" y="6"/>
                  </a:cubicBezTo>
                  <a:cubicBezTo>
                    <a:pt x="33" y="5"/>
                    <a:pt x="41" y="6"/>
                    <a:pt x="50" y="9"/>
                  </a:cubicBezTo>
                  <a:cubicBezTo>
                    <a:pt x="55" y="11"/>
                    <a:pt x="61" y="11"/>
                    <a:pt x="67" y="10"/>
                  </a:cubicBezTo>
                  <a:cubicBezTo>
                    <a:pt x="74" y="8"/>
                    <a:pt x="81" y="10"/>
                    <a:pt x="86" y="15"/>
                  </a:cubicBezTo>
                  <a:cubicBezTo>
                    <a:pt x="88" y="18"/>
                    <a:pt x="91" y="20"/>
                    <a:pt x="94" y="23"/>
                  </a:cubicBezTo>
                  <a:cubicBezTo>
                    <a:pt x="82" y="21"/>
                    <a:pt x="72" y="19"/>
                    <a:pt x="61" y="17"/>
                  </a:cubicBezTo>
                  <a:cubicBezTo>
                    <a:pt x="49" y="16"/>
                    <a:pt x="38" y="15"/>
                    <a:pt x="26" y="13"/>
                  </a:cubicBezTo>
                  <a:cubicBezTo>
                    <a:pt x="22" y="13"/>
                    <a:pt x="19" y="12"/>
                    <a:pt x="15" y="11"/>
                  </a:cubicBezTo>
                  <a:cubicBezTo>
                    <a:pt x="9" y="10"/>
                    <a:pt x="4" y="6"/>
                    <a:pt x="0" y="0"/>
                  </a:cubicBezTo>
                  <a:close/>
                </a:path>
              </a:pathLst>
            </a:custGeom>
            <a:solidFill>
              <a:srgbClr val="FDFE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3" name="Freeform 159">
              <a:extLst>
                <a:ext uri="{FF2B5EF4-FFF2-40B4-BE49-F238E27FC236}">
                  <a16:creationId xmlns:a16="http://schemas.microsoft.com/office/drawing/2014/main" id="{3056553F-0E1D-46A2-8556-21291B5DF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6763" y="2987676"/>
              <a:ext cx="679450" cy="363538"/>
            </a:xfrm>
            <a:custGeom>
              <a:avLst/>
              <a:gdLst>
                <a:gd name="T0" fmla="*/ 2 w 67"/>
                <a:gd name="T1" fmla="*/ 2 h 36"/>
                <a:gd name="T2" fmla="*/ 19 w 67"/>
                <a:gd name="T3" fmla="*/ 8 h 36"/>
                <a:gd name="T4" fmla="*/ 34 w 67"/>
                <a:gd name="T5" fmla="*/ 24 h 36"/>
                <a:gd name="T6" fmla="*/ 55 w 67"/>
                <a:gd name="T7" fmla="*/ 31 h 36"/>
                <a:gd name="T8" fmla="*/ 66 w 67"/>
                <a:gd name="T9" fmla="*/ 31 h 36"/>
                <a:gd name="T10" fmla="*/ 65 w 67"/>
                <a:gd name="T11" fmla="*/ 34 h 36"/>
                <a:gd name="T12" fmla="*/ 36 w 67"/>
                <a:gd name="T13" fmla="*/ 32 h 36"/>
                <a:gd name="T14" fmla="*/ 20 w 67"/>
                <a:gd name="T15" fmla="*/ 28 h 36"/>
                <a:gd name="T16" fmla="*/ 11 w 67"/>
                <a:gd name="T17" fmla="*/ 23 h 36"/>
                <a:gd name="T18" fmla="*/ 0 w 67"/>
                <a:gd name="T19" fmla="*/ 7 h 36"/>
                <a:gd name="T20" fmla="*/ 2 w 67"/>
                <a:gd name="T21" fmla="*/ 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36">
                  <a:moveTo>
                    <a:pt x="2" y="2"/>
                  </a:moveTo>
                  <a:cubicBezTo>
                    <a:pt x="9" y="0"/>
                    <a:pt x="14" y="4"/>
                    <a:pt x="19" y="8"/>
                  </a:cubicBezTo>
                  <a:cubicBezTo>
                    <a:pt x="24" y="13"/>
                    <a:pt x="29" y="19"/>
                    <a:pt x="34" y="24"/>
                  </a:cubicBezTo>
                  <a:cubicBezTo>
                    <a:pt x="40" y="29"/>
                    <a:pt x="47" y="32"/>
                    <a:pt x="55" y="31"/>
                  </a:cubicBezTo>
                  <a:cubicBezTo>
                    <a:pt x="59" y="30"/>
                    <a:pt x="62" y="31"/>
                    <a:pt x="66" y="31"/>
                  </a:cubicBezTo>
                  <a:cubicBezTo>
                    <a:pt x="67" y="32"/>
                    <a:pt x="65" y="33"/>
                    <a:pt x="65" y="34"/>
                  </a:cubicBezTo>
                  <a:cubicBezTo>
                    <a:pt x="55" y="36"/>
                    <a:pt x="45" y="33"/>
                    <a:pt x="36" y="32"/>
                  </a:cubicBezTo>
                  <a:cubicBezTo>
                    <a:pt x="30" y="31"/>
                    <a:pt x="25" y="29"/>
                    <a:pt x="20" y="28"/>
                  </a:cubicBezTo>
                  <a:cubicBezTo>
                    <a:pt x="16" y="28"/>
                    <a:pt x="13" y="26"/>
                    <a:pt x="11" y="23"/>
                  </a:cubicBezTo>
                  <a:cubicBezTo>
                    <a:pt x="8" y="17"/>
                    <a:pt x="3" y="13"/>
                    <a:pt x="0" y="7"/>
                  </a:cubicBezTo>
                  <a:cubicBezTo>
                    <a:pt x="0" y="6"/>
                    <a:pt x="0" y="4"/>
                    <a:pt x="2" y="2"/>
                  </a:cubicBez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4" name="Freeform 160">
              <a:extLst>
                <a:ext uri="{FF2B5EF4-FFF2-40B4-BE49-F238E27FC236}">
                  <a16:creationId xmlns:a16="http://schemas.microsoft.com/office/drawing/2014/main" id="{DD5F8049-4EDE-4CA1-90EF-66CA3BA835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8375" y="2379663"/>
              <a:ext cx="365125" cy="344488"/>
            </a:xfrm>
            <a:custGeom>
              <a:avLst/>
              <a:gdLst>
                <a:gd name="T0" fmla="*/ 0 w 36"/>
                <a:gd name="T1" fmla="*/ 29 h 34"/>
                <a:gd name="T2" fmla="*/ 4 w 36"/>
                <a:gd name="T3" fmla="*/ 23 h 34"/>
                <a:gd name="T4" fmla="*/ 29 w 36"/>
                <a:gd name="T5" fmla="*/ 0 h 34"/>
                <a:gd name="T6" fmla="*/ 34 w 36"/>
                <a:gd name="T7" fmla="*/ 26 h 34"/>
                <a:gd name="T8" fmla="*/ 30 w 36"/>
                <a:gd name="T9" fmla="*/ 31 h 34"/>
                <a:gd name="T10" fmla="*/ 12 w 36"/>
                <a:gd name="T11" fmla="*/ 32 h 34"/>
                <a:gd name="T12" fmla="*/ 0 w 36"/>
                <a:gd name="T13" fmla="*/ 29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4">
                  <a:moveTo>
                    <a:pt x="0" y="29"/>
                  </a:moveTo>
                  <a:cubicBezTo>
                    <a:pt x="2" y="27"/>
                    <a:pt x="3" y="25"/>
                    <a:pt x="4" y="23"/>
                  </a:cubicBezTo>
                  <a:cubicBezTo>
                    <a:pt x="12" y="15"/>
                    <a:pt x="20" y="7"/>
                    <a:pt x="29" y="0"/>
                  </a:cubicBezTo>
                  <a:cubicBezTo>
                    <a:pt x="30" y="9"/>
                    <a:pt x="32" y="17"/>
                    <a:pt x="34" y="26"/>
                  </a:cubicBezTo>
                  <a:cubicBezTo>
                    <a:pt x="36" y="31"/>
                    <a:pt x="35" y="31"/>
                    <a:pt x="30" y="31"/>
                  </a:cubicBezTo>
                  <a:cubicBezTo>
                    <a:pt x="24" y="30"/>
                    <a:pt x="18" y="31"/>
                    <a:pt x="12" y="32"/>
                  </a:cubicBezTo>
                  <a:cubicBezTo>
                    <a:pt x="7" y="34"/>
                    <a:pt x="3" y="32"/>
                    <a:pt x="0" y="29"/>
                  </a:cubicBez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5" name="Freeform 161">
              <a:extLst>
                <a:ext uri="{FF2B5EF4-FFF2-40B4-BE49-F238E27FC236}">
                  <a16:creationId xmlns:a16="http://schemas.microsoft.com/office/drawing/2014/main" id="{CD40A793-DFF4-4F11-9C95-F1C81BF8F16B}"/>
                </a:ext>
              </a:extLst>
            </p:cNvPr>
            <p:cNvSpPr>
              <a:spLocks/>
            </p:cNvSpPr>
            <p:nvPr/>
          </p:nvSpPr>
          <p:spPr bwMode="auto">
            <a:xfrm>
              <a:off x="8059738" y="3240088"/>
              <a:ext cx="790575" cy="222250"/>
            </a:xfrm>
            <a:custGeom>
              <a:avLst/>
              <a:gdLst>
                <a:gd name="T0" fmla="*/ 0 w 78"/>
                <a:gd name="T1" fmla="*/ 7 h 22"/>
                <a:gd name="T2" fmla="*/ 57 w 78"/>
                <a:gd name="T3" fmla="*/ 10 h 22"/>
                <a:gd name="T4" fmla="*/ 78 w 78"/>
                <a:gd name="T5" fmla="*/ 22 h 22"/>
                <a:gd name="T6" fmla="*/ 61 w 78"/>
                <a:gd name="T7" fmla="*/ 20 h 22"/>
                <a:gd name="T8" fmla="*/ 44 w 78"/>
                <a:gd name="T9" fmla="*/ 17 h 22"/>
                <a:gd name="T10" fmla="*/ 37 w 78"/>
                <a:gd name="T11" fmla="*/ 15 h 22"/>
                <a:gd name="T12" fmla="*/ 13 w 78"/>
                <a:gd name="T13" fmla="*/ 10 h 22"/>
                <a:gd name="T14" fmla="*/ 4 w 78"/>
                <a:gd name="T15" fmla="*/ 9 h 22"/>
                <a:gd name="T16" fmla="*/ 0 w 78"/>
                <a:gd name="T17" fmla="*/ 7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22">
                  <a:moveTo>
                    <a:pt x="0" y="7"/>
                  </a:moveTo>
                  <a:cubicBezTo>
                    <a:pt x="19" y="0"/>
                    <a:pt x="38" y="0"/>
                    <a:pt x="57" y="10"/>
                  </a:cubicBezTo>
                  <a:cubicBezTo>
                    <a:pt x="64" y="14"/>
                    <a:pt x="71" y="18"/>
                    <a:pt x="78" y="22"/>
                  </a:cubicBezTo>
                  <a:cubicBezTo>
                    <a:pt x="72" y="22"/>
                    <a:pt x="67" y="21"/>
                    <a:pt x="61" y="20"/>
                  </a:cubicBezTo>
                  <a:cubicBezTo>
                    <a:pt x="55" y="19"/>
                    <a:pt x="49" y="18"/>
                    <a:pt x="44" y="17"/>
                  </a:cubicBezTo>
                  <a:cubicBezTo>
                    <a:pt x="41" y="17"/>
                    <a:pt x="39" y="17"/>
                    <a:pt x="37" y="15"/>
                  </a:cubicBezTo>
                  <a:cubicBezTo>
                    <a:pt x="30" y="10"/>
                    <a:pt x="22" y="9"/>
                    <a:pt x="13" y="10"/>
                  </a:cubicBezTo>
                  <a:cubicBezTo>
                    <a:pt x="10" y="9"/>
                    <a:pt x="7" y="9"/>
                    <a:pt x="4" y="9"/>
                  </a:cubicBezTo>
                  <a:cubicBezTo>
                    <a:pt x="3" y="8"/>
                    <a:pt x="0" y="9"/>
                    <a:pt x="0" y="7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6" name="Freeform 162">
              <a:extLst>
                <a:ext uri="{FF2B5EF4-FFF2-40B4-BE49-F238E27FC236}">
                  <a16:creationId xmlns:a16="http://schemas.microsoft.com/office/drawing/2014/main" id="{8AD7D0A2-A621-4453-9102-22377C1951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7313" y="1511301"/>
              <a:ext cx="536575" cy="222250"/>
            </a:xfrm>
            <a:custGeom>
              <a:avLst/>
              <a:gdLst>
                <a:gd name="T0" fmla="*/ 0 w 53"/>
                <a:gd name="T1" fmla="*/ 22 h 22"/>
                <a:gd name="T2" fmla="*/ 0 w 53"/>
                <a:gd name="T3" fmla="*/ 13 h 22"/>
                <a:gd name="T4" fmla="*/ 8 w 53"/>
                <a:gd name="T5" fmla="*/ 4 h 22"/>
                <a:gd name="T6" fmla="*/ 12 w 53"/>
                <a:gd name="T7" fmla="*/ 3 h 22"/>
                <a:gd name="T8" fmla="*/ 39 w 53"/>
                <a:gd name="T9" fmla="*/ 1 h 22"/>
                <a:gd name="T10" fmla="*/ 40 w 53"/>
                <a:gd name="T11" fmla="*/ 1 h 22"/>
                <a:gd name="T12" fmla="*/ 53 w 53"/>
                <a:gd name="T13" fmla="*/ 9 h 22"/>
                <a:gd name="T14" fmla="*/ 52 w 53"/>
                <a:gd name="T15" fmla="*/ 10 h 22"/>
                <a:gd name="T16" fmla="*/ 38 w 53"/>
                <a:gd name="T17" fmla="*/ 11 h 22"/>
                <a:gd name="T18" fmla="*/ 23 w 53"/>
                <a:gd name="T19" fmla="*/ 12 h 22"/>
                <a:gd name="T20" fmla="*/ 16 w 53"/>
                <a:gd name="T21" fmla="*/ 15 h 22"/>
                <a:gd name="T22" fmla="*/ 0 w 53"/>
                <a:gd name="T2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22">
                  <a:moveTo>
                    <a:pt x="0" y="22"/>
                  </a:moveTo>
                  <a:cubicBezTo>
                    <a:pt x="0" y="19"/>
                    <a:pt x="0" y="16"/>
                    <a:pt x="0" y="13"/>
                  </a:cubicBezTo>
                  <a:cubicBezTo>
                    <a:pt x="0" y="8"/>
                    <a:pt x="2" y="5"/>
                    <a:pt x="8" y="4"/>
                  </a:cubicBezTo>
                  <a:cubicBezTo>
                    <a:pt x="9" y="4"/>
                    <a:pt x="10" y="3"/>
                    <a:pt x="12" y="3"/>
                  </a:cubicBezTo>
                  <a:cubicBezTo>
                    <a:pt x="21" y="4"/>
                    <a:pt x="30" y="3"/>
                    <a:pt x="39" y="1"/>
                  </a:cubicBezTo>
                  <a:cubicBezTo>
                    <a:pt x="39" y="1"/>
                    <a:pt x="40" y="1"/>
                    <a:pt x="40" y="1"/>
                  </a:cubicBezTo>
                  <a:cubicBezTo>
                    <a:pt x="46" y="0"/>
                    <a:pt x="51" y="3"/>
                    <a:pt x="53" y="9"/>
                  </a:cubicBezTo>
                  <a:cubicBezTo>
                    <a:pt x="53" y="10"/>
                    <a:pt x="53" y="10"/>
                    <a:pt x="52" y="10"/>
                  </a:cubicBezTo>
                  <a:cubicBezTo>
                    <a:pt x="47" y="11"/>
                    <a:pt x="42" y="11"/>
                    <a:pt x="38" y="11"/>
                  </a:cubicBezTo>
                  <a:cubicBezTo>
                    <a:pt x="33" y="11"/>
                    <a:pt x="28" y="11"/>
                    <a:pt x="23" y="12"/>
                  </a:cubicBezTo>
                  <a:cubicBezTo>
                    <a:pt x="20" y="12"/>
                    <a:pt x="18" y="13"/>
                    <a:pt x="16" y="15"/>
                  </a:cubicBezTo>
                  <a:cubicBezTo>
                    <a:pt x="12" y="20"/>
                    <a:pt x="6" y="21"/>
                    <a:pt x="0" y="22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7" name="Freeform 163">
              <a:extLst>
                <a:ext uri="{FF2B5EF4-FFF2-40B4-BE49-F238E27FC236}">
                  <a16:creationId xmlns:a16="http://schemas.microsoft.com/office/drawing/2014/main" id="{F2132986-2242-4ADC-B678-9C55A7CEE5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2700" y="2187576"/>
              <a:ext cx="233363" cy="506413"/>
            </a:xfrm>
            <a:custGeom>
              <a:avLst/>
              <a:gdLst>
                <a:gd name="T0" fmla="*/ 0 w 23"/>
                <a:gd name="T1" fmla="*/ 17 h 50"/>
                <a:gd name="T2" fmla="*/ 10 w 23"/>
                <a:gd name="T3" fmla="*/ 8 h 50"/>
                <a:gd name="T4" fmla="*/ 19 w 23"/>
                <a:gd name="T5" fmla="*/ 3 h 50"/>
                <a:gd name="T6" fmla="*/ 21 w 23"/>
                <a:gd name="T7" fmla="*/ 0 h 50"/>
                <a:gd name="T8" fmla="*/ 22 w 23"/>
                <a:gd name="T9" fmla="*/ 15 h 50"/>
                <a:gd name="T10" fmla="*/ 17 w 23"/>
                <a:gd name="T11" fmla="*/ 29 h 50"/>
                <a:gd name="T12" fmla="*/ 10 w 23"/>
                <a:gd name="T13" fmla="*/ 48 h 50"/>
                <a:gd name="T14" fmla="*/ 9 w 23"/>
                <a:gd name="T15" fmla="*/ 50 h 50"/>
                <a:gd name="T16" fmla="*/ 7 w 23"/>
                <a:gd name="T17" fmla="*/ 48 h 50"/>
                <a:gd name="T18" fmla="*/ 4 w 23"/>
                <a:gd name="T19" fmla="*/ 35 h 50"/>
                <a:gd name="T20" fmla="*/ 0 w 23"/>
                <a:gd name="T21" fmla="*/ 17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50">
                  <a:moveTo>
                    <a:pt x="0" y="17"/>
                  </a:moveTo>
                  <a:cubicBezTo>
                    <a:pt x="4" y="14"/>
                    <a:pt x="7" y="11"/>
                    <a:pt x="10" y="8"/>
                  </a:cubicBezTo>
                  <a:cubicBezTo>
                    <a:pt x="13" y="6"/>
                    <a:pt x="16" y="4"/>
                    <a:pt x="19" y="3"/>
                  </a:cubicBezTo>
                  <a:cubicBezTo>
                    <a:pt x="20" y="2"/>
                    <a:pt x="21" y="1"/>
                    <a:pt x="21" y="0"/>
                  </a:cubicBezTo>
                  <a:cubicBezTo>
                    <a:pt x="21" y="5"/>
                    <a:pt x="22" y="10"/>
                    <a:pt x="22" y="15"/>
                  </a:cubicBezTo>
                  <a:cubicBezTo>
                    <a:pt x="23" y="20"/>
                    <a:pt x="20" y="25"/>
                    <a:pt x="17" y="29"/>
                  </a:cubicBezTo>
                  <a:cubicBezTo>
                    <a:pt x="14" y="35"/>
                    <a:pt x="10" y="41"/>
                    <a:pt x="10" y="48"/>
                  </a:cubicBezTo>
                  <a:cubicBezTo>
                    <a:pt x="10" y="49"/>
                    <a:pt x="9" y="49"/>
                    <a:pt x="9" y="50"/>
                  </a:cubicBezTo>
                  <a:cubicBezTo>
                    <a:pt x="8" y="50"/>
                    <a:pt x="7" y="49"/>
                    <a:pt x="7" y="48"/>
                  </a:cubicBezTo>
                  <a:cubicBezTo>
                    <a:pt x="6" y="43"/>
                    <a:pt x="5" y="39"/>
                    <a:pt x="4" y="35"/>
                  </a:cubicBezTo>
                  <a:cubicBezTo>
                    <a:pt x="3" y="29"/>
                    <a:pt x="1" y="23"/>
                    <a:pt x="0" y="17"/>
                  </a:cubicBez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8" name="Freeform 164">
              <a:extLst>
                <a:ext uri="{FF2B5EF4-FFF2-40B4-BE49-F238E27FC236}">
                  <a16:creationId xmlns:a16="http://schemas.microsoft.com/office/drawing/2014/main" id="{73FFD9A3-09FC-4108-A8FD-9B0D48AB2A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6063" y="1743076"/>
              <a:ext cx="244475" cy="476250"/>
            </a:xfrm>
            <a:custGeom>
              <a:avLst/>
              <a:gdLst>
                <a:gd name="T0" fmla="*/ 0 w 24"/>
                <a:gd name="T1" fmla="*/ 45 h 47"/>
                <a:gd name="T2" fmla="*/ 5 w 24"/>
                <a:gd name="T3" fmla="*/ 26 h 47"/>
                <a:gd name="T4" fmla="*/ 19 w 24"/>
                <a:gd name="T5" fmla="*/ 1 h 47"/>
                <a:gd name="T6" fmla="*/ 21 w 24"/>
                <a:gd name="T7" fmla="*/ 0 h 47"/>
                <a:gd name="T8" fmla="*/ 23 w 24"/>
                <a:gd name="T9" fmla="*/ 18 h 47"/>
                <a:gd name="T10" fmla="*/ 19 w 24"/>
                <a:gd name="T11" fmla="*/ 34 h 47"/>
                <a:gd name="T12" fmla="*/ 11 w 24"/>
                <a:gd name="T13" fmla="*/ 46 h 47"/>
                <a:gd name="T14" fmla="*/ 0 w 24"/>
                <a:gd name="T15" fmla="*/ 4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47">
                  <a:moveTo>
                    <a:pt x="0" y="45"/>
                  </a:moveTo>
                  <a:cubicBezTo>
                    <a:pt x="0" y="38"/>
                    <a:pt x="3" y="32"/>
                    <a:pt x="5" y="26"/>
                  </a:cubicBezTo>
                  <a:cubicBezTo>
                    <a:pt x="9" y="18"/>
                    <a:pt x="14" y="9"/>
                    <a:pt x="19" y="1"/>
                  </a:cubicBezTo>
                  <a:cubicBezTo>
                    <a:pt x="19" y="1"/>
                    <a:pt x="20" y="0"/>
                    <a:pt x="21" y="0"/>
                  </a:cubicBezTo>
                  <a:cubicBezTo>
                    <a:pt x="20" y="6"/>
                    <a:pt x="22" y="12"/>
                    <a:pt x="23" y="18"/>
                  </a:cubicBezTo>
                  <a:cubicBezTo>
                    <a:pt x="24" y="24"/>
                    <a:pt x="23" y="29"/>
                    <a:pt x="19" y="34"/>
                  </a:cubicBezTo>
                  <a:cubicBezTo>
                    <a:pt x="17" y="38"/>
                    <a:pt x="14" y="42"/>
                    <a:pt x="11" y="46"/>
                  </a:cubicBezTo>
                  <a:cubicBezTo>
                    <a:pt x="7" y="47"/>
                    <a:pt x="4" y="47"/>
                    <a:pt x="0" y="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9" name="Freeform 165">
              <a:extLst>
                <a:ext uri="{FF2B5EF4-FFF2-40B4-BE49-F238E27FC236}">
                  <a16:creationId xmlns:a16="http://schemas.microsoft.com/office/drawing/2014/main" id="{64CE4660-B0DA-452E-B721-A3E4760D10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4450" y="1500188"/>
              <a:ext cx="860425" cy="446088"/>
            </a:xfrm>
            <a:custGeom>
              <a:avLst/>
              <a:gdLst>
                <a:gd name="T0" fmla="*/ 44 w 85"/>
                <a:gd name="T1" fmla="*/ 22 h 44"/>
                <a:gd name="T2" fmla="*/ 44 w 85"/>
                <a:gd name="T3" fmla="*/ 21 h 44"/>
                <a:gd name="T4" fmla="*/ 44 w 85"/>
                <a:gd name="T5" fmla="*/ 17 h 44"/>
                <a:gd name="T6" fmla="*/ 40 w 85"/>
                <a:gd name="T7" fmla="*/ 20 h 44"/>
                <a:gd name="T8" fmla="*/ 35 w 85"/>
                <a:gd name="T9" fmla="*/ 28 h 44"/>
                <a:gd name="T10" fmla="*/ 23 w 85"/>
                <a:gd name="T11" fmla="*/ 39 h 44"/>
                <a:gd name="T12" fmla="*/ 0 w 85"/>
                <a:gd name="T13" fmla="*/ 43 h 44"/>
                <a:gd name="T14" fmla="*/ 4 w 85"/>
                <a:gd name="T15" fmla="*/ 42 h 44"/>
                <a:gd name="T16" fmla="*/ 26 w 85"/>
                <a:gd name="T17" fmla="*/ 30 h 44"/>
                <a:gd name="T18" fmla="*/ 34 w 85"/>
                <a:gd name="T19" fmla="*/ 20 h 44"/>
                <a:gd name="T20" fmla="*/ 68 w 85"/>
                <a:gd name="T21" fmla="*/ 2 h 44"/>
                <a:gd name="T22" fmla="*/ 85 w 85"/>
                <a:gd name="T23" fmla="*/ 0 h 44"/>
                <a:gd name="T24" fmla="*/ 76 w 85"/>
                <a:gd name="T25" fmla="*/ 9 h 44"/>
                <a:gd name="T26" fmla="*/ 75 w 85"/>
                <a:gd name="T27" fmla="*/ 10 h 44"/>
                <a:gd name="T28" fmla="*/ 45 w 85"/>
                <a:gd name="T29" fmla="*/ 22 h 44"/>
                <a:gd name="T30" fmla="*/ 44 w 85"/>
                <a:gd name="T31" fmla="*/ 2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44">
                  <a:moveTo>
                    <a:pt x="44" y="22"/>
                  </a:moveTo>
                  <a:cubicBezTo>
                    <a:pt x="44" y="22"/>
                    <a:pt x="44" y="22"/>
                    <a:pt x="44" y="21"/>
                  </a:cubicBezTo>
                  <a:cubicBezTo>
                    <a:pt x="44" y="20"/>
                    <a:pt x="45" y="18"/>
                    <a:pt x="44" y="17"/>
                  </a:cubicBezTo>
                  <a:cubicBezTo>
                    <a:pt x="42" y="16"/>
                    <a:pt x="41" y="19"/>
                    <a:pt x="40" y="20"/>
                  </a:cubicBezTo>
                  <a:cubicBezTo>
                    <a:pt x="38" y="23"/>
                    <a:pt x="36" y="25"/>
                    <a:pt x="35" y="28"/>
                  </a:cubicBezTo>
                  <a:cubicBezTo>
                    <a:pt x="32" y="33"/>
                    <a:pt x="28" y="37"/>
                    <a:pt x="23" y="39"/>
                  </a:cubicBezTo>
                  <a:cubicBezTo>
                    <a:pt x="16" y="42"/>
                    <a:pt x="8" y="44"/>
                    <a:pt x="0" y="43"/>
                  </a:cubicBezTo>
                  <a:cubicBezTo>
                    <a:pt x="1" y="42"/>
                    <a:pt x="2" y="42"/>
                    <a:pt x="4" y="42"/>
                  </a:cubicBezTo>
                  <a:cubicBezTo>
                    <a:pt x="13" y="42"/>
                    <a:pt x="20" y="37"/>
                    <a:pt x="26" y="30"/>
                  </a:cubicBezTo>
                  <a:cubicBezTo>
                    <a:pt x="29" y="27"/>
                    <a:pt x="31" y="23"/>
                    <a:pt x="34" y="20"/>
                  </a:cubicBezTo>
                  <a:cubicBezTo>
                    <a:pt x="43" y="9"/>
                    <a:pt x="55" y="5"/>
                    <a:pt x="68" y="2"/>
                  </a:cubicBezTo>
                  <a:cubicBezTo>
                    <a:pt x="73" y="1"/>
                    <a:pt x="79" y="0"/>
                    <a:pt x="85" y="0"/>
                  </a:cubicBezTo>
                  <a:cubicBezTo>
                    <a:pt x="81" y="3"/>
                    <a:pt x="78" y="6"/>
                    <a:pt x="76" y="9"/>
                  </a:cubicBezTo>
                  <a:cubicBezTo>
                    <a:pt x="76" y="10"/>
                    <a:pt x="75" y="10"/>
                    <a:pt x="75" y="10"/>
                  </a:cubicBezTo>
                  <a:cubicBezTo>
                    <a:pt x="64" y="11"/>
                    <a:pt x="54" y="15"/>
                    <a:pt x="45" y="22"/>
                  </a:cubicBezTo>
                  <a:cubicBezTo>
                    <a:pt x="44" y="22"/>
                    <a:pt x="44" y="22"/>
                    <a:pt x="44" y="22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0" name="Freeform 166">
              <a:extLst>
                <a:ext uri="{FF2B5EF4-FFF2-40B4-BE49-F238E27FC236}">
                  <a16:creationId xmlns:a16="http://schemas.microsoft.com/office/drawing/2014/main" id="{FBCA38A8-67ED-4533-BC05-662EB35948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0613" y="3351213"/>
              <a:ext cx="415925" cy="788988"/>
            </a:xfrm>
            <a:custGeom>
              <a:avLst/>
              <a:gdLst>
                <a:gd name="T0" fmla="*/ 0 w 41"/>
                <a:gd name="T1" fmla="*/ 78 h 78"/>
                <a:gd name="T2" fmla="*/ 2 w 41"/>
                <a:gd name="T3" fmla="*/ 61 h 78"/>
                <a:gd name="T4" fmla="*/ 9 w 41"/>
                <a:gd name="T5" fmla="*/ 39 h 78"/>
                <a:gd name="T6" fmla="*/ 30 w 41"/>
                <a:gd name="T7" fmla="*/ 8 h 78"/>
                <a:gd name="T8" fmla="*/ 39 w 41"/>
                <a:gd name="T9" fmla="*/ 1 h 78"/>
                <a:gd name="T10" fmla="*/ 40 w 41"/>
                <a:gd name="T11" fmla="*/ 1 h 78"/>
                <a:gd name="T12" fmla="*/ 40 w 41"/>
                <a:gd name="T13" fmla="*/ 3 h 78"/>
                <a:gd name="T14" fmla="*/ 31 w 41"/>
                <a:gd name="T15" fmla="*/ 15 h 78"/>
                <a:gd name="T16" fmla="*/ 25 w 41"/>
                <a:gd name="T17" fmla="*/ 30 h 78"/>
                <a:gd name="T18" fmla="*/ 20 w 41"/>
                <a:gd name="T19" fmla="*/ 38 h 78"/>
                <a:gd name="T20" fmla="*/ 16 w 41"/>
                <a:gd name="T21" fmla="*/ 42 h 78"/>
                <a:gd name="T22" fmla="*/ 9 w 41"/>
                <a:gd name="T23" fmla="*/ 60 h 78"/>
                <a:gd name="T24" fmla="*/ 5 w 41"/>
                <a:gd name="T25" fmla="*/ 71 h 78"/>
                <a:gd name="T26" fmla="*/ 0 w 41"/>
                <a:gd name="T27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1" h="78">
                  <a:moveTo>
                    <a:pt x="0" y="78"/>
                  </a:moveTo>
                  <a:cubicBezTo>
                    <a:pt x="0" y="72"/>
                    <a:pt x="1" y="66"/>
                    <a:pt x="2" y="61"/>
                  </a:cubicBezTo>
                  <a:cubicBezTo>
                    <a:pt x="3" y="53"/>
                    <a:pt x="5" y="46"/>
                    <a:pt x="9" y="39"/>
                  </a:cubicBezTo>
                  <a:cubicBezTo>
                    <a:pt x="15" y="28"/>
                    <a:pt x="22" y="18"/>
                    <a:pt x="30" y="8"/>
                  </a:cubicBezTo>
                  <a:cubicBezTo>
                    <a:pt x="32" y="5"/>
                    <a:pt x="35" y="3"/>
                    <a:pt x="39" y="1"/>
                  </a:cubicBezTo>
                  <a:cubicBezTo>
                    <a:pt x="39" y="1"/>
                    <a:pt x="40" y="0"/>
                    <a:pt x="40" y="1"/>
                  </a:cubicBezTo>
                  <a:cubicBezTo>
                    <a:pt x="41" y="1"/>
                    <a:pt x="40" y="2"/>
                    <a:pt x="40" y="3"/>
                  </a:cubicBezTo>
                  <a:cubicBezTo>
                    <a:pt x="37" y="7"/>
                    <a:pt x="34" y="11"/>
                    <a:pt x="31" y="15"/>
                  </a:cubicBezTo>
                  <a:cubicBezTo>
                    <a:pt x="28" y="20"/>
                    <a:pt x="26" y="25"/>
                    <a:pt x="25" y="30"/>
                  </a:cubicBezTo>
                  <a:cubicBezTo>
                    <a:pt x="24" y="34"/>
                    <a:pt x="22" y="36"/>
                    <a:pt x="20" y="38"/>
                  </a:cubicBezTo>
                  <a:cubicBezTo>
                    <a:pt x="19" y="40"/>
                    <a:pt x="18" y="41"/>
                    <a:pt x="16" y="42"/>
                  </a:cubicBezTo>
                  <a:cubicBezTo>
                    <a:pt x="11" y="47"/>
                    <a:pt x="8" y="52"/>
                    <a:pt x="9" y="60"/>
                  </a:cubicBezTo>
                  <a:cubicBezTo>
                    <a:pt x="10" y="64"/>
                    <a:pt x="8" y="68"/>
                    <a:pt x="5" y="71"/>
                  </a:cubicBezTo>
                  <a:cubicBezTo>
                    <a:pt x="4" y="73"/>
                    <a:pt x="2" y="75"/>
                    <a:pt x="0" y="78"/>
                  </a:cubicBezTo>
                  <a:close/>
                </a:path>
              </a:pathLst>
            </a:custGeom>
            <a:solidFill>
              <a:srgbClr val="A343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1" name="Freeform 167">
              <a:extLst>
                <a:ext uri="{FF2B5EF4-FFF2-40B4-BE49-F238E27FC236}">
                  <a16:creationId xmlns:a16="http://schemas.microsoft.com/office/drawing/2014/main" id="{D6E56B13-68F3-4406-9565-CC4A8BC47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8050" y="1358901"/>
              <a:ext cx="344488" cy="596900"/>
            </a:xfrm>
            <a:custGeom>
              <a:avLst/>
              <a:gdLst>
                <a:gd name="T0" fmla="*/ 6 w 34"/>
                <a:gd name="T1" fmla="*/ 0 h 59"/>
                <a:gd name="T2" fmla="*/ 19 w 34"/>
                <a:gd name="T3" fmla="*/ 20 h 59"/>
                <a:gd name="T4" fmla="*/ 32 w 34"/>
                <a:gd name="T5" fmla="*/ 32 h 59"/>
                <a:gd name="T6" fmla="*/ 29 w 34"/>
                <a:gd name="T7" fmla="*/ 59 h 59"/>
                <a:gd name="T8" fmla="*/ 28 w 34"/>
                <a:gd name="T9" fmla="*/ 56 h 59"/>
                <a:gd name="T10" fmla="*/ 1 w 34"/>
                <a:gd name="T11" fmla="*/ 9 h 59"/>
                <a:gd name="T12" fmla="*/ 1 w 34"/>
                <a:gd name="T13" fmla="*/ 6 h 59"/>
                <a:gd name="T14" fmla="*/ 6 w 34"/>
                <a:gd name="T1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59">
                  <a:moveTo>
                    <a:pt x="6" y="0"/>
                  </a:moveTo>
                  <a:cubicBezTo>
                    <a:pt x="10" y="7"/>
                    <a:pt x="14" y="14"/>
                    <a:pt x="19" y="20"/>
                  </a:cubicBezTo>
                  <a:cubicBezTo>
                    <a:pt x="23" y="25"/>
                    <a:pt x="27" y="29"/>
                    <a:pt x="32" y="32"/>
                  </a:cubicBezTo>
                  <a:cubicBezTo>
                    <a:pt x="34" y="41"/>
                    <a:pt x="31" y="50"/>
                    <a:pt x="29" y="59"/>
                  </a:cubicBezTo>
                  <a:cubicBezTo>
                    <a:pt x="28" y="58"/>
                    <a:pt x="28" y="57"/>
                    <a:pt x="28" y="56"/>
                  </a:cubicBezTo>
                  <a:cubicBezTo>
                    <a:pt x="22" y="39"/>
                    <a:pt x="14" y="23"/>
                    <a:pt x="1" y="9"/>
                  </a:cubicBezTo>
                  <a:cubicBezTo>
                    <a:pt x="0" y="8"/>
                    <a:pt x="0" y="7"/>
                    <a:pt x="1" y="6"/>
                  </a:cubicBezTo>
                  <a:cubicBezTo>
                    <a:pt x="3" y="4"/>
                    <a:pt x="5" y="2"/>
                    <a:pt x="6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2" name="Freeform 168">
              <a:extLst>
                <a:ext uri="{FF2B5EF4-FFF2-40B4-BE49-F238E27FC236}">
                  <a16:creationId xmlns:a16="http://schemas.microsoft.com/office/drawing/2014/main" id="{02E4C3E5-7DA0-4E15-90F8-F16AC56AF9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8375" y="823913"/>
              <a:ext cx="233363" cy="474663"/>
            </a:xfrm>
            <a:custGeom>
              <a:avLst/>
              <a:gdLst>
                <a:gd name="T0" fmla="*/ 23 w 23"/>
                <a:gd name="T1" fmla="*/ 10 h 47"/>
                <a:gd name="T2" fmla="*/ 5 w 23"/>
                <a:gd name="T3" fmla="*/ 41 h 47"/>
                <a:gd name="T4" fmla="*/ 1 w 23"/>
                <a:gd name="T5" fmla="*/ 47 h 47"/>
                <a:gd name="T6" fmla="*/ 13 w 23"/>
                <a:gd name="T7" fmla="*/ 0 h 47"/>
                <a:gd name="T8" fmla="*/ 23 w 23"/>
                <a:gd name="T9" fmla="*/ 1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7">
                  <a:moveTo>
                    <a:pt x="23" y="10"/>
                  </a:moveTo>
                  <a:cubicBezTo>
                    <a:pt x="18" y="21"/>
                    <a:pt x="12" y="31"/>
                    <a:pt x="5" y="41"/>
                  </a:cubicBezTo>
                  <a:cubicBezTo>
                    <a:pt x="3" y="43"/>
                    <a:pt x="2" y="45"/>
                    <a:pt x="1" y="47"/>
                  </a:cubicBezTo>
                  <a:cubicBezTo>
                    <a:pt x="0" y="30"/>
                    <a:pt x="3" y="14"/>
                    <a:pt x="13" y="0"/>
                  </a:cubicBezTo>
                  <a:cubicBezTo>
                    <a:pt x="17" y="2"/>
                    <a:pt x="21" y="5"/>
                    <a:pt x="23" y="10"/>
                  </a:cubicBezTo>
                  <a:close/>
                </a:path>
              </a:pathLst>
            </a:custGeom>
            <a:solidFill>
              <a:srgbClr val="EB9C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3" name="Freeform 169">
              <a:extLst>
                <a:ext uri="{FF2B5EF4-FFF2-40B4-BE49-F238E27FC236}">
                  <a16:creationId xmlns:a16="http://schemas.microsoft.com/office/drawing/2014/main" id="{3DAE71F5-477E-4503-8E0D-A99B97D50F77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8938" y="3360738"/>
              <a:ext cx="284163" cy="485775"/>
            </a:xfrm>
            <a:custGeom>
              <a:avLst/>
              <a:gdLst>
                <a:gd name="T0" fmla="*/ 12 w 28"/>
                <a:gd name="T1" fmla="*/ 48 h 48"/>
                <a:gd name="T2" fmla="*/ 11 w 28"/>
                <a:gd name="T3" fmla="*/ 42 h 48"/>
                <a:gd name="T4" fmla="*/ 12 w 28"/>
                <a:gd name="T5" fmla="*/ 36 h 48"/>
                <a:gd name="T6" fmla="*/ 13 w 28"/>
                <a:gd name="T7" fmla="*/ 27 h 48"/>
                <a:gd name="T8" fmla="*/ 9 w 28"/>
                <a:gd name="T9" fmla="*/ 12 h 48"/>
                <a:gd name="T10" fmla="*/ 2 w 28"/>
                <a:gd name="T11" fmla="*/ 8 h 48"/>
                <a:gd name="T12" fmla="*/ 1 w 28"/>
                <a:gd name="T13" fmla="*/ 5 h 48"/>
                <a:gd name="T14" fmla="*/ 5 w 28"/>
                <a:gd name="T15" fmla="*/ 1 h 48"/>
                <a:gd name="T16" fmla="*/ 17 w 28"/>
                <a:gd name="T17" fmla="*/ 4 h 48"/>
                <a:gd name="T18" fmla="*/ 24 w 28"/>
                <a:gd name="T19" fmla="*/ 25 h 48"/>
                <a:gd name="T20" fmla="*/ 17 w 28"/>
                <a:gd name="T21" fmla="*/ 35 h 48"/>
                <a:gd name="T22" fmla="*/ 12 w 28"/>
                <a:gd name="T2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48">
                  <a:moveTo>
                    <a:pt x="12" y="48"/>
                  </a:moveTo>
                  <a:cubicBezTo>
                    <a:pt x="11" y="46"/>
                    <a:pt x="11" y="44"/>
                    <a:pt x="11" y="42"/>
                  </a:cubicBezTo>
                  <a:cubicBezTo>
                    <a:pt x="12" y="40"/>
                    <a:pt x="13" y="38"/>
                    <a:pt x="12" y="36"/>
                  </a:cubicBezTo>
                  <a:cubicBezTo>
                    <a:pt x="11" y="32"/>
                    <a:pt x="12" y="30"/>
                    <a:pt x="13" y="27"/>
                  </a:cubicBezTo>
                  <a:cubicBezTo>
                    <a:pt x="15" y="20"/>
                    <a:pt x="14" y="16"/>
                    <a:pt x="9" y="12"/>
                  </a:cubicBezTo>
                  <a:cubicBezTo>
                    <a:pt x="7" y="10"/>
                    <a:pt x="5" y="9"/>
                    <a:pt x="2" y="8"/>
                  </a:cubicBezTo>
                  <a:cubicBezTo>
                    <a:pt x="1" y="7"/>
                    <a:pt x="1" y="6"/>
                    <a:pt x="1" y="5"/>
                  </a:cubicBezTo>
                  <a:cubicBezTo>
                    <a:pt x="0" y="1"/>
                    <a:pt x="0" y="0"/>
                    <a:pt x="5" y="1"/>
                  </a:cubicBezTo>
                  <a:cubicBezTo>
                    <a:pt x="9" y="2"/>
                    <a:pt x="13" y="3"/>
                    <a:pt x="17" y="4"/>
                  </a:cubicBezTo>
                  <a:cubicBezTo>
                    <a:pt x="27" y="8"/>
                    <a:pt x="28" y="16"/>
                    <a:pt x="24" y="25"/>
                  </a:cubicBezTo>
                  <a:cubicBezTo>
                    <a:pt x="22" y="28"/>
                    <a:pt x="19" y="32"/>
                    <a:pt x="17" y="35"/>
                  </a:cubicBezTo>
                  <a:cubicBezTo>
                    <a:pt x="14" y="39"/>
                    <a:pt x="12" y="43"/>
                    <a:pt x="12" y="48"/>
                  </a:cubicBezTo>
                  <a:close/>
                </a:path>
              </a:pathLst>
            </a:custGeom>
            <a:solidFill>
              <a:srgbClr val="A343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4" name="Freeform 170">
              <a:extLst>
                <a:ext uri="{FF2B5EF4-FFF2-40B4-BE49-F238E27FC236}">
                  <a16:creationId xmlns:a16="http://schemas.microsoft.com/office/drawing/2014/main" id="{228E667C-545A-4065-8202-71B26F4658E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1738" y="995363"/>
              <a:ext cx="142875" cy="717550"/>
            </a:xfrm>
            <a:custGeom>
              <a:avLst/>
              <a:gdLst>
                <a:gd name="T0" fmla="*/ 5 w 14"/>
                <a:gd name="T1" fmla="*/ 69 h 71"/>
                <a:gd name="T2" fmla="*/ 4 w 14"/>
                <a:gd name="T3" fmla="*/ 46 h 71"/>
                <a:gd name="T4" fmla="*/ 5 w 14"/>
                <a:gd name="T5" fmla="*/ 43 h 71"/>
                <a:gd name="T6" fmla="*/ 2 w 14"/>
                <a:gd name="T7" fmla="*/ 14 h 71"/>
                <a:gd name="T8" fmla="*/ 0 w 14"/>
                <a:gd name="T9" fmla="*/ 0 h 71"/>
                <a:gd name="T10" fmla="*/ 4 w 14"/>
                <a:gd name="T11" fmla="*/ 8 h 71"/>
                <a:gd name="T12" fmla="*/ 11 w 14"/>
                <a:gd name="T13" fmla="*/ 35 h 71"/>
                <a:gd name="T14" fmla="*/ 12 w 14"/>
                <a:gd name="T15" fmla="*/ 55 h 71"/>
                <a:gd name="T16" fmla="*/ 12 w 14"/>
                <a:gd name="T17" fmla="*/ 70 h 71"/>
                <a:gd name="T18" fmla="*/ 5 w 14"/>
                <a:gd name="T19" fmla="*/ 69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71">
                  <a:moveTo>
                    <a:pt x="5" y="69"/>
                  </a:moveTo>
                  <a:cubicBezTo>
                    <a:pt x="4" y="62"/>
                    <a:pt x="3" y="54"/>
                    <a:pt x="4" y="46"/>
                  </a:cubicBezTo>
                  <a:cubicBezTo>
                    <a:pt x="4" y="45"/>
                    <a:pt x="4" y="44"/>
                    <a:pt x="5" y="43"/>
                  </a:cubicBezTo>
                  <a:cubicBezTo>
                    <a:pt x="8" y="33"/>
                    <a:pt x="5" y="24"/>
                    <a:pt x="2" y="14"/>
                  </a:cubicBezTo>
                  <a:cubicBezTo>
                    <a:pt x="1" y="10"/>
                    <a:pt x="0" y="5"/>
                    <a:pt x="0" y="0"/>
                  </a:cubicBezTo>
                  <a:cubicBezTo>
                    <a:pt x="2" y="3"/>
                    <a:pt x="3" y="6"/>
                    <a:pt x="4" y="8"/>
                  </a:cubicBezTo>
                  <a:cubicBezTo>
                    <a:pt x="12" y="16"/>
                    <a:pt x="14" y="25"/>
                    <a:pt x="11" y="35"/>
                  </a:cubicBezTo>
                  <a:cubicBezTo>
                    <a:pt x="9" y="42"/>
                    <a:pt x="11" y="49"/>
                    <a:pt x="12" y="55"/>
                  </a:cubicBezTo>
                  <a:cubicBezTo>
                    <a:pt x="13" y="60"/>
                    <a:pt x="13" y="65"/>
                    <a:pt x="12" y="70"/>
                  </a:cubicBezTo>
                  <a:cubicBezTo>
                    <a:pt x="10" y="70"/>
                    <a:pt x="7" y="71"/>
                    <a:pt x="5" y="69"/>
                  </a:cubicBezTo>
                  <a:close/>
                </a:path>
              </a:pathLst>
            </a:custGeom>
            <a:solidFill>
              <a:srgbClr val="EB9C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5" name="Freeform 171">
              <a:extLst>
                <a:ext uri="{FF2B5EF4-FFF2-40B4-BE49-F238E27FC236}">
                  <a16:creationId xmlns:a16="http://schemas.microsoft.com/office/drawing/2014/main" id="{B107B76C-6ABD-4A42-890C-47FAA7B61A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6125" y="519113"/>
              <a:ext cx="152400" cy="749300"/>
            </a:xfrm>
            <a:custGeom>
              <a:avLst/>
              <a:gdLst>
                <a:gd name="T0" fmla="*/ 5 w 15"/>
                <a:gd name="T1" fmla="*/ 0 h 74"/>
                <a:gd name="T2" fmla="*/ 11 w 15"/>
                <a:gd name="T3" fmla="*/ 12 h 74"/>
                <a:gd name="T4" fmla="*/ 12 w 15"/>
                <a:gd name="T5" fmla="*/ 17 h 74"/>
                <a:gd name="T6" fmla="*/ 13 w 15"/>
                <a:gd name="T7" fmla="*/ 49 h 74"/>
                <a:gd name="T8" fmla="*/ 13 w 15"/>
                <a:gd name="T9" fmla="*/ 64 h 74"/>
                <a:gd name="T10" fmla="*/ 10 w 15"/>
                <a:gd name="T11" fmla="*/ 74 h 74"/>
                <a:gd name="T12" fmla="*/ 10 w 15"/>
                <a:gd name="T13" fmla="*/ 65 h 74"/>
                <a:gd name="T14" fmla="*/ 6 w 15"/>
                <a:gd name="T15" fmla="*/ 36 h 74"/>
                <a:gd name="T16" fmla="*/ 5 w 15"/>
                <a:gd name="T17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74">
                  <a:moveTo>
                    <a:pt x="5" y="0"/>
                  </a:moveTo>
                  <a:cubicBezTo>
                    <a:pt x="6" y="5"/>
                    <a:pt x="8" y="8"/>
                    <a:pt x="11" y="12"/>
                  </a:cubicBezTo>
                  <a:cubicBezTo>
                    <a:pt x="13" y="13"/>
                    <a:pt x="12" y="15"/>
                    <a:pt x="12" y="17"/>
                  </a:cubicBezTo>
                  <a:cubicBezTo>
                    <a:pt x="10" y="28"/>
                    <a:pt x="10" y="38"/>
                    <a:pt x="13" y="49"/>
                  </a:cubicBezTo>
                  <a:cubicBezTo>
                    <a:pt x="15" y="54"/>
                    <a:pt x="14" y="59"/>
                    <a:pt x="13" y="64"/>
                  </a:cubicBezTo>
                  <a:cubicBezTo>
                    <a:pt x="12" y="67"/>
                    <a:pt x="11" y="71"/>
                    <a:pt x="10" y="74"/>
                  </a:cubicBezTo>
                  <a:cubicBezTo>
                    <a:pt x="9" y="71"/>
                    <a:pt x="9" y="68"/>
                    <a:pt x="10" y="65"/>
                  </a:cubicBezTo>
                  <a:cubicBezTo>
                    <a:pt x="11" y="55"/>
                    <a:pt x="10" y="45"/>
                    <a:pt x="6" y="36"/>
                  </a:cubicBezTo>
                  <a:cubicBezTo>
                    <a:pt x="0" y="24"/>
                    <a:pt x="1" y="12"/>
                    <a:pt x="5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6" name="Freeform 172">
              <a:extLst>
                <a:ext uri="{FF2B5EF4-FFF2-40B4-BE49-F238E27FC236}">
                  <a16:creationId xmlns:a16="http://schemas.microsoft.com/office/drawing/2014/main" id="{9BEB69A1-816B-45CB-B040-8C5D30445C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5100" y="1085851"/>
              <a:ext cx="274638" cy="566738"/>
            </a:xfrm>
            <a:custGeom>
              <a:avLst/>
              <a:gdLst>
                <a:gd name="T0" fmla="*/ 0 w 27"/>
                <a:gd name="T1" fmla="*/ 55 h 56"/>
                <a:gd name="T2" fmla="*/ 18 w 27"/>
                <a:gd name="T3" fmla="*/ 9 h 56"/>
                <a:gd name="T4" fmla="*/ 27 w 27"/>
                <a:gd name="T5" fmla="*/ 0 h 56"/>
                <a:gd name="T6" fmla="*/ 21 w 27"/>
                <a:gd name="T7" fmla="*/ 17 h 56"/>
                <a:gd name="T8" fmla="*/ 10 w 27"/>
                <a:gd name="T9" fmla="*/ 46 h 56"/>
                <a:gd name="T10" fmla="*/ 8 w 27"/>
                <a:gd name="T11" fmla="*/ 50 h 56"/>
                <a:gd name="T12" fmla="*/ 3 w 27"/>
                <a:gd name="T13" fmla="*/ 55 h 56"/>
                <a:gd name="T14" fmla="*/ 0 w 27"/>
                <a:gd name="T15" fmla="*/ 5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56">
                  <a:moveTo>
                    <a:pt x="0" y="55"/>
                  </a:moveTo>
                  <a:cubicBezTo>
                    <a:pt x="5" y="39"/>
                    <a:pt x="8" y="23"/>
                    <a:pt x="18" y="9"/>
                  </a:cubicBezTo>
                  <a:cubicBezTo>
                    <a:pt x="21" y="6"/>
                    <a:pt x="23" y="3"/>
                    <a:pt x="27" y="0"/>
                  </a:cubicBezTo>
                  <a:cubicBezTo>
                    <a:pt x="26" y="6"/>
                    <a:pt x="24" y="12"/>
                    <a:pt x="21" y="17"/>
                  </a:cubicBezTo>
                  <a:cubicBezTo>
                    <a:pt x="17" y="26"/>
                    <a:pt x="14" y="36"/>
                    <a:pt x="10" y="46"/>
                  </a:cubicBezTo>
                  <a:cubicBezTo>
                    <a:pt x="10" y="47"/>
                    <a:pt x="9" y="49"/>
                    <a:pt x="8" y="50"/>
                  </a:cubicBezTo>
                  <a:cubicBezTo>
                    <a:pt x="7" y="52"/>
                    <a:pt x="5" y="53"/>
                    <a:pt x="3" y="55"/>
                  </a:cubicBezTo>
                  <a:cubicBezTo>
                    <a:pt x="2" y="55"/>
                    <a:pt x="1" y="56"/>
                    <a:pt x="0" y="55"/>
                  </a:cubicBezTo>
                  <a:close/>
                </a:path>
              </a:pathLst>
            </a:custGeom>
            <a:solidFill>
              <a:srgbClr val="EB9B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7" name="Freeform 173">
              <a:extLst>
                <a:ext uri="{FF2B5EF4-FFF2-40B4-BE49-F238E27FC236}">
                  <a16:creationId xmlns:a16="http://schemas.microsoft.com/office/drawing/2014/main" id="{D9023987-0259-4430-A5AE-6435DCEB84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6125" y="1430338"/>
              <a:ext cx="344488" cy="342900"/>
            </a:xfrm>
            <a:custGeom>
              <a:avLst/>
              <a:gdLst>
                <a:gd name="T0" fmla="*/ 34 w 34"/>
                <a:gd name="T1" fmla="*/ 34 h 34"/>
                <a:gd name="T2" fmla="*/ 3 w 34"/>
                <a:gd name="T3" fmla="*/ 14 h 34"/>
                <a:gd name="T4" fmla="*/ 1 w 34"/>
                <a:gd name="T5" fmla="*/ 10 h 34"/>
                <a:gd name="T6" fmla="*/ 3 w 34"/>
                <a:gd name="T7" fmla="*/ 7 h 34"/>
                <a:gd name="T8" fmla="*/ 16 w 34"/>
                <a:gd name="T9" fmla="*/ 5 h 34"/>
                <a:gd name="T10" fmla="*/ 24 w 34"/>
                <a:gd name="T11" fmla="*/ 15 h 34"/>
                <a:gd name="T12" fmla="*/ 34 w 34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4">
                  <a:moveTo>
                    <a:pt x="34" y="34"/>
                  </a:moveTo>
                  <a:cubicBezTo>
                    <a:pt x="25" y="26"/>
                    <a:pt x="14" y="20"/>
                    <a:pt x="3" y="14"/>
                  </a:cubicBezTo>
                  <a:cubicBezTo>
                    <a:pt x="0" y="13"/>
                    <a:pt x="0" y="12"/>
                    <a:pt x="1" y="10"/>
                  </a:cubicBezTo>
                  <a:cubicBezTo>
                    <a:pt x="2" y="9"/>
                    <a:pt x="2" y="8"/>
                    <a:pt x="3" y="7"/>
                  </a:cubicBezTo>
                  <a:cubicBezTo>
                    <a:pt x="7" y="0"/>
                    <a:pt x="11" y="1"/>
                    <a:pt x="16" y="5"/>
                  </a:cubicBezTo>
                  <a:cubicBezTo>
                    <a:pt x="19" y="8"/>
                    <a:pt x="22" y="12"/>
                    <a:pt x="24" y="15"/>
                  </a:cubicBezTo>
                  <a:cubicBezTo>
                    <a:pt x="28" y="21"/>
                    <a:pt x="32" y="27"/>
                    <a:pt x="34" y="34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8" name="Freeform 174">
              <a:extLst>
                <a:ext uri="{FF2B5EF4-FFF2-40B4-BE49-F238E27FC236}">
                  <a16:creationId xmlns:a16="http://schemas.microsoft.com/office/drawing/2014/main" id="{DCEA5343-6BE3-40FC-B869-88B95DDE8F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4363" y="2501901"/>
              <a:ext cx="344488" cy="252413"/>
            </a:xfrm>
            <a:custGeom>
              <a:avLst/>
              <a:gdLst>
                <a:gd name="T0" fmla="*/ 25 w 34"/>
                <a:gd name="T1" fmla="*/ 24 h 25"/>
                <a:gd name="T2" fmla="*/ 12 w 34"/>
                <a:gd name="T3" fmla="*/ 18 h 25"/>
                <a:gd name="T4" fmla="*/ 1 w 34"/>
                <a:gd name="T5" fmla="*/ 8 h 25"/>
                <a:gd name="T6" fmla="*/ 1 w 34"/>
                <a:gd name="T7" fmla="*/ 6 h 25"/>
                <a:gd name="T8" fmla="*/ 2 w 34"/>
                <a:gd name="T9" fmla="*/ 3 h 25"/>
                <a:gd name="T10" fmla="*/ 7 w 34"/>
                <a:gd name="T11" fmla="*/ 1 h 25"/>
                <a:gd name="T12" fmla="*/ 21 w 34"/>
                <a:gd name="T13" fmla="*/ 9 h 25"/>
                <a:gd name="T14" fmla="*/ 33 w 34"/>
                <a:gd name="T15" fmla="*/ 18 h 25"/>
                <a:gd name="T16" fmla="*/ 29 w 34"/>
                <a:gd name="T17" fmla="*/ 24 h 25"/>
                <a:gd name="T18" fmla="*/ 25 w 34"/>
                <a:gd name="T19" fmla="*/ 2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25">
                  <a:moveTo>
                    <a:pt x="25" y="24"/>
                  </a:moveTo>
                  <a:cubicBezTo>
                    <a:pt x="20" y="24"/>
                    <a:pt x="16" y="21"/>
                    <a:pt x="12" y="18"/>
                  </a:cubicBezTo>
                  <a:cubicBezTo>
                    <a:pt x="9" y="14"/>
                    <a:pt x="5" y="11"/>
                    <a:pt x="1" y="8"/>
                  </a:cubicBezTo>
                  <a:cubicBezTo>
                    <a:pt x="0" y="8"/>
                    <a:pt x="0" y="7"/>
                    <a:pt x="1" y="6"/>
                  </a:cubicBezTo>
                  <a:cubicBezTo>
                    <a:pt x="1" y="5"/>
                    <a:pt x="2" y="4"/>
                    <a:pt x="2" y="3"/>
                  </a:cubicBezTo>
                  <a:cubicBezTo>
                    <a:pt x="3" y="1"/>
                    <a:pt x="5" y="0"/>
                    <a:pt x="7" y="1"/>
                  </a:cubicBezTo>
                  <a:cubicBezTo>
                    <a:pt x="12" y="3"/>
                    <a:pt x="16" y="6"/>
                    <a:pt x="21" y="9"/>
                  </a:cubicBezTo>
                  <a:cubicBezTo>
                    <a:pt x="25" y="12"/>
                    <a:pt x="29" y="15"/>
                    <a:pt x="33" y="18"/>
                  </a:cubicBezTo>
                  <a:cubicBezTo>
                    <a:pt x="34" y="21"/>
                    <a:pt x="32" y="24"/>
                    <a:pt x="29" y="24"/>
                  </a:cubicBezTo>
                  <a:cubicBezTo>
                    <a:pt x="28" y="25"/>
                    <a:pt x="26" y="25"/>
                    <a:pt x="25" y="24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9" name="Freeform 175">
              <a:extLst>
                <a:ext uri="{FF2B5EF4-FFF2-40B4-BE49-F238E27FC236}">
                  <a16:creationId xmlns:a16="http://schemas.microsoft.com/office/drawing/2014/main" id="{798AB01C-AF3A-4F1F-A680-ABCFC2D16FB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0063" y="2511426"/>
              <a:ext cx="496888" cy="333375"/>
            </a:xfrm>
            <a:custGeom>
              <a:avLst/>
              <a:gdLst>
                <a:gd name="T0" fmla="*/ 6 w 49"/>
                <a:gd name="T1" fmla="*/ 21 h 33"/>
                <a:gd name="T2" fmla="*/ 35 w 49"/>
                <a:gd name="T3" fmla="*/ 4 h 33"/>
                <a:gd name="T4" fmla="*/ 49 w 49"/>
                <a:gd name="T5" fmla="*/ 0 h 33"/>
                <a:gd name="T6" fmla="*/ 31 w 49"/>
                <a:gd name="T7" fmla="*/ 16 h 33"/>
                <a:gd name="T8" fmla="*/ 22 w 49"/>
                <a:gd name="T9" fmla="*/ 21 h 33"/>
                <a:gd name="T10" fmla="*/ 2 w 49"/>
                <a:gd name="T11" fmla="*/ 33 h 33"/>
                <a:gd name="T12" fmla="*/ 1 w 49"/>
                <a:gd name="T13" fmla="*/ 30 h 33"/>
                <a:gd name="T14" fmla="*/ 6 w 49"/>
                <a:gd name="T15" fmla="*/ 2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3">
                  <a:moveTo>
                    <a:pt x="6" y="21"/>
                  </a:moveTo>
                  <a:cubicBezTo>
                    <a:pt x="17" y="17"/>
                    <a:pt x="25" y="9"/>
                    <a:pt x="35" y="4"/>
                  </a:cubicBezTo>
                  <a:cubicBezTo>
                    <a:pt x="39" y="2"/>
                    <a:pt x="44" y="0"/>
                    <a:pt x="49" y="0"/>
                  </a:cubicBezTo>
                  <a:cubicBezTo>
                    <a:pt x="41" y="3"/>
                    <a:pt x="37" y="10"/>
                    <a:pt x="31" y="16"/>
                  </a:cubicBezTo>
                  <a:cubicBezTo>
                    <a:pt x="29" y="19"/>
                    <a:pt x="25" y="20"/>
                    <a:pt x="22" y="21"/>
                  </a:cubicBezTo>
                  <a:cubicBezTo>
                    <a:pt x="15" y="24"/>
                    <a:pt x="8" y="27"/>
                    <a:pt x="2" y="33"/>
                  </a:cubicBezTo>
                  <a:cubicBezTo>
                    <a:pt x="0" y="32"/>
                    <a:pt x="1" y="31"/>
                    <a:pt x="1" y="30"/>
                  </a:cubicBezTo>
                  <a:cubicBezTo>
                    <a:pt x="3" y="27"/>
                    <a:pt x="4" y="24"/>
                    <a:pt x="6" y="21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60" name="Freeform 176">
              <a:extLst>
                <a:ext uri="{FF2B5EF4-FFF2-40B4-BE49-F238E27FC236}">
                  <a16:creationId xmlns:a16="http://schemas.microsoft.com/office/drawing/2014/main" id="{9EB87D87-8E5E-4BF0-9C3E-305F2D85AC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4838" y="1511301"/>
              <a:ext cx="485775" cy="322263"/>
            </a:xfrm>
            <a:custGeom>
              <a:avLst/>
              <a:gdLst>
                <a:gd name="T0" fmla="*/ 47 w 48"/>
                <a:gd name="T1" fmla="*/ 32 h 32"/>
                <a:gd name="T2" fmla="*/ 38 w 48"/>
                <a:gd name="T3" fmla="*/ 28 h 32"/>
                <a:gd name="T4" fmla="*/ 14 w 48"/>
                <a:gd name="T5" fmla="*/ 17 h 32"/>
                <a:gd name="T6" fmla="*/ 0 w 48"/>
                <a:gd name="T7" fmla="*/ 1 h 32"/>
                <a:gd name="T8" fmla="*/ 1 w 48"/>
                <a:gd name="T9" fmla="*/ 1 h 32"/>
                <a:gd name="T10" fmla="*/ 27 w 48"/>
                <a:gd name="T11" fmla="*/ 15 h 32"/>
                <a:gd name="T12" fmla="*/ 48 w 48"/>
                <a:gd name="T13" fmla="*/ 31 h 32"/>
                <a:gd name="T14" fmla="*/ 47 w 48"/>
                <a:gd name="T1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" h="32">
                  <a:moveTo>
                    <a:pt x="47" y="32"/>
                  </a:moveTo>
                  <a:cubicBezTo>
                    <a:pt x="44" y="30"/>
                    <a:pt x="41" y="29"/>
                    <a:pt x="38" y="28"/>
                  </a:cubicBezTo>
                  <a:cubicBezTo>
                    <a:pt x="29" y="25"/>
                    <a:pt x="22" y="22"/>
                    <a:pt x="14" y="17"/>
                  </a:cubicBezTo>
                  <a:cubicBezTo>
                    <a:pt x="8" y="13"/>
                    <a:pt x="3" y="7"/>
                    <a:pt x="0" y="1"/>
                  </a:cubicBezTo>
                  <a:cubicBezTo>
                    <a:pt x="0" y="1"/>
                    <a:pt x="1" y="0"/>
                    <a:pt x="1" y="1"/>
                  </a:cubicBezTo>
                  <a:cubicBezTo>
                    <a:pt x="9" y="8"/>
                    <a:pt x="19" y="10"/>
                    <a:pt x="27" y="15"/>
                  </a:cubicBezTo>
                  <a:cubicBezTo>
                    <a:pt x="35" y="20"/>
                    <a:pt x="42" y="24"/>
                    <a:pt x="48" y="31"/>
                  </a:cubicBezTo>
                  <a:cubicBezTo>
                    <a:pt x="48" y="32"/>
                    <a:pt x="48" y="32"/>
                    <a:pt x="47" y="32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61" name="Freeform 177">
              <a:extLst>
                <a:ext uri="{FF2B5EF4-FFF2-40B4-BE49-F238E27FC236}">
                  <a16:creationId xmlns:a16="http://schemas.microsoft.com/office/drawing/2014/main" id="{EBD72242-A500-4BD7-91B3-69B46ADF50D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0138" y="620713"/>
              <a:ext cx="223838" cy="303213"/>
            </a:xfrm>
            <a:custGeom>
              <a:avLst/>
              <a:gdLst>
                <a:gd name="T0" fmla="*/ 10 w 22"/>
                <a:gd name="T1" fmla="*/ 30 h 30"/>
                <a:gd name="T2" fmla="*/ 0 w 22"/>
                <a:gd name="T3" fmla="*/ 20 h 30"/>
                <a:gd name="T4" fmla="*/ 22 w 22"/>
                <a:gd name="T5" fmla="*/ 0 h 30"/>
                <a:gd name="T6" fmla="*/ 19 w 22"/>
                <a:gd name="T7" fmla="*/ 14 h 30"/>
                <a:gd name="T8" fmla="*/ 19 w 22"/>
                <a:gd name="T9" fmla="*/ 15 h 30"/>
                <a:gd name="T10" fmla="*/ 10 w 22"/>
                <a:gd name="T1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30">
                  <a:moveTo>
                    <a:pt x="10" y="30"/>
                  </a:moveTo>
                  <a:cubicBezTo>
                    <a:pt x="7" y="26"/>
                    <a:pt x="4" y="23"/>
                    <a:pt x="0" y="20"/>
                  </a:cubicBezTo>
                  <a:cubicBezTo>
                    <a:pt x="5" y="12"/>
                    <a:pt x="12" y="5"/>
                    <a:pt x="22" y="0"/>
                  </a:cubicBezTo>
                  <a:cubicBezTo>
                    <a:pt x="20" y="5"/>
                    <a:pt x="18" y="9"/>
                    <a:pt x="19" y="14"/>
                  </a:cubicBezTo>
                  <a:cubicBezTo>
                    <a:pt x="19" y="14"/>
                    <a:pt x="19" y="15"/>
                    <a:pt x="19" y="15"/>
                  </a:cubicBezTo>
                  <a:cubicBezTo>
                    <a:pt x="16" y="20"/>
                    <a:pt x="14" y="25"/>
                    <a:pt x="10" y="30"/>
                  </a:cubicBezTo>
                  <a:close/>
                </a:path>
              </a:pathLst>
            </a:custGeom>
            <a:solidFill>
              <a:srgbClr val="FEFE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62" name="Freeform 178">
              <a:extLst>
                <a:ext uri="{FF2B5EF4-FFF2-40B4-BE49-F238E27FC236}">
                  <a16:creationId xmlns:a16="http://schemas.microsoft.com/office/drawing/2014/main" id="{54923886-F247-43E8-96A5-75F55ECE03F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0" y="2228851"/>
              <a:ext cx="374650" cy="201613"/>
            </a:xfrm>
            <a:custGeom>
              <a:avLst/>
              <a:gdLst>
                <a:gd name="T0" fmla="*/ 1 w 37"/>
                <a:gd name="T1" fmla="*/ 17 h 20"/>
                <a:gd name="T2" fmla="*/ 19 w 37"/>
                <a:gd name="T3" fmla="*/ 4 h 20"/>
                <a:gd name="T4" fmla="*/ 37 w 37"/>
                <a:gd name="T5" fmla="*/ 0 h 20"/>
                <a:gd name="T6" fmla="*/ 31 w 37"/>
                <a:gd name="T7" fmla="*/ 4 h 20"/>
                <a:gd name="T8" fmla="*/ 24 w 37"/>
                <a:gd name="T9" fmla="*/ 12 h 20"/>
                <a:gd name="T10" fmla="*/ 20 w 37"/>
                <a:gd name="T11" fmla="*/ 15 h 20"/>
                <a:gd name="T12" fmla="*/ 2 w 37"/>
                <a:gd name="T13" fmla="*/ 20 h 20"/>
                <a:gd name="T14" fmla="*/ 1 w 37"/>
                <a:gd name="T15" fmla="*/ 1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20">
                  <a:moveTo>
                    <a:pt x="1" y="17"/>
                  </a:moveTo>
                  <a:cubicBezTo>
                    <a:pt x="7" y="12"/>
                    <a:pt x="12" y="7"/>
                    <a:pt x="19" y="4"/>
                  </a:cubicBezTo>
                  <a:cubicBezTo>
                    <a:pt x="25" y="2"/>
                    <a:pt x="30" y="1"/>
                    <a:pt x="37" y="0"/>
                  </a:cubicBezTo>
                  <a:cubicBezTo>
                    <a:pt x="35" y="2"/>
                    <a:pt x="33" y="3"/>
                    <a:pt x="31" y="4"/>
                  </a:cubicBezTo>
                  <a:cubicBezTo>
                    <a:pt x="28" y="6"/>
                    <a:pt x="26" y="8"/>
                    <a:pt x="24" y="12"/>
                  </a:cubicBezTo>
                  <a:cubicBezTo>
                    <a:pt x="23" y="13"/>
                    <a:pt x="22" y="14"/>
                    <a:pt x="20" y="15"/>
                  </a:cubicBezTo>
                  <a:cubicBezTo>
                    <a:pt x="14" y="18"/>
                    <a:pt x="8" y="19"/>
                    <a:pt x="2" y="20"/>
                  </a:cubicBezTo>
                  <a:cubicBezTo>
                    <a:pt x="1" y="19"/>
                    <a:pt x="0" y="18"/>
                    <a:pt x="1" y="17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63" name="Freeform 179">
              <a:extLst>
                <a:ext uri="{FF2B5EF4-FFF2-40B4-BE49-F238E27FC236}">
                  <a16:creationId xmlns:a16="http://schemas.microsoft.com/office/drawing/2014/main" id="{74545BAF-1D77-44FA-9B54-6D4636E88B2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1963" y="2946401"/>
              <a:ext cx="355600" cy="242888"/>
            </a:xfrm>
            <a:custGeom>
              <a:avLst/>
              <a:gdLst>
                <a:gd name="T0" fmla="*/ 33 w 35"/>
                <a:gd name="T1" fmla="*/ 3 h 24"/>
                <a:gd name="T2" fmla="*/ 26 w 35"/>
                <a:gd name="T3" fmla="*/ 5 h 24"/>
                <a:gd name="T4" fmla="*/ 26 w 35"/>
                <a:gd name="T5" fmla="*/ 9 h 24"/>
                <a:gd name="T6" fmla="*/ 24 w 35"/>
                <a:gd name="T7" fmla="*/ 13 h 24"/>
                <a:gd name="T8" fmla="*/ 14 w 35"/>
                <a:gd name="T9" fmla="*/ 19 h 24"/>
                <a:gd name="T10" fmla="*/ 1 w 35"/>
                <a:gd name="T11" fmla="*/ 24 h 24"/>
                <a:gd name="T12" fmla="*/ 0 w 35"/>
                <a:gd name="T13" fmla="*/ 24 h 24"/>
                <a:gd name="T14" fmla="*/ 34 w 35"/>
                <a:gd name="T15" fmla="*/ 0 h 24"/>
                <a:gd name="T16" fmla="*/ 33 w 35"/>
                <a:gd name="T17" fmla="*/ 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" h="24">
                  <a:moveTo>
                    <a:pt x="33" y="3"/>
                  </a:moveTo>
                  <a:cubicBezTo>
                    <a:pt x="31" y="4"/>
                    <a:pt x="29" y="4"/>
                    <a:pt x="26" y="5"/>
                  </a:cubicBezTo>
                  <a:cubicBezTo>
                    <a:pt x="24" y="6"/>
                    <a:pt x="24" y="8"/>
                    <a:pt x="26" y="9"/>
                  </a:cubicBezTo>
                  <a:cubicBezTo>
                    <a:pt x="28" y="11"/>
                    <a:pt x="27" y="12"/>
                    <a:pt x="24" y="13"/>
                  </a:cubicBezTo>
                  <a:cubicBezTo>
                    <a:pt x="21" y="15"/>
                    <a:pt x="17" y="16"/>
                    <a:pt x="14" y="19"/>
                  </a:cubicBezTo>
                  <a:cubicBezTo>
                    <a:pt x="11" y="20"/>
                    <a:pt x="4" y="23"/>
                    <a:pt x="1" y="24"/>
                  </a:cubicBezTo>
                  <a:cubicBezTo>
                    <a:pt x="1" y="24"/>
                    <a:pt x="1" y="24"/>
                    <a:pt x="0" y="24"/>
                  </a:cubicBezTo>
                  <a:cubicBezTo>
                    <a:pt x="8" y="11"/>
                    <a:pt x="20" y="4"/>
                    <a:pt x="34" y="0"/>
                  </a:cubicBezTo>
                  <a:cubicBezTo>
                    <a:pt x="35" y="1"/>
                    <a:pt x="34" y="2"/>
                    <a:pt x="33" y="3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64" name="Freeform 180">
              <a:extLst>
                <a:ext uri="{FF2B5EF4-FFF2-40B4-BE49-F238E27FC236}">
                  <a16:creationId xmlns:a16="http://schemas.microsoft.com/office/drawing/2014/main" id="{4D0FA7DD-5276-4300-951F-7F79DF0A30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6925" y="2795588"/>
              <a:ext cx="517525" cy="211138"/>
            </a:xfrm>
            <a:custGeom>
              <a:avLst/>
              <a:gdLst>
                <a:gd name="T0" fmla="*/ 0 w 51"/>
                <a:gd name="T1" fmla="*/ 18 h 21"/>
                <a:gd name="T2" fmla="*/ 1 w 51"/>
                <a:gd name="T3" fmla="*/ 15 h 21"/>
                <a:gd name="T4" fmla="*/ 20 w 51"/>
                <a:gd name="T5" fmla="*/ 13 h 21"/>
                <a:gd name="T6" fmla="*/ 47 w 51"/>
                <a:gd name="T7" fmla="*/ 2 h 21"/>
                <a:gd name="T8" fmla="*/ 51 w 51"/>
                <a:gd name="T9" fmla="*/ 0 h 21"/>
                <a:gd name="T10" fmla="*/ 38 w 51"/>
                <a:gd name="T11" fmla="*/ 11 h 21"/>
                <a:gd name="T12" fmla="*/ 14 w 51"/>
                <a:gd name="T13" fmla="*/ 20 h 21"/>
                <a:gd name="T14" fmla="*/ 12 w 51"/>
                <a:gd name="T15" fmla="*/ 20 h 21"/>
                <a:gd name="T16" fmla="*/ 0 w 51"/>
                <a:gd name="T1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" h="21">
                  <a:moveTo>
                    <a:pt x="0" y="18"/>
                  </a:moveTo>
                  <a:cubicBezTo>
                    <a:pt x="0" y="17"/>
                    <a:pt x="1" y="16"/>
                    <a:pt x="1" y="15"/>
                  </a:cubicBezTo>
                  <a:cubicBezTo>
                    <a:pt x="7" y="14"/>
                    <a:pt x="13" y="13"/>
                    <a:pt x="20" y="13"/>
                  </a:cubicBezTo>
                  <a:cubicBezTo>
                    <a:pt x="30" y="12"/>
                    <a:pt x="38" y="7"/>
                    <a:pt x="47" y="2"/>
                  </a:cubicBezTo>
                  <a:cubicBezTo>
                    <a:pt x="49" y="1"/>
                    <a:pt x="49" y="1"/>
                    <a:pt x="51" y="0"/>
                  </a:cubicBezTo>
                  <a:cubicBezTo>
                    <a:pt x="48" y="5"/>
                    <a:pt x="43" y="8"/>
                    <a:pt x="38" y="11"/>
                  </a:cubicBezTo>
                  <a:cubicBezTo>
                    <a:pt x="31" y="15"/>
                    <a:pt x="22" y="17"/>
                    <a:pt x="14" y="20"/>
                  </a:cubicBezTo>
                  <a:cubicBezTo>
                    <a:pt x="14" y="20"/>
                    <a:pt x="13" y="21"/>
                    <a:pt x="12" y="20"/>
                  </a:cubicBezTo>
                  <a:cubicBezTo>
                    <a:pt x="8" y="18"/>
                    <a:pt x="4" y="18"/>
                    <a:pt x="0" y="18"/>
                  </a:cubicBez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65" name="Freeform 181">
              <a:extLst>
                <a:ext uri="{FF2B5EF4-FFF2-40B4-BE49-F238E27FC236}">
                  <a16:creationId xmlns:a16="http://schemas.microsoft.com/office/drawing/2014/main" id="{AE6A313B-5173-44AC-B43B-3F11530F8AC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6213" y="2724151"/>
              <a:ext cx="384175" cy="131763"/>
            </a:xfrm>
            <a:custGeom>
              <a:avLst/>
              <a:gdLst>
                <a:gd name="T0" fmla="*/ 38 w 38"/>
                <a:gd name="T1" fmla="*/ 0 h 13"/>
                <a:gd name="T2" fmla="*/ 34 w 38"/>
                <a:gd name="T3" fmla="*/ 9 h 13"/>
                <a:gd name="T4" fmla="*/ 34 w 38"/>
                <a:gd name="T5" fmla="*/ 12 h 13"/>
                <a:gd name="T6" fmla="*/ 24 w 38"/>
                <a:gd name="T7" fmla="*/ 11 h 13"/>
                <a:gd name="T8" fmla="*/ 5 w 38"/>
                <a:gd name="T9" fmla="*/ 5 h 13"/>
                <a:gd name="T10" fmla="*/ 0 w 38"/>
                <a:gd name="T11" fmla="*/ 3 h 13"/>
                <a:gd name="T12" fmla="*/ 5 w 38"/>
                <a:gd name="T13" fmla="*/ 3 h 13"/>
                <a:gd name="T14" fmla="*/ 38 w 38"/>
                <a:gd name="T1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13">
                  <a:moveTo>
                    <a:pt x="38" y="0"/>
                  </a:moveTo>
                  <a:cubicBezTo>
                    <a:pt x="37" y="3"/>
                    <a:pt x="35" y="6"/>
                    <a:pt x="34" y="9"/>
                  </a:cubicBezTo>
                  <a:cubicBezTo>
                    <a:pt x="34" y="10"/>
                    <a:pt x="33" y="11"/>
                    <a:pt x="34" y="12"/>
                  </a:cubicBezTo>
                  <a:cubicBezTo>
                    <a:pt x="30" y="13"/>
                    <a:pt x="27" y="12"/>
                    <a:pt x="24" y="11"/>
                  </a:cubicBezTo>
                  <a:cubicBezTo>
                    <a:pt x="18" y="9"/>
                    <a:pt x="11" y="7"/>
                    <a:pt x="5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1"/>
                    <a:pt x="3" y="2"/>
                    <a:pt x="5" y="3"/>
                  </a:cubicBezTo>
                  <a:cubicBezTo>
                    <a:pt x="16" y="4"/>
                    <a:pt x="27" y="4"/>
                    <a:pt x="38" y="0"/>
                  </a:cubicBez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66" name="Freeform 182">
              <a:extLst>
                <a:ext uri="{FF2B5EF4-FFF2-40B4-BE49-F238E27FC236}">
                  <a16:creationId xmlns:a16="http://schemas.microsoft.com/office/drawing/2014/main" id="{01A52698-9A9D-43CE-A8F6-D22DA87C377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5550" y="1308101"/>
              <a:ext cx="566738" cy="80963"/>
            </a:xfrm>
            <a:custGeom>
              <a:avLst/>
              <a:gdLst>
                <a:gd name="T0" fmla="*/ 0 w 56"/>
                <a:gd name="T1" fmla="*/ 7 h 8"/>
                <a:gd name="T2" fmla="*/ 23 w 56"/>
                <a:gd name="T3" fmla="*/ 3 h 8"/>
                <a:gd name="T4" fmla="*/ 40 w 56"/>
                <a:gd name="T5" fmla="*/ 2 h 8"/>
                <a:gd name="T6" fmla="*/ 56 w 56"/>
                <a:gd name="T7" fmla="*/ 0 h 8"/>
                <a:gd name="T8" fmla="*/ 44 w 56"/>
                <a:gd name="T9" fmla="*/ 5 h 8"/>
                <a:gd name="T10" fmla="*/ 0 w 56"/>
                <a:gd name="T11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8">
                  <a:moveTo>
                    <a:pt x="0" y="7"/>
                  </a:moveTo>
                  <a:cubicBezTo>
                    <a:pt x="7" y="2"/>
                    <a:pt x="15" y="1"/>
                    <a:pt x="23" y="3"/>
                  </a:cubicBezTo>
                  <a:cubicBezTo>
                    <a:pt x="29" y="5"/>
                    <a:pt x="35" y="3"/>
                    <a:pt x="40" y="2"/>
                  </a:cubicBezTo>
                  <a:cubicBezTo>
                    <a:pt x="45" y="2"/>
                    <a:pt x="50" y="1"/>
                    <a:pt x="56" y="0"/>
                  </a:cubicBezTo>
                  <a:cubicBezTo>
                    <a:pt x="52" y="3"/>
                    <a:pt x="48" y="5"/>
                    <a:pt x="44" y="5"/>
                  </a:cubicBezTo>
                  <a:cubicBezTo>
                    <a:pt x="29" y="7"/>
                    <a:pt x="15" y="8"/>
                    <a:pt x="0" y="7"/>
                  </a:cubicBezTo>
                  <a:close/>
                </a:path>
              </a:pathLst>
            </a:custGeom>
            <a:solidFill>
              <a:srgbClr val="FBFB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67" name="Freeform 183">
              <a:extLst>
                <a:ext uri="{FF2B5EF4-FFF2-40B4-BE49-F238E27FC236}">
                  <a16:creationId xmlns:a16="http://schemas.microsoft.com/office/drawing/2014/main" id="{A6FEA34A-3ED6-4EFD-8F41-5DE2E69732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8363" y="2684463"/>
              <a:ext cx="425450" cy="130175"/>
            </a:xfrm>
            <a:custGeom>
              <a:avLst/>
              <a:gdLst>
                <a:gd name="T0" fmla="*/ 0 w 42"/>
                <a:gd name="T1" fmla="*/ 6 h 13"/>
                <a:gd name="T2" fmla="*/ 8 w 42"/>
                <a:gd name="T3" fmla="*/ 0 h 13"/>
                <a:gd name="T4" fmla="*/ 26 w 42"/>
                <a:gd name="T5" fmla="*/ 4 h 13"/>
                <a:gd name="T6" fmla="*/ 42 w 42"/>
                <a:gd name="T7" fmla="*/ 4 h 13"/>
                <a:gd name="T8" fmla="*/ 31 w 42"/>
                <a:gd name="T9" fmla="*/ 12 h 13"/>
                <a:gd name="T10" fmla="*/ 26 w 42"/>
                <a:gd name="T11" fmla="*/ 11 h 13"/>
                <a:gd name="T12" fmla="*/ 5 w 42"/>
                <a:gd name="T13" fmla="*/ 7 h 13"/>
                <a:gd name="T14" fmla="*/ 0 w 42"/>
                <a:gd name="T15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13">
                  <a:moveTo>
                    <a:pt x="0" y="6"/>
                  </a:moveTo>
                  <a:cubicBezTo>
                    <a:pt x="5" y="6"/>
                    <a:pt x="7" y="5"/>
                    <a:pt x="8" y="0"/>
                  </a:cubicBezTo>
                  <a:cubicBezTo>
                    <a:pt x="13" y="6"/>
                    <a:pt x="19" y="7"/>
                    <a:pt x="26" y="4"/>
                  </a:cubicBezTo>
                  <a:cubicBezTo>
                    <a:pt x="31" y="2"/>
                    <a:pt x="37" y="2"/>
                    <a:pt x="42" y="4"/>
                  </a:cubicBezTo>
                  <a:cubicBezTo>
                    <a:pt x="38" y="6"/>
                    <a:pt x="34" y="9"/>
                    <a:pt x="31" y="12"/>
                  </a:cubicBezTo>
                  <a:cubicBezTo>
                    <a:pt x="30" y="13"/>
                    <a:pt x="28" y="12"/>
                    <a:pt x="26" y="11"/>
                  </a:cubicBezTo>
                  <a:cubicBezTo>
                    <a:pt x="20" y="6"/>
                    <a:pt x="12" y="7"/>
                    <a:pt x="5" y="7"/>
                  </a:cubicBezTo>
                  <a:cubicBezTo>
                    <a:pt x="3" y="7"/>
                    <a:pt x="2" y="7"/>
                    <a:pt x="0" y="6"/>
                  </a:cubicBez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68" name="Freeform 184">
              <a:extLst>
                <a:ext uri="{FF2B5EF4-FFF2-40B4-BE49-F238E27FC236}">
                  <a16:creationId xmlns:a16="http://schemas.microsoft.com/office/drawing/2014/main" id="{383BF5F3-6FC2-4BA2-ACD2-35FB86AA33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5413" y="2187576"/>
              <a:ext cx="233363" cy="496888"/>
            </a:xfrm>
            <a:custGeom>
              <a:avLst/>
              <a:gdLst>
                <a:gd name="T0" fmla="*/ 12 w 23"/>
                <a:gd name="T1" fmla="*/ 1 h 49"/>
                <a:gd name="T2" fmla="*/ 23 w 23"/>
                <a:gd name="T3" fmla="*/ 2 h 49"/>
                <a:gd name="T4" fmla="*/ 14 w 23"/>
                <a:gd name="T5" fmla="*/ 22 h 49"/>
                <a:gd name="T6" fmla="*/ 5 w 23"/>
                <a:gd name="T7" fmla="*/ 40 h 49"/>
                <a:gd name="T8" fmla="*/ 1 w 23"/>
                <a:gd name="T9" fmla="*/ 49 h 49"/>
                <a:gd name="T10" fmla="*/ 2 w 23"/>
                <a:gd name="T11" fmla="*/ 41 h 49"/>
                <a:gd name="T12" fmla="*/ 11 w 23"/>
                <a:gd name="T13" fmla="*/ 27 h 49"/>
                <a:gd name="T14" fmla="*/ 13 w 23"/>
                <a:gd name="T15" fmla="*/ 7 h 49"/>
                <a:gd name="T16" fmla="*/ 12 w 23"/>
                <a:gd name="T17" fmla="*/ 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49">
                  <a:moveTo>
                    <a:pt x="12" y="1"/>
                  </a:moveTo>
                  <a:cubicBezTo>
                    <a:pt x="16" y="0"/>
                    <a:pt x="20" y="1"/>
                    <a:pt x="23" y="2"/>
                  </a:cubicBezTo>
                  <a:cubicBezTo>
                    <a:pt x="18" y="8"/>
                    <a:pt x="16" y="15"/>
                    <a:pt x="14" y="22"/>
                  </a:cubicBezTo>
                  <a:cubicBezTo>
                    <a:pt x="12" y="29"/>
                    <a:pt x="8" y="34"/>
                    <a:pt x="5" y="40"/>
                  </a:cubicBezTo>
                  <a:cubicBezTo>
                    <a:pt x="4" y="43"/>
                    <a:pt x="2" y="46"/>
                    <a:pt x="1" y="49"/>
                  </a:cubicBezTo>
                  <a:cubicBezTo>
                    <a:pt x="0" y="46"/>
                    <a:pt x="1" y="44"/>
                    <a:pt x="2" y="41"/>
                  </a:cubicBezTo>
                  <a:cubicBezTo>
                    <a:pt x="5" y="36"/>
                    <a:pt x="8" y="31"/>
                    <a:pt x="11" y="27"/>
                  </a:cubicBezTo>
                  <a:cubicBezTo>
                    <a:pt x="14" y="20"/>
                    <a:pt x="14" y="14"/>
                    <a:pt x="13" y="7"/>
                  </a:cubicBezTo>
                  <a:cubicBezTo>
                    <a:pt x="12" y="5"/>
                    <a:pt x="12" y="3"/>
                    <a:pt x="12" y="1"/>
                  </a:cubicBez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69" name="Freeform 185">
              <a:extLst>
                <a:ext uri="{FF2B5EF4-FFF2-40B4-BE49-F238E27FC236}">
                  <a16:creationId xmlns:a16="http://schemas.microsoft.com/office/drawing/2014/main" id="{CA0CB4B8-179C-4703-AA83-32D1F887C3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8363" y="1157288"/>
              <a:ext cx="80963" cy="261938"/>
            </a:xfrm>
            <a:custGeom>
              <a:avLst/>
              <a:gdLst>
                <a:gd name="T0" fmla="*/ 4 w 8"/>
                <a:gd name="T1" fmla="*/ 0 h 26"/>
                <a:gd name="T2" fmla="*/ 8 w 8"/>
                <a:gd name="T3" fmla="*/ 13 h 26"/>
                <a:gd name="T4" fmla="*/ 2 w 8"/>
                <a:gd name="T5" fmla="*/ 26 h 26"/>
                <a:gd name="T6" fmla="*/ 2 w 8"/>
                <a:gd name="T7" fmla="*/ 6 h 26"/>
                <a:gd name="T8" fmla="*/ 4 w 8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6">
                  <a:moveTo>
                    <a:pt x="4" y="0"/>
                  </a:moveTo>
                  <a:cubicBezTo>
                    <a:pt x="6" y="4"/>
                    <a:pt x="6" y="9"/>
                    <a:pt x="8" y="13"/>
                  </a:cubicBezTo>
                  <a:cubicBezTo>
                    <a:pt x="7" y="18"/>
                    <a:pt x="6" y="22"/>
                    <a:pt x="2" y="26"/>
                  </a:cubicBezTo>
                  <a:cubicBezTo>
                    <a:pt x="0" y="19"/>
                    <a:pt x="0" y="12"/>
                    <a:pt x="2" y="6"/>
                  </a:cubicBezTo>
                  <a:cubicBezTo>
                    <a:pt x="3" y="4"/>
                    <a:pt x="3" y="2"/>
                    <a:pt x="4" y="0"/>
                  </a:cubicBezTo>
                  <a:close/>
                </a:path>
              </a:pathLst>
            </a:custGeom>
            <a:solidFill>
              <a:srgbClr val="FAFA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70" name="Freeform 186">
              <a:extLst>
                <a:ext uri="{FF2B5EF4-FFF2-40B4-BE49-F238E27FC236}">
                  <a16:creationId xmlns:a16="http://schemas.microsoft.com/office/drawing/2014/main" id="{38C1BD37-C760-4B81-97AD-CC7107003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7175" y="2400301"/>
              <a:ext cx="333375" cy="242888"/>
            </a:xfrm>
            <a:custGeom>
              <a:avLst/>
              <a:gdLst>
                <a:gd name="T0" fmla="*/ 32 w 33"/>
                <a:gd name="T1" fmla="*/ 0 h 24"/>
                <a:gd name="T2" fmla="*/ 33 w 33"/>
                <a:gd name="T3" fmla="*/ 3 h 24"/>
                <a:gd name="T4" fmla="*/ 16 w 33"/>
                <a:gd name="T5" fmla="*/ 14 h 24"/>
                <a:gd name="T6" fmla="*/ 0 w 33"/>
                <a:gd name="T7" fmla="*/ 24 h 24"/>
                <a:gd name="T8" fmla="*/ 11 w 33"/>
                <a:gd name="T9" fmla="*/ 12 h 24"/>
                <a:gd name="T10" fmla="*/ 29 w 33"/>
                <a:gd name="T11" fmla="*/ 2 h 24"/>
                <a:gd name="T12" fmla="*/ 32 w 33"/>
                <a:gd name="T1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24">
                  <a:moveTo>
                    <a:pt x="32" y="0"/>
                  </a:moveTo>
                  <a:cubicBezTo>
                    <a:pt x="32" y="1"/>
                    <a:pt x="33" y="2"/>
                    <a:pt x="33" y="3"/>
                  </a:cubicBezTo>
                  <a:cubicBezTo>
                    <a:pt x="27" y="6"/>
                    <a:pt x="21" y="10"/>
                    <a:pt x="16" y="14"/>
                  </a:cubicBezTo>
                  <a:cubicBezTo>
                    <a:pt x="11" y="18"/>
                    <a:pt x="5" y="21"/>
                    <a:pt x="0" y="24"/>
                  </a:cubicBezTo>
                  <a:cubicBezTo>
                    <a:pt x="3" y="20"/>
                    <a:pt x="6" y="15"/>
                    <a:pt x="11" y="12"/>
                  </a:cubicBezTo>
                  <a:cubicBezTo>
                    <a:pt x="17" y="9"/>
                    <a:pt x="24" y="7"/>
                    <a:pt x="29" y="2"/>
                  </a:cubicBezTo>
                  <a:cubicBezTo>
                    <a:pt x="30" y="2"/>
                    <a:pt x="31" y="1"/>
                    <a:pt x="32" y="0"/>
                  </a:cubicBez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71" name="Freeform 187">
              <a:extLst>
                <a:ext uri="{FF2B5EF4-FFF2-40B4-BE49-F238E27FC236}">
                  <a16:creationId xmlns:a16="http://schemas.microsoft.com/office/drawing/2014/main" id="{1D3134D7-B981-447A-8F37-D1B4D7B8F7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5000" y="1430338"/>
              <a:ext cx="150813" cy="111125"/>
            </a:xfrm>
            <a:custGeom>
              <a:avLst/>
              <a:gdLst>
                <a:gd name="T0" fmla="*/ 15 w 15"/>
                <a:gd name="T1" fmla="*/ 0 h 11"/>
                <a:gd name="T2" fmla="*/ 9 w 15"/>
                <a:gd name="T3" fmla="*/ 10 h 11"/>
                <a:gd name="T4" fmla="*/ 7 w 15"/>
                <a:gd name="T5" fmla="*/ 11 h 11"/>
                <a:gd name="T6" fmla="*/ 6 w 15"/>
                <a:gd name="T7" fmla="*/ 11 h 11"/>
                <a:gd name="T8" fmla="*/ 0 w 15"/>
                <a:gd name="T9" fmla="*/ 6 h 11"/>
                <a:gd name="T10" fmla="*/ 6 w 15"/>
                <a:gd name="T11" fmla="*/ 3 h 11"/>
                <a:gd name="T12" fmla="*/ 15 w 15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1">
                  <a:moveTo>
                    <a:pt x="15" y="0"/>
                  </a:moveTo>
                  <a:cubicBezTo>
                    <a:pt x="13" y="4"/>
                    <a:pt x="11" y="7"/>
                    <a:pt x="9" y="10"/>
                  </a:cubicBezTo>
                  <a:cubicBezTo>
                    <a:pt x="9" y="11"/>
                    <a:pt x="8" y="11"/>
                    <a:pt x="7" y="11"/>
                  </a:cubicBezTo>
                  <a:cubicBezTo>
                    <a:pt x="7" y="11"/>
                    <a:pt x="6" y="11"/>
                    <a:pt x="6" y="11"/>
                  </a:cubicBezTo>
                  <a:cubicBezTo>
                    <a:pt x="4" y="10"/>
                    <a:pt x="1" y="9"/>
                    <a:pt x="0" y="6"/>
                  </a:cubicBezTo>
                  <a:cubicBezTo>
                    <a:pt x="0" y="5"/>
                    <a:pt x="4" y="4"/>
                    <a:pt x="6" y="3"/>
                  </a:cubicBezTo>
                  <a:cubicBezTo>
                    <a:pt x="9" y="2"/>
                    <a:pt x="12" y="0"/>
                    <a:pt x="15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72" name="Freeform 188">
              <a:extLst>
                <a:ext uri="{FF2B5EF4-FFF2-40B4-BE49-F238E27FC236}">
                  <a16:creationId xmlns:a16="http://schemas.microsoft.com/office/drawing/2014/main" id="{8FC7FC2B-1D84-469F-AFD4-20D8784D52C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5738" y="3168651"/>
              <a:ext cx="101600" cy="141288"/>
            </a:xfrm>
            <a:custGeom>
              <a:avLst/>
              <a:gdLst>
                <a:gd name="T0" fmla="*/ 1 w 10"/>
                <a:gd name="T1" fmla="*/ 11 h 14"/>
                <a:gd name="T2" fmla="*/ 0 w 10"/>
                <a:gd name="T3" fmla="*/ 10 h 14"/>
                <a:gd name="T4" fmla="*/ 10 w 10"/>
                <a:gd name="T5" fmla="*/ 0 h 14"/>
                <a:gd name="T6" fmla="*/ 9 w 10"/>
                <a:gd name="T7" fmla="*/ 11 h 14"/>
                <a:gd name="T8" fmla="*/ 6 w 10"/>
                <a:gd name="T9" fmla="*/ 13 h 14"/>
                <a:gd name="T10" fmla="*/ 1 w 10"/>
                <a:gd name="T11" fmla="*/ 1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4">
                  <a:moveTo>
                    <a:pt x="1" y="11"/>
                  </a:moveTo>
                  <a:cubicBezTo>
                    <a:pt x="1" y="11"/>
                    <a:pt x="0" y="10"/>
                    <a:pt x="0" y="10"/>
                  </a:cubicBezTo>
                  <a:cubicBezTo>
                    <a:pt x="3" y="7"/>
                    <a:pt x="6" y="2"/>
                    <a:pt x="10" y="0"/>
                  </a:cubicBezTo>
                  <a:cubicBezTo>
                    <a:pt x="10" y="4"/>
                    <a:pt x="10" y="8"/>
                    <a:pt x="9" y="11"/>
                  </a:cubicBezTo>
                  <a:cubicBezTo>
                    <a:pt x="9" y="14"/>
                    <a:pt x="8" y="14"/>
                    <a:pt x="6" y="13"/>
                  </a:cubicBezTo>
                  <a:cubicBezTo>
                    <a:pt x="4" y="13"/>
                    <a:pt x="2" y="12"/>
                    <a:pt x="1" y="11"/>
                  </a:cubicBezTo>
                  <a:close/>
                </a:path>
              </a:pathLst>
            </a:custGeom>
            <a:solidFill>
              <a:srgbClr val="F8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73" name="Freeform 189">
              <a:extLst>
                <a:ext uri="{FF2B5EF4-FFF2-40B4-BE49-F238E27FC236}">
                  <a16:creationId xmlns:a16="http://schemas.microsoft.com/office/drawing/2014/main" id="{83A96D2A-408A-4A1B-B605-DFDFCED7A6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2538" y="1673226"/>
              <a:ext cx="131763" cy="252413"/>
            </a:xfrm>
            <a:custGeom>
              <a:avLst/>
              <a:gdLst>
                <a:gd name="T0" fmla="*/ 10 w 13"/>
                <a:gd name="T1" fmla="*/ 1 h 25"/>
                <a:gd name="T2" fmla="*/ 13 w 13"/>
                <a:gd name="T3" fmla="*/ 1 h 25"/>
                <a:gd name="T4" fmla="*/ 0 w 13"/>
                <a:gd name="T5" fmla="*/ 25 h 25"/>
                <a:gd name="T6" fmla="*/ 10 w 13"/>
                <a:gd name="T7" fmla="*/ 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5">
                  <a:moveTo>
                    <a:pt x="10" y="1"/>
                  </a:moveTo>
                  <a:cubicBezTo>
                    <a:pt x="11" y="2"/>
                    <a:pt x="12" y="0"/>
                    <a:pt x="13" y="1"/>
                  </a:cubicBezTo>
                  <a:cubicBezTo>
                    <a:pt x="10" y="10"/>
                    <a:pt x="5" y="18"/>
                    <a:pt x="0" y="25"/>
                  </a:cubicBezTo>
                  <a:cubicBezTo>
                    <a:pt x="2" y="17"/>
                    <a:pt x="8" y="10"/>
                    <a:pt x="10" y="1"/>
                  </a:cubicBezTo>
                  <a:close/>
                </a:path>
              </a:pathLst>
            </a:custGeom>
            <a:solidFill>
              <a:srgbClr val="F1F2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74" name="Freeform 190">
              <a:extLst>
                <a:ext uri="{FF2B5EF4-FFF2-40B4-BE49-F238E27FC236}">
                  <a16:creationId xmlns:a16="http://schemas.microsoft.com/office/drawing/2014/main" id="{94EEB6D5-D3D4-4D37-92DA-94470E49B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5413" y="1592263"/>
              <a:ext cx="120650" cy="171450"/>
            </a:xfrm>
            <a:custGeom>
              <a:avLst/>
              <a:gdLst>
                <a:gd name="T0" fmla="*/ 4 w 12"/>
                <a:gd name="T1" fmla="*/ 5 h 17"/>
                <a:gd name="T2" fmla="*/ 12 w 12"/>
                <a:gd name="T3" fmla="*/ 0 h 17"/>
                <a:gd name="T4" fmla="*/ 0 w 12"/>
                <a:gd name="T5" fmla="*/ 17 h 17"/>
                <a:gd name="T6" fmla="*/ 4 w 12"/>
                <a:gd name="T7" fmla="*/ 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7">
                  <a:moveTo>
                    <a:pt x="4" y="5"/>
                  </a:moveTo>
                  <a:cubicBezTo>
                    <a:pt x="7" y="4"/>
                    <a:pt x="9" y="1"/>
                    <a:pt x="12" y="0"/>
                  </a:cubicBezTo>
                  <a:cubicBezTo>
                    <a:pt x="10" y="7"/>
                    <a:pt x="5" y="12"/>
                    <a:pt x="0" y="17"/>
                  </a:cubicBezTo>
                  <a:cubicBezTo>
                    <a:pt x="1" y="13"/>
                    <a:pt x="3" y="9"/>
                    <a:pt x="4" y="5"/>
                  </a:cubicBezTo>
                  <a:close/>
                </a:path>
              </a:pathLst>
            </a:custGeom>
            <a:solidFill>
              <a:srgbClr val="F6F5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75" name="Freeform 191">
              <a:extLst>
                <a:ext uri="{FF2B5EF4-FFF2-40B4-BE49-F238E27FC236}">
                  <a16:creationId xmlns:a16="http://schemas.microsoft.com/office/drawing/2014/main" id="{68A765EB-B63A-48DB-B4E9-6730A102CA1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2538" y="1692276"/>
              <a:ext cx="71438" cy="122238"/>
            </a:xfrm>
            <a:custGeom>
              <a:avLst/>
              <a:gdLst>
                <a:gd name="T0" fmla="*/ 0 w 7"/>
                <a:gd name="T1" fmla="*/ 0 h 12"/>
                <a:gd name="T2" fmla="*/ 7 w 7"/>
                <a:gd name="T3" fmla="*/ 1 h 12"/>
                <a:gd name="T4" fmla="*/ 1 w 7"/>
                <a:gd name="T5" fmla="*/ 12 h 12"/>
                <a:gd name="T6" fmla="*/ 0 w 7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2">
                  <a:moveTo>
                    <a:pt x="0" y="0"/>
                  </a:moveTo>
                  <a:cubicBezTo>
                    <a:pt x="3" y="0"/>
                    <a:pt x="5" y="0"/>
                    <a:pt x="7" y="1"/>
                  </a:cubicBezTo>
                  <a:cubicBezTo>
                    <a:pt x="6" y="5"/>
                    <a:pt x="3" y="9"/>
                    <a:pt x="1" y="12"/>
                  </a:cubicBezTo>
                  <a:cubicBezTo>
                    <a:pt x="1" y="8"/>
                    <a:pt x="0" y="4"/>
                    <a:pt x="0" y="0"/>
                  </a:cubicBezTo>
                  <a:close/>
                </a:path>
              </a:pathLst>
            </a:custGeom>
            <a:solidFill>
              <a:srgbClr val="F7F8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76" name="Freeform 192">
              <a:extLst>
                <a:ext uri="{FF2B5EF4-FFF2-40B4-BE49-F238E27FC236}">
                  <a16:creationId xmlns:a16="http://schemas.microsoft.com/office/drawing/2014/main" id="{1A67EE96-50D7-42C9-BDFC-9F4A71838F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8938" y="3309938"/>
              <a:ext cx="182563" cy="31750"/>
            </a:xfrm>
            <a:custGeom>
              <a:avLst/>
              <a:gdLst>
                <a:gd name="T0" fmla="*/ 5 w 18"/>
                <a:gd name="T1" fmla="*/ 0 h 3"/>
                <a:gd name="T2" fmla="*/ 18 w 18"/>
                <a:gd name="T3" fmla="*/ 3 h 3"/>
                <a:gd name="T4" fmla="*/ 0 w 18"/>
                <a:gd name="T5" fmla="*/ 1 h 3"/>
                <a:gd name="T6" fmla="*/ 5 w 1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">
                  <a:moveTo>
                    <a:pt x="5" y="0"/>
                  </a:moveTo>
                  <a:cubicBezTo>
                    <a:pt x="9" y="1"/>
                    <a:pt x="14" y="1"/>
                    <a:pt x="18" y="3"/>
                  </a:cubicBezTo>
                  <a:cubicBezTo>
                    <a:pt x="12" y="3"/>
                    <a:pt x="6" y="3"/>
                    <a:pt x="0" y="1"/>
                  </a:cubicBezTo>
                  <a:cubicBezTo>
                    <a:pt x="1" y="0"/>
                    <a:pt x="3" y="0"/>
                    <a:pt x="5" y="0"/>
                  </a:cubicBezTo>
                  <a:close/>
                </a:path>
              </a:pathLst>
            </a:custGeom>
            <a:solidFill>
              <a:srgbClr val="984A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77" name="Freeform 193">
              <a:extLst>
                <a:ext uri="{FF2B5EF4-FFF2-40B4-BE49-F238E27FC236}">
                  <a16:creationId xmlns:a16="http://schemas.microsoft.com/office/drawing/2014/main" id="{0537BB16-0F4F-4321-A0EF-2EA10B299C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2375" y="2744788"/>
              <a:ext cx="111125" cy="69850"/>
            </a:xfrm>
            <a:custGeom>
              <a:avLst/>
              <a:gdLst>
                <a:gd name="T0" fmla="*/ 11 w 11"/>
                <a:gd name="T1" fmla="*/ 1 h 7"/>
                <a:gd name="T2" fmla="*/ 0 w 11"/>
                <a:gd name="T3" fmla="*/ 7 h 7"/>
                <a:gd name="T4" fmla="*/ 11 w 11"/>
                <a:gd name="T5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7">
                  <a:moveTo>
                    <a:pt x="11" y="1"/>
                  </a:moveTo>
                  <a:cubicBezTo>
                    <a:pt x="7" y="2"/>
                    <a:pt x="4" y="5"/>
                    <a:pt x="0" y="7"/>
                  </a:cubicBezTo>
                  <a:cubicBezTo>
                    <a:pt x="2" y="3"/>
                    <a:pt x="8" y="0"/>
                    <a:pt x="11" y="1"/>
                  </a:cubicBezTo>
                  <a:close/>
                </a:path>
              </a:pathLst>
            </a:custGeom>
            <a:solidFill>
              <a:srgbClr val="3C4B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78" name="Freeform 194">
              <a:extLst>
                <a:ext uri="{FF2B5EF4-FFF2-40B4-BE49-F238E27FC236}">
                  <a16:creationId xmlns:a16="http://schemas.microsoft.com/office/drawing/2014/main" id="{142805C4-B145-4585-91F6-C3ADA952F8D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1088" y="1824038"/>
              <a:ext cx="69850" cy="111125"/>
            </a:xfrm>
            <a:custGeom>
              <a:avLst/>
              <a:gdLst>
                <a:gd name="T0" fmla="*/ 0 w 7"/>
                <a:gd name="T1" fmla="*/ 1 h 11"/>
                <a:gd name="T2" fmla="*/ 1 w 7"/>
                <a:gd name="T3" fmla="*/ 0 h 11"/>
                <a:gd name="T4" fmla="*/ 7 w 7"/>
                <a:gd name="T5" fmla="*/ 11 h 11"/>
                <a:gd name="T6" fmla="*/ 0 w 7"/>
                <a:gd name="T7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1">
                  <a:moveTo>
                    <a:pt x="0" y="1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4" y="3"/>
                    <a:pt x="6" y="6"/>
                    <a:pt x="7" y="11"/>
                  </a:cubicBezTo>
                  <a:cubicBezTo>
                    <a:pt x="5" y="7"/>
                    <a:pt x="2" y="4"/>
                    <a:pt x="0" y="1"/>
                  </a:cubicBezTo>
                  <a:close/>
                </a:path>
              </a:pathLst>
            </a:custGeom>
            <a:solidFill>
              <a:srgbClr val="D4D7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79" name="Freeform 195">
              <a:extLst>
                <a:ext uri="{FF2B5EF4-FFF2-40B4-BE49-F238E27FC236}">
                  <a16:creationId xmlns:a16="http://schemas.microsoft.com/office/drawing/2014/main" id="{659D1AD0-7852-4A04-AEF1-91EC7B7A06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6600" y="3006726"/>
              <a:ext cx="49213" cy="50800"/>
            </a:xfrm>
            <a:custGeom>
              <a:avLst/>
              <a:gdLst>
                <a:gd name="T0" fmla="*/ 5 w 5"/>
                <a:gd name="T1" fmla="*/ 0 h 5"/>
                <a:gd name="T2" fmla="*/ 3 w 5"/>
                <a:gd name="T3" fmla="*/ 5 h 5"/>
                <a:gd name="T4" fmla="*/ 3 w 5"/>
                <a:gd name="T5" fmla="*/ 5 h 5"/>
                <a:gd name="T6" fmla="*/ 5 w 5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5">
                  <a:moveTo>
                    <a:pt x="5" y="0"/>
                  </a:moveTo>
                  <a:cubicBezTo>
                    <a:pt x="5" y="2"/>
                    <a:pt x="4" y="4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0" y="1"/>
                    <a:pt x="0" y="1"/>
                    <a:pt x="5" y="0"/>
                  </a:cubicBezTo>
                  <a:close/>
                </a:path>
              </a:pathLst>
            </a:custGeom>
            <a:solidFill>
              <a:srgbClr val="D2D9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80" name="Freeform 196">
              <a:extLst>
                <a:ext uri="{FF2B5EF4-FFF2-40B4-BE49-F238E27FC236}">
                  <a16:creationId xmlns:a16="http://schemas.microsoft.com/office/drawing/2014/main" id="{6538026A-33D8-4A88-B2BE-80E8AA66FD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4463" y="3300413"/>
              <a:ext cx="50800" cy="30163"/>
            </a:xfrm>
            <a:custGeom>
              <a:avLst/>
              <a:gdLst>
                <a:gd name="T0" fmla="*/ 1 w 5"/>
                <a:gd name="T1" fmla="*/ 3 h 3"/>
                <a:gd name="T2" fmla="*/ 2 w 5"/>
                <a:gd name="T3" fmla="*/ 0 h 3"/>
                <a:gd name="T4" fmla="*/ 5 w 5"/>
                <a:gd name="T5" fmla="*/ 1 h 3"/>
                <a:gd name="T6" fmla="*/ 1 w 5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3">
                  <a:moveTo>
                    <a:pt x="1" y="3"/>
                  </a:moveTo>
                  <a:cubicBezTo>
                    <a:pt x="0" y="1"/>
                    <a:pt x="2" y="1"/>
                    <a:pt x="2" y="0"/>
                  </a:cubicBezTo>
                  <a:cubicBezTo>
                    <a:pt x="3" y="0"/>
                    <a:pt x="4" y="0"/>
                    <a:pt x="5" y="1"/>
                  </a:cubicBezTo>
                  <a:cubicBezTo>
                    <a:pt x="4" y="2"/>
                    <a:pt x="2" y="2"/>
                    <a:pt x="1" y="3"/>
                  </a:cubicBezTo>
                  <a:close/>
                </a:path>
              </a:pathLst>
            </a:custGeom>
            <a:solidFill>
              <a:srgbClr val="DBDE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81" name="Freeform 197">
              <a:extLst>
                <a:ext uri="{FF2B5EF4-FFF2-40B4-BE49-F238E27FC236}">
                  <a16:creationId xmlns:a16="http://schemas.microsoft.com/office/drawing/2014/main" id="{8F92529F-F092-46E8-A5F5-E40931843E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5250" y="3360738"/>
              <a:ext cx="39688" cy="50800"/>
            </a:xfrm>
            <a:custGeom>
              <a:avLst/>
              <a:gdLst>
                <a:gd name="T0" fmla="*/ 1 w 4"/>
                <a:gd name="T1" fmla="*/ 5 h 5"/>
                <a:gd name="T2" fmla="*/ 0 w 4"/>
                <a:gd name="T3" fmla="*/ 3 h 5"/>
                <a:gd name="T4" fmla="*/ 2 w 4"/>
                <a:gd name="T5" fmla="*/ 1 h 5"/>
                <a:gd name="T6" fmla="*/ 4 w 4"/>
                <a:gd name="T7" fmla="*/ 1 h 5"/>
                <a:gd name="T8" fmla="*/ 1 w 4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1" y="5"/>
                  </a:moveTo>
                  <a:cubicBezTo>
                    <a:pt x="0" y="4"/>
                    <a:pt x="0" y="4"/>
                    <a:pt x="0" y="3"/>
                  </a:cubicBezTo>
                  <a:cubicBezTo>
                    <a:pt x="1" y="3"/>
                    <a:pt x="1" y="2"/>
                    <a:pt x="2" y="1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3" y="3"/>
                    <a:pt x="3" y="4"/>
                    <a:pt x="1" y="5"/>
                  </a:cubicBezTo>
                  <a:close/>
                </a:path>
              </a:pathLst>
            </a:custGeom>
            <a:solidFill>
              <a:srgbClr val="7E3C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40843083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" name="Google Shape;2968;p70"/>
          <p:cNvSpPr txBox="1">
            <a:spLocks noGrp="1"/>
          </p:cNvSpPr>
          <p:nvPr>
            <p:ph type="title"/>
          </p:nvPr>
        </p:nvSpPr>
        <p:spPr>
          <a:xfrm>
            <a:off x="323528" y="339502"/>
            <a:ext cx="776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ABD2E1"/>
                </a:solidFill>
              </a:rPr>
              <a:t>RESOURCES</a:t>
            </a:r>
            <a:endParaRPr sz="3000" dirty="0">
              <a:solidFill>
                <a:srgbClr val="ABD2E1"/>
              </a:solidFill>
            </a:endParaRPr>
          </a:p>
        </p:txBody>
      </p:sp>
      <p:grpSp>
        <p:nvGrpSpPr>
          <p:cNvPr id="3342" name="Grupo 3341">
            <a:extLst>
              <a:ext uri="{FF2B5EF4-FFF2-40B4-BE49-F238E27FC236}">
                <a16:creationId xmlns:a16="http://schemas.microsoft.com/office/drawing/2014/main" id="{83FE3CC0-063D-4B16-9655-BA3CFE2C97DC}"/>
              </a:ext>
            </a:extLst>
          </p:cNvPr>
          <p:cNvGrpSpPr/>
          <p:nvPr/>
        </p:nvGrpSpPr>
        <p:grpSpPr>
          <a:xfrm>
            <a:off x="284162" y="2609850"/>
            <a:ext cx="1624013" cy="2105026"/>
            <a:chOff x="284162" y="2609850"/>
            <a:chExt cx="1624013" cy="2105026"/>
          </a:xfrm>
        </p:grpSpPr>
        <p:sp>
          <p:nvSpPr>
            <p:cNvPr id="58" name="Freeform 206">
              <a:extLst>
                <a:ext uri="{FF2B5EF4-FFF2-40B4-BE49-F238E27FC236}">
                  <a16:creationId xmlns:a16="http://schemas.microsoft.com/office/drawing/2014/main" id="{291306DF-DB1E-4E67-9B08-0A3D04B9E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238" y="3705226"/>
              <a:ext cx="123825" cy="131763"/>
            </a:xfrm>
            <a:custGeom>
              <a:avLst/>
              <a:gdLst>
                <a:gd name="T0" fmla="*/ 33 w 33"/>
                <a:gd name="T1" fmla="*/ 32 h 35"/>
                <a:gd name="T2" fmla="*/ 30 w 33"/>
                <a:gd name="T3" fmla="*/ 35 h 35"/>
                <a:gd name="T4" fmla="*/ 17 w 33"/>
                <a:gd name="T5" fmla="*/ 35 h 35"/>
                <a:gd name="T6" fmla="*/ 15 w 33"/>
                <a:gd name="T7" fmla="*/ 22 h 35"/>
                <a:gd name="T8" fmla="*/ 5 w 33"/>
                <a:gd name="T9" fmla="*/ 28 h 35"/>
                <a:gd name="T10" fmla="*/ 5 w 33"/>
                <a:gd name="T11" fmla="*/ 27 h 35"/>
                <a:gd name="T12" fmla="*/ 0 w 33"/>
                <a:gd name="T13" fmla="*/ 1 h 35"/>
                <a:gd name="T14" fmla="*/ 4 w 33"/>
                <a:gd name="T15" fmla="*/ 0 h 35"/>
                <a:gd name="T16" fmla="*/ 33 w 33"/>
                <a:gd name="T17" fmla="*/ 3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" h="35">
                  <a:moveTo>
                    <a:pt x="33" y="32"/>
                  </a:moveTo>
                  <a:cubicBezTo>
                    <a:pt x="32" y="33"/>
                    <a:pt x="31" y="34"/>
                    <a:pt x="30" y="35"/>
                  </a:cubicBezTo>
                  <a:cubicBezTo>
                    <a:pt x="26" y="34"/>
                    <a:pt x="23" y="33"/>
                    <a:pt x="17" y="35"/>
                  </a:cubicBezTo>
                  <a:cubicBezTo>
                    <a:pt x="14" y="31"/>
                    <a:pt x="16" y="26"/>
                    <a:pt x="15" y="22"/>
                  </a:cubicBezTo>
                  <a:cubicBezTo>
                    <a:pt x="11" y="22"/>
                    <a:pt x="11" y="30"/>
                    <a:pt x="5" y="28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2" y="18"/>
                    <a:pt x="3" y="9"/>
                    <a:pt x="0" y="1"/>
                  </a:cubicBezTo>
                  <a:cubicBezTo>
                    <a:pt x="1" y="0"/>
                    <a:pt x="3" y="0"/>
                    <a:pt x="4" y="0"/>
                  </a:cubicBezTo>
                  <a:cubicBezTo>
                    <a:pt x="17" y="8"/>
                    <a:pt x="27" y="18"/>
                    <a:pt x="33" y="32"/>
                  </a:cubicBezTo>
                  <a:close/>
                </a:path>
              </a:pathLst>
            </a:custGeom>
            <a:solidFill>
              <a:srgbClr val="744D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207">
              <a:extLst>
                <a:ext uri="{FF2B5EF4-FFF2-40B4-BE49-F238E27FC236}">
                  <a16:creationId xmlns:a16="http://schemas.microsoft.com/office/drawing/2014/main" id="{65435A84-592D-4214-853A-DD6D94E25B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4600" y="3417888"/>
              <a:ext cx="49213" cy="112713"/>
            </a:xfrm>
            <a:custGeom>
              <a:avLst/>
              <a:gdLst>
                <a:gd name="T0" fmla="*/ 13 w 13"/>
                <a:gd name="T1" fmla="*/ 24 h 30"/>
                <a:gd name="T2" fmla="*/ 5 w 13"/>
                <a:gd name="T3" fmla="*/ 29 h 30"/>
                <a:gd name="T4" fmla="*/ 2 w 13"/>
                <a:gd name="T5" fmla="*/ 0 h 30"/>
                <a:gd name="T6" fmla="*/ 13 w 13"/>
                <a:gd name="T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30">
                  <a:moveTo>
                    <a:pt x="13" y="24"/>
                  </a:moveTo>
                  <a:cubicBezTo>
                    <a:pt x="11" y="26"/>
                    <a:pt x="9" y="30"/>
                    <a:pt x="5" y="29"/>
                  </a:cubicBezTo>
                  <a:cubicBezTo>
                    <a:pt x="0" y="20"/>
                    <a:pt x="1" y="11"/>
                    <a:pt x="2" y="0"/>
                  </a:cubicBezTo>
                  <a:cubicBezTo>
                    <a:pt x="11" y="7"/>
                    <a:pt x="12" y="16"/>
                    <a:pt x="13" y="24"/>
                  </a:cubicBezTo>
                  <a:close/>
                </a:path>
              </a:pathLst>
            </a:custGeom>
            <a:solidFill>
              <a:srgbClr val="5839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208">
              <a:extLst>
                <a:ext uri="{FF2B5EF4-FFF2-40B4-BE49-F238E27FC236}">
                  <a16:creationId xmlns:a16="http://schemas.microsoft.com/office/drawing/2014/main" id="{6E0A8B54-D613-4443-9B8C-D28DEB624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1750" y="3138488"/>
              <a:ext cx="123825" cy="106363"/>
            </a:xfrm>
            <a:custGeom>
              <a:avLst/>
              <a:gdLst>
                <a:gd name="T0" fmla="*/ 12 w 33"/>
                <a:gd name="T1" fmla="*/ 0 h 28"/>
                <a:gd name="T2" fmla="*/ 16 w 33"/>
                <a:gd name="T3" fmla="*/ 3 h 28"/>
                <a:gd name="T4" fmla="*/ 17 w 33"/>
                <a:gd name="T5" fmla="*/ 13 h 28"/>
                <a:gd name="T6" fmla="*/ 27 w 33"/>
                <a:gd name="T7" fmla="*/ 19 h 28"/>
                <a:gd name="T8" fmla="*/ 33 w 33"/>
                <a:gd name="T9" fmla="*/ 24 h 28"/>
                <a:gd name="T10" fmla="*/ 33 w 33"/>
                <a:gd name="T11" fmla="*/ 28 h 28"/>
                <a:gd name="T12" fmla="*/ 17 w 33"/>
                <a:gd name="T13" fmla="*/ 23 h 28"/>
                <a:gd name="T14" fmla="*/ 12 w 33"/>
                <a:gd name="T1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28">
                  <a:moveTo>
                    <a:pt x="12" y="0"/>
                  </a:moveTo>
                  <a:cubicBezTo>
                    <a:pt x="13" y="1"/>
                    <a:pt x="14" y="2"/>
                    <a:pt x="16" y="3"/>
                  </a:cubicBezTo>
                  <a:cubicBezTo>
                    <a:pt x="16" y="7"/>
                    <a:pt x="13" y="11"/>
                    <a:pt x="17" y="13"/>
                  </a:cubicBezTo>
                  <a:cubicBezTo>
                    <a:pt x="20" y="16"/>
                    <a:pt x="23" y="17"/>
                    <a:pt x="27" y="19"/>
                  </a:cubicBezTo>
                  <a:cubicBezTo>
                    <a:pt x="29" y="20"/>
                    <a:pt x="32" y="21"/>
                    <a:pt x="33" y="24"/>
                  </a:cubicBezTo>
                  <a:cubicBezTo>
                    <a:pt x="33" y="25"/>
                    <a:pt x="33" y="27"/>
                    <a:pt x="33" y="28"/>
                  </a:cubicBezTo>
                  <a:cubicBezTo>
                    <a:pt x="27" y="28"/>
                    <a:pt x="22" y="26"/>
                    <a:pt x="17" y="23"/>
                  </a:cubicBezTo>
                  <a:cubicBezTo>
                    <a:pt x="0" y="15"/>
                    <a:pt x="0" y="15"/>
                    <a:pt x="12" y="0"/>
                  </a:cubicBezTo>
                  <a:close/>
                </a:path>
              </a:pathLst>
            </a:custGeom>
            <a:solidFill>
              <a:srgbClr val="4F33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209">
              <a:extLst>
                <a:ext uri="{FF2B5EF4-FFF2-40B4-BE49-F238E27FC236}">
                  <a16:creationId xmlns:a16="http://schemas.microsoft.com/office/drawing/2014/main" id="{2EC96460-B354-476B-A4A9-080638BB25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5275" y="3152776"/>
              <a:ext cx="41275" cy="34925"/>
            </a:xfrm>
            <a:custGeom>
              <a:avLst/>
              <a:gdLst>
                <a:gd name="T0" fmla="*/ 1 w 11"/>
                <a:gd name="T1" fmla="*/ 5 h 9"/>
                <a:gd name="T2" fmla="*/ 6 w 11"/>
                <a:gd name="T3" fmla="*/ 1 h 9"/>
                <a:gd name="T4" fmla="*/ 11 w 11"/>
                <a:gd name="T5" fmla="*/ 4 h 9"/>
                <a:gd name="T6" fmla="*/ 5 w 11"/>
                <a:gd name="T7" fmla="*/ 9 h 9"/>
                <a:gd name="T8" fmla="*/ 1 w 11"/>
                <a:gd name="T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9">
                  <a:moveTo>
                    <a:pt x="1" y="5"/>
                  </a:moveTo>
                  <a:cubicBezTo>
                    <a:pt x="0" y="1"/>
                    <a:pt x="2" y="0"/>
                    <a:pt x="6" y="1"/>
                  </a:cubicBezTo>
                  <a:cubicBezTo>
                    <a:pt x="7" y="2"/>
                    <a:pt x="10" y="1"/>
                    <a:pt x="11" y="4"/>
                  </a:cubicBezTo>
                  <a:cubicBezTo>
                    <a:pt x="11" y="8"/>
                    <a:pt x="8" y="8"/>
                    <a:pt x="5" y="9"/>
                  </a:cubicBezTo>
                  <a:cubicBezTo>
                    <a:pt x="4" y="8"/>
                    <a:pt x="2" y="6"/>
                    <a:pt x="1" y="5"/>
                  </a:cubicBezTo>
                  <a:close/>
                </a:path>
              </a:pathLst>
            </a:custGeom>
            <a:solidFill>
              <a:srgbClr val="D6C7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210">
              <a:extLst>
                <a:ext uri="{FF2B5EF4-FFF2-40B4-BE49-F238E27FC236}">
                  <a16:creationId xmlns:a16="http://schemas.microsoft.com/office/drawing/2014/main" id="{66681C76-0618-47D2-B846-C2A413658F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2425" y="3335338"/>
              <a:ext cx="74613" cy="249238"/>
            </a:xfrm>
            <a:custGeom>
              <a:avLst/>
              <a:gdLst>
                <a:gd name="T0" fmla="*/ 17 w 20"/>
                <a:gd name="T1" fmla="*/ 41 h 66"/>
                <a:gd name="T2" fmla="*/ 15 w 20"/>
                <a:gd name="T3" fmla="*/ 43 h 66"/>
                <a:gd name="T4" fmla="*/ 13 w 20"/>
                <a:gd name="T5" fmla="*/ 58 h 66"/>
                <a:gd name="T6" fmla="*/ 15 w 20"/>
                <a:gd name="T7" fmla="*/ 61 h 66"/>
                <a:gd name="T8" fmla="*/ 10 w 20"/>
                <a:gd name="T9" fmla="*/ 66 h 66"/>
                <a:gd name="T10" fmla="*/ 6 w 20"/>
                <a:gd name="T11" fmla="*/ 63 h 66"/>
                <a:gd name="T12" fmla="*/ 2 w 20"/>
                <a:gd name="T13" fmla="*/ 39 h 66"/>
                <a:gd name="T14" fmla="*/ 4 w 20"/>
                <a:gd name="T15" fmla="*/ 31 h 66"/>
                <a:gd name="T16" fmla="*/ 6 w 20"/>
                <a:gd name="T17" fmla="*/ 2 h 66"/>
                <a:gd name="T18" fmla="*/ 9 w 20"/>
                <a:gd name="T19" fmla="*/ 0 h 66"/>
                <a:gd name="T20" fmla="*/ 12 w 20"/>
                <a:gd name="T21" fmla="*/ 1 h 66"/>
                <a:gd name="T22" fmla="*/ 17 w 20"/>
                <a:gd name="T23" fmla="*/ 19 h 66"/>
                <a:gd name="T24" fmla="*/ 17 w 20"/>
                <a:gd name="T25" fmla="*/ 4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" h="66">
                  <a:moveTo>
                    <a:pt x="17" y="41"/>
                  </a:moveTo>
                  <a:cubicBezTo>
                    <a:pt x="17" y="42"/>
                    <a:pt x="16" y="43"/>
                    <a:pt x="15" y="43"/>
                  </a:cubicBezTo>
                  <a:cubicBezTo>
                    <a:pt x="12" y="48"/>
                    <a:pt x="13" y="53"/>
                    <a:pt x="13" y="58"/>
                  </a:cubicBezTo>
                  <a:cubicBezTo>
                    <a:pt x="14" y="59"/>
                    <a:pt x="14" y="60"/>
                    <a:pt x="15" y="61"/>
                  </a:cubicBezTo>
                  <a:cubicBezTo>
                    <a:pt x="14" y="63"/>
                    <a:pt x="13" y="65"/>
                    <a:pt x="10" y="66"/>
                  </a:cubicBezTo>
                  <a:cubicBezTo>
                    <a:pt x="9" y="65"/>
                    <a:pt x="7" y="64"/>
                    <a:pt x="6" y="63"/>
                  </a:cubicBezTo>
                  <a:cubicBezTo>
                    <a:pt x="0" y="56"/>
                    <a:pt x="6" y="47"/>
                    <a:pt x="2" y="39"/>
                  </a:cubicBezTo>
                  <a:cubicBezTo>
                    <a:pt x="1" y="36"/>
                    <a:pt x="3" y="34"/>
                    <a:pt x="4" y="31"/>
                  </a:cubicBezTo>
                  <a:cubicBezTo>
                    <a:pt x="10" y="22"/>
                    <a:pt x="3" y="12"/>
                    <a:pt x="6" y="2"/>
                  </a:cubicBezTo>
                  <a:cubicBezTo>
                    <a:pt x="7" y="1"/>
                    <a:pt x="8" y="0"/>
                    <a:pt x="9" y="0"/>
                  </a:cubicBezTo>
                  <a:cubicBezTo>
                    <a:pt x="10" y="0"/>
                    <a:pt x="11" y="0"/>
                    <a:pt x="12" y="1"/>
                  </a:cubicBezTo>
                  <a:cubicBezTo>
                    <a:pt x="17" y="6"/>
                    <a:pt x="16" y="12"/>
                    <a:pt x="17" y="19"/>
                  </a:cubicBezTo>
                  <a:cubicBezTo>
                    <a:pt x="15" y="26"/>
                    <a:pt x="20" y="34"/>
                    <a:pt x="17" y="41"/>
                  </a:cubicBezTo>
                  <a:close/>
                </a:path>
              </a:pathLst>
            </a:custGeom>
            <a:solidFill>
              <a:srgbClr val="6A4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211">
              <a:extLst>
                <a:ext uri="{FF2B5EF4-FFF2-40B4-BE49-F238E27FC236}">
                  <a16:creationId xmlns:a16="http://schemas.microsoft.com/office/drawing/2014/main" id="{54731292-2693-4C00-96C0-6CB303A23B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3975" y="3482976"/>
              <a:ext cx="95250" cy="79375"/>
            </a:xfrm>
            <a:custGeom>
              <a:avLst/>
              <a:gdLst>
                <a:gd name="T0" fmla="*/ 0 w 25"/>
                <a:gd name="T1" fmla="*/ 9 h 21"/>
                <a:gd name="T2" fmla="*/ 14 w 25"/>
                <a:gd name="T3" fmla="*/ 0 h 21"/>
                <a:gd name="T4" fmla="*/ 22 w 25"/>
                <a:gd name="T5" fmla="*/ 7 h 21"/>
                <a:gd name="T6" fmla="*/ 21 w 25"/>
                <a:gd name="T7" fmla="*/ 18 h 21"/>
                <a:gd name="T8" fmla="*/ 10 w 25"/>
                <a:gd name="T9" fmla="*/ 17 h 21"/>
                <a:gd name="T10" fmla="*/ 0 w 25"/>
                <a:gd name="T11" fmla="*/ 9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1">
                  <a:moveTo>
                    <a:pt x="0" y="9"/>
                  </a:moveTo>
                  <a:cubicBezTo>
                    <a:pt x="3" y="4"/>
                    <a:pt x="9" y="2"/>
                    <a:pt x="14" y="0"/>
                  </a:cubicBezTo>
                  <a:cubicBezTo>
                    <a:pt x="18" y="1"/>
                    <a:pt x="21" y="4"/>
                    <a:pt x="22" y="7"/>
                  </a:cubicBezTo>
                  <a:cubicBezTo>
                    <a:pt x="24" y="11"/>
                    <a:pt x="25" y="15"/>
                    <a:pt x="21" y="18"/>
                  </a:cubicBezTo>
                  <a:cubicBezTo>
                    <a:pt x="18" y="21"/>
                    <a:pt x="14" y="19"/>
                    <a:pt x="10" y="17"/>
                  </a:cubicBezTo>
                  <a:cubicBezTo>
                    <a:pt x="7" y="14"/>
                    <a:pt x="5" y="9"/>
                    <a:pt x="0" y="9"/>
                  </a:cubicBezTo>
                  <a:close/>
                </a:path>
              </a:pathLst>
            </a:custGeom>
            <a:solidFill>
              <a:srgbClr val="6E48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44" name="Freeform 212">
              <a:extLst>
                <a:ext uri="{FF2B5EF4-FFF2-40B4-BE49-F238E27FC236}">
                  <a16:creationId xmlns:a16="http://schemas.microsoft.com/office/drawing/2014/main" id="{4CA7BA53-2543-4BF4-8387-65AA10AEA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838" y="3902076"/>
              <a:ext cx="79375" cy="74613"/>
            </a:xfrm>
            <a:custGeom>
              <a:avLst/>
              <a:gdLst>
                <a:gd name="T0" fmla="*/ 21 w 21"/>
                <a:gd name="T1" fmla="*/ 0 h 20"/>
                <a:gd name="T2" fmla="*/ 11 w 21"/>
                <a:gd name="T3" fmla="*/ 20 h 20"/>
                <a:gd name="T4" fmla="*/ 4 w 21"/>
                <a:gd name="T5" fmla="*/ 20 h 20"/>
                <a:gd name="T6" fmla="*/ 0 w 21"/>
                <a:gd name="T7" fmla="*/ 19 h 20"/>
                <a:gd name="T8" fmla="*/ 3 w 21"/>
                <a:gd name="T9" fmla="*/ 15 h 20"/>
                <a:gd name="T10" fmla="*/ 21 w 21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20">
                  <a:moveTo>
                    <a:pt x="21" y="0"/>
                  </a:moveTo>
                  <a:cubicBezTo>
                    <a:pt x="20" y="9"/>
                    <a:pt x="21" y="17"/>
                    <a:pt x="11" y="20"/>
                  </a:cubicBezTo>
                  <a:cubicBezTo>
                    <a:pt x="8" y="20"/>
                    <a:pt x="6" y="20"/>
                    <a:pt x="4" y="20"/>
                  </a:cubicBezTo>
                  <a:cubicBezTo>
                    <a:pt x="2" y="20"/>
                    <a:pt x="1" y="20"/>
                    <a:pt x="0" y="19"/>
                  </a:cubicBezTo>
                  <a:cubicBezTo>
                    <a:pt x="1" y="18"/>
                    <a:pt x="2" y="17"/>
                    <a:pt x="3" y="15"/>
                  </a:cubicBezTo>
                  <a:cubicBezTo>
                    <a:pt x="17" y="20"/>
                    <a:pt x="16" y="7"/>
                    <a:pt x="21" y="0"/>
                  </a:cubicBezTo>
                  <a:close/>
                </a:path>
              </a:pathLst>
            </a:custGeom>
            <a:solidFill>
              <a:srgbClr val="DFA9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45" name="Freeform 213">
              <a:extLst>
                <a:ext uri="{FF2B5EF4-FFF2-40B4-BE49-F238E27FC236}">
                  <a16:creationId xmlns:a16="http://schemas.microsoft.com/office/drawing/2014/main" id="{45FE21DC-017B-4A90-9660-D37F84762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9250" y="3195638"/>
              <a:ext cx="33338" cy="74613"/>
            </a:xfrm>
            <a:custGeom>
              <a:avLst/>
              <a:gdLst>
                <a:gd name="T0" fmla="*/ 3 w 9"/>
                <a:gd name="T1" fmla="*/ 1 h 20"/>
                <a:gd name="T2" fmla="*/ 9 w 9"/>
                <a:gd name="T3" fmla="*/ 18 h 20"/>
                <a:gd name="T4" fmla="*/ 3 w 9"/>
                <a:gd name="T5" fmla="*/ 20 h 20"/>
                <a:gd name="T6" fmla="*/ 1 w 9"/>
                <a:gd name="T7" fmla="*/ 1 h 20"/>
                <a:gd name="T8" fmla="*/ 1 w 9"/>
                <a:gd name="T9" fmla="*/ 1 h 20"/>
                <a:gd name="T10" fmla="*/ 3 w 9"/>
                <a:gd name="T11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20">
                  <a:moveTo>
                    <a:pt x="3" y="1"/>
                  </a:moveTo>
                  <a:cubicBezTo>
                    <a:pt x="5" y="6"/>
                    <a:pt x="7" y="12"/>
                    <a:pt x="9" y="18"/>
                  </a:cubicBezTo>
                  <a:cubicBezTo>
                    <a:pt x="7" y="19"/>
                    <a:pt x="5" y="20"/>
                    <a:pt x="3" y="20"/>
                  </a:cubicBezTo>
                  <a:cubicBezTo>
                    <a:pt x="5" y="13"/>
                    <a:pt x="0" y="7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5E48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46" name="Freeform 214">
              <a:extLst>
                <a:ext uri="{FF2B5EF4-FFF2-40B4-BE49-F238E27FC236}">
                  <a16:creationId xmlns:a16="http://schemas.microsoft.com/office/drawing/2014/main" id="{2825929F-F645-46F9-849D-E74CEBA61E31}"/>
                </a:ext>
              </a:extLst>
            </p:cNvPr>
            <p:cNvSpPr>
              <a:spLocks/>
            </p:cNvSpPr>
            <p:nvPr/>
          </p:nvSpPr>
          <p:spPr bwMode="auto">
            <a:xfrm>
              <a:off x="827088" y="2752726"/>
              <a:ext cx="211138" cy="325438"/>
            </a:xfrm>
            <a:custGeom>
              <a:avLst/>
              <a:gdLst>
                <a:gd name="T0" fmla="*/ 10 w 56"/>
                <a:gd name="T1" fmla="*/ 85 h 86"/>
                <a:gd name="T2" fmla="*/ 0 w 56"/>
                <a:gd name="T3" fmla="*/ 82 h 86"/>
                <a:gd name="T4" fmla="*/ 5 w 56"/>
                <a:gd name="T5" fmla="*/ 82 h 86"/>
                <a:gd name="T6" fmla="*/ 2 w 56"/>
                <a:gd name="T7" fmla="*/ 49 h 86"/>
                <a:gd name="T8" fmla="*/ 7 w 56"/>
                <a:gd name="T9" fmla="*/ 53 h 86"/>
                <a:gd name="T10" fmla="*/ 3 w 56"/>
                <a:gd name="T11" fmla="*/ 40 h 86"/>
                <a:gd name="T12" fmla="*/ 4 w 56"/>
                <a:gd name="T13" fmla="*/ 37 h 86"/>
                <a:gd name="T14" fmla="*/ 11 w 56"/>
                <a:gd name="T15" fmla="*/ 24 h 86"/>
                <a:gd name="T16" fmla="*/ 15 w 56"/>
                <a:gd name="T17" fmla="*/ 8 h 86"/>
                <a:gd name="T18" fmla="*/ 24 w 56"/>
                <a:gd name="T19" fmla="*/ 0 h 86"/>
                <a:gd name="T20" fmla="*/ 26 w 56"/>
                <a:gd name="T21" fmla="*/ 0 h 86"/>
                <a:gd name="T22" fmla="*/ 27 w 56"/>
                <a:gd name="T23" fmla="*/ 8 h 86"/>
                <a:gd name="T24" fmla="*/ 27 w 56"/>
                <a:gd name="T25" fmla="*/ 12 h 86"/>
                <a:gd name="T26" fmla="*/ 33 w 56"/>
                <a:gd name="T27" fmla="*/ 18 h 86"/>
                <a:gd name="T28" fmla="*/ 54 w 56"/>
                <a:gd name="T29" fmla="*/ 11 h 86"/>
                <a:gd name="T30" fmla="*/ 56 w 56"/>
                <a:gd name="T31" fmla="*/ 16 h 86"/>
                <a:gd name="T32" fmla="*/ 21 w 56"/>
                <a:gd name="T33" fmla="*/ 36 h 86"/>
                <a:gd name="T34" fmla="*/ 49 w 56"/>
                <a:gd name="T35" fmla="*/ 34 h 86"/>
                <a:gd name="T36" fmla="*/ 45 w 56"/>
                <a:gd name="T37" fmla="*/ 43 h 86"/>
                <a:gd name="T38" fmla="*/ 19 w 56"/>
                <a:gd name="T39" fmla="*/ 54 h 86"/>
                <a:gd name="T40" fmla="*/ 42 w 56"/>
                <a:gd name="T41" fmla="*/ 46 h 86"/>
                <a:gd name="T42" fmla="*/ 44 w 56"/>
                <a:gd name="T43" fmla="*/ 48 h 86"/>
                <a:gd name="T44" fmla="*/ 25 w 56"/>
                <a:gd name="T45" fmla="*/ 61 h 86"/>
                <a:gd name="T46" fmla="*/ 10 w 56"/>
                <a:gd name="T47" fmla="*/ 85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6" h="86">
                  <a:moveTo>
                    <a:pt x="10" y="85"/>
                  </a:moveTo>
                  <a:cubicBezTo>
                    <a:pt x="6" y="85"/>
                    <a:pt x="2" y="86"/>
                    <a:pt x="0" y="82"/>
                  </a:cubicBezTo>
                  <a:cubicBezTo>
                    <a:pt x="1" y="81"/>
                    <a:pt x="3" y="81"/>
                    <a:pt x="5" y="82"/>
                  </a:cubicBezTo>
                  <a:cubicBezTo>
                    <a:pt x="12" y="70"/>
                    <a:pt x="2" y="60"/>
                    <a:pt x="2" y="49"/>
                  </a:cubicBezTo>
                  <a:cubicBezTo>
                    <a:pt x="4" y="49"/>
                    <a:pt x="6" y="50"/>
                    <a:pt x="7" y="53"/>
                  </a:cubicBezTo>
                  <a:cubicBezTo>
                    <a:pt x="7" y="48"/>
                    <a:pt x="3" y="45"/>
                    <a:pt x="3" y="40"/>
                  </a:cubicBezTo>
                  <a:cubicBezTo>
                    <a:pt x="3" y="39"/>
                    <a:pt x="4" y="38"/>
                    <a:pt x="4" y="37"/>
                  </a:cubicBezTo>
                  <a:cubicBezTo>
                    <a:pt x="12" y="36"/>
                    <a:pt x="9" y="29"/>
                    <a:pt x="11" y="24"/>
                  </a:cubicBezTo>
                  <a:cubicBezTo>
                    <a:pt x="14" y="19"/>
                    <a:pt x="15" y="14"/>
                    <a:pt x="15" y="8"/>
                  </a:cubicBezTo>
                  <a:cubicBezTo>
                    <a:pt x="14" y="1"/>
                    <a:pt x="18" y="0"/>
                    <a:pt x="24" y="0"/>
                  </a:cubicBezTo>
                  <a:cubicBezTo>
                    <a:pt x="24" y="0"/>
                    <a:pt x="25" y="0"/>
                    <a:pt x="26" y="0"/>
                  </a:cubicBezTo>
                  <a:cubicBezTo>
                    <a:pt x="29" y="3"/>
                    <a:pt x="28" y="6"/>
                    <a:pt x="27" y="8"/>
                  </a:cubicBezTo>
                  <a:cubicBezTo>
                    <a:pt x="27" y="10"/>
                    <a:pt x="27" y="11"/>
                    <a:pt x="27" y="12"/>
                  </a:cubicBezTo>
                  <a:cubicBezTo>
                    <a:pt x="25" y="18"/>
                    <a:pt x="25" y="22"/>
                    <a:pt x="33" y="18"/>
                  </a:cubicBezTo>
                  <a:cubicBezTo>
                    <a:pt x="40" y="16"/>
                    <a:pt x="46" y="9"/>
                    <a:pt x="54" y="11"/>
                  </a:cubicBezTo>
                  <a:cubicBezTo>
                    <a:pt x="55" y="12"/>
                    <a:pt x="56" y="14"/>
                    <a:pt x="56" y="16"/>
                  </a:cubicBezTo>
                  <a:cubicBezTo>
                    <a:pt x="48" y="27"/>
                    <a:pt x="33" y="28"/>
                    <a:pt x="21" y="36"/>
                  </a:cubicBezTo>
                  <a:cubicBezTo>
                    <a:pt x="33" y="41"/>
                    <a:pt x="40" y="29"/>
                    <a:pt x="49" y="34"/>
                  </a:cubicBezTo>
                  <a:cubicBezTo>
                    <a:pt x="50" y="38"/>
                    <a:pt x="49" y="41"/>
                    <a:pt x="45" y="43"/>
                  </a:cubicBezTo>
                  <a:cubicBezTo>
                    <a:pt x="36" y="45"/>
                    <a:pt x="27" y="49"/>
                    <a:pt x="19" y="54"/>
                  </a:cubicBezTo>
                  <a:cubicBezTo>
                    <a:pt x="27" y="53"/>
                    <a:pt x="33" y="44"/>
                    <a:pt x="42" y="46"/>
                  </a:cubicBezTo>
                  <a:cubicBezTo>
                    <a:pt x="43" y="46"/>
                    <a:pt x="44" y="47"/>
                    <a:pt x="44" y="48"/>
                  </a:cubicBezTo>
                  <a:cubicBezTo>
                    <a:pt x="39" y="54"/>
                    <a:pt x="32" y="58"/>
                    <a:pt x="25" y="61"/>
                  </a:cubicBezTo>
                  <a:cubicBezTo>
                    <a:pt x="15" y="66"/>
                    <a:pt x="9" y="73"/>
                    <a:pt x="10" y="85"/>
                  </a:cubicBezTo>
                  <a:close/>
                </a:path>
              </a:pathLst>
            </a:custGeom>
            <a:solidFill>
              <a:srgbClr val="4F2D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47" name="Freeform 215">
              <a:extLst>
                <a:ext uri="{FF2B5EF4-FFF2-40B4-BE49-F238E27FC236}">
                  <a16:creationId xmlns:a16="http://schemas.microsoft.com/office/drawing/2014/main" id="{F11291A6-8A46-483C-A640-E891757C6D7C}"/>
                </a:ext>
              </a:extLst>
            </p:cNvPr>
            <p:cNvSpPr>
              <a:spLocks/>
            </p:cNvSpPr>
            <p:nvPr/>
          </p:nvSpPr>
          <p:spPr bwMode="auto">
            <a:xfrm>
              <a:off x="863600" y="3070226"/>
              <a:ext cx="177800" cy="136525"/>
            </a:xfrm>
            <a:custGeom>
              <a:avLst/>
              <a:gdLst>
                <a:gd name="T0" fmla="*/ 47 w 47"/>
                <a:gd name="T1" fmla="*/ 26 h 36"/>
                <a:gd name="T2" fmla="*/ 47 w 47"/>
                <a:gd name="T3" fmla="*/ 28 h 36"/>
                <a:gd name="T4" fmla="*/ 2 w 47"/>
                <a:gd name="T5" fmla="*/ 9 h 36"/>
                <a:gd name="T6" fmla="*/ 3 w 47"/>
                <a:gd name="T7" fmla="*/ 4 h 36"/>
                <a:gd name="T8" fmla="*/ 9 w 47"/>
                <a:gd name="T9" fmla="*/ 3 h 36"/>
                <a:gd name="T10" fmla="*/ 24 w 47"/>
                <a:gd name="T11" fmla="*/ 17 h 36"/>
                <a:gd name="T12" fmla="*/ 27 w 47"/>
                <a:gd name="T13" fmla="*/ 4 h 36"/>
                <a:gd name="T14" fmla="*/ 28 w 47"/>
                <a:gd name="T15" fmla="*/ 6 h 36"/>
                <a:gd name="T16" fmla="*/ 47 w 47"/>
                <a:gd name="T17" fmla="*/ 2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36">
                  <a:moveTo>
                    <a:pt x="47" y="26"/>
                  </a:moveTo>
                  <a:cubicBezTo>
                    <a:pt x="47" y="27"/>
                    <a:pt x="47" y="27"/>
                    <a:pt x="47" y="28"/>
                  </a:cubicBezTo>
                  <a:cubicBezTo>
                    <a:pt x="26" y="36"/>
                    <a:pt x="17" y="16"/>
                    <a:pt x="2" y="9"/>
                  </a:cubicBezTo>
                  <a:cubicBezTo>
                    <a:pt x="0" y="8"/>
                    <a:pt x="1" y="6"/>
                    <a:pt x="3" y="4"/>
                  </a:cubicBezTo>
                  <a:cubicBezTo>
                    <a:pt x="5" y="3"/>
                    <a:pt x="7" y="0"/>
                    <a:pt x="9" y="3"/>
                  </a:cubicBezTo>
                  <a:cubicBezTo>
                    <a:pt x="13" y="9"/>
                    <a:pt x="22" y="8"/>
                    <a:pt x="24" y="17"/>
                  </a:cubicBezTo>
                  <a:cubicBezTo>
                    <a:pt x="30" y="13"/>
                    <a:pt x="26" y="8"/>
                    <a:pt x="27" y="4"/>
                  </a:cubicBezTo>
                  <a:cubicBezTo>
                    <a:pt x="27" y="4"/>
                    <a:pt x="28" y="5"/>
                    <a:pt x="28" y="6"/>
                  </a:cubicBezTo>
                  <a:cubicBezTo>
                    <a:pt x="26" y="20"/>
                    <a:pt x="35" y="25"/>
                    <a:pt x="47" y="26"/>
                  </a:cubicBezTo>
                  <a:close/>
                </a:path>
              </a:pathLst>
            </a:custGeom>
            <a:solidFill>
              <a:srgbClr val="B576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48" name="Freeform 216">
              <a:extLst>
                <a:ext uri="{FF2B5EF4-FFF2-40B4-BE49-F238E27FC236}">
                  <a16:creationId xmlns:a16="http://schemas.microsoft.com/office/drawing/2014/main" id="{99764379-B102-4064-9EB0-A0C3386523F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875" y="2979738"/>
              <a:ext cx="68263" cy="82550"/>
            </a:xfrm>
            <a:custGeom>
              <a:avLst/>
              <a:gdLst>
                <a:gd name="T0" fmla="*/ 18 w 18"/>
                <a:gd name="T1" fmla="*/ 22 h 22"/>
                <a:gd name="T2" fmla="*/ 13 w 18"/>
                <a:gd name="T3" fmla="*/ 22 h 22"/>
                <a:gd name="T4" fmla="*/ 5 w 18"/>
                <a:gd name="T5" fmla="*/ 0 h 22"/>
                <a:gd name="T6" fmla="*/ 18 w 18"/>
                <a:gd name="T7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22">
                  <a:moveTo>
                    <a:pt x="18" y="22"/>
                  </a:moveTo>
                  <a:cubicBezTo>
                    <a:pt x="16" y="22"/>
                    <a:pt x="14" y="22"/>
                    <a:pt x="13" y="22"/>
                  </a:cubicBezTo>
                  <a:cubicBezTo>
                    <a:pt x="9" y="15"/>
                    <a:pt x="0" y="10"/>
                    <a:pt x="5" y="0"/>
                  </a:cubicBezTo>
                  <a:cubicBezTo>
                    <a:pt x="12" y="6"/>
                    <a:pt x="15" y="13"/>
                    <a:pt x="18" y="22"/>
                  </a:cubicBezTo>
                  <a:close/>
                </a:path>
              </a:pathLst>
            </a:custGeom>
            <a:solidFill>
              <a:srgbClr val="A67B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49" name="Freeform 217">
              <a:extLst>
                <a:ext uri="{FF2B5EF4-FFF2-40B4-BE49-F238E27FC236}">
                  <a16:creationId xmlns:a16="http://schemas.microsoft.com/office/drawing/2014/main" id="{857BB02A-B229-4265-97DD-F5EC6083F2A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975" y="2881313"/>
              <a:ext cx="60325" cy="90488"/>
            </a:xfrm>
            <a:custGeom>
              <a:avLst/>
              <a:gdLst>
                <a:gd name="T0" fmla="*/ 7 w 16"/>
                <a:gd name="T1" fmla="*/ 4 h 24"/>
                <a:gd name="T2" fmla="*/ 12 w 16"/>
                <a:gd name="T3" fmla="*/ 24 h 24"/>
                <a:gd name="T4" fmla="*/ 5 w 16"/>
                <a:gd name="T5" fmla="*/ 15 h 24"/>
                <a:gd name="T6" fmla="*/ 4 w 16"/>
                <a:gd name="T7" fmla="*/ 9 h 24"/>
                <a:gd name="T8" fmla="*/ 2 w 16"/>
                <a:gd name="T9" fmla="*/ 2 h 24"/>
                <a:gd name="T10" fmla="*/ 7 w 16"/>
                <a:gd name="T11" fmla="*/ 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24">
                  <a:moveTo>
                    <a:pt x="7" y="4"/>
                  </a:moveTo>
                  <a:cubicBezTo>
                    <a:pt x="10" y="10"/>
                    <a:pt x="16" y="16"/>
                    <a:pt x="12" y="24"/>
                  </a:cubicBezTo>
                  <a:cubicBezTo>
                    <a:pt x="7" y="23"/>
                    <a:pt x="9" y="17"/>
                    <a:pt x="5" y="15"/>
                  </a:cubicBezTo>
                  <a:cubicBezTo>
                    <a:pt x="4" y="13"/>
                    <a:pt x="4" y="11"/>
                    <a:pt x="4" y="9"/>
                  </a:cubicBezTo>
                  <a:cubicBezTo>
                    <a:pt x="0" y="7"/>
                    <a:pt x="0" y="4"/>
                    <a:pt x="2" y="2"/>
                  </a:cubicBezTo>
                  <a:cubicBezTo>
                    <a:pt x="4" y="0"/>
                    <a:pt x="6" y="2"/>
                    <a:pt x="7" y="4"/>
                  </a:cubicBezTo>
                  <a:close/>
                </a:path>
              </a:pathLst>
            </a:custGeom>
            <a:solidFill>
              <a:srgbClr val="B37E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50" name="Freeform 218">
              <a:extLst>
                <a:ext uri="{FF2B5EF4-FFF2-40B4-BE49-F238E27FC236}">
                  <a16:creationId xmlns:a16="http://schemas.microsoft.com/office/drawing/2014/main" id="{6B44C4A3-8780-4EDA-A5E2-E317DFBB5E0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275" y="2847976"/>
              <a:ext cx="49213" cy="66675"/>
            </a:xfrm>
            <a:custGeom>
              <a:avLst/>
              <a:gdLst>
                <a:gd name="T0" fmla="*/ 10 w 13"/>
                <a:gd name="T1" fmla="*/ 13 h 18"/>
                <a:gd name="T2" fmla="*/ 7 w 13"/>
                <a:gd name="T3" fmla="*/ 18 h 18"/>
                <a:gd name="T4" fmla="*/ 0 w 13"/>
                <a:gd name="T5" fmla="*/ 5 h 18"/>
                <a:gd name="T6" fmla="*/ 3 w 13"/>
                <a:gd name="T7" fmla="*/ 0 h 18"/>
                <a:gd name="T8" fmla="*/ 11 w 13"/>
                <a:gd name="T9" fmla="*/ 12 h 18"/>
                <a:gd name="T10" fmla="*/ 10 w 13"/>
                <a:gd name="T11" fmla="*/ 1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8">
                  <a:moveTo>
                    <a:pt x="10" y="13"/>
                  </a:moveTo>
                  <a:cubicBezTo>
                    <a:pt x="2" y="10"/>
                    <a:pt x="7" y="16"/>
                    <a:pt x="7" y="18"/>
                  </a:cubicBezTo>
                  <a:cubicBezTo>
                    <a:pt x="1" y="16"/>
                    <a:pt x="1" y="10"/>
                    <a:pt x="0" y="5"/>
                  </a:cubicBezTo>
                  <a:cubicBezTo>
                    <a:pt x="3" y="4"/>
                    <a:pt x="3" y="2"/>
                    <a:pt x="3" y="0"/>
                  </a:cubicBezTo>
                  <a:cubicBezTo>
                    <a:pt x="11" y="1"/>
                    <a:pt x="13" y="5"/>
                    <a:pt x="11" y="12"/>
                  </a:cubicBezTo>
                  <a:cubicBezTo>
                    <a:pt x="11" y="13"/>
                    <a:pt x="10" y="13"/>
                    <a:pt x="10" y="13"/>
                  </a:cubicBezTo>
                  <a:close/>
                </a:path>
              </a:pathLst>
            </a:custGeom>
            <a:solidFill>
              <a:srgbClr val="6B44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51" name="Freeform 219">
              <a:extLst>
                <a:ext uri="{FF2B5EF4-FFF2-40B4-BE49-F238E27FC236}">
                  <a16:creationId xmlns:a16="http://schemas.microsoft.com/office/drawing/2014/main" id="{6A7AA3CC-8F73-4C2E-A178-ACF97C766F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8575" y="3787776"/>
              <a:ext cx="101600" cy="182563"/>
            </a:xfrm>
            <a:custGeom>
              <a:avLst/>
              <a:gdLst>
                <a:gd name="T0" fmla="*/ 19 w 27"/>
                <a:gd name="T1" fmla="*/ 48 h 48"/>
                <a:gd name="T2" fmla="*/ 17 w 27"/>
                <a:gd name="T3" fmla="*/ 41 h 48"/>
                <a:gd name="T4" fmla="*/ 16 w 27"/>
                <a:gd name="T5" fmla="*/ 36 h 48"/>
                <a:gd name="T6" fmla="*/ 7 w 27"/>
                <a:gd name="T7" fmla="*/ 30 h 48"/>
                <a:gd name="T8" fmla="*/ 2 w 27"/>
                <a:gd name="T9" fmla="*/ 31 h 48"/>
                <a:gd name="T10" fmla="*/ 0 w 27"/>
                <a:gd name="T11" fmla="*/ 28 h 48"/>
                <a:gd name="T12" fmla="*/ 4 w 27"/>
                <a:gd name="T13" fmla="*/ 10 h 48"/>
                <a:gd name="T14" fmla="*/ 11 w 27"/>
                <a:gd name="T15" fmla="*/ 5 h 48"/>
                <a:gd name="T16" fmla="*/ 26 w 27"/>
                <a:gd name="T17" fmla="*/ 16 h 48"/>
                <a:gd name="T18" fmla="*/ 19 w 27"/>
                <a:gd name="T1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" h="48">
                  <a:moveTo>
                    <a:pt x="19" y="48"/>
                  </a:moveTo>
                  <a:cubicBezTo>
                    <a:pt x="16" y="46"/>
                    <a:pt x="17" y="43"/>
                    <a:pt x="17" y="41"/>
                  </a:cubicBezTo>
                  <a:cubicBezTo>
                    <a:pt x="16" y="39"/>
                    <a:pt x="16" y="38"/>
                    <a:pt x="16" y="36"/>
                  </a:cubicBezTo>
                  <a:cubicBezTo>
                    <a:pt x="17" y="28"/>
                    <a:pt x="14" y="26"/>
                    <a:pt x="7" y="30"/>
                  </a:cubicBezTo>
                  <a:cubicBezTo>
                    <a:pt x="6" y="31"/>
                    <a:pt x="4" y="31"/>
                    <a:pt x="2" y="31"/>
                  </a:cubicBezTo>
                  <a:cubicBezTo>
                    <a:pt x="1" y="30"/>
                    <a:pt x="1" y="29"/>
                    <a:pt x="0" y="28"/>
                  </a:cubicBezTo>
                  <a:cubicBezTo>
                    <a:pt x="0" y="22"/>
                    <a:pt x="6" y="17"/>
                    <a:pt x="4" y="10"/>
                  </a:cubicBezTo>
                  <a:cubicBezTo>
                    <a:pt x="5" y="7"/>
                    <a:pt x="11" y="11"/>
                    <a:pt x="11" y="5"/>
                  </a:cubicBezTo>
                  <a:cubicBezTo>
                    <a:pt x="26" y="0"/>
                    <a:pt x="27" y="1"/>
                    <a:pt x="26" y="16"/>
                  </a:cubicBezTo>
                  <a:cubicBezTo>
                    <a:pt x="25" y="27"/>
                    <a:pt x="24" y="38"/>
                    <a:pt x="19" y="48"/>
                  </a:cubicBezTo>
                  <a:close/>
                </a:path>
              </a:pathLst>
            </a:custGeom>
            <a:solidFill>
              <a:srgbClr val="573C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52" name="Freeform 220">
              <a:extLst>
                <a:ext uri="{FF2B5EF4-FFF2-40B4-BE49-F238E27FC236}">
                  <a16:creationId xmlns:a16="http://schemas.microsoft.com/office/drawing/2014/main" id="{50E18596-2A4E-4E77-936B-6B6378C2D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0288" y="4113213"/>
              <a:ext cx="139700" cy="207963"/>
            </a:xfrm>
            <a:custGeom>
              <a:avLst/>
              <a:gdLst>
                <a:gd name="T0" fmla="*/ 8 w 37"/>
                <a:gd name="T1" fmla="*/ 52 h 55"/>
                <a:gd name="T2" fmla="*/ 19 w 37"/>
                <a:gd name="T3" fmla="*/ 7 h 55"/>
                <a:gd name="T4" fmla="*/ 31 w 37"/>
                <a:gd name="T5" fmla="*/ 7 h 55"/>
                <a:gd name="T6" fmla="*/ 36 w 37"/>
                <a:gd name="T7" fmla="*/ 20 h 55"/>
                <a:gd name="T8" fmla="*/ 37 w 37"/>
                <a:gd name="T9" fmla="*/ 23 h 55"/>
                <a:gd name="T10" fmla="*/ 32 w 37"/>
                <a:gd name="T11" fmla="*/ 34 h 55"/>
                <a:gd name="T12" fmla="*/ 17 w 37"/>
                <a:gd name="T13" fmla="*/ 50 h 55"/>
                <a:gd name="T14" fmla="*/ 8 w 37"/>
                <a:gd name="T15" fmla="*/ 52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55">
                  <a:moveTo>
                    <a:pt x="8" y="52"/>
                  </a:moveTo>
                  <a:cubicBezTo>
                    <a:pt x="0" y="33"/>
                    <a:pt x="5" y="15"/>
                    <a:pt x="19" y="7"/>
                  </a:cubicBezTo>
                  <a:cubicBezTo>
                    <a:pt x="22" y="5"/>
                    <a:pt x="27" y="0"/>
                    <a:pt x="31" y="7"/>
                  </a:cubicBezTo>
                  <a:cubicBezTo>
                    <a:pt x="33" y="11"/>
                    <a:pt x="35" y="15"/>
                    <a:pt x="36" y="20"/>
                  </a:cubicBezTo>
                  <a:cubicBezTo>
                    <a:pt x="37" y="21"/>
                    <a:pt x="37" y="22"/>
                    <a:pt x="37" y="23"/>
                  </a:cubicBezTo>
                  <a:cubicBezTo>
                    <a:pt x="36" y="27"/>
                    <a:pt x="34" y="31"/>
                    <a:pt x="32" y="34"/>
                  </a:cubicBezTo>
                  <a:cubicBezTo>
                    <a:pt x="28" y="40"/>
                    <a:pt x="22" y="45"/>
                    <a:pt x="17" y="50"/>
                  </a:cubicBezTo>
                  <a:cubicBezTo>
                    <a:pt x="14" y="52"/>
                    <a:pt x="12" y="55"/>
                    <a:pt x="8" y="52"/>
                  </a:cubicBezTo>
                  <a:close/>
                </a:path>
              </a:pathLst>
            </a:custGeom>
            <a:solidFill>
              <a:srgbClr val="939EA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53" name="Freeform 221">
              <a:extLst>
                <a:ext uri="{FF2B5EF4-FFF2-40B4-BE49-F238E27FC236}">
                  <a16:creationId xmlns:a16="http://schemas.microsoft.com/office/drawing/2014/main" id="{284F3889-76C0-45CB-ABD2-F2FBEABAF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8875" y="4154488"/>
              <a:ext cx="93663" cy="155575"/>
            </a:xfrm>
            <a:custGeom>
              <a:avLst/>
              <a:gdLst>
                <a:gd name="T0" fmla="*/ 21 w 25"/>
                <a:gd name="T1" fmla="*/ 8 h 41"/>
                <a:gd name="T2" fmla="*/ 19 w 25"/>
                <a:gd name="T3" fmla="*/ 41 h 41"/>
                <a:gd name="T4" fmla="*/ 3 w 25"/>
                <a:gd name="T5" fmla="*/ 24 h 41"/>
                <a:gd name="T6" fmla="*/ 1 w 25"/>
                <a:gd name="T7" fmla="*/ 11 h 41"/>
                <a:gd name="T8" fmla="*/ 1 w 25"/>
                <a:gd name="T9" fmla="*/ 11 h 41"/>
                <a:gd name="T10" fmla="*/ 14 w 25"/>
                <a:gd name="T11" fmla="*/ 4 h 41"/>
                <a:gd name="T12" fmla="*/ 21 w 25"/>
                <a:gd name="T13" fmla="*/ 8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41">
                  <a:moveTo>
                    <a:pt x="21" y="8"/>
                  </a:moveTo>
                  <a:cubicBezTo>
                    <a:pt x="25" y="19"/>
                    <a:pt x="24" y="30"/>
                    <a:pt x="19" y="41"/>
                  </a:cubicBezTo>
                  <a:cubicBezTo>
                    <a:pt x="13" y="35"/>
                    <a:pt x="9" y="29"/>
                    <a:pt x="3" y="24"/>
                  </a:cubicBezTo>
                  <a:cubicBezTo>
                    <a:pt x="0" y="20"/>
                    <a:pt x="3" y="15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0"/>
                    <a:pt x="1" y="0"/>
                    <a:pt x="14" y="4"/>
                  </a:cubicBezTo>
                  <a:cubicBezTo>
                    <a:pt x="17" y="5"/>
                    <a:pt x="19" y="7"/>
                    <a:pt x="21" y="8"/>
                  </a:cubicBezTo>
                  <a:close/>
                </a:path>
              </a:pathLst>
            </a:custGeom>
            <a:solidFill>
              <a:srgbClr val="8B95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54" name="Freeform 222">
              <a:extLst>
                <a:ext uri="{FF2B5EF4-FFF2-40B4-BE49-F238E27FC236}">
                  <a16:creationId xmlns:a16="http://schemas.microsoft.com/office/drawing/2014/main" id="{730EF394-EBC5-477B-A0BE-3E06D02A86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0450" y="4222751"/>
              <a:ext cx="120650" cy="136525"/>
            </a:xfrm>
            <a:custGeom>
              <a:avLst/>
              <a:gdLst>
                <a:gd name="T0" fmla="*/ 0 w 32"/>
                <a:gd name="T1" fmla="*/ 23 h 36"/>
                <a:gd name="T2" fmla="*/ 22 w 32"/>
                <a:gd name="T3" fmla="*/ 3 h 36"/>
                <a:gd name="T4" fmla="*/ 29 w 32"/>
                <a:gd name="T5" fmla="*/ 6 h 36"/>
                <a:gd name="T6" fmla="*/ 26 w 32"/>
                <a:gd name="T7" fmla="*/ 25 h 36"/>
                <a:gd name="T8" fmla="*/ 10 w 32"/>
                <a:gd name="T9" fmla="*/ 35 h 36"/>
                <a:gd name="T10" fmla="*/ 0 w 32"/>
                <a:gd name="T11" fmla="*/ 2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" h="36">
                  <a:moveTo>
                    <a:pt x="0" y="23"/>
                  </a:moveTo>
                  <a:cubicBezTo>
                    <a:pt x="8" y="17"/>
                    <a:pt x="15" y="10"/>
                    <a:pt x="22" y="3"/>
                  </a:cubicBezTo>
                  <a:cubicBezTo>
                    <a:pt x="26" y="0"/>
                    <a:pt x="28" y="3"/>
                    <a:pt x="29" y="6"/>
                  </a:cubicBezTo>
                  <a:cubicBezTo>
                    <a:pt x="32" y="13"/>
                    <a:pt x="31" y="20"/>
                    <a:pt x="26" y="25"/>
                  </a:cubicBezTo>
                  <a:cubicBezTo>
                    <a:pt x="20" y="29"/>
                    <a:pt x="17" y="36"/>
                    <a:pt x="10" y="35"/>
                  </a:cubicBezTo>
                  <a:cubicBezTo>
                    <a:pt x="4" y="32"/>
                    <a:pt x="3" y="27"/>
                    <a:pt x="0" y="23"/>
                  </a:cubicBezTo>
                  <a:close/>
                </a:path>
              </a:pathLst>
            </a:custGeom>
            <a:solidFill>
              <a:srgbClr val="8F9B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55" name="Freeform 223">
              <a:extLst>
                <a:ext uri="{FF2B5EF4-FFF2-40B4-BE49-F238E27FC236}">
                  <a16:creationId xmlns:a16="http://schemas.microsoft.com/office/drawing/2014/main" id="{910CC987-B3F5-4D4D-96F6-CA405EF82A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3000" y="4197351"/>
              <a:ext cx="76200" cy="222250"/>
            </a:xfrm>
            <a:custGeom>
              <a:avLst/>
              <a:gdLst>
                <a:gd name="T0" fmla="*/ 0 w 20"/>
                <a:gd name="T1" fmla="*/ 32 h 59"/>
                <a:gd name="T2" fmla="*/ 0 w 20"/>
                <a:gd name="T3" fmla="*/ 10 h 59"/>
                <a:gd name="T4" fmla="*/ 5 w 20"/>
                <a:gd name="T5" fmla="*/ 0 h 59"/>
                <a:gd name="T6" fmla="*/ 8 w 20"/>
                <a:gd name="T7" fmla="*/ 12 h 59"/>
                <a:gd name="T8" fmla="*/ 20 w 20"/>
                <a:gd name="T9" fmla="*/ 37 h 59"/>
                <a:gd name="T10" fmla="*/ 17 w 20"/>
                <a:gd name="T11" fmla="*/ 40 h 59"/>
                <a:gd name="T12" fmla="*/ 10 w 20"/>
                <a:gd name="T13" fmla="*/ 36 h 59"/>
                <a:gd name="T14" fmla="*/ 8 w 20"/>
                <a:gd name="T15" fmla="*/ 52 h 59"/>
                <a:gd name="T16" fmla="*/ 0 w 20"/>
                <a:gd name="T17" fmla="*/ 55 h 59"/>
                <a:gd name="T18" fmla="*/ 0 w 20"/>
                <a:gd name="T19" fmla="*/ 3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59">
                  <a:moveTo>
                    <a:pt x="0" y="32"/>
                  </a:moveTo>
                  <a:cubicBezTo>
                    <a:pt x="3" y="25"/>
                    <a:pt x="12" y="18"/>
                    <a:pt x="0" y="10"/>
                  </a:cubicBezTo>
                  <a:cubicBezTo>
                    <a:pt x="2" y="7"/>
                    <a:pt x="3" y="3"/>
                    <a:pt x="5" y="0"/>
                  </a:cubicBezTo>
                  <a:cubicBezTo>
                    <a:pt x="7" y="4"/>
                    <a:pt x="11" y="7"/>
                    <a:pt x="8" y="12"/>
                  </a:cubicBezTo>
                  <a:cubicBezTo>
                    <a:pt x="11" y="21"/>
                    <a:pt x="16" y="29"/>
                    <a:pt x="20" y="37"/>
                  </a:cubicBezTo>
                  <a:cubicBezTo>
                    <a:pt x="19" y="38"/>
                    <a:pt x="18" y="39"/>
                    <a:pt x="17" y="40"/>
                  </a:cubicBezTo>
                  <a:cubicBezTo>
                    <a:pt x="13" y="41"/>
                    <a:pt x="11" y="38"/>
                    <a:pt x="10" y="36"/>
                  </a:cubicBezTo>
                  <a:cubicBezTo>
                    <a:pt x="12" y="40"/>
                    <a:pt x="12" y="46"/>
                    <a:pt x="8" y="52"/>
                  </a:cubicBezTo>
                  <a:cubicBezTo>
                    <a:pt x="6" y="54"/>
                    <a:pt x="4" y="59"/>
                    <a:pt x="0" y="55"/>
                  </a:cubicBezTo>
                  <a:cubicBezTo>
                    <a:pt x="1" y="47"/>
                    <a:pt x="2" y="40"/>
                    <a:pt x="0" y="32"/>
                  </a:cubicBezTo>
                  <a:close/>
                </a:path>
              </a:pathLst>
            </a:custGeom>
            <a:solidFill>
              <a:srgbClr val="454B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56" name="Freeform 224">
              <a:extLst>
                <a:ext uri="{FF2B5EF4-FFF2-40B4-BE49-F238E27FC236}">
                  <a16:creationId xmlns:a16="http://schemas.microsoft.com/office/drawing/2014/main" id="{BCE83FE0-B70D-4C34-9535-0E56F1DA4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8550" y="4318001"/>
              <a:ext cx="85725" cy="85725"/>
            </a:xfrm>
            <a:custGeom>
              <a:avLst/>
              <a:gdLst>
                <a:gd name="T0" fmla="*/ 12 w 23"/>
                <a:gd name="T1" fmla="*/ 0 h 23"/>
                <a:gd name="T2" fmla="*/ 12 w 23"/>
                <a:gd name="T3" fmla="*/ 23 h 23"/>
                <a:gd name="T4" fmla="*/ 0 w 23"/>
                <a:gd name="T5" fmla="*/ 10 h 23"/>
                <a:gd name="T6" fmla="*/ 12 w 23"/>
                <a:gd name="T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3">
                  <a:moveTo>
                    <a:pt x="12" y="0"/>
                  </a:moveTo>
                  <a:cubicBezTo>
                    <a:pt x="23" y="7"/>
                    <a:pt x="16" y="15"/>
                    <a:pt x="12" y="23"/>
                  </a:cubicBezTo>
                  <a:cubicBezTo>
                    <a:pt x="8" y="18"/>
                    <a:pt x="4" y="14"/>
                    <a:pt x="0" y="10"/>
                  </a:cubicBezTo>
                  <a:cubicBezTo>
                    <a:pt x="5" y="8"/>
                    <a:pt x="5" y="0"/>
                    <a:pt x="12" y="0"/>
                  </a:cubicBezTo>
                  <a:close/>
                </a:path>
              </a:pathLst>
            </a:custGeom>
            <a:solidFill>
              <a:srgbClr val="888F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57" name="Freeform 225">
              <a:extLst>
                <a:ext uri="{FF2B5EF4-FFF2-40B4-BE49-F238E27FC236}">
                  <a16:creationId xmlns:a16="http://schemas.microsoft.com/office/drawing/2014/main" id="{7FA9EB9F-7F8F-4ADA-9C0B-90BA595CCE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2050" y="4241801"/>
              <a:ext cx="68263" cy="95250"/>
            </a:xfrm>
            <a:custGeom>
              <a:avLst/>
              <a:gdLst>
                <a:gd name="T0" fmla="*/ 15 w 18"/>
                <a:gd name="T1" fmla="*/ 25 h 25"/>
                <a:gd name="T2" fmla="*/ 3 w 18"/>
                <a:gd name="T3" fmla="*/ 0 h 25"/>
                <a:gd name="T4" fmla="*/ 18 w 18"/>
                <a:gd name="T5" fmla="*/ 18 h 25"/>
                <a:gd name="T6" fmla="*/ 15 w 18"/>
                <a:gd name="T7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25">
                  <a:moveTo>
                    <a:pt x="15" y="25"/>
                  </a:moveTo>
                  <a:cubicBezTo>
                    <a:pt x="6" y="19"/>
                    <a:pt x="0" y="12"/>
                    <a:pt x="3" y="0"/>
                  </a:cubicBezTo>
                  <a:cubicBezTo>
                    <a:pt x="11" y="4"/>
                    <a:pt x="17" y="8"/>
                    <a:pt x="18" y="18"/>
                  </a:cubicBezTo>
                  <a:cubicBezTo>
                    <a:pt x="17" y="20"/>
                    <a:pt x="16" y="23"/>
                    <a:pt x="15" y="25"/>
                  </a:cubicBezTo>
                  <a:close/>
                </a:path>
              </a:pathLst>
            </a:custGeom>
            <a:solidFill>
              <a:srgbClr val="96A1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58" name="Freeform 226">
              <a:extLst>
                <a:ext uri="{FF2B5EF4-FFF2-40B4-BE49-F238E27FC236}">
                  <a16:creationId xmlns:a16="http://schemas.microsoft.com/office/drawing/2014/main" id="{35EB1594-36DD-43DA-B090-D1FA99402D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4113" y="4117976"/>
              <a:ext cx="84138" cy="74613"/>
            </a:xfrm>
            <a:custGeom>
              <a:avLst/>
              <a:gdLst>
                <a:gd name="T0" fmla="*/ 22 w 22"/>
                <a:gd name="T1" fmla="*/ 18 h 20"/>
                <a:gd name="T2" fmla="*/ 18 w 22"/>
                <a:gd name="T3" fmla="*/ 18 h 20"/>
                <a:gd name="T4" fmla="*/ 0 w 22"/>
                <a:gd name="T5" fmla="*/ 6 h 20"/>
                <a:gd name="T6" fmla="*/ 6 w 22"/>
                <a:gd name="T7" fmla="*/ 2 h 20"/>
                <a:gd name="T8" fmla="*/ 22 w 22"/>
                <a:gd name="T9" fmla="*/ 1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0">
                  <a:moveTo>
                    <a:pt x="22" y="18"/>
                  </a:moveTo>
                  <a:cubicBezTo>
                    <a:pt x="21" y="20"/>
                    <a:pt x="20" y="19"/>
                    <a:pt x="18" y="18"/>
                  </a:cubicBezTo>
                  <a:cubicBezTo>
                    <a:pt x="13" y="13"/>
                    <a:pt x="2" y="15"/>
                    <a:pt x="0" y="6"/>
                  </a:cubicBezTo>
                  <a:cubicBezTo>
                    <a:pt x="0" y="1"/>
                    <a:pt x="2" y="0"/>
                    <a:pt x="6" y="2"/>
                  </a:cubicBezTo>
                  <a:cubicBezTo>
                    <a:pt x="14" y="6"/>
                    <a:pt x="20" y="10"/>
                    <a:pt x="22" y="18"/>
                  </a:cubicBezTo>
                  <a:close/>
                </a:path>
              </a:pathLst>
            </a:custGeom>
            <a:solidFill>
              <a:srgbClr val="D0CB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59" name="Freeform 227">
              <a:extLst>
                <a:ext uri="{FF2B5EF4-FFF2-40B4-BE49-F238E27FC236}">
                  <a16:creationId xmlns:a16="http://schemas.microsoft.com/office/drawing/2014/main" id="{1ED41826-BB07-401D-A3E4-1EA7942178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3163" y="4321176"/>
              <a:ext cx="34925" cy="71438"/>
            </a:xfrm>
            <a:custGeom>
              <a:avLst/>
              <a:gdLst>
                <a:gd name="T0" fmla="*/ 0 w 9"/>
                <a:gd name="T1" fmla="*/ 19 h 19"/>
                <a:gd name="T2" fmla="*/ 0 w 9"/>
                <a:gd name="T3" fmla="*/ 1 h 19"/>
                <a:gd name="T4" fmla="*/ 9 w 9"/>
                <a:gd name="T5" fmla="*/ 7 h 19"/>
                <a:gd name="T6" fmla="*/ 0 w 9"/>
                <a:gd name="T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9">
                  <a:moveTo>
                    <a:pt x="0" y="19"/>
                  </a:moveTo>
                  <a:cubicBezTo>
                    <a:pt x="0" y="13"/>
                    <a:pt x="0" y="7"/>
                    <a:pt x="0" y="1"/>
                  </a:cubicBezTo>
                  <a:cubicBezTo>
                    <a:pt x="5" y="0"/>
                    <a:pt x="6" y="6"/>
                    <a:pt x="9" y="7"/>
                  </a:cubicBezTo>
                  <a:cubicBezTo>
                    <a:pt x="8" y="12"/>
                    <a:pt x="4" y="16"/>
                    <a:pt x="0" y="19"/>
                  </a:cubicBezTo>
                  <a:close/>
                </a:path>
              </a:pathLst>
            </a:custGeom>
            <a:solidFill>
              <a:srgbClr val="8F969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60" name="Freeform 228">
              <a:extLst>
                <a:ext uri="{FF2B5EF4-FFF2-40B4-BE49-F238E27FC236}">
                  <a16:creationId xmlns:a16="http://schemas.microsoft.com/office/drawing/2014/main" id="{DC4043CC-E7EC-4FD3-AECF-344F6A7A50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5063" y="4140201"/>
              <a:ext cx="87313" cy="57150"/>
            </a:xfrm>
            <a:custGeom>
              <a:avLst/>
              <a:gdLst>
                <a:gd name="T0" fmla="*/ 5 w 23"/>
                <a:gd name="T1" fmla="*/ 0 h 15"/>
                <a:gd name="T2" fmla="*/ 23 w 23"/>
                <a:gd name="T3" fmla="*/ 12 h 15"/>
                <a:gd name="T4" fmla="*/ 14 w 23"/>
                <a:gd name="T5" fmla="*/ 10 h 15"/>
                <a:gd name="T6" fmla="*/ 7 w 23"/>
                <a:gd name="T7" fmla="*/ 15 h 15"/>
                <a:gd name="T8" fmla="*/ 3 w 23"/>
                <a:gd name="T9" fmla="*/ 0 h 15"/>
                <a:gd name="T10" fmla="*/ 5 w 23"/>
                <a:gd name="T1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15">
                  <a:moveTo>
                    <a:pt x="5" y="0"/>
                  </a:moveTo>
                  <a:cubicBezTo>
                    <a:pt x="10" y="6"/>
                    <a:pt x="18" y="6"/>
                    <a:pt x="23" y="12"/>
                  </a:cubicBezTo>
                  <a:cubicBezTo>
                    <a:pt x="20" y="13"/>
                    <a:pt x="17" y="12"/>
                    <a:pt x="14" y="10"/>
                  </a:cubicBezTo>
                  <a:cubicBezTo>
                    <a:pt x="7" y="5"/>
                    <a:pt x="7" y="10"/>
                    <a:pt x="7" y="15"/>
                  </a:cubicBezTo>
                  <a:cubicBezTo>
                    <a:pt x="4" y="10"/>
                    <a:pt x="0" y="6"/>
                    <a:pt x="3" y="0"/>
                  </a:cubicBezTo>
                  <a:cubicBezTo>
                    <a:pt x="3" y="0"/>
                    <a:pt x="4" y="0"/>
                    <a:pt x="5" y="0"/>
                  </a:cubicBezTo>
                  <a:close/>
                </a:path>
              </a:pathLst>
            </a:custGeom>
            <a:solidFill>
              <a:srgbClr val="454B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61" name="Freeform 229">
              <a:extLst>
                <a:ext uri="{FF2B5EF4-FFF2-40B4-BE49-F238E27FC236}">
                  <a16:creationId xmlns:a16="http://schemas.microsoft.com/office/drawing/2014/main" id="{F60DB570-034C-491C-8BD9-3C5D15B59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4900" y="4052888"/>
              <a:ext cx="30163" cy="65088"/>
            </a:xfrm>
            <a:custGeom>
              <a:avLst/>
              <a:gdLst>
                <a:gd name="T0" fmla="*/ 0 w 8"/>
                <a:gd name="T1" fmla="*/ 0 h 17"/>
                <a:gd name="T2" fmla="*/ 8 w 8"/>
                <a:gd name="T3" fmla="*/ 10 h 17"/>
                <a:gd name="T4" fmla="*/ 2 w 8"/>
                <a:gd name="T5" fmla="*/ 12 h 17"/>
                <a:gd name="T6" fmla="*/ 0 w 8"/>
                <a:gd name="T7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7">
                  <a:moveTo>
                    <a:pt x="0" y="0"/>
                  </a:moveTo>
                  <a:cubicBezTo>
                    <a:pt x="7" y="0"/>
                    <a:pt x="3" y="9"/>
                    <a:pt x="8" y="10"/>
                  </a:cubicBezTo>
                  <a:cubicBezTo>
                    <a:pt x="7" y="14"/>
                    <a:pt x="5" y="17"/>
                    <a:pt x="2" y="12"/>
                  </a:cubicBezTo>
                  <a:cubicBezTo>
                    <a:pt x="1" y="8"/>
                    <a:pt x="0" y="4"/>
                    <a:pt x="0" y="0"/>
                  </a:cubicBezTo>
                  <a:close/>
                </a:path>
              </a:pathLst>
            </a:custGeom>
            <a:solidFill>
              <a:srgbClr val="F6E2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62" name="Freeform 230">
              <a:extLst>
                <a:ext uri="{FF2B5EF4-FFF2-40B4-BE49-F238E27FC236}">
                  <a16:creationId xmlns:a16="http://schemas.microsoft.com/office/drawing/2014/main" id="{201D968C-785F-4B92-89FB-85EBACE1C4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0038" y="3327401"/>
              <a:ext cx="96838" cy="131763"/>
            </a:xfrm>
            <a:custGeom>
              <a:avLst/>
              <a:gdLst>
                <a:gd name="T0" fmla="*/ 22 w 26"/>
                <a:gd name="T1" fmla="*/ 3 h 35"/>
                <a:gd name="T2" fmla="*/ 22 w 26"/>
                <a:gd name="T3" fmla="*/ 35 h 35"/>
                <a:gd name="T4" fmla="*/ 7 w 26"/>
                <a:gd name="T5" fmla="*/ 30 h 35"/>
                <a:gd name="T6" fmla="*/ 4 w 26"/>
                <a:gd name="T7" fmla="*/ 8 h 35"/>
                <a:gd name="T8" fmla="*/ 14 w 26"/>
                <a:gd name="T9" fmla="*/ 0 h 35"/>
                <a:gd name="T10" fmla="*/ 22 w 26"/>
                <a:gd name="T11" fmla="*/ 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35">
                  <a:moveTo>
                    <a:pt x="22" y="3"/>
                  </a:moveTo>
                  <a:cubicBezTo>
                    <a:pt x="22" y="14"/>
                    <a:pt x="26" y="24"/>
                    <a:pt x="22" y="35"/>
                  </a:cubicBezTo>
                  <a:cubicBezTo>
                    <a:pt x="19" y="24"/>
                    <a:pt x="12" y="32"/>
                    <a:pt x="7" y="30"/>
                  </a:cubicBezTo>
                  <a:cubicBezTo>
                    <a:pt x="0" y="24"/>
                    <a:pt x="4" y="16"/>
                    <a:pt x="4" y="8"/>
                  </a:cubicBezTo>
                  <a:cubicBezTo>
                    <a:pt x="6" y="4"/>
                    <a:pt x="9" y="0"/>
                    <a:pt x="14" y="0"/>
                  </a:cubicBezTo>
                  <a:cubicBezTo>
                    <a:pt x="17" y="0"/>
                    <a:pt x="20" y="1"/>
                    <a:pt x="22" y="3"/>
                  </a:cubicBezTo>
                  <a:close/>
                </a:path>
              </a:pathLst>
            </a:custGeom>
            <a:solidFill>
              <a:srgbClr val="DA97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63" name="Freeform 231">
              <a:extLst>
                <a:ext uri="{FF2B5EF4-FFF2-40B4-BE49-F238E27FC236}">
                  <a16:creationId xmlns:a16="http://schemas.microsoft.com/office/drawing/2014/main" id="{6C0EDE5D-8D7E-4B39-B872-E01B559E99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2125" y="3201988"/>
              <a:ext cx="112713" cy="106363"/>
            </a:xfrm>
            <a:custGeom>
              <a:avLst/>
              <a:gdLst>
                <a:gd name="T0" fmla="*/ 13 w 30"/>
                <a:gd name="T1" fmla="*/ 28 h 28"/>
                <a:gd name="T2" fmla="*/ 8 w 30"/>
                <a:gd name="T3" fmla="*/ 17 h 28"/>
                <a:gd name="T4" fmla="*/ 1 w 30"/>
                <a:gd name="T5" fmla="*/ 6 h 28"/>
                <a:gd name="T6" fmla="*/ 29 w 30"/>
                <a:gd name="T7" fmla="*/ 16 h 28"/>
                <a:gd name="T8" fmla="*/ 26 w 30"/>
                <a:gd name="T9" fmla="*/ 19 h 28"/>
                <a:gd name="T10" fmla="*/ 16 w 30"/>
                <a:gd name="T11" fmla="*/ 26 h 28"/>
                <a:gd name="T12" fmla="*/ 13 w 30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8">
                  <a:moveTo>
                    <a:pt x="13" y="28"/>
                  </a:moveTo>
                  <a:cubicBezTo>
                    <a:pt x="9" y="25"/>
                    <a:pt x="8" y="21"/>
                    <a:pt x="8" y="17"/>
                  </a:cubicBezTo>
                  <a:cubicBezTo>
                    <a:pt x="4" y="14"/>
                    <a:pt x="0" y="12"/>
                    <a:pt x="1" y="6"/>
                  </a:cubicBezTo>
                  <a:cubicBezTo>
                    <a:pt x="12" y="0"/>
                    <a:pt x="26" y="4"/>
                    <a:pt x="29" y="16"/>
                  </a:cubicBezTo>
                  <a:cubicBezTo>
                    <a:pt x="30" y="18"/>
                    <a:pt x="27" y="18"/>
                    <a:pt x="26" y="19"/>
                  </a:cubicBezTo>
                  <a:cubicBezTo>
                    <a:pt x="22" y="21"/>
                    <a:pt x="18" y="23"/>
                    <a:pt x="16" y="26"/>
                  </a:cubicBezTo>
                  <a:cubicBezTo>
                    <a:pt x="14" y="26"/>
                    <a:pt x="13" y="27"/>
                    <a:pt x="13" y="28"/>
                  </a:cubicBezTo>
                  <a:close/>
                </a:path>
              </a:pathLst>
            </a:custGeom>
            <a:solidFill>
              <a:srgbClr val="D9CC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64" name="Freeform 232">
              <a:extLst>
                <a:ext uri="{FF2B5EF4-FFF2-40B4-BE49-F238E27FC236}">
                  <a16:creationId xmlns:a16="http://schemas.microsoft.com/office/drawing/2014/main" id="{2DC70AC4-351A-4048-AA2E-427C02C10D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4975" y="3225801"/>
              <a:ext cx="87313" cy="104775"/>
            </a:xfrm>
            <a:custGeom>
              <a:avLst/>
              <a:gdLst>
                <a:gd name="T0" fmla="*/ 16 w 23"/>
                <a:gd name="T1" fmla="*/ 0 h 28"/>
                <a:gd name="T2" fmla="*/ 23 w 23"/>
                <a:gd name="T3" fmla="*/ 11 h 28"/>
                <a:gd name="T4" fmla="*/ 11 w 23"/>
                <a:gd name="T5" fmla="*/ 28 h 28"/>
                <a:gd name="T6" fmla="*/ 16 w 23"/>
                <a:gd name="T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8">
                  <a:moveTo>
                    <a:pt x="16" y="0"/>
                  </a:moveTo>
                  <a:cubicBezTo>
                    <a:pt x="18" y="4"/>
                    <a:pt x="20" y="7"/>
                    <a:pt x="23" y="11"/>
                  </a:cubicBezTo>
                  <a:cubicBezTo>
                    <a:pt x="19" y="16"/>
                    <a:pt x="15" y="22"/>
                    <a:pt x="11" y="28"/>
                  </a:cubicBezTo>
                  <a:cubicBezTo>
                    <a:pt x="0" y="17"/>
                    <a:pt x="1" y="8"/>
                    <a:pt x="16" y="0"/>
                  </a:cubicBezTo>
                  <a:close/>
                </a:path>
              </a:pathLst>
            </a:custGeom>
            <a:solidFill>
              <a:srgbClr val="E0D2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65" name="Freeform 233">
              <a:extLst>
                <a:ext uri="{FF2B5EF4-FFF2-40B4-BE49-F238E27FC236}">
                  <a16:creationId xmlns:a16="http://schemas.microsoft.com/office/drawing/2014/main" id="{0FA5DBAF-0AB5-416E-9976-5FA4653568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1338" y="3259138"/>
              <a:ext cx="85725" cy="82550"/>
            </a:xfrm>
            <a:custGeom>
              <a:avLst/>
              <a:gdLst>
                <a:gd name="T0" fmla="*/ 3 w 23"/>
                <a:gd name="T1" fmla="*/ 11 h 22"/>
                <a:gd name="T2" fmla="*/ 13 w 23"/>
                <a:gd name="T3" fmla="*/ 4 h 22"/>
                <a:gd name="T4" fmla="*/ 18 w 23"/>
                <a:gd name="T5" fmla="*/ 21 h 22"/>
                <a:gd name="T6" fmla="*/ 13 w 23"/>
                <a:gd name="T7" fmla="*/ 18 h 22"/>
                <a:gd name="T8" fmla="*/ 3 w 23"/>
                <a:gd name="T9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22">
                  <a:moveTo>
                    <a:pt x="3" y="11"/>
                  </a:moveTo>
                  <a:cubicBezTo>
                    <a:pt x="0" y="0"/>
                    <a:pt x="6" y="1"/>
                    <a:pt x="13" y="4"/>
                  </a:cubicBezTo>
                  <a:cubicBezTo>
                    <a:pt x="22" y="11"/>
                    <a:pt x="23" y="14"/>
                    <a:pt x="18" y="21"/>
                  </a:cubicBezTo>
                  <a:cubicBezTo>
                    <a:pt x="15" y="22"/>
                    <a:pt x="14" y="21"/>
                    <a:pt x="13" y="18"/>
                  </a:cubicBezTo>
                  <a:cubicBezTo>
                    <a:pt x="8" y="18"/>
                    <a:pt x="3" y="17"/>
                    <a:pt x="3" y="11"/>
                  </a:cubicBezTo>
                  <a:close/>
                </a:path>
              </a:pathLst>
            </a:custGeom>
            <a:solidFill>
              <a:srgbClr val="E7D9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66" name="Freeform 234">
              <a:extLst>
                <a:ext uri="{FF2B5EF4-FFF2-40B4-BE49-F238E27FC236}">
                  <a16:creationId xmlns:a16="http://schemas.microsoft.com/office/drawing/2014/main" id="{3A824FF1-E2A4-4D6A-89CF-D235CCE7BC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5763" y="3398838"/>
              <a:ext cx="68263" cy="117475"/>
            </a:xfrm>
            <a:custGeom>
              <a:avLst/>
              <a:gdLst>
                <a:gd name="T0" fmla="*/ 8 w 18"/>
                <a:gd name="T1" fmla="*/ 24 h 31"/>
                <a:gd name="T2" fmla="*/ 7 w 18"/>
                <a:gd name="T3" fmla="*/ 1 h 31"/>
                <a:gd name="T4" fmla="*/ 12 w 18"/>
                <a:gd name="T5" fmla="*/ 0 h 31"/>
                <a:gd name="T6" fmla="*/ 18 w 18"/>
                <a:gd name="T7" fmla="*/ 12 h 31"/>
                <a:gd name="T8" fmla="*/ 14 w 18"/>
                <a:gd name="T9" fmla="*/ 25 h 31"/>
                <a:gd name="T10" fmla="*/ 8 w 18"/>
                <a:gd name="T1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31">
                  <a:moveTo>
                    <a:pt x="8" y="24"/>
                  </a:moveTo>
                  <a:cubicBezTo>
                    <a:pt x="4" y="17"/>
                    <a:pt x="0" y="9"/>
                    <a:pt x="7" y="1"/>
                  </a:cubicBezTo>
                  <a:cubicBezTo>
                    <a:pt x="9" y="0"/>
                    <a:pt x="10" y="0"/>
                    <a:pt x="12" y="0"/>
                  </a:cubicBezTo>
                  <a:cubicBezTo>
                    <a:pt x="17" y="3"/>
                    <a:pt x="17" y="8"/>
                    <a:pt x="18" y="12"/>
                  </a:cubicBezTo>
                  <a:cubicBezTo>
                    <a:pt x="17" y="16"/>
                    <a:pt x="16" y="21"/>
                    <a:pt x="14" y="25"/>
                  </a:cubicBezTo>
                  <a:cubicBezTo>
                    <a:pt x="11" y="31"/>
                    <a:pt x="10" y="26"/>
                    <a:pt x="8" y="24"/>
                  </a:cubicBezTo>
                  <a:close/>
                </a:path>
              </a:pathLst>
            </a:custGeom>
            <a:solidFill>
              <a:srgbClr val="D49A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67" name="Freeform 235">
              <a:extLst>
                <a:ext uri="{FF2B5EF4-FFF2-40B4-BE49-F238E27FC236}">
                  <a16:creationId xmlns:a16="http://schemas.microsoft.com/office/drawing/2014/main" id="{9C7BD508-7388-422D-8407-954D30E4D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5438" y="3463926"/>
              <a:ext cx="57150" cy="109538"/>
            </a:xfrm>
            <a:custGeom>
              <a:avLst/>
              <a:gdLst>
                <a:gd name="T0" fmla="*/ 9 w 15"/>
                <a:gd name="T1" fmla="*/ 4 h 29"/>
                <a:gd name="T2" fmla="*/ 15 w 15"/>
                <a:gd name="T3" fmla="*/ 10 h 29"/>
                <a:gd name="T4" fmla="*/ 13 w 15"/>
                <a:gd name="T5" fmla="*/ 29 h 29"/>
                <a:gd name="T6" fmla="*/ 0 w 15"/>
                <a:gd name="T7" fmla="*/ 2 h 29"/>
                <a:gd name="T8" fmla="*/ 9 w 15"/>
                <a:gd name="T9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29">
                  <a:moveTo>
                    <a:pt x="9" y="4"/>
                  </a:moveTo>
                  <a:cubicBezTo>
                    <a:pt x="13" y="4"/>
                    <a:pt x="15" y="6"/>
                    <a:pt x="15" y="10"/>
                  </a:cubicBezTo>
                  <a:cubicBezTo>
                    <a:pt x="14" y="16"/>
                    <a:pt x="13" y="23"/>
                    <a:pt x="13" y="29"/>
                  </a:cubicBezTo>
                  <a:cubicBezTo>
                    <a:pt x="2" y="23"/>
                    <a:pt x="3" y="11"/>
                    <a:pt x="0" y="2"/>
                  </a:cubicBezTo>
                  <a:cubicBezTo>
                    <a:pt x="4" y="0"/>
                    <a:pt x="7" y="1"/>
                    <a:pt x="9" y="4"/>
                  </a:cubicBezTo>
                  <a:close/>
                </a:path>
              </a:pathLst>
            </a:custGeom>
            <a:solidFill>
              <a:srgbClr val="D697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69" name="Freeform 236">
              <a:extLst>
                <a:ext uri="{FF2B5EF4-FFF2-40B4-BE49-F238E27FC236}">
                  <a16:creationId xmlns:a16="http://schemas.microsoft.com/office/drawing/2014/main" id="{CEEBEB3B-55FE-4731-B794-263AC9418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3563" y="3327401"/>
              <a:ext cx="68263" cy="82550"/>
            </a:xfrm>
            <a:custGeom>
              <a:avLst/>
              <a:gdLst>
                <a:gd name="T0" fmla="*/ 7 w 18"/>
                <a:gd name="T1" fmla="*/ 0 h 22"/>
                <a:gd name="T2" fmla="*/ 12 w 18"/>
                <a:gd name="T3" fmla="*/ 3 h 22"/>
                <a:gd name="T4" fmla="*/ 15 w 18"/>
                <a:gd name="T5" fmla="*/ 22 h 22"/>
                <a:gd name="T6" fmla="*/ 2 w 18"/>
                <a:gd name="T7" fmla="*/ 10 h 22"/>
                <a:gd name="T8" fmla="*/ 7 w 18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2">
                  <a:moveTo>
                    <a:pt x="7" y="0"/>
                  </a:moveTo>
                  <a:cubicBezTo>
                    <a:pt x="8" y="1"/>
                    <a:pt x="10" y="2"/>
                    <a:pt x="12" y="3"/>
                  </a:cubicBezTo>
                  <a:cubicBezTo>
                    <a:pt x="18" y="9"/>
                    <a:pt x="17" y="15"/>
                    <a:pt x="15" y="22"/>
                  </a:cubicBezTo>
                  <a:cubicBezTo>
                    <a:pt x="10" y="19"/>
                    <a:pt x="4" y="18"/>
                    <a:pt x="2" y="10"/>
                  </a:cubicBezTo>
                  <a:cubicBezTo>
                    <a:pt x="0" y="4"/>
                    <a:pt x="2" y="2"/>
                    <a:pt x="7" y="0"/>
                  </a:cubicBezTo>
                  <a:close/>
                </a:path>
              </a:pathLst>
            </a:custGeom>
            <a:solidFill>
              <a:srgbClr val="E9DA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70" name="Freeform 237">
              <a:extLst>
                <a:ext uri="{FF2B5EF4-FFF2-40B4-BE49-F238E27FC236}">
                  <a16:creationId xmlns:a16="http://schemas.microsoft.com/office/drawing/2014/main" id="{8BEB003F-AA19-416F-A6A4-A2810C4DBE0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4325" y="3406776"/>
              <a:ext cx="76200" cy="71438"/>
            </a:xfrm>
            <a:custGeom>
              <a:avLst/>
              <a:gdLst>
                <a:gd name="T0" fmla="*/ 12 w 20"/>
                <a:gd name="T1" fmla="*/ 19 h 19"/>
                <a:gd name="T2" fmla="*/ 3 w 20"/>
                <a:gd name="T3" fmla="*/ 17 h 19"/>
                <a:gd name="T4" fmla="*/ 3 w 20"/>
                <a:gd name="T5" fmla="*/ 9 h 19"/>
                <a:gd name="T6" fmla="*/ 6 w 20"/>
                <a:gd name="T7" fmla="*/ 8 h 19"/>
                <a:gd name="T8" fmla="*/ 16 w 20"/>
                <a:gd name="T9" fmla="*/ 2 h 19"/>
                <a:gd name="T10" fmla="*/ 18 w 20"/>
                <a:gd name="T11" fmla="*/ 14 h 19"/>
                <a:gd name="T12" fmla="*/ 12 w 20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19">
                  <a:moveTo>
                    <a:pt x="12" y="19"/>
                  </a:moveTo>
                  <a:cubicBezTo>
                    <a:pt x="9" y="19"/>
                    <a:pt x="6" y="18"/>
                    <a:pt x="3" y="17"/>
                  </a:cubicBezTo>
                  <a:cubicBezTo>
                    <a:pt x="0" y="14"/>
                    <a:pt x="2" y="12"/>
                    <a:pt x="3" y="9"/>
                  </a:cubicBezTo>
                  <a:cubicBezTo>
                    <a:pt x="4" y="9"/>
                    <a:pt x="5" y="8"/>
                    <a:pt x="6" y="8"/>
                  </a:cubicBezTo>
                  <a:cubicBezTo>
                    <a:pt x="9" y="5"/>
                    <a:pt x="12" y="0"/>
                    <a:pt x="16" y="2"/>
                  </a:cubicBezTo>
                  <a:cubicBezTo>
                    <a:pt x="20" y="4"/>
                    <a:pt x="17" y="10"/>
                    <a:pt x="18" y="14"/>
                  </a:cubicBezTo>
                  <a:cubicBezTo>
                    <a:pt x="16" y="16"/>
                    <a:pt x="14" y="18"/>
                    <a:pt x="12" y="19"/>
                  </a:cubicBezTo>
                  <a:close/>
                </a:path>
              </a:pathLst>
            </a:custGeom>
            <a:solidFill>
              <a:srgbClr val="DB9B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71" name="Freeform 238">
              <a:extLst>
                <a:ext uri="{FF2B5EF4-FFF2-40B4-BE49-F238E27FC236}">
                  <a16:creationId xmlns:a16="http://schemas.microsoft.com/office/drawing/2014/main" id="{85C0D539-AD0C-4691-BACB-70A40D6585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4813" y="3335338"/>
              <a:ext cx="68263" cy="109538"/>
            </a:xfrm>
            <a:custGeom>
              <a:avLst/>
              <a:gdLst>
                <a:gd name="T0" fmla="*/ 13 w 18"/>
                <a:gd name="T1" fmla="*/ 29 h 29"/>
                <a:gd name="T2" fmla="*/ 7 w 18"/>
                <a:gd name="T3" fmla="*/ 18 h 29"/>
                <a:gd name="T4" fmla="*/ 5 w 18"/>
                <a:gd name="T5" fmla="*/ 1 h 29"/>
                <a:gd name="T6" fmla="*/ 9 w 18"/>
                <a:gd name="T7" fmla="*/ 3 h 29"/>
                <a:gd name="T8" fmla="*/ 13 w 18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9">
                  <a:moveTo>
                    <a:pt x="13" y="29"/>
                  </a:moveTo>
                  <a:cubicBezTo>
                    <a:pt x="9" y="27"/>
                    <a:pt x="9" y="22"/>
                    <a:pt x="7" y="18"/>
                  </a:cubicBezTo>
                  <a:cubicBezTo>
                    <a:pt x="3" y="13"/>
                    <a:pt x="0" y="7"/>
                    <a:pt x="5" y="1"/>
                  </a:cubicBezTo>
                  <a:cubicBezTo>
                    <a:pt x="7" y="0"/>
                    <a:pt x="9" y="0"/>
                    <a:pt x="9" y="3"/>
                  </a:cubicBezTo>
                  <a:cubicBezTo>
                    <a:pt x="16" y="10"/>
                    <a:pt x="18" y="19"/>
                    <a:pt x="13" y="29"/>
                  </a:cubicBezTo>
                  <a:close/>
                </a:path>
              </a:pathLst>
            </a:custGeom>
            <a:solidFill>
              <a:srgbClr val="EBD7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72" name="Freeform 239">
              <a:extLst>
                <a:ext uri="{FF2B5EF4-FFF2-40B4-BE49-F238E27FC236}">
                  <a16:creationId xmlns:a16="http://schemas.microsoft.com/office/drawing/2014/main" id="{DA824610-3119-44D9-9CFD-DC8DEBB004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4325" y="3289301"/>
              <a:ext cx="76200" cy="68263"/>
            </a:xfrm>
            <a:custGeom>
              <a:avLst/>
              <a:gdLst>
                <a:gd name="T0" fmla="*/ 10 w 20"/>
                <a:gd name="T1" fmla="*/ 13 h 18"/>
                <a:gd name="T2" fmla="*/ 0 w 20"/>
                <a:gd name="T3" fmla="*/ 18 h 18"/>
                <a:gd name="T4" fmla="*/ 16 w 20"/>
                <a:gd name="T5" fmla="*/ 0 h 18"/>
                <a:gd name="T6" fmla="*/ 10 w 20"/>
                <a:gd name="T7" fmla="*/ 1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8">
                  <a:moveTo>
                    <a:pt x="10" y="13"/>
                  </a:moveTo>
                  <a:cubicBezTo>
                    <a:pt x="5" y="13"/>
                    <a:pt x="3" y="17"/>
                    <a:pt x="0" y="18"/>
                  </a:cubicBezTo>
                  <a:cubicBezTo>
                    <a:pt x="1" y="6"/>
                    <a:pt x="4" y="3"/>
                    <a:pt x="16" y="0"/>
                  </a:cubicBezTo>
                  <a:cubicBezTo>
                    <a:pt x="20" y="8"/>
                    <a:pt x="15" y="10"/>
                    <a:pt x="10" y="13"/>
                  </a:cubicBezTo>
                  <a:close/>
                </a:path>
              </a:pathLst>
            </a:custGeom>
            <a:solidFill>
              <a:srgbClr val="DFA6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73" name="Freeform 240">
              <a:extLst>
                <a:ext uri="{FF2B5EF4-FFF2-40B4-BE49-F238E27FC236}">
                  <a16:creationId xmlns:a16="http://schemas.microsoft.com/office/drawing/2014/main" id="{32021792-C1C3-4B59-A63F-01110669C6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9413" y="3289301"/>
              <a:ext cx="77788" cy="60325"/>
            </a:xfrm>
            <a:custGeom>
              <a:avLst/>
              <a:gdLst>
                <a:gd name="T0" fmla="*/ 16 w 21"/>
                <a:gd name="T1" fmla="*/ 15 h 16"/>
                <a:gd name="T2" fmla="*/ 14 w 21"/>
                <a:gd name="T3" fmla="*/ 13 h 16"/>
                <a:gd name="T4" fmla="*/ 4 w 21"/>
                <a:gd name="T5" fmla="*/ 13 h 16"/>
                <a:gd name="T6" fmla="*/ 4 w 21"/>
                <a:gd name="T7" fmla="*/ 13 h 16"/>
                <a:gd name="T8" fmla="*/ 3 w 21"/>
                <a:gd name="T9" fmla="*/ 0 h 16"/>
                <a:gd name="T10" fmla="*/ 19 w 21"/>
                <a:gd name="T11" fmla="*/ 12 h 16"/>
                <a:gd name="T12" fmla="*/ 16 w 21"/>
                <a:gd name="T13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6">
                  <a:moveTo>
                    <a:pt x="16" y="15"/>
                  </a:moveTo>
                  <a:cubicBezTo>
                    <a:pt x="15" y="14"/>
                    <a:pt x="14" y="14"/>
                    <a:pt x="14" y="13"/>
                  </a:cubicBezTo>
                  <a:cubicBezTo>
                    <a:pt x="11" y="15"/>
                    <a:pt x="7" y="15"/>
                    <a:pt x="4" y="13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0" y="9"/>
                    <a:pt x="0" y="5"/>
                    <a:pt x="3" y="0"/>
                  </a:cubicBezTo>
                  <a:cubicBezTo>
                    <a:pt x="12" y="0"/>
                    <a:pt x="16" y="6"/>
                    <a:pt x="19" y="12"/>
                  </a:cubicBezTo>
                  <a:cubicBezTo>
                    <a:pt x="21" y="16"/>
                    <a:pt x="17" y="14"/>
                    <a:pt x="16" y="15"/>
                  </a:cubicBezTo>
                  <a:close/>
                </a:path>
              </a:pathLst>
            </a:custGeom>
            <a:solidFill>
              <a:srgbClr val="D0BB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74" name="Freeform 241">
              <a:extLst>
                <a:ext uri="{FF2B5EF4-FFF2-40B4-BE49-F238E27FC236}">
                  <a16:creationId xmlns:a16="http://schemas.microsoft.com/office/drawing/2014/main" id="{446EB05D-09DE-4F69-8BA4-D7C0A6DABF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9413" y="3497263"/>
              <a:ext cx="44450" cy="57150"/>
            </a:xfrm>
            <a:custGeom>
              <a:avLst/>
              <a:gdLst>
                <a:gd name="T0" fmla="*/ 6 w 12"/>
                <a:gd name="T1" fmla="*/ 15 h 15"/>
                <a:gd name="T2" fmla="*/ 8 w 12"/>
                <a:gd name="T3" fmla="*/ 0 h 15"/>
                <a:gd name="T4" fmla="*/ 6 w 12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6" y="15"/>
                  </a:moveTo>
                  <a:cubicBezTo>
                    <a:pt x="3" y="10"/>
                    <a:pt x="0" y="4"/>
                    <a:pt x="8" y="0"/>
                  </a:cubicBezTo>
                  <a:cubicBezTo>
                    <a:pt x="12" y="6"/>
                    <a:pt x="9" y="11"/>
                    <a:pt x="6" y="15"/>
                  </a:cubicBezTo>
                  <a:close/>
                </a:path>
              </a:pathLst>
            </a:custGeom>
            <a:solidFill>
              <a:srgbClr val="C696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75" name="Freeform 242">
              <a:extLst>
                <a:ext uri="{FF2B5EF4-FFF2-40B4-BE49-F238E27FC236}">
                  <a16:creationId xmlns:a16="http://schemas.microsoft.com/office/drawing/2014/main" id="{3C211CE7-0BCB-47E9-AC10-667DBA71DA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2425" y="3289301"/>
              <a:ext cx="41275" cy="49213"/>
            </a:xfrm>
            <a:custGeom>
              <a:avLst/>
              <a:gdLst>
                <a:gd name="T0" fmla="*/ 10 w 11"/>
                <a:gd name="T1" fmla="*/ 0 h 13"/>
                <a:gd name="T2" fmla="*/ 11 w 11"/>
                <a:gd name="T3" fmla="*/ 13 h 13"/>
                <a:gd name="T4" fmla="*/ 8 w 11"/>
                <a:gd name="T5" fmla="*/ 13 h 13"/>
                <a:gd name="T6" fmla="*/ 0 w 11"/>
                <a:gd name="T7" fmla="*/ 13 h 13"/>
                <a:gd name="T8" fmla="*/ 6 w 11"/>
                <a:gd name="T9" fmla="*/ 0 h 13"/>
                <a:gd name="T10" fmla="*/ 10 w 11"/>
                <a:gd name="T11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13">
                  <a:moveTo>
                    <a:pt x="10" y="0"/>
                  </a:moveTo>
                  <a:cubicBezTo>
                    <a:pt x="10" y="5"/>
                    <a:pt x="10" y="9"/>
                    <a:pt x="11" y="13"/>
                  </a:cubicBezTo>
                  <a:cubicBezTo>
                    <a:pt x="10" y="13"/>
                    <a:pt x="9" y="13"/>
                    <a:pt x="8" y="13"/>
                  </a:cubicBezTo>
                  <a:cubicBezTo>
                    <a:pt x="5" y="13"/>
                    <a:pt x="2" y="13"/>
                    <a:pt x="0" y="13"/>
                  </a:cubicBezTo>
                  <a:cubicBezTo>
                    <a:pt x="3" y="9"/>
                    <a:pt x="7" y="6"/>
                    <a:pt x="6" y="0"/>
                  </a:cubicBezTo>
                  <a:cubicBezTo>
                    <a:pt x="7" y="0"/>
                    <a:pt x="9" y="0"/>
                    <a:pt x="10" y="0"/>
                  </a:cubicBezTo>
                  <a:close/>
                </a:path>
              </a:pathLst>
            </a:custGeom>
            <a:solidFill>
              <a:srgbClr val="5D3F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76" name="Freeform 243">
              <a:extLst>
                <a:ext uri="{FF2B5EF4-FFF2-40B4-BE49-F238E27FC236}">
                  <a16:creationId xmlns:a16="http://schemas.microsoft.com/office/drawing/2014/main" id="{B33E980D-2C52-4B9E-9B43-2EE9FAA2D0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7850" y="3414713"/>
              <a:ext cx="38100" cy="49213"/>
            </a:xfrm>
            <a:custGeom>
              <a:avLst/>
              <a:gdLst>
                <a:gd name="T0" fmla="*/ 10 w 10"/>
                <a:gd name="T1" fmla="*/ 3 h 13"/>
                <a:gd name="T2" fmla="*/ 10 w 10"/>
                <a:gd name="T3" fmla="*/ 13 h 13"/>
                <a:gd name="T4" fmla="*/ 7 w 10"/>
                <a:gd name="T5" fmla="*/ 0 h 13"/>
                <a:gd name="T6" fmla="*/ 10 w 10"/>
                <a:gd name="T7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3">
                  <a:moveTo>
                    <a:pt x="10" y="3"/>
                  </a:moveTo>
                  <a:cubicBezTo>
                    <a:pt x="10" y="6"/>
                    <a:pt x="10" y="10"/>
                    <a:pt x="10" y="13"/>
                  </a:cubicBezTo>
                  <a:cubicBezTo>
                    <a:pt x="7" y="9"/>
                    <a:pt x="0" y="6"/>
                    <a:pt x="7" y="0"/>
                  </a:cubicBezTo>
                  <a:cubicBezTo>
                    <a:pt x="8" y="1"/>
                    <a:pt x="9" y="2"/>
                    <a:pt x="10" y="3"/>
                  </a:cubicBezTo>
                  <a:close/>
                </a:path>
              </a:pathLst>
            </a:custGeom>
            <a:solidFill>
              <a:srgbClr val="E8E1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77" name="Freeform 244">
              <a:extLst>
                <a:ext uri="{FF2B5EF4-FFF2-40B4-BE49-F238E27FC236}">
                  <a16:creationId xmlns:a16="http://schemas.microsoft.com/office/drawing/2014/main" id="{AA1FF13E-D515-4BB8-9AD2-5E290C8ACC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3375" y="2922588"/>
              <a:ext cx="106363" cy="84138"/>
            </a:xfrm>
            <a:custGeom>
              <a:avLst/>
              <a:gdLst>
                <a:gd name="T0" fmla="*/ 25 w 28"/>
                <a:gd name="T1" fmla="*/ 15 h 22"/>
                <a:gd name="T2" fmla="*/ 7 w 28"/>
                <a:gd name="T3" fmla="*/ 15 h 22"/>
                <a:gd name="T4" fmla="*/ 5 w 28"/>
                <a:gd name="T5" fmla="*/ 0 h 22"/>
                <a:gd name="T6" fmla="*/ 7 w 28"/>
                <a:gd name="T7" fmla="*/ 0 h 22"/>
                <a:gd name="T8" fmla="*/ 27 w 28"/>
                <a:gd name="T9" fmla="*/ 9 h 22"/>
                <a:gd name="T10" fmla="*/ 25 w 28"/>
                <a:gd name="T11" fmla="*/ 1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22">
                  <a:moveTo>
                    <a:pt x="25" y="15"/>
                  </a:moveTo>
                  <a:cubicBezTo>
                    <a:pt x="19" y="22"/>
                    <a:pt x="13" y="19"/>
                    <a:pt x="7" y="15"/>
                  </a:cubicBezTo>
                  <a:cubicBezTo>
                    <a:pt x="2" y="11"/>
                    <a:pt x="0" y="6"/>
                    <a:pt x="5" y="0"/>
                  </a:cubicBezTo>
                  <a:cubicBezTo>
                    <a:pt x="6" y="0"/>
                    <a:pt x="7" y="0"/>
                    <a:pt x="7" y="0"/>
                  </a:cubicBezTo>
                  <a:cubicBezTo>
                    <a:pt x="13" y="4"/>
                    <a:pt x="21" y="4"/>
                    <a:pt x="27" y="9"/>
                  </a:cubicBezTo>
                  <a:cubicBezTo>
                    <a:pt x="28" y="11"/>
                    <a:pt x="27" y="13"/>
                    <a:pt x="25" y="15"/>
                  </a:cubicBezTo>
                  <a:close/>
                </a:path>
              </a:pathLst>
            </a:custGeom>
            <a:solidFill>
              <a:srgbClr val="DBCF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78" name="Freeform 245">
              <a:extLst>
                <a:ext uri="{FF2B5EF4-FFF2-40B4-BE49-F238E27FC236}">
                  <a16:creationId xmlns:a16="http://schemas.microsoft.com/office/drawing/2014/main" id="{D7DD3FCA-BFDF-4AD0-86B8-154C105D98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6875" y="2847976"/>
              <a:ext cx="103188" cy="101600"/>
            </a:xfrm>
            <a:custGeom>
              <a:avLst/>
              <a:gdLst>
                <a:gd name="T0" fmla="*/ 16 w 27"/>
                <a:gd name="T1" fmla="*/ 0 h 27"/>
                <a:gd name="T2" fmla="*/ 17 w 27"/>
                <a:gd name="T3" fmla="*/ 14 h 27"/>
                <a:gd name="T4" fmla="*/ 11 w 27"/>
                <a:gd name="T5" fmla="*/ 25 h 27"/>
                <a:gd name="T6" fmla="*/ 2 w 27"/>
                <a:gd name="T7" fmla="*/ 25 h 27"/>
                <a:gd name="T8" fmla="*/ 1 w 27"/>
                <a:gd name="T9" fmla="*/ 17 h 27"/>
                <a:gd name="T10" fmla="*/ 8 w 27"/>
                <a:gd name="T11" fmla="*/ 6 h 27"/>
                <a:gd name="T12" fmla="*/ 16 w 27"/>
                <a:gd name="T1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27">
                  <a:moveTo>
                    <a:pt x="16" y="0"/>
                  </a:moveTo>
                  <a:cubicBezTo>
                    <a:pt x="27" y="4"/>
                    <a:pt x="19" y="9"/>
                    <a:pt x="17" y="14"/>
                  </a:cubicBezTo>
                  <a:cubicBezTo>
                    <a:pt x="19" y="20"/>
                    <a:pt x="16" y="23"/>
                    <a:pt x="11" y="25"/>
                  </a:cubicBezTo>
                  <a:cubicBezTo>
                    <a:pt x="8" y="25"/>
                    <a:pt x="5" y="27"/>
                    <a:pt x="2" y="25"/>
                  </a:cubicBezTo>
                  <a:cubicBezTo>
                    <a:pt x="0" y="23"/>
                    <a:pt x="0" y="20"/>
                    <a:pt x="1" y="17"/>
                  </a:cubicBezTo>
                  <a:cubicBezTo>
                    <a:pt x="2" y="12"/>
                    <a:pt x="6" y="10"/>
                    <a:pt x="8" y="6"/>
                  </a:cubicBezTo>
                  <a:cubicBezTo>
                    <a:pt x="10" y="4"/>
                    <a:pt x="12" y="1"/>
                    <a:pt x="16" y="0"/>
                  </a:cubicBezTo>
                  <a:close/>
                </a:path>
              </a:pathLst>
            </a:custGeom>
            <a:solidFill>
              <a:srgbClr val="D9C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79" name="Freeform 246">
              <a:extLst>
                <a:ext uri="{FF2B5EF4-FFF2-40B4-BE49-F238E27FC236}">
                  <a16:creationId xmlns:a16="http://schemas.microsoft.com/office/drawing/2014/main" id="{D8173A9B-B4F4-4AFF-84C8-E28E8EF875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4488" y="2813051"/>
              <a:ext cx="82550" cy="84138"/>
            </a:xfrm>
            <a:custGeom>
              <a:avLst/>
              <a:gdLst>
                <a:gd name="T0" fmla="*/ 0 w 22"/>
                <a:gd name="T1" fmla="*/ 4 h 22"/>
                <a:gd name="T2" fmla="*/ 14 w 22"/>
                <a:gd name="T3" fmla="*/ 8 h 22"/>
                <a:gd name="T4" fmla="*/ 11 w 22"/>
                <a:gd name="T5" fmla="*/ 22 h 22"/>
                <a:gd name="T6" fmla="*/ 0 w 22"/>
                <a:gd name="T7" fmla="*/ 17 h 22"/>
                <a:gd name="T8" fmla="*/ 0 w 22"/>
                <a:gd name="T9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2">
                  <a:moveTo>
                    <a:pt x="0" y="4"/>
                  </a:moveTo>
                  <a:cubicBezTo>
                    <a:pt x="6" y="0"/>
                    <a:pt x="9" y="9"/>
                    <a:pt x="14" y="8"/>
                  </a:cubicBezTo>
                  <a:cubicBezTo>
                    <a:pt x="22" y="15"/>
                    <a:pt x="22" y="17"/>
                    <a:pt x="11" y="22"/>
                  </a:cubicBezTo>
                  <a:cubicBezTo>
                    <a:pt x="7" y="22"/>
                    <a:pt x="4" y="19"/>
                    <a:pt x="0" y="17"/>
                  </a:cubicBezTo>
                  <a:cubicBezTo>
                    <a:pt x="0" y="13"/>
                    <a:pt x="0" y="9"/>
                    <a:pt x="0" y="4"/>
                  </a:cubicBezTo>
                  <a:close/>
                </a:path>
              </a:pathLst>
            </a:custGeom>
            <a:solidFill>
              <a:srgbClr val="E3D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80" name="Freeform 247">
              <a:extLst>
                <a:ext uri="{FF2B5EF4-FFF2-40B4-BE49-F238E27FC236}">
                  <a16:creationId xmlns:a16="http://schemas.microsoft.com/office/drawing/2014/main" id="{DD3381F3-39EE-4F3A-B9DB-9D974C1460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6550" y="2870201"/>
              <a:ext cx="73025" cy="82550"/>
            </a:xfrm>
            <a:custGeom>
              <a:avLst/>
              <a:gdLst>
                <a:gd name="T0" fmla="*/ 2 w 19"/>
                <a:gd name="T1" fmla="*/ 2 h 22"/>
                <a:gd name="T2" fmla="*/ 10 w 19"/>
                <a:gd name="T3" fmla="*/ 5 h 22"/>
                <a:gd name="T4" fmla="*/ 19 w 19"/>
                <a:gd name="T5" fmla="*/ 10 h 22"/>
                <a:gd name="T6" fmla="*/ 19 w 19"/>
                <a:gd name="T7" fmla="*/ 19 h 22"/>
                <a:gd name="T8" fmla="*/ 4 w 19"/>
                <a:gd name="T9" fmla="*/ 14 h 22"/>
                <a:gd name="T10" fmla="*/ 4 w 19"/>
                <a:gd name="T11" fmla="*/ 14 h 22"/>
                <a:gd name="T12" fmla="*/ 2 w 19"/>
                <a:gd name="T13" fmla="*/ 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2">
                  <a:moveTo>
                    <a:pt x="2" y="2"/>
                  </a:moveTo>
                  <a:cubicBezTo>
                    <a:pt x="6" y="0"/>
                    <a:pt x="8" y="2"/>
                    <a:pt x="10" y="5"/>
                  </a:cubicBezTo>
                  <a:cubicBezTo>
                    <a:pt x="13" y="6"/>
                    <a:pt x="18" y="4"/>
                    <a:pt x="19" y="10"/>
                  </a:cubicBezTo>
                  <a:cubicBezTo>
                    <a:pt x="19" y="13"/>
                    <a:pt x="19" y="16"/>
                    <a:pt x="19" y="19"/>
                  </a:cubicBezTo>
                  <a:cubicBezTo>
                    <a:pt x="13" y="22"/>
                    <a:pt x="9" y="16"/>
                    <a:pt x="4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2" y="11"/>
                    <a:pt x="0" y="7"/>
                    <a:pt x="2" y="2"/>
                  </a:cubicBezTo>
                  <a:close/>
                </a:path>
              </a:pathLst>
            </a:custGeom>
            <a:solidFill>
              <a:srgbClr val="EEE1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81" name="Freeform 248">
              <a:extLst>
                <a:ext uri="{FF2B5EF4-FFF2-40B4-BE49-F238E27FC236}">
                  <a16:creationId xmlns:a16="http://schemas.microsoft.com/office/drawing/2014/main" id="{A920F0B3-453C-484E-B720-40D42EB632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3863" y="2897188"/>
              <a:ext cx="60325" cy="82550"/>
            </a:xfrm>
            <a:custGeom>
              <a:avLst/>
              <a:gdLst>
                <a:gd name="T0" fmla="*/ 4 w 16"/>
                <a:gd name="T1" fmla="*/ 10 h 22"/>
                <a:gd name="T2" fmla="*/ 10 w 16"/>
                <a:gd name="T3" fmla="*/ 1 h 22"/>
                <a:gd name="T4" fmla="*/ 15 w 16"/>
                <a:gd name="T5" fmla="*/ 5 h 22"/>
                <a:gd name="T6" fmla="*/ 1 w 16"/>
                <a:gd name="T7" fmla="*/ 22 h 22"/>
                <a:gd name="T8" fmla="*/ 1 w 16"/>
                <a:gd name="T9" fmla="*/ 15 h 22"/>
                <a:gd name="T10" fmla="*/ 4 w 16"/>
                <a:gd name="T11" fmla="*/ 1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22">
                  <a:moveTo>
                    <a:pt x="4" y="10"/>
                  </a:moveTo>
                  <a:cubicBezTo>
                    <a:pt x="8" y="8"/>
                    <a:pt x="8" y="4"/>
                    <a:pt x="10" y="1"/>
                  </a:cubicBezTo>
                  <a:cubicBezTo>
                    <a:pt x="13" y="0"/>
                    <a:pt x="16" y="1"/>
                    <a:pt x="15" y="5"/>
                  </a:cubicBezTo>
                  <a:cubicBezTo>
                    <a:pt x="13" y="12"/>
                    <a:pt x="12" y="21"/>
                    <a:pt x="1" y="22"/>
                  </a:cubicBezTo>
                  <a:cubicBezTo>
                    <a:pt x="1" y="20"/>
                    <a:pt x="1" y="17"/>
                    <a:pt x="1" y="15"/>
                  </a:cubicBezTo>
                  <a:cubicBezTo>
                    <a:pt x="0" y="12"/>
                    <a:pt x="2" y="11"/>
                    <a:pt x="4" y="10"/>
                  </a:cubicBezTo>
                  <a:close/>
                </a:path>
              </a:pathLst>
            </a:custGeom>
            <a:solidFill>
              <a:srgbClr val="D9C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82" name="Freeform 249">
              <a:extLst>
                <a:ext uri="{FF2B5EF4-FFF2-40B4-BE49-F238E27FC236}">
                  <a16:creationId xmlns:a16="http://schemas.microsoft.com/office/drawing/2014/main" id="{765CBFF9-1309-4FA9-95AE-6E07E8DABC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2750" y="2794001"/>
              <a:ext cx="52388" cy="84138"/>
            </a:xfrm>
            <a:custGeom>
              <a:avLst/>
              <a:gdLst>
                <a:gd name="T0" fmla="*/ 12 w 14"/>
                <a:gd name="T1" fmla="*/ 14 h 22"/>
                <a:gd name="T2" fmla="*/ 7 w 14"/>
                <a:gd name="T3" fmla="*/ 21 h 22"/>
                <a:gd name="T4" fmla="*/ 1 w 14"/>
                <a:gd name="T5" fmla="*/ 12 h 22"/>
                <a:gd name="T6" fmla="*/ 4 w 14"/>
                <a:gd name="T7" fmla="*/ 4 h 22"/>
                <a:gd name="T8" fmla="*/ 7 w 14"/>
                <a:gd name="T9" fmla="*/ 0 h 22"/>
                <a:gd name="T10" fmla="*/ 12 w 14"/>
                <a:gd name="T11" fmla="*/ 1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22">
                  <a:moveTo>
                    <a:pt x="12" y="14"/>
                  </a:moveTo>
                  <a:cubicBezTo>
                    <a:pt x="10" y="17"/>
                    <a:pt x="9" y="19"/>
                    <a:pt x="7" y="21"/>
                  </a:cubicBezTo>
                  <a:cubicBezTo>
                    <a:pt x="0" y="22"/>
                    <a:pt x="0" y="22"/>
                    <a:pt x="1" y="12"/>
                  </a:cubicBezTo>
                  <a:cubicBezTo>
                    <a:pt x="2" y="9"/>
                    <a:pt x="3" y="7"/>
                    <a:pt x="4" y="4"/>
                  </a:cubicBezTo>
                  <a:cubicBezTo>
                    <a:pt x="4" y="2"/>
                    <a:pt x="5" y="1"/>
                    <a:pt x="7" y="0"/>
                  </a:cubicBezTo>
                  <a:cubicBezTo>
                    <a:pt x="14" y="3"/>
                    <a:pt x="13" y="9"/>
                    <a:pt x="12" y="14"/>
                  </a:cubicBezTo>
                  <a:close/>
                </a:path>
              </a:pathLst>
            </a:custGeom>
            <a:solidFill>
              <a:srgbClr val="EADD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83" name="Freeform 250">
              <a:extLst>
                <a:ext uri="{FF2B5EF4-FFF2-40B4-BE49-F238E27FC236}">
                  <a16:creationId xmlns:a16="http://schemas.microsoft.com/office/drawing/2014/main" id="{B2E57682-246E-4BA4-8D6C-4924B63653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0850" y="2963863"/>
              <a:ext cx="63500" cy="92075"/>
            </a:xfrm>
            <a:custGeom>
              <a:avLst/>
              <a:gdLst>
                <a:gd name="T0" fmla="*/ 15 w 17"/>
                <a:gd name="T1" fmla="*/ 9 h 24"/>
                <a:gd name="T2" fmla="*/ 17 w 17"/>
                <a:gd name="T3" fmla="*/ 17 h 24"/>
                <a:gd name="T4" fmla="*/ 11 w 17"/>
                <a:gd name="T5" fmla="*/ 24 h 24"/>
                <a:gd name="T6" fmla="*/ 4 w 17"/>
                <a:gd name="T7" fmla="*/ 22 h 24"/>
                <a:gd name="T8" fmla="*/ 2 w 17"/>
                <a:gd name="T9" fmla="*/ 12 h 24"/>
                <a:gd name="T10" fmla="*/ 15 w 17"/>
                <a:gd name="T11" fmla="*/ 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24">
                  <a:moveTo>
                    <a:pt x="15" y="9"/>
                  </a:moveTo>
                  <a:cubicBezTo>
                    <a:pt x="14" y="12"/>
                    <a:pt x="15" y="14"/>
                    <a:pt x="17" y="17"/>
                  </a:cubicBezTo>
                  <a:cubicBezTo>
                    <a:pt x="16" y="20"/>
                    <a:pt x="14" y="22"/>
                    <a:pt x="11" y="24"/>
                  </a:cubicBezTo>
                  <a:cubicBezTo>
                    <a:pt x="8" y="24"/>
                    <a:pt x="6" y="24"/>
                    <a:pt x="4" y="22"/>
                  </a:cubicBezTo>
                  <a:cubicBezTo>
                    <a:pt x="1" y="19"/>
                    <a:pt x="0" y="16"/>
                    <a:pt x="2" y="12"/>
                  </a:cubicBezTo>
                  <a:cubicBezTo>
                    <a:pt x="5" y="6"/>
                    <a:pt x="9" y="0"/>
                    <a:pt x="15" y="9"/>
                  </a:cubicBezTo>
                  <a:close/>
                </a:path>
              </a:pathLst>
            </a:custGeom>
            <a:solidFill>
              <a:srgbClr val="E5D8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84" name="Freeform 251">
              <a:extLst>
                <a:ext uri="{FF2B5EF4-FFF2-40B4-BE49-F238E27FC236}">
                  <a16:creationId xmlns:a16="http://schemas.microsoft.com/office/drawing/2014/main" id="{77831B8D-46AD-4AF0-AE7F-B15D5A473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5925" y="3009901"/>
              <a:ext cx="49213" cy="76200"/>
            </a:xfrm>
            <a:custGeom>
              <a:avLst/>
              <a:gdLst>
                <a:gd name="T0" fmla="*/ 9 w 13"/>
                <a:gd name="T1" fmla="*/ 19 h 20"/>
                <a:gd name="T2" fmla="*/ 0 w 13"/>
                <a:gd name="T3" fmla="*/ 7 h 20"/>
                <a:gd name="T4" fmla="*/ 8 w 13"/>
                <a:gd name="T5" fmla="*/ 0 h 20"/>
                <a:gd name="T6" fmla="*/ 13 w 13"/>
                <a:gd name="T7" fmla="*/ 16 h 20"/>
                <a:gd name="T8" fmla="*/ 9 w 13"/>
                <a:gd name="T9" fmla="*/ 1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0">
                  <a:moveTo>
                    <a:pt x="9" y="19"/>
                  </a:moveTo>
                  <a:cubicBezTo>
                    <a:pt x="0" y="20"/>
                    <a:pt x="2" y="12"/>
                    <a:pt x="0" y="7"/>
                  </a:cubicBezTo>
                  <a:cubicBezTo>
                    <a:pt x="2" y="3"/>
                    <a:pt x="4" y="1"/>
                    <a:pt x="8" y="0"/>
                  </a:cubicBezTo>
                  <a:cubicBezTo>
                    <a:pt x="11" y="5"/>
                    <a:pt x="13" y="10"/>
                    <a:pt x="13" y="16"/>
                  </a:cubicBezTo>
                  <a:cubicBezTo>
                    <a:pt x="13" y="18"/>
                    <a:pt x="12" y="19"/>
                    <a:pt x="9" y="19"/>
                  </a:cubicBezTo>
                  <a:close/>
                </a:path>
              </a:pathLst>
            </a:custGeom>
            <a:solidFill>
              <a:srgbClr val="E6DA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85" name="Freeform 252">
              <a:extLst>
                <a:ext uri="{FF2B5EF4-FFF2-40B4-BE49-F238E27FC236}">
                  <a16:creationId xmlns:a16="http://schemas.microsoft.com/office/drawing/2014/main" id="{29D5E51A-8C5D-4A72-978A-D5B35C5DC7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5763" y="3048001"/>
              <a:ext cx="57150" cy="63500"/>
            </a:xfrm>
            <a:custGeom>
              <a:avLst/>
              <a:gdLst>
                <a:gd name="T0" fmla="*/ 4 w 15"/>
                <a:gd name="T1" fmla="*/ 0 h 17"/>
                <a:gd name="T2" fmla="*/ 2 w 15"/>
                <a:gd name="T3" fmla="*/ 17 h 17"/>
                <a:gd name="T4" fmla="*/ 4 w 15"/>
                <a:gd name="T5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7">
                  <a:moveTo>
                    <a:pt x="4" y="0"/>
                  </a:moveTo>
                  <a:cubicBezTo>
                    <a:pt x="6" y="6"/>
                    <a:pt x="15" y="13"/>
                    <a:pt x="2" y="17"/>
                  </a:cubicBezTo>
                  <a:cubicBezTo>
                    <a:pt x="1" y="11"/>
                    <a:pt x="0" y="5"/>
                    <a:pt x="4" y="0"/>
                  </a:cubicBezTo>
                  <a:close/>
                </a:path>
              </a:pathLst>
            </a:custGeom>
            <a:solidFill>
              <a:srgbClr val="E4DA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86" name="Freeform 253">
              <a:extLst>
                <a:ext uri="{FF2B5EF4-FFF2-40B4-BE49-F238E27FC236}">
                  <a16:creationId xmlns:a16="http://schemas.microsoft.com/office/drawing/2014/main" id="{A346FBF6-3763-456D-99A6-B98638BB7B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3700" y="2755901"/>
              <a:ext cx="46038" cy="57150"/>
            </a:xfrm>
            <a:custGeom>
              <a:avLst/>
              <a:gdLst>
                <a:gd name="T0" fmla="*/ 12 w 12"/>
                <a:gd name="T1" fmla="*/ 10 h 15"/>
                <a:gd name="T2" fmla="*/ 9 w 12"/>
                <a:gd name="T3" fmla="*/ 14 h 15"/>
                <a:gd name="T4" fmla="*/ 7 w 12"/>
                <a:gd name="T5" fmla="*/ 15 h 15"/>
                <a:gd name="T6" fmla="*/ 4 w 12"/>
                <a:gd name="T7" fmla="*/ 4 h 15"/>
                <a:gd name="T8" fmla="*/ 4 w 12"/>
                <a:gd name="T9" fmla="*/ 0 h 15"/>
                <a:gd name="T10" fmla="*/ 12 w 12"/>
                <a:gd name="T11" fmla="*/ 1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5">
                  <a:moveTo>
                    <a:pt x="12" y="10"/>
                  </a:moveTo>
                  <a:cubicBezTo>
                    <a:pt x="11" y="12"/>
                    <a:pt x="10" y="13"/>
                    <a:pt x="9" y="14"/>
                  </a:cubicBezTo>
                  <a:cubicBezTo>
                    <a:pt x="9" y="14"/>
                    <a:pt x="8" y="14"/>
                    <a:pt x="7" y="15"/>
                  </a:cubicBezTo>
                  <a:cubicBezTo>
                    <a:pt x="0" y="13"/>
                    <a:pt x="2" y="9"/>
                    <a:pt x="4" y="4"/>
                  </a:cubicBezTo>
                  <a:cubicBezTo>
                    <a:pt x="4" y="3"/>
                    <a:pt x="4" y="1"/>
                    <a:pt x="4" y="0"/>
                  </a:cubicBezTo>
                  <a:cubicBezTo>
                    <a:pt x="11" y="0"/>
                    <a:pt x="11" y="5"/>
                    <a:pt x="12" y="10"/>
                  </a:cubicBezTo>
                  <a:close/>
                </a:path>
              </a:pathLst>
            </a:custGeom>
            <a:solidFill>
              <a:srgbClr val="E5DC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87" name="Freeform 254">
              <a:extLst>
                <a:ext uri="{FF2B5EF4-FFF2-40B4-BE49-F238E27FC236}">
                  <a16:creationId xmlns:a16="http://schemas.microsoft.com/office/drawing/2014/main" id="{7F566983-D081-4A78-BB90-9D138C778C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3400" y="2976563"/>
              <a:ext cx="57150" cy="44450"/>
            </a:xfrm>
            <a:custGeom>
              <a:avLst/>
              <a:gdLst>
                <a:gd name="T0" fmla="*/ 15 w 15"/>
                <a:gd name="T1" fmla="*/ 9 h 12"/>
                <a:gd name="T2" fmla="*/ 1 w 15"/>
                <a:gd name="T3" fmla="*/ 11 h 12"/>
                <a:gd name="T4" fmla="*/ 5 w 15"/>
                <a:gd name="T5" fmla="*/ 4 h 12"/>
                <a:gd name="T6" fmla="*/ 15 w 15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12">
                  <a:moveTo>
                    <a:pt x="15" y="9"/>
                  </a:moveTo>
                  <a:cubicBezTo>
                    <a:pt x="10" y="12"/>
                    <a:pt x="6" y="11"/>
                    <a:pt x="1" y="11"/>
                  </a:cubicBezTo>
                  <a:cubicBezTo>
                    <a:pt x="0" y="7"/>
                    <a:pt x="4" y="7"/>
                    <a:pt x="5" y="4"/>
                  </a:cubicBezTo>
                  <a:cubicBezTo>
                    <a:pt x="9" y="5"/>
                    <a:pt x="14" y="0"/>
                    <a:pt x="15" y="9"/>
                  </a:cubicBezTo>
                  <a:close/>
                </a:path>
              </a:pathLst>
            </a:custGeom>
            <a:solidFill>
              <a:srgbClr val="E2D8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88" name="Freeform 255">
              <a:extLst>
                <a:ext uri="{FF2B5EF4-FFF2-40B4-BE49-F238E27FC236}">
                  <a16:creationId xmlns:a16="http://schemas.microsoft.com/office/drawing/2014/main" id="{24D5DAFF-CD06-4F53-9A28-EF819A9768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3538" y="2994026"/>
              <a:ext cx="41275" cy="49213"/>
            </a:xfrm>
            <a:custGeom>
              <a:avLst/>
              <a:gdLst>
                <a:gd name="T0" fmla="*/ 4 w 11"/>
                <a:gd name="T1" fmla="*/ 13 h 13"/>
                <a:gd name="T2" fmla="*/ 0 w 11"/>
                <a:gd name="T3" fmla="*/ 2 h 13"/>
                <a:gd name="T4" fmla="*/ 10 w 11"/>
                <a:gd name="T5" fmla="*/ 5 h 13"/>
                <a:gd name="T6" fmla="*/ 4 w 11"/>
                <a:gd name="T7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3">
                  <a:moveTo>
                    <a:pt x="4" y="13"/>
                  </a:moveTo>
                  <a:cubicBezTo>
                    <a:pt x="2" y="9"/>
                    <a:pt x="0" y="6"/>
                    <a:pt x="0" y="2"/>
                  </a:cubicBezTo>
                  <a:cubicBezTo>
                    <a:pt x="4" y="0"/>
                    <a:pt x="8" y="2"/>
                    <a:pt x="10" y="5"/>
                  </a:cubicBezTo>
                  <a:cubicBezTo>
                    <a:pt x="11" y="7"/>
                    <a:pt x="8" y="10"/>
                    <a:pt x="4" y="13"/>
                  </a:cubicBezTo>
                  <a:close/>
                </a:path>
              </a:pathLst>
            </a:custGeom>
            <a:solidFill>
              <a:srgbClr val="CDC5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89" name="Freeform 256">
              <a:extLst>
                <a:ext uri="{FF2B5EF4-FFF2-40B4-BE49-F238E27FC236}">
                  <a16:creationId xmlns:a16="http://schemas.microsoft.com/office/drawing/2014/main" id="{82190D3A-E90E-45F6-BCDF-6E3BEBBF82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6088" y="3009901"/>
              <a:ext cx="38100" cy="68263"/>
            </a:xfrm>
            <a:custGeom>
              <a:avLst/>
              <a:gdLst>
                <a:gd name="T0" fmla="*/ 3 w 10"/>
                <a:gd name="T1" fmla="*/ 18 h 18"/>
                <a:gd name="T2" fmla="*/ 0 w 10"/>
                <a:gd name="T3" fmla="*/ 0 h 18"/>
                <a:gd name="T4" fmla="*/ 3 w 10"/>
                <a:gd name="T5" fmla="*/ 0 h 18"/>
                <a:gd name="T6" fmla="*/ 6 w 10"/>
                <a:gd name="T7" fmla="*/ 9 h 18"/>
                <a:gd name="T8" fmla="*/ 6 w 10"/>
                <a:gd name="T9" fmla="*/ 18 h 18"/>
                <a:gd name="T10" fmla="*/ 3 w 10"/>
                <a:gd name="T1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8">
                  <a:moveTo>
                    <a:pt x="3" y="18"/>
                  </a:moveTo>
                  <a:cubicBezTo>
                    <a:pt x="4" y="11"/>
                    <a:pt x="1" y="6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4" y="3"/>
                    <a:pt x="5" y="6"/>
                    <a:pt x="6" y="9"/>
                  </a:cubicBezTo>
                  <a:cubicBezTo>
                    <a:pt x="9" y="12"/>
                    <a:pt x="10" y="15"/>
                    <a:pt x="6" y="18"/>
                  </a:cubicBezTo>
                  <a:cubicBezTo>
                    <a:pt x="5" y="18"/>
                    <a:pt x="4" y="18"/>
                    <a:pt x="3" y="18"/>
                  </a:cubicBezTo>
                  <a:close/>
                </a:path>
              </a:pathLst>
            </a:custGeom>
            <a:solidFill>
              <a:srgbClr val="373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90" name="Freeform 257">
              <a:extLst>
                <a:ext uri="{FF2B5EF4-FFF2-40B4-BE49-F238E27FC236}">
                  <a16:creationId xmlns:a16="http://schemas.microsoft.com/office/drawing/2014/main" id="{6A18F0CF-5ED0-468E-8496-011E48DE5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4513" y="2957513"/>
              <a:ext cx="49213" cy="33338"/>
            </a:xfrm>
            <a:custGeom>
              <a:avLst/>
              <a:gdLst>
                <a:gd name="T0" fmla="*/ 0 w 13"/>
                <a:gd name="T1" fmla="*/ 5 h 9"/>
                <a:gd name="T2" fmla="*/ 12 w 13"/>
                <a:gd name="T3" fmla="*/ 1 h 9"/>
                <a:gd name="T4" fmla="*/ 13 w 13"/>
                <a:gd name="T5" fmla="*/ 4 h 9"/>
                <a:gd name="T6" fmla="*/ 0 w 13"/>
                <a:gd name="T7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9">
                  <a:moveTo>
                    <a:pt x="0" y="5"/>
                  </a:moveTo>
                  <a:cubicBezTo>
                    <a:pt x="5" y="0"/>
                    <a:pt x="8" y="1"/>
                    <a:pt x="12" y="1"/>
                  </a:cubicBezTo>
                  <a:cubicBezTo>
                    <a:pt x="12" y="1"/>
                    <a:pt x="13" y="3"/>
                    <a:pt x="13" y="4"/>
                  </a:cubicBezTo>
                  <a:cubicBezTo>
                    <a:pt x="10" y="9"/>
                    <a:pt x="6" y="6"/>
                    <a:pt x="0" y="5"/>
                  </a:cubicBezTo>
                  <a:close/>
                </a:path>
              </a:pathLst>
            </a:custGeom>
            <a:solidFill>
              <a:srgbClr val="CBC3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91" name="Freeform 258">
              <a:extLst>
                <a:ext uri="{FF2B5EF4-FFF2-40B4-BE49-F238E27FC236}">
                  <a16:creationId xmlns:a16="http://schemas.microsoft.com/office/drawing/2014/main" id="{378E9AFE-E1DB-44E7-9A26-2E1DE4669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2238" y="3138488"/>
              <a:ext cx="147638" cy="90488"/>
            </a:xfrm>
            <a:custGeom>
              <a:avLst/>
              <a:gdLst>
                <a:gd name="T0" fmla="*/ 9 w 39"/>
                <a:gd name="T1" fmla="*/ 24 h 24"/>
                <a:gd name="T2" fmla="*/ 2 w 39"/>
                <a:gd name="T3" fmla="*/ 20 h 24"/>
                <a:gd name="T4" fmla="*/ 0 w 39"/>
                <a:gd name="T5" fmla="*/ 17 h 24"/>
                <a:gd name="T6" fmla="*/ 5 w 39"/>
                <a:gd name="T7" fmla="*/ 3 h 24"/>
                <a:gd name="T8" fmla="*/ 8 w 39"/>
                <a:gd name="T9" fmla="*/ 1 h 24"/>
                <a:gd name="T10" fmla="*/ 14 w 39"/>
                <a:gd name="T11" fmla="*/ 2 h 24"/>
                <a:gd name="T12" fmla="*/ 22 w 39"/>
                <a:gd name="T13" fmla="*/ 1 h 24"/>
                <a:gd name="T14" fmla="*/ 39 w 39"/>
                <a:gd name="T15" fmla="*/ 3 h 24"/>
                <a:gd name="T16" fmla="*/ 31 w 39"/>
                <a:gd name="T17" fmla="*/ 17 h 24"/>
                <a:gd name="T18" fmla="*/ 9 w 39"/>
                <a:gd name="T1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" h="24">
                  <a:moveTo>
                    <a:pt x="9" y="24"/>
                  </a:moveTo>
                  <a:cubicBezTo>
                    <a:pt x="7" y="22"/>
                    <a:pt x="3" y="24"/>
                    <a:pt x="2" y="20"/>
                  </a:cubicBezTo>
                  <a:cubicBezTo>
                    <a:pt x="1" y="20"/>
                    <a:pt x="0" y="19"/>
                    <a:pt x="0" y="17"/>
                  </a:cubicBezTo>
                  <a:cubicBezTo>
                    <a:pt x="1" y="12"/>
                    <a:pt x="1" y="7"/>
                    <a:pt x="5" y="3"/>
                  </a:cubicBezTo>
                  <a:cubicBezTo>
                    <a:pt x="6" y="2"/>
                    <a:pt x="7" y="1"/>
                    <a:pt x="8" y="1"/>
                  </a:cubicBezTo>
                  <a:cubicBezTo>
                    <a:pt x="10" y="0"/>
                    <a:pt x="14" y="0"/>
                    <a:pt x="14" y="2"/>
                  </a:cubicBezTo>
                  <a:cubicBezTo>
                    <a:pt x="18" y="10"/>
                    <a:pt x="19" y="1"/>
                    <a:pt x="22" y="1"/>
                  </a:cubicBezTo>
                  <a:cubicBezTo>
                    <a:pt x="28" y="1"/>
                    <a:pt x="34" y="0"/>
                    <a:pt x="39" y="3"/>
                  </a:cubicBezTo>
                  <a:cubicBezTo>
                    <a:pt x="37" y="8"/>
                    <a:pt x="35" y="13"/>
                    <a:pt x="31" y="17"/>
                  </a:cubicBezTo>
                  <a:cubicBezTo>
                    <a:pt x="25" y="22"/>
                    <a:pt x="17" y="24"/>
                    <a:pt x="9" y="24"/>
                  </a:cubicBezTo>
                  <a:close/>
                </a:path>
              </a:pathLst>
            </a:custGeom>
            <a:solidFill>
              <a:srgbClr val="E099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92" name="Freeform 259">
              <a:extLst>
                <a:ext uri="{FF2B5EF4-FFF2-40B4-BE49-F238E27FC236}">
                  <a16:creationId xmlns:a16="http://schemas.microsoft.com/office/drawing/2014/main" id="{F5F75E5C-B6E0-465E-880D-705D37DCD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4463" y="3059113"/>
              <a:ext cx="90488" cy="109538"/>
            </a:xfrm>
            <a:custGeom>
              <a:avLst/>
              <a:gdLst>
                <a:gd name="T0" fmla="*/ 22 w 24"/>
                <a:gd name="T1" fmla="*/ 11 h 29"/>
                <a:gd name="T2" fmla="*/ 0 w 24"/>
                <a:gd name="T3" fmla="*/ 10 h 29"/>
                <a:gd name="T4" fmla="*/ 19 w 24"/>
                <a:gd name="T5" fmla="*/ 7 h 29"/>
                <a:gd name="T6" fmla="*/ 22 w 24"/>
                <a:gd name="T7" fmla="*/ 1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9">
                  <a:moveTo>
                    <a:pt x="22" y="11"/>
                  </a:moveTo>
                  <a:cubicBezTo>
                    <a:pt x="14" y="29"/>
                    <a:pt x="8" y="10"/>
                    <a:pt x="0" y="10"/>
                  </a:cubicBezTo>
                  <a:cubicBezTo>
                    <a:pt x="6" y="0"/>
                    <a:pt x="13" y="7"/>
                    <a:pt x="19" y="7"/>
                  </a:cubicBezTo>
                  <a:cubicBezTo>
                    <a:pt x="22" y="7"/>
                    <a:pt x="24" y="8"/>
                    <a:pt x="22" y="11"/>
                  </a:cubicBezTo>
                  <a:close/>
                </a:path>
              </a:pathLst>
            </a:custGeom>
            <a:solidFill>
              <a:srgbClr val="D0A6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93" name="Freeform 260">
              <a:extLst>
                <a:ext uri="{FF2B5EF4-FFF2-40B4-BE49-F238E27FC236}">
                  <a16:creationId xmlns:a16="http://schemas.microsoft.com/office/drawing/2014/main" id="{E3FDD9AC-1D3B-48EE-B97A-F3D64DE16C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1913" y="3135313"/>
              <a:ext cx="87313" cy="71438"/>
            </a:xfrm>
            <a:custGeom>
              <a:avLst/>
              <a:gdLst>
                <a:gd name="T0" fmla="*/ 23 w 23"/>
                <a:gd name="T1" fmla="*/ 4 h 19"/>
                <a:gd name="T2" fmla="*/ 17 w 23"/>
                <a:gd name="T3" fmla="*/ 19 h 19"/>
                <a:gd name="T4" fmla="*/ 7 w 23"/>
                <a:gd name="T5" fmla="*/ 17 h 19"/>
                <a:gd name="T6" fmla="*/ 8 w 23"/>
                <a:gd name="T7" fmla="*/ 4 h 19"/>
                <a:gd name="T8" fmla="*/ 16 w 23"/>
                <a:gd name="T9" fmla="*/ 2 h 19"/>
                <a:gd name="T10" fmla="*/ 23 w 23"/>
                <a:gd name="T11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19">
                  <a:moveTo>
                    <a:pt x="23" y="4"/>
                  </a:moveTo>
                  <a:cubicBezTo>
                    <a:pt x="21" y="9"/>
                    <a:pt x="19" y="14"/>
                    <a:pt x="17" y="19"/>
                  </a:cubicBezTo>
                  <a:cubicBezTo>
                    <a:pt x="15" y="16"/>
                    <a:pt x="10" y="18"/>
                    <a:pt x="7" y="17"/>
                  </a:cubicBezTo>
                  <a:cubicBezTo>
                    <a:pt x="0" y="12"/>
                    <a:pt x="2" y="8"/>
                    <a:pt x="8" y="4"/>
                  </a:cubicBezTo>
                  <a:cubicBezTo>
                    <a:pt x="11" y="3"/>
                    <a:pt x="13" y="2"/>
                    <a:pt x="16" y="2"/>
                  </a:cubicBezTo>
                  <a:cubicBezTo>
                    <a:pt x="20" y="0"/>
                    <a:pt x="21" y="1"/>
                    <a:pt x="23" y="4"/>
                  </a:cubicBezTo>
                  <a:close/>
                </a:path>
              </a:pathLst>
            </a:custGeom>
            <a:solidFill>
              <a:srgbClr val="8D5C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94" name="Freeform 261">
              <a:extLst>
                <a:ext uri="{FF2B5EF4-FFF2-40B4-BE49-F238E27FC236}">
                  <a16:creationId xmlns:a16="http://schemas.microsoft.com/office/drawing/2014/main" id="{C7118EAB-C4AB-42E6-B175-E2642F6CA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9250" y="3168651"/>
              <a:ext cx="82550" cy="63500"/>
            </a:xfrm>
            <a:custGeom>
              <a:avLst/>
              <a:gdLst>
                <a:gd name="T0" fmla="*/ 3 w 22"/>
                <a:gd name="T1" fmla="*/ 8 h 17"/>
                <a:gd name="T2" fmla="*/ 2 w 22"/>
                <a:gd name="T3" fmla="*/ 8 h 17"/>
                <a:gd name="T4" fmla="*/ 1 w 22"/>
                <a:gd name="T5" fmla="*/ 8 h 17"/>
                <a:gd name="T6" fmla="*/ 9 w 22"/>
                <a:gd name="T7" fmla="*/ 3 h 17"/>
                <a:gd name="T8" fmla="*/ 20 w 22"/>
                <a:gd name="T9" fmla="*/ 8 h 17"/>
                <a:gd name="T10" fmla="*/ 20 w 22"/>
                <a:gd name="T11" fmla="*/ 15 h 17"/>
                <a:gd name="T12" fmla="*/ 13 w 22"/>
                <a:gd name="T13" fmla="*/ 13 h 17"/>
                <a:gd name="T14" fmla="*/ 3 w 22"/>
                <a:gd name="T15" fmla="*/ 8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17">
                  <a:moveTo>
                    <a:pt x="3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0"/>
                    <a:pt x="5" y="2"/>
                    <a:pt x="9" y="3"/>
                  </a:cubicBezTo>
                  <a:cubicBezTo>
                    <a:pt x="13" y="3"/>
                    <a:pt x="15" y="8"/>
                    <a:pt x="20" y="8"/>
                  </a:cubicBezTo>
                  <a:cubicBezTo>
                    <a:pt x="22" y="10"/>
                    <a:pt x="22" y="13"/>
                    <a:pt x="20" y="15"/>
                  </a:cubicBezTo>
                  <a:cubicBezTo>
                    <a:pt x="18" y="17"/>
                    <a:pt x="15" y="15"/>
                    <a:pt x="13" y="13"/>
                  </a:cubicBezTo>
                  <a:cubicBezTo>
                    <a:pt x="10" y="11"/>
                    <a:pt x="8" y="7"/>
                    <a:pt x="3" y="8"/>
                  </a:cubicBezTo>
                  <a:close/>
                </a:path>
              </a:pathLst>
            </a:custGeom>
            <a:solidFill>
              <a:srgbClr val="867F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95" name="Freeform 262">
              <a:extLst>
                <a:ext uri="{FF2B5EF4-FFF2-40B4-BE49-F238E27FC236}">
                  <a16:creationId xmlns:a16="http://schemas.microsoft.com/office/drawing/2014/main" id="{EBC7FBF7-860A-4E65-B048-B348942E8F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0013" y="3100388"/>
              <a:ext cx="79375" cy="57150"/>
            </a:xfrm>
            <a:custGeom>
              <a:avLst/>
              <a:gdLst>
                <a:gd name="T0" fmla="*/ 13 w 21"/>
                <a:gd name="T1" fmla="*/ 13 h 15"/>
                <a:gd name="T2" fmla="*/ 6 w 21"/>
                <a:gd name="T3" fmla="*/ 11 h 15"/>
                <a:gd name="T4" fmla="*/ 2 w 21"/>
                <a:gd name="T5" fmla="*/ 5 h 15"/>
                <a:gd name="T6" fmla="*/ 9 w 21"/>
                <a:gd name="T7" fmla="*/ 1 h 15"/>
                <a:gd name="T8" fmla="*/ 20 w 21"/>
                <a:gd name="T9" fmla="*/ 8 h 15"/>
                <a:gd name="T10" fmla="*/ 12 w 21"/>
                <a:gd name="T11" fmla="*/ 13 h 15"/>
                <a:gd name="T12" fmla="*/ 13 w 21"/>
                <a:gd name="T13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5">
                  <a:moveTo>
                    <a:pt x="13" y="13"/>
                  </a:moveTo>
                  <a:cubicBezTo>
                    <a:pt x="11" y="12"/>
                    <a:pt x="8" y="11"/>
                    <a:pt x="6" y="11"/>
                  </a:cubicBezTo>
                  <a:cubicBezTo>
                    <a:pt x="5" y="9"/>
                    <a:pt x="0" y="9"/>
                    <a:pt x="2" y="5"/>
                  </a:cubicBezTo>
                  <a:cubicBezTo>
                    <a:pt x="4" y="3"/>
                    <a:pt x="6" y="0"/>
                    <a:pt x="9" y="1"/>
                  </a:cubicBezTo>
                  <a:cubicBezTo>
                    <a:pt x="13" y="3"/>
                    <a:pt x="18" y="4"/>
                    <a:pt x="20" y="8"/>
                  </a:cubicBezTo>
                  <a:cubicBezTo>
                    <a:pt x="21" y="15"/>
                    <a:pt x="14" y="10"/>
                    <a:pt x="12" y="13"/>
                  </a:cubicBezTo>
                  <a:lnTo>
                    <a:pt x="13" y="13"/>
                  </a:lnTo>
                  <a:close/>
                </a:path>
              </a:pathLst>
            </a:custGeom>
            <a:solidFill>
              <a:srgbClr val="BD8A5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96" name="Freeform 263">
              <a:extLst>
                <a:ext uri="{FF2B5EF4-FFF2-40B4-BE49-F238E27FC236}">
                  <a16:creationId xmlns:a16="http://schemas.microsoft.com/office/drawing/2014/main" id="{2AC730CF-8A93-409E-9C27-8969762C6D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5900" y="3073401"/>
              <a:ext cx="60325" cy="57150"/>
            </a:xfrm>
            <a:custGeom>
              <a:avLst/>
              <a:gdLst>
                <a:gd name="T0" fmla="*/ 3 w 16"/>
                <a:gd name="T1" fmla="*/ 7 h 15"/>
                <a:gd name="T2" fmla="*/ 0 w 16"/>
                <a:gd name="T3" fmla="*/ 3 h 15"/>
                <a:gd name="T4" fmla="*/ 14 w 16"/>
                <a:gd name="T5" fmla="*/ 12 h 15"/>
                <a:gd name="T6" fmla="*/ 9 w 16"/>
                <a:gd name="T7" fmla="*/ 15 h 15"/>
                <a:gd name="T8" fmla="*/ 3 w 16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3" y="7"/>
                  </a:moveTo>
                  <a:cubicBezTo>
                    <a:pt x="2" y="6"/>
                    <a:pt x="1" y="5"/>
                    <a:pt x="0" y="3"/>
                  </a:cubicBezTo>
                  <a:cubicBezTo>
                    <a:pt x="8" y="0"/>
                    <a:pt x="11" y="6"/>
                    <a:pt x="14" y="12"/>
                  </a:cubicBezTo>
                  <a:cubicBezTo>
                    <a:pt x="16" y="15"/>
                    <a:pt x="12" y="15"/>
                    <a:pt x="9" y="15"/>
                  </a:cubicBezTo>
                  <a:cubicBezTo>
                    <a:pt x="6" y="14"/>
                    <a:pt x="5" y="10"/>
                    <a:pt x="3" y="7"/>
                  </a:cubicBezTo>
                  <a:close/>
                </a:path>
              </a:pathLst>
            </a:custGeom>
            <a:solidFill>
              <a:srgbClr val="CEC3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97" name="Freeform 264">
              <a:extLst>
                <a:ext uri="{FF2B5EF4-FFF2-40B4-BE49-F238E27FC236}">
                  <a16:creationId xmlns:a16="http://schemas.microsoft.com/office/drawing/2014/main" id="{FA8EDADF-9D9E-4298-BD72-F733FB69B1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9713" y="3149601"/>
              <a:ext cx="44450" cy="52388"/>
            </a:xfrm>
            <a:custGeom>
              <a:avLst/>
              <a:gdLst>
                <a:gd name="T0" fmla="*/ 0 w 12"/>
                <a:gd name="T1" fmla="*/ 14 h 14"/>
                <a:gd name="T2" fmla="*/ 8 w 12"/>
                <a:gd name="T3" fmla="*/ 0 h 14"/>
                <a:gd name="T4" fmla="*/ 0 w 12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4">
                  <a:moveTo>
                    <a:pt x="0" y="14"/>
                  </a:moveTo>
                  <a:cubicBezTo>
                    <a:pt x="0" y="8"/>
                    <a:pt x="2" y="3"/>
                    <a:pt x="8" y="0"/>
                  </a:cubicBezTo>
                  <a:cubicBezTo>
                    <a:pt x="12" y="8"/>
                    <a:pt x="6" y="11"/>
                    <a:pt x="0" y="14"/>
                  </a:cubicBezTo>
                  <a:close/>
                </a:path>
              </a:pathLst>
            </a:custGeom>
            <a:solidFill>
              <a:srgbClr val="E0A2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98" name="Freeform 265">
              <a:extLst>
                <a:ext uri="{FF2B5EF4-FFF2-40B4-BE49-F238E27FC236}">
                  <a16:creationId xmlns:a16="http://schemas.microsoft.com/office/drawing/2014/main" id="{E03229BA-F837-4393-80DD-6405623ECE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4463" y="3130551"/>
              <a:ext cx="60325" cy="49213"/>
            </a:xfrm>
            <a:custGeom>
              <a:avLst/>
              <a:gdLst>
                <a:gd name="T0" fmla="*/ 0 w 16"/>
                <a:gd name="T1" fmla="*/ 5 h 13"/>
                <a:gd name="T2" fmla="*/ 8 w 16"/>
                <a:gd name="T3" fmla="*/ 0 h 13"/>
                <a:gd name="T4" fmla="*/ 16 w 16"/>
                <a:gd name="T5" fmla="*/ 3 h 13"/>
                <a:gd name="T6" fmla="*/ 11 w 16"/>
                <a:gd name="T7" fmla="*/ 13 h 13"/>
                <a:gd name="T8" fmla="*/ 0 w 16"/>
                <a:gd name="T9" fmla="*/ 5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3">
                  <a:moveTo>
                    <a:pt x="0" y="5"/>
                  </a:moveTo>
                  <a:cubicBezTo>
                    <a:pt x="3" y="3"/>
                    <a:pt x="6" y="2"/>
                    <a:pt x="8" y="0"/>
                  </a:cubicBezTo>
                  <a:cubicBezTo>
                    <a:pt x="11" y="1"/>
                    <a:pt x="13" y="2"/>
                    <a:pt x="16" y="3"/>
                  </a:cubicBezTo>
                  <a:cubicBezTo>
                    <a:pt x="13" y="5"/>
                    <a:pt x="13" y="9"/>
                    <a:pt x="11" y="13"/>
                  </a:cubicBezTo>
                  <a:cubicBezTo>
                    <a:pt x="12" y="3"/>
                    <a:pt x="5" y="6"/>
                    <a:pt x="0" y="5"/>
                  </a:cubicBezTo>
                  <a:close/>
                </a:path>
              </a:pathLst>
            </a:custGeom>
            <a:solidFill>
              <a:srgbClr val="8D5C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99" name="Freeform 266">
              <a:extLst>
                <a:ext uri="{FF2B5EF4-FFF2-40B4-BE49-F238E27FC236}">
                  <a16:creationId xmlns:a16="http://schemas.microsoft.com/office/drawing/2014/main" id="{5C0A76F5-F815-43C0-81D9-9F4569CC2CC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" y="2665413"/>
              <a:ext cx="117475" cy="182563"/>
            </a:xfrm>
            <a:custGeom>
              <a:avLst/>
              <a:gdLst>
                <a:gd name="T0" fmla="*/ 26 w 31"/>
                <a:gd name="T1" fmla="*/ 23 h 48"/>
                <a:gd name="T2" fmla="*/ 20 w 31"/>
                <a:gd name="T3" fmla="*/ 33 h 48"/>
                <a:gd name="T4" fmla="*/ 13 w 31"/>
                <a:gd name="T5" fmla="*/ 48 h 48"/>
                <a:gd name="T6" fmla="*/ 6 w 31"/>
                <a:gd name="T7" fmla="*/ 38 h 48"/>
                <a:gd name="T8" fmla="*/ 4 w 31"/>
                <a:gd name="T9" fmla="*/ 18 h 48"/>
                <a:gd name="T10" fmla="*/ 18 w 31"/>
                <a:gd name="T11" fmla="*/ 1 h 48"/>
                <a:gd name="T12" fmla="*/ 28 w 31"/>
                <a:gd name="T13" fmla="*/ 4 h 48"/>
                <a:gd name="T14" fmla="*/ 26 w 31"/>
                <a:gd name="T15" fmla="*/ 2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48">
                  <a:moveTo>
                    <a:pt x="26" y="23"/>
                  </a:moveTo>
                  <a:cubicBezTo>
                    <a:pt x="22" y="26"/>
                    <a:pt x="19" y="27"/>
                    <a:pt x="20" y="33"/>
                  </a:cubicBezTo>
                  <a:cubicBezTo>
                    <a:pt x="21" y="38"/>
                    <a:pt x="21" y="46"/>
                    <a:pt x="13" y="48"/>
                  </a:cubicBezTo>
                  <a:cubicBezTo>
                    <a:pt x="7" y="48"/>
                    <a:pt x="8" y="42"/>
                    <a:pt x="6" y="38"/>
                  </a:cubicBezTo>
                  <a:cubicBezTo>
                    <a:pt x="5" y="32"/>
                    <a:pt x="0" y="26"/>
                    <a:pt x="4" y="18"/>
                  </a:cubicBezTo>
                  <a:cubicBezTo>
                    <a:pt x="5" y="10"/>
                    <a:pt x="9" y="3"/>
                    <a:pt x="18" y="1"/>
                  </a:cubicBezTo>
                  <a:cubicBezTo>
                    <a:pt x="22" y="2"/>
                    <a:pt x="26" y="0"/>
                    <a:pt x="28" y="4"/>
                  </a:cubicBezTo>
                  <a:cubicBezTo>
                    <a:pt x="31" y="11"/>
                    <a:pt x="27" y="17"/>
                    <a:pt x="26" y="23"/>
                  </a:cubicBezTo>
                  <a:close/>
                </a:path>
              </a:pathLst>
            </a:custGeom>
            <a:solidFill>
              <a:srgbClr val="B975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00" name="Freeform 267">
              <a:extLst>
                <a:ext uri="{FF2B5EF4-FFF2-40B4-BE49-F238E27FC236}">
                  <a16:creationId xmlns:a16="http://schemas.microsoft.com/office/drawing/2014/main" id="{7870D39E-DBB2-456D-AB89-F867099ECBB2}"/>
                </a:ext>
              </a:extLst>
            </p:cNvPr>
            <p:cNvSpPr>
              <a:spLocks/>
            </p:cNvSpPr>
            <p:nvPr/>
          </p:nvSpPr>
          <p:spPr bwMode="auto">
            <a:xfrm>
              <a:off x="887413" y="2813051"/>
              <a:ext cx="153988" cy="109538"/>
            </a:xfrm>
            <a:custGeom>
              <a:avLst/>
              <a:gdLst>
                <a:gd name="T0" fmla="*/ 33 w 41"/>
                <a:gd name="T1" fmla="*/ 18 h 29"/>
                <a:gd name="T2" fmla="*/ 9 w 41"/>
                <a:gd name="T3" fmla="*/ 26 h 29"/>
                <a:gd name="T4" fmla="*/ 1 w 41"/>
                <a:gd name="T5" fmla="*/ 24 h 29"/>
                <a:gd name="T6" fmla="*/ 6 w 41"/>
                <a:gd name="T7" fmla="*/ 14 h 29"/>
                <a:gd name="T8" fmla="*/ 40 w 41"/>
                <a:gd name="T9" fmla="*/ 0 h 29"/>
                <a:gd name="T10" fmla="*/ 33 w 41"/>
                <a:gd name="T11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9">
                  <a:moveTo>
                    <a:pt x="33" y="18"/>
                  </a:moveTo>
                  <a:cubicBezTo>
                    <a:pt x="25" y="20"/>
                    <a:pt x="17" y="24"/>
                    <a:pt x="9" y="26"/>
                  </a:cubicBezTo>
                  <a:cubicBezTo>
                    <a:pt x="7" y="27"/>
                    <a:pt x="2" y="29"/>
                    <a:pt x="1" y="24"/>
                  </a:cubicBezTo>
                  <a:cubicBezTo>
                    <a:pt x="0" y="20"/>
                    <a:pt x="0" y="15"/>
                    <a:pt x="6" y="14"/>
                  </a:cubicBezTo>
                  <a:cubicBezTo>
                    <a:pt x="18" y="12"/>
                    <a:pt x="28" y="4"/>
                    <a:pt x="40" y="0"/>
                  </a:cubicBezTo>
                  <a:cubicBezTo>
                    <a:pt x="36" y="5"/>
                    <a:pt x="41" y="14"/>
                    <a:pt x="33" y="18"/>
                  </a:cubicBezTo>
                  <a:close/>
                </a:path>
              </a:pathLst>
            </a:custGeom>
            <a:solidFill>
              <a:srgbClr val="BF786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01" name="Freeform 268">
              <a:extLst>
                <a:ext uri="{FF2B5EF4-FFF2-40B4-BE49-F238E27FC236}">
                  <a16:creationId xmlns:a16="http://schemas.microsoft.com/office/drawing/2014/main" id="{6EF99A79-E1BE-4BF0-93A3-D68AB4F09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901700" y="2733676"/>
              <a:ext cx="139700" cy="114300"/>
            </a:xfrm>
            <a:custGeom>
              <a:avLst/>
              <a:gdLst>
                <a:gd name="T0" fmla="*/ 34 w 37"/>
                <a:gd name="T1" fmla="*/ 16 h 30"/>
                <a:gd name="T2" fmla="*/ 0 w 37"/>
                <a:gd name="T3" fmla="*/ 30 h 30"/>
                <a:gd name="T4" fmla="*/ 4 w 37"/>
                <a:gd name="T5" fmla="*/ 15 h 30"/>
                <a:gd name="T6" fmla="*/ 22 w 37"/>
                <a:gd name="T7" fmla="*/ 5 h 30"/>
                <a:gd name="T8" fmla="*/ 24 w 37"/>
                <a:gd name="T9" fmla="*/ 5 h 30"/>
                <a:gd name="T10" fmla="*/ 34 w 37"/>
                <a:gd name="T11" fmla="*/ 1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30">
                  <a:moveTo>
                    <a:pt x="34" y="16"/>
                  </a:moveTo>
                  <a:cubicBezTo>
                    <a:pt x="24" y="22"/>
                    <a:pt x="14" y="29"/>
                    <a:pt x="0" y="30"/>
                  </a:cubicBezTo>
                  <a:cubicBezTo>
                    <a:pt x="1" y="24"/>
                    <a:pt x="1" y="20"/>
                    <a:pt x="4" y="15"/>
                  </a:cubicBezTo>
                  <a:cubicBezTo>
                    <a:pt x="9" y="10"/>
                    <a:pt x="16" y="8"/>
                    <a:pt x="22" y="5"/>
                  </a:cubicBezTo>
                  <a:cubicBezTo>
                    <a:pt x="23" y="5"/>
                    <a:pt x="24" y="5"/>
                    <a:pt x="24" y="5"/>
                  </a:cubicBezTo>
                  <a:cubicBezTo>
                    <a:pt x="37" y="0"/>
                    <a:pt x="35" y="9"/>
                    <a:pt x="34" y="16"/>
                  </a:cubicBezTo>
                  <a:close/>
                </a:path>
              </a:pathLst>
            </a:custGeom>
            <a:solidFill>
              <a:srgbClr val="C07C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02" name="Freeform 269">
              <a:extLst>
                <a:ext uri="{FF2B5EF4-FFF2-40B4-BE49-F238E27FC236}">
                  <a16:creationId xmlns:a16="http://schemas.microsoft.com/office/drawing/2014/main" id="{D1270C00-9366-44BA-8F04-B90BEA43A0B6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750" y="2662238"/>
              <a:ext cx="109538" cy="123825"/>
            </a:xfrm>
            <a:custGeom>
              <a:avLst/>
              <a:gdLst>
                <a:gd name="T0" fmla="*/ 0 w 29"/>
                <a:gd name="T1" fmla="*/ 31 h 33"/>
                <a:gd name="T2" fmla="*/ 1 w 29"/>
                <a:gd name="T3" fmla="*/ 24 h 33"/>
                <a:gd name="T4" fmla="*/ 11 w 29"/>
                <a:gd name="T5" fmla="*/ 2 h 33"/>
                <a:gd name="T6" fmla="*/ 20 w 29"/>
                <a:gd name="T7" fmla="*/ 0 h 33"/>
                <a:gd name="T8" fmla="*/ 19 w 29"/>
                <a:gd name="T9" fmla="*/ 24 h 33"/>
                <a:gd name="T10" fmla="*/ 19 w 29"/>
                <a:gd name="T11" fmla="*/ 24 h 33"/>
                <a:gd name="T12" fmla="*/ 0 w 29"/>
                <a:gd name="T13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33">
                  <a:moveTo>
                    <a:pt x="0" y="31"/>
                  </a:moveTo>
                  <a:cubicBezTo>
                    <a:pt x="0" y="29"/>
                    <a:pt x="1" y="26"/>
                    <a:pt x="1" y="24"/>
                  </a:cubicBezTo>
                  <a:cubicBezTo>
                    <a:pt x="5" y="17"/>
                    <a:pt x="8" y="9"/>
                    <a:pt x="11" y="2"/>
                  </a:cubicBezTo>
                  <a:cubicBezTo>
                    <a:pt x="15" y="4"/>
                    <a:pt x="17" y="0"/>
                    <a:pt x="20" y="0"/>
                  </a:cubicBezTo>
                  <a:cubicBezTo>
                    <a:pt x="25" y="8"/>
                    <a:pt x="29" y="16"/>
                    <a:pt x="19" y="24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3" y="28"/>
                    <a:pt x="8" y="33"/>
                    <a:pt x="0" y="31"/>
                  </a:cubicBezTo>
                  <a:close/>
                </a:path>
              </a:pathLst>
            </a:custGeom>
            <a:solidFill>
              <a:srgbClr val="B77C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03" name="Freeform 270">
              <a:extLst>
                <a:ext uri="{FF2B5EF4-FFF2-40B4-BE49-F238E27FC236}">
                  <a16:creationId xmlns:a16="http://schemas.microsoft.com/office/drawing/2014/main" id="{9A3A8148-E266-4D89-8CCF-28BB59BE1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925" y="2738438"/>
              <a:ext cx="82550" cy="184150"/>
            </a:xfrm>
            <a:custGeom>
              <a:avLst/>
              <a:gdLst>
                <a:gd name="T0" fmla="*/ 15 w 22"/>
                <a:gd name="T1" fmla="*/ 20 h 49"/>
                <a:gd name="T2" fmla="*/ 19 w 22"/>
                <a:gd name="T3" fmla="*/ 29 h 49"/>
                <a:gd name="T4" fmla="*/ 21 w 22"/>
                <a:gd name="T5" fmla="*/ 40 h 49"/>
                <a:gd name="T6" fmla="*/ 13 w 22"/>
                <a:gd name="T7" fmla="*/ 41 h 49"/>
                <a:gd name="T8" fmla="*/ 5 w 22"/>
                <a:gd name="T9" fmla="*/ 29 h 49"/>
                <a:gd name="T10" fmla="*/ 7 w 22"/>
                <a:gd name="T11" fmla="*/ 0 h 49"/>
                <a:gd name="T12" fmla="*/ 15 w 22"/>
                <a:gd name="T13" fmla="*/ 2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49">
                  <a:moveTo>
                    <a:pt x="15" y="20"/>
                  </a:moveTo>
                  <a:cubicBezTo>
                    <a:pt x="17" y="23"/>
                    <a:pt x="18" y="26"/>
                    <a:pt x="19" y="29"/>
                  </a:cubicBezTo>
                  <a:cubicBezTo>
                    <a:pt x="22" y="32"/>
                    <a:pt x="22" y="36"/>
                    <a:pt x="21" y="40"/>
                  </a:cubicBezTo>
                  <a:cubicBezTo>
                    <a:pt x="19" y="49"/>
                    <a:pt x="16" y="44"/>
                    <a:pt x="13" y="41"/>
                  </a:cubicBezTo>
                  <a:cubicBezTo>
                    <a:pt x="11" y="37"/>
                    <a:pt x="9" y="32"/>
                    <a:pt x="5" y="29"/>
                  </a:cubicBezTo>
                  <a:cubicBezTo>
                    <a:pt x="2" y="19"/>
                    <a:pt x="0" y="9"/>
                    <a:pt x="7" y="0"/>
                  </a:cubicBezTo>
                  <a:cubicBezTo>
                    <a:pt x="11" y="6"/>
                    <a:pt x="11" y="14"/>
                    <a:pt x="15" y="20"/>
                  </a:cubicBezTo>
                  <a:close/>
                </a:path>
              </a:pathLst>
            </a:custGeom>
            <a:solidFill>
              <a:srgbClr val="BC79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04" name="Freeform 271">
              <a:extLst>
                <a:ext uri="{FF2B5EF4-FFF2-40B4-BE49-F238E27FC236}">
                  <a16:creationId xmlns:a16="http://schemas.microsoft.com/office/drawing/2014/main" id="{33A3A1A3-E0A2-4E87-BF7C-DA3C13846BF1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00" y="2903538"/>
              <a:ext cx="120650" cy="84138"/>
            </a:xfrm>
            <a:custGeom>
              <a:avLst/>
              <a:gdLst>
                <a:gd name="T0" fmla="*/ 29 w 32"/>
                <a:gd name="T1" fmla="*/ 6 h 22"/>
                <a:gd name="T2" fmla="*/ 0 w 32"/>
                <a:gd name="T3" fmla="*/ 22 h 22"/>
                <a:gd name="T4" fmla="*/ 32 w 32"/>
                <a:gd name="T5" fmla="*/ 3 h 22"/>
                <a:gd name="T6" fmla="*/ 29 w 32"/>
                <a:gd name="T7" fmla="*/ 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22">
                  <a:moveTo>
                    <a:pt x="29" y="6"/>
                  </a:moveTo>
                  <a:cubicBezTo>
                    <a:pt x="19" y="11"/>
                    <a:pt x="11" y="19"/>
                    <a:pt x="0" y="22"/>
                  </a:cubicBezTo>
                  <a:cubicBezTo>
                    <a:pt x="1" y="9"/>
                    <a:pt x="16" y="0"/>
                    <a:pt x="32" y="3"/>
                  </a:cubicBezTo>
                  <a:cubicBezTo>
                    <a:pt x="31" y="4"/>
                    <a:pt x="30" y="5"/>
                    <a:pt x="29" y="6"/>
                  </a:cubicBezTo>
                  <a:close/>
                </a:path>
              </a:pathLst>
            </a:custGeom>
            <a:solidFill>
              <a:srgbClr val="B77D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05" name="Freeform 272">
              <a:extLst>
                <a:ext uri="{FF2B5EF4-FFF2-40B4-BE49-F238E27FC236}">
                  <a16:creationId xmlns:a16="http://schemas.microsoft.com/office/drawing/2014/main" id="{3C091218-7299-45D6-B7D1-12FB126CF7BD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850" y="2624138"/>
              <a:ext cx="38100" cy="60325"/>
            </a:xfrm>
            <a:custGeom>
              <a:avLst/>
              <a:gdLst>
                <a:gd name="T0" fmla="*/ 10 w 10"/>
                <a:gd name="T1" fmla="*/ 10 h 16"/>
                <a:gd name="T2" fmla="*/ 3 w 10"/>
                <a:gd name="T3" fmla="*/ 16 h 16"/>
                <a:gd name="T4" fmla="*/ 1 w 10"/>
                <a:gd name="T5" fmla="*/ 12 h 16"/>
                <a:gd name="T6" fmla="*/ 10 w 10"/>
                <a:gd name="T7" fmla="*/ 1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6">
                  <a:moveTo>
                    <a:pt x="10" y="10"/>
                  </a:moveTo>
                  <a:cubicBezTo>
                    <a:pt x="9" y="14"/>
                    <a:pt x="7" y="16"/>
                    <a:pt x="3" y="16"/>
                  </a:cubicBezTo>
                  <a:cubicBezTo>
                    <a:pt x="0" y="16"/>
                    <a:pt x="1" y="14"/>
                    <a:pt x="1" y="12"/>
                  </a:cubicBezTo>
                  <a:cubicBezTo>
                    <a:pt x="4" y="9"/>
                    <a:pt x="4" y="0"/>
                    <a:pt x="10" y="10"/>
                  </a:cubicBezTo>
                  <a:close/>
                </a:path>
              </a:pathLst>
            </a:custGeom>
            <a:solidFill>
              <a:srgbClr val="D8C8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06" name="Freeform 273">
              <a:extLst>
                <a:ext uri="{FF2B5EF4-FFF2-40B4-BE49-F238E27FC236}">
                  <a16:creationId xmlns:a16="http://schemas.microsoft.com/office/drawing/2014/main" id="{713744F5-2864-4B81-9F5F-DBE4503C2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887413" y="2651126"/>
              <a:ext cx="44450" cy="41275"/>
            </a:xfrm>
            <a:custGeom>
              <a:avLst/>
              <a:gdLst>
                <a:gd name="T0" fmla="*/ 10 w 12"/>
                <a:gd name="T1" fmla="*/ 8 h 11"/>
                <a:gd name="T2" fmla="*/ 0 w 12"/>
                <a:gd name="T3" fmla="*/ 5 h 11"/>
                <a:gd name="T4" fmla="*/ 10 w 12"/>
                <a:gd name="T5" fmla="*/ 1 h 11"/>
                <a:gd name="T6" fmla="*/ 10 w 12"/>
                <a:gd name="T7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1">
                  <a:moveTo>
                    <a:pt x="10" y="8"/>
                  </a:moveTo>
                  <a:cubicBezTo>
                    <a:pt x="7" y="7"/>
                    <a:pt x="2" y="11"/>
                    <a:pt x="0" y="5"/>
                  </a:cubicBezTo>
                  <a:cubicBezTo>
                    <a:pt x="3" y="2"/>
                    <a:pt x="6" y="0"/>
                    <a:pt x="10" y="1"/>
                  </a:cubicBezTo>
                  <a:cubicBezTo>
                    <a:pt x="12" y="2"/>
                    <a:pt x="11" y="5"/>
                    <a:pt x="10" y="8"/>
                  </a:cubicBezTo>
                  <a:close/>
                </a:path>
              </a:pathLst>
            </a:custGeom>
            <a:solidFill>
              <a:srgbClr val="DECE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07" name="Freeform 274">
              <a:extLst>
                <a:ext uri="{FF2B5EF4-FFF2-40B4-BE49-F238E27FC236}">
                  <a16:creationId xmlns:a16="http://schemas.microsoft.com/office/drawing/2014/main" id="{07FDC6AF-A5AF-43CE-AEE7-645C9DFD8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2325" y="2733676"/>
              <a:ext cx="30163" cy="79375"/>
            </a:xfrm>
            <a:custGeom>
              <a:avLst/>
              <a:gdLst>
                <a:gd name="T0" fmla="*/ 8 w 8"/>
                <a:gd name="T1" fmla="*/ 21 h 21"/>
                <a:gd name="T2" fmla="*/ 0 w 8"/>
                <a:gd name="T3" fmla="*/ 1 h 21"/>
                <a:gd name="T4" fmla="*/ 3 w 8"/>
                <a:gd name="T5" fmla="*/ 0 h 21"/>
                <a:gd name="T6" fmla="*/ 8 w 8"/>
                <a:gd name="T7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21">
                  <a:moveTo>
                    <a:pt x="8" y="21"/>
                  </a:moveTo>
                  <a:cubicBezTo>
                    <a:pt x="2" y="16"/>
                    <a:pt x="2" y="8"/>
                    <a:pt x="0" y="1"/>
                  </a:cubicBezTo>
                  <a:cubicBezTo>
                    <a:pt x="1" y="1"/>
                    <a:pt x="2" y="1"/>
                    <a:pt x="3" y="0"/>
                  </a:cubicBezTo>
                  <a:cubicBezTo>
                    <a:pt x="5" y="7"/>
                    <a:pt x="7" y="14"/>
                    <a:pt x="8" y="21"/>
                  </a:cubicBezTo>
                  <a:close/>
                </a:path>
              </a:pathLst>
            </a:custGeom>
            <a:solidFill>
              <a:srgbClr val="763D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08" name="Freeform 275">
              <a:extLst>
                <a:ext uri="{FF2B5EF4-FFF2-40B4-BE49-F238E27FC236}">
                  <a16:creationId xmlns:a16="http://schemas.microsoft.com/office/drawing/2014/main" id="{CC86298A-8C21-4FAC-8B1B-09863DA5C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600" y="3040063"/>
              <a:ext cx="112713" cy="139700"/>
            </a:xfrm>
            <a:custGeom>
              <a:avLst/>
              <a:gdLst>
                <a:gd name="T0" fmla="*/ 20 w 30"/>
                <a:gd name="T1" fmla="*/ 36 h 37"/>
                <a:gd name="T2" fmla="*/ 15 w 30"/>
                <a:gd name="T3" fmla="*/ 37 h 37"/>
                <a:gd name="T4" fmla="*/ 4 w 30"/>
                <a:gd name="T5" fmla="*/ 32 h 37"/>
                <a:gd name="T6" fmla="*/ 1 w 30"/>
                <a:gd name="T7" fmla="*/ 14 h 37"/>
                <a:gd name="T8" fmla="*/ 5 w 30"/>
                <a:gd name="T9" fmla="*/ 5 h 37"/>
                <a:gd name="T10" fmla="*/ 13 w 30"/>
                <a:gd name="T11" fmla="*/ 12 h 37"/>
                <a:gd name="T12" fmla="*/ 19 w 30"/>
                <a:gd name="T13" fmla="*/ 4 h 37"/>
                <a:gd name="T14" fmla="*/ 23 w 30"/>
                <a:gd name="T15" fmla="*/ 0 h 37"/>
                <a:gd name="T16" fmla="*/ 28 w 30"/>
                <a:gd name="T17" fmla="*/ 2 h 37"/>
                <a:gd name="T18" fmla="*/ 29 w 30"/>
                <a:gd name="T19" fmla="*/ 8 h 37"/>
                <a:gd name="T20" fmla="*/ 20 w 30"/>
                <a:gd name="T21" fmla="*/ 3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" h="37">
                  <a:moveTo>
                    <a:pt x="20" y="36"/>
                  </a:moveTo>
                  <a:cubicBezTo>
                    <a:pt x="18" y="37"/>
                    <a:pt x="16" y="37"/>
                    <a:pt x="15" y="37"/>
                  </a:cubicBezTo>
                  <a:cubicBezTo>
                    <a:pt x="11" y="35"/>
                    <a:pt x="8" y="34"/>
                    <a:pt x="4" y="32"/>
                  </a:cubicBezTo>
                  <a:cubicBezTo>
                    <a:pt x="4" y="26"/>
                    <a:pt x="10" y="19"/>
                    <a:pt x="1" y="14"/>
                  </a:cubicBezTo>
                  <a:cubicBezTo>
                    <a:pt x="0" y="10"/>
                    <a:pt x="1" y="6"/>
                    <a:pt x="5" y="5"/>
                  </a:cubicBezTo>
                  <a:cubicBezTo>
                    <a:pt x="12" y="3"/>
                    <a:pt x="8" y="12"/>
                    <a:pt x="13" y="12"/>
                  </a:cubicBezTo>
                  <a:cubicBezTo>
                    <a:pt x="13" y="9"/>
                    <a:pt x="16" y="7"/>
                    <a:pt x="19" y="4"/>
                  </a:cubicBezTo>
                  <a:cubicBezTo>
                    <a:pt x="20" y="2"/>
                    <a:pt x="21" y="1"/>
                    <a:pt x="23" y="0"/>
                  </a:cubicBezTo>
                  <a:cubicBezTo>
                    <a:pt x="25" y="0"/>
                    <a:pt x="27" y="0"/>
                    <a:pt x="28" y="2"/>
                  </a:cubicBezTo>
                  <a:cubicBezTo>
                    <a:pt x="29" y="4"/>
                    <a:pt x="29" y="6"/>
                    <a:pt x="29" y="8"/>
                  </a:cubicBezTo>
                  <a:cubicBezTo>
                    <a:pt x="27" y="17"/>
                    <a:pt x="30" y="29"/>
                    <a:pt x="20" y="36"/>
                  </a:cubicBezTo>
                  <a:close/>
                </a:path>
              </a:pathLst>
            </a:custGeom>
            <a:solidFill>
              <a:srgbClr val="CEC2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09" name="Freeform 276">
              <a:extLst>
                <a:ext uri="{FF2B5EF4-FFF2-40B4-BE49-F238E27FC236}">
                  <a16:creationId xmlns:a16="http://schemas.microsoft.com/office/drawing/2014/main" id="{1279B97A-3A8F-4A43-B593-D0EEA32DD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588" y="3013076"/>
              <a:ext cx="117475" cy="155575"/>
            </a:xfrm>
            <a:custGeom>
              <a:avLst/>
              <a:gdLst>
                <a:gd name="T0" fmla="*/ 28 w 31"/>
                <a:gd name="T1" fmla="*/ 4 h 41"/>
                <a:gd name="T2" fmla="*/ 12 w 31"/>
                <a:gd name="T3" fmla="*/ 36 h 41"/>
                <a:gd name="T4" fmla="*/ 9 w 31"/>
                <a:gd name="T5" fmla="*/ 32 h 41"/>
                <a:gd name="T6" fmla="*/ 1 w 31"/>
                <a:gd name="T7" fmla="*/ 7 h 41"/>
                <a:gd name="T8" fmla="*/ 0 w 31"/>
                <a:gd name="T9" fmla="*/ 3 h 41"/>
                <a:gd name="T10" fmla="*/ 7 w 31"/>
                <a:gd name="T11" fmla="*/ 0 h 41"/>
                <a:gd name="T12" fmla="*/ 15 w 31"/>
                <a:gd name="T13" fmla="*/ 11 h 41"/>
                <a:gd name="T14" fmla="*/ 15 w 31"/>
                <a:gd name="T15" fmla="*/ 13 h 41"/>
                <a:gd name="T16" fmla="*/ 14 w 31"/>
                <a:gd name="T17" fmla="*/ 12 h 41"/>
                <a:gd name="T18" fmla="*/ 17 w 31"/>
                <a:gd name="T19" fmla="*/ 3 h 41"/>
                <a:gd name="T20" fmla="*/ 28 w 31"/>
                <a:gd name="T21" fmla="*/ 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41">
                  <a:moveTo>
                    <a:pt x="28" y="4"/>
                  </a:moveTo>
                  <a:cubicBezTo>
                    <a:pt x="31" y="19"/>
                    <a:pt x="23" y="28"/>
                    <a:pt x="12" y="36"/>
                  </a:cubicBezTo>
                  <a:cubicBezTo>
                    <a:pt x="5" y="41"/>
                    <a:pt x="9" y="34"/>
                    <a:pt x="9" y="32"/>
                  </a:cubicBezTo>
                  <a:cubicBezTo>
                    <a:pt x="3" y="24"/>
                    <a:pt x="7" y="14"/>
                    <a:pt x="1" y="7"/>
                  </a:cubicBezTo>
                  <a:cubicBezTo>
                    <a:pt x="0" y="6"/>
                    <a:pt x="0" y="5"/>
                    <a:pt x="0" y="3"/>
                  </a:cubicBezTo>
                  <a:cubicBezTo>
                    <a:pt x="2" y="1"/>
                    <a:pt x="4" y="0"/>
                    <a:pt x="7" y="0"/>
                  </a:cubicBezTo>
                  <a:cubicBezTo>
                    <a:pt x="15" y="1"/>
                    <a:pt x="16" y="6"/>
                    <a:pt x="15" y="11"/>
                  </a:cubicBezTo>
                  <a:cubicBezTo>
                    <a:pt x="14" y="14"/>
                    <a:pt x="17" y="13"/>
                    <a:pt x="15" y="13"/>
                  </a:cubicBezTo>
                  <a:cubicBezTo>
                    <a:pt x="14" y="13"/>
                    <a:pt x="14" y="13"/>
                    <a:pt x="14" y="12"/>
                  </a:cubicBezTo>
                  <a:cubicBezTo>
                    <a:pt x="15" y="9"/>
                    <a:pt x="14" y="5"/>
                    <a:pt x="17" y="3"/>
                  </a:cubicBezTo>
                  <a:cubicBezTo>
                    <a:pt x="21" y="0"/>
                    <a:pt x="25" y="0"/>
                    <a:pt x="28" y="4"/>
                  </a:cubicBezTo>
                  <a:close/>
                </a:path>
              </a:pathLst>
            </a:custGeom>
            <a:solidFill>
              <a:srgbClr val="BA82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10" name="Freeform 277">
              <a:extLst>
                <a:ext uri="{FF2B5EF4-FFF2-40B4-BE49-F238E27FC236}">
                  <a16:creationId xmlns:a16="http://schemas.microsoft.com/office/drawing/2014/main" id="{B00635EA-CB80-48BF-9177-5DF13C41A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8" y="3032126"/>
              <a:ext cx="60325" cy="139700"/>
            </a:xfrm>
            <a:custGeom>
              <a:avLst/>
              <a:gdLst>
                <a:gd name="T0" fmla="*/ 8 w 16"/>
                <a:gd name="T1" fmla="*/ 1 h 37"/>
                <a:gd name="T2" fmla="*/ 16 w 16"/>
                <a:gd name="T3" fmla="*/ 8 h 37"/>
                <a:gd name="T4" fmla="*/ 16 w 16"/>
                <a:gd name="T5" fmla="*/ 27 h 37"/>
                <a:gd name="T6" fmla="*/ 6 w 16"/>
                <a:gd name="T7" fmla="*/ 37 h 37"/>
                <a:gd name="T8" fmla="*/ 5 w 16"/>
                <a:gd name="T9" fmla="*/ 25 h 37"/>
                <a:gd name="T10" fmla="*/ 4 w 16"/>
                <a:gd name="T11" fmla="*/ 9 h 37"/>
                <a:gd name="T12" fmla="*/ 2 w 16"/>
                <a:gd name="T13" fmla="*/ 4 h 37"/>
                <a:gd name="T14" fmla="*/ 8 w 16"/>
                <a:gd name="T1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37">
                  <a:moveTo>
                    <a:pt x="8" y="1"/>
                  </a:moveTo>
                  <a:cubicBezTo>
                    <a:pt x="14" y="0"/>
                    <a:pt x="16" y="3"/>
                    <a:pt x="16" y="8"/>
                  </a:cubicBezTo>
                  <a:cubicBezTo>
                    <a:pt x="16" y="14"/>
                    <a:pt x="16" y="21"/>
                    <a:pt x="16" y="27"/>
                  </a:cubicBezTo>
                  <a:cubicBezTo>
                    <a:pt x="12" y="30"/>
                    <a:pt x="12" y="36"/>
                    <a:pt x="6" y="37"/>
                  </a:cubicBezTo>
                  <a:cubicBezTo>
                    <a:pt x="0" y="33"/>
                    <a:pt x="5" y="29"/>
                    <a:pt x="5" y="25"/>
                  </a:cubicBezTo>
                  <a:cubicBezTo>
                    <a:pt x="6" y="19"/>
                    <a:pt x="8" y="14"/>
                    <a:pt x="4" y="9"/>
                  </a:cubicBezTo>
                  <a:cubicBezTo>
                    <a:pt x="2" y="8"/>
                    <a:pt x="1" y="6"/>
                    <a:pt x="2" y="4"/>
                  </a:cubicBezTo>
                  <a:cubicBezTo>
                    <a:pt x="3" y="1"/>
                    <a:pt x="5" y="0"/>
                    <a:pt x="8" y="1"/>
                  </a:cubicBezTo>
                  <a:close/>
                </a:path>
              </a:pathLst>
            </a:custGeom>
            <a:solidFill>
              <a:srgbClr val="E8D7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11" name="Freeform 278">
              <a:extLst>
                <a:ext uri="{FF2B5EF4-FFF2-40B4-BE49-F238E27FC236}">
                  <a16:creationId xmlns:a16="http://schemas.microsoft.com/office/drawing/2014/main" id="{A6F74A82-6D4D-41EC-BE14-11B321F890A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325" y="3078163"/>
              <a:ext cx="82550" cy="82550"/>
            </a:xfrm>
            <a:custGeom>
              <a:avLst/>
              <a:gdLst>
                <a:gd name="T0" fmla="*/ 12 w 22"/>
                <a:gd name="T1" fmla="*/ 4 h 22"/>
                <a:gd name="T2" fmla="*/ 20 w 22"/>
                <a:gd name="T3" fmla="*/ 6 h 22"/>
                <a:gd name="T4" fmla="*/ 15 w 22"/>
                <a:gd name="T5" fmla="*/ 22 h 22"/>
                <a:gd name="T6" fmla="*/ 0 w 22"/>
                <a:gd name="T7" fmla="*/ 15 h 22"/>
                <a:gd name="T8" fmla="*/ 12 w 22"/>
                <a:gd name="T9" fmla="*/ 4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2">
                  <a:moveTo>
                    <a:pt x="12" y="4"/>
                  </a:moveTo>
                  <a:cubicBezTo>
                    <a:pt x="14" y="7"/>
                    <a:pt x="20" y="0"/>
                    <a:pt x="20" y="6"/>
                  </a:cubicBezTo>
                  <a:cubicBezTo>
                    <a:pt x="21" y="12"/>
                    <a:pt x="22" y="19"/>
                    <a:pt x="15" y="22"/>
                  </a:cubicBezTo>
                  <a:cubicBezTo>
                    <a:pt x="11" y="20"/>
                    <a:pt x="6" y="18"/>
                    <a:pt x="0" y="15"/>
                  </a:cubicBezTo>
                  <a:cubicBezTo>
                    <a:pt x="5" y="12"/>
                    <a:pt x="5" y="5"/>
                    <a:pt x="12" y="4"/>
                  </a:cubicBezTo>
                  <a:close/>
                </a:path>
              </a:pathLst>
            </a:custGeom>
            <a:solidFill>
              <a:srgbClr val="E2D7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12" name="Freeform 279">
              <a:extLst>
                <a:ext uri="{FF2B5EF4-FFF2-40B4-BE49-F238E27FC236}">
                  <a16:creationId xmlns:a16="http://schemas.microsoft.com/office/drawing/2014/main" id="{7232A573-4E7A-4819-81E6-D5315B29C5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138" y="2963863"/>
              <a:ext cx="93663" cy="79375"/>
            </a:xfrm>
            <a:custGeom>
              <a:avLst/>
              <a:gdLst>
                <a:gd name="T0" fmla="*/ 18 w 25"/>
                <a:gd name="T1" fmla="*/ 15 h 21"/>
                <a:gd name="T2" fmla="*/ 14 w 25"/>
                <a:gd name="T3" fmla="*/ 17 h 21"/>
                <a:gd name="T4" fmla="*/ 2 w 25"/>
                <a:gd name="T5" fmla="*/ 12 h 21"/>
                <a:gd name="T6" fmla="*/ 1 w 25"/>
                <a:gd name="T7" fmla="*/ 7 h 21"/>
                <a:gd name="T8" fmla="*/ 18 w 25"/>
                <a:gd name="T9" fmla="*/ 2 h 21"/>
                <a:gd name="T10" fmla="*/ 24 w 25"/>
                <a:gd name="T11" fmla="*/ 11 h 21"/>
                <a:gd name="T12" fmla="*/ 18 w 25"/>
                <a:gd name="T13" fmla="*/ 1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21">
                  <a:moveTo>
                    <a:pt x="18" y="15"/>
                  </a:moveTo>
                  <a:cubicBezTo>
                    <a:pt x="17" y="15"/>
                    <a:pt x="15" y="16"/>
                    <a:pt x="14" y="17"/>
                  </a:cubicBezTo>
                  <a:cubicBezTo>
                    <a:pt x="7" y="21"/>
                    <a:pt x="5" y="15"/>
                    <a:pt x="2" y="12"/>
                  </a:cubicBezTo>
                  <a:cubicBezTo>
                    <a:pt x="1" y="11"/>
                    <a:pt x="0" y="9"/>
                    <a:pt x="1" y="7"/>
                  </a:cubicBezTo>
                  <a:cubicBezTo>
                    <a:pt x="5" y="0"/>
                    <a:pt x="11" y="0"/>
                    <a:pt x="18" y="2"/>
                  </a:cubicBezTo>
                  <a:cubicBezTo>
                    <a:pt x="22" y="4"/>
                    <a:pt x="25" y="7"/>
                    <a:pt x="24" y="11"/>
                  </a:cubicBezTo>
                  <a:cubicBezTo>
                    <a:pt x="24" y="15"/>
                    <a:pt x="22" y="16"/>
                    <a:pt x="18" y="15"/>
                  </a:cubicBezTo>
                  <a:close/>
                </a:path>
              </a:pathLst>
            </a:custGeom>
            <a:solidFill>
              <a:srgbClr val="E1D0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13" name="Freeform 280">
              <a:extLst>
                <a:ext uri="{FF2B5EF4-FFF2-40B4-BE49-F238E27FC236}">
                  <a16:creationId xmlns:a16="http://schemas.microsoft.com/office/drawing/2014/main" id="{DA081DCE-A56C-43B0-BAB1-A0D54E0D27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513" y="2963863"/>
              <a:ext cx="71438" cy="65088"/>
            </a:xfrm>
            <a:custGeom>
              <a:avLst/>
              <a:gdLst>
                <a:gd name="T0" fmla="*/ 0 w 19"/>
                <a:gd name="T1" fmla="*/ 2 h 17"/>
                <a:gd name="T2" fmla="*/ 19 w 19"/>
                <a:gd name="T3" fmla="*/ 14 h 17"/>
                <a:gd name="T4" fmla="*/ 0 w 19"/>
                <a:gd name="T5" fmla="*/ 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7">
                  <a:moveTo>
                    <a:pt x="0" y="2"/>
                  </a:moveTo>
                  <a:cubicBezTo>
                    <a:pt x="11" y="0"/>
                    <a:pt x="17" y="4"/>
                    <a:pt x="19" y="14"/>
                  </a:cubicBezTo>
                  <a:cubicBezTo>
                    <a:pt x="5" y="17"/>
                    <a:pt x="5" y="17"/>
                    <a:pt x="0" y="2"/>
                  </a:cubicBezTo>
                  <a:close/>
                </a:path>
              </a:pathLst>
            </a:custGeom>
            <a:solidFill>
              <a:srgbClr val="B67B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14" name="Freeform 281">
              <a:extLst>
                <a:ext uri="{FF2B5EF4-FFF2-40B4-BE49-F238E27FC236}">
                  <a16:creationId xmlns:a16="http://schemas.microsoft.com/office/drawing/2014/main" id="{53380CB2-323A-458E-B67E-203C492F3F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163" y="2982913"/>
              <a:ext cx="84138" cy="60325"/>
            </a:xfrm>
            <a:custGeom>
              <a:avLst/>
              <a:gdLst>
                <a:gd name="T0" fmla="*/ 15 w 22"/>
                <a:gd name="T1" fmla="*/ 2 h 16"/>
                <a:gd name="T2" fmla="*/ 16 w 22"/>
                <a:gd name="T3" fmla="*/ 4 h 16"/>
                <a:gd name="T4" fmla="*/ 17 w 22"/>
                <a:gd name="T5" fmla="*/ 15 h 16"/>
                <a:gd name="T6" fmla="*/ 12 w 22"/>
                <a:gd name="T7" fmla="*/ 16 h 16"/>
                <a:gd name="T8" fmla="*/ 7 w 22"/>
                <a:gd name="T9" fmla="*/ 16 h 16"/>
                <a:gd name="T10" fmla="*/ 2 w 22"/>
                <a:gd name="T11" fmla="*/ 6 h 16"/>
                <a:gd name="T12" fmla="*/ 15 w 22"/>
                <a:gd name="T13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16">
                  <a:moveTo>
                    <a:pt x="15" y="2"/>
                  </a:moveTo>
                  <a:cubicBezTo>
                    <a:pt x="15" y="3"/>
                    <a:pt x="15" y="3"/>
                    <a:pt x="16" y="4"/>
                  </a:cubicBezTo>
                  <a:cubicBezTo>
                    <a:pt x="20" y="7"/>
                    <a:pt x="22" y="11"/>
                    <a:pt x="17" y="15"/>
                  </a:cubicBezTo>
                  <a:cubicBezTo>
                    <a:pt x="16" y="16"/>
                    <a:pt x="14" y="16"/>
                    <a:pt x="12" y="16"/>
                  </a:cubicBezTo>
                  <a:cubicBezTo>
                    <a:pt x="11" y="16"/>
                    <a:pt x="9" y="16"/>
                    <a:pt x="7" y="16"/>
                  </a:cubicBezTo>
                  <a:cubicBezTo>
                    <a:pt x="3" y="14"/>
                    <a:pt x="0" y="11"/>
                    <a:pt x="2" y="6"/>
                  </a:cubicBezTo>
                  <a:cubicBezTo>
                    <a:pt x="6" y="3"/>
                    <a:pt x="9" y="0"/>
                    <a:pt x="15" y="2"/>
                  </a:cubicBezTo>
                  <a:close/>
                </a:path>
              </a:pathLst>
            </a:custGeom>
            <a:solidFill>
              <a:srgbClr val="EFE2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15" name="Freeform 282">
              <a:extLst>
                <a:ext uri="{FF2B5EF4-FFF2-40B4-BE49-F238E27FC236}">
                  <a16:creationId xmlns:a16="http://schemas.microsoft.com/office/drawing/2014/main" id="{7CA72DBB-4349-43CA-928A-EAE219E37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813" y="2971801"/>
              <a:ext cx="84138" cy="106363"/>
            </a:xfrm>
            <a:custGeom>
              <a:avLst/>
              <a:gdLst>
                <a:gd name="T0" fmla="*/ 3 w 22"/>
                <a:gd name="T1" fmla="*/ 0 h 28"/>
                <a:gd name="T2" fmla="*/ 22 w 22"/>
                <a:gd name="T3" fmla="*/ 12 h 28"/>
                <a:gd name="T4" fmla="*/ 22 w 22"/>
                <a:gd name="T5" fmla="*/ 15 h 28"/>
                <a:gd name="T6" fmla="*/ 6 w 22"/>
                <a:gd name="T7" fmla="*/ 28 h 28"/>
                <a:gd name="T8" fmla="*/ 0 w 22"/>
                <a:gd name="T9" fmla="*/ 13 h 28"/>
                <a:gd name="T10" fmla="*/ 0 w 22"/>
                <a:gd name="T11" fmla="*/ 0 h 28"/>
                <a:gd name="T12" fmla="*/ 3 w 22"/>
                <a:gd name="T1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28">
                  <a:moveTo>
                    <a:pt x="3" y="0"/>
                  </a:moveTo>
                  <a:cubicBezTo>
                    <a:pt x="8" y="7"/>
                    <a:pt x="11" y="16"/>
                    <a:pt x="22" y="12"/>
                  </a:cubicBezTo>
                  <a:cubicBezTo>
                    <a:pt x="22" y="13"/>
                    <a:pt x="22" y="14"/>
                    <a:pt x="22" y="15"/>
                  </a:cubicBezTo>
                  <a:cubicBezTo>
                    <a:pt x="11" y="12"/>
                    <a:pt x="10" y="21"/>
                    <a:pt x="6" y="28"/>
                  </a:cubicBezTo>
                  <a:cubicBezTo>
                    <a:pt x="6" y="22"/>
                    <a:pt x="10" y="15"/>
                    <a:pt x="0" y="13"/>
                  </a:cubicBezTo>
                  <a:cubicBezTo>
                    <a:pt x="8" y="8"/>
                    <a:pt x="0" y="4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5C36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16" name="Freeform 283">
              <a:extLst>
                <a:ext uri="{FF2B5EF4-FFF2-40B4-BE49-F238E27FC236}">
                  <a16:creationId xmlns:a16="http://schemas.microsoft.com/office/drawing/2014/main" id="{21D6162F-F315-4440-887F-74B9045207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1000" y="3006726"/>
              <a:ext cx="57150" cy="52388"/>
            </a:xfrm>
            <a:custGeom>
              <a:avLst/>
              <a:gdLst>
                <a:gd name="T0" fmla="*/ 10 w 15"/>
                <a:gd name="T1" fmla="*/ 0 h 14"/>
                <a:gd name="T2" fmla="*/ 15 w 15"/>
                <a:gd name="T3" fmla="*/ 10 h 14"/>
                <a:gd name="T4" fmla="*/ 12 w 15"/>
                <a:gd name="T5" fmla="*/ 13 h 14"/>
                <a:gd name="T6" fmla="*/ 2 w 15"/>
                <a:gd name="T7" fmla="*/ 8 h 14"/>
                <a:gd name="T8" fmla="*/ 10 w 15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4">
                  <a:moveTo>
                    <a:pt x="10" y="0"/>
                  </a:moveTo>
                  <a:cubicBezTo>
                    <a:pt x="12" y="4"/>
                    <a:pt x="15" y="6"/>
                    <a:pt x="15" y="10"/>
                  </a:cubicBezTo>
                  <a:cubicBezTo>
                    <a:pt x="14" y="11"/>
                    <a:pt x="13" y="12"/>
                    <a:pt x="12" y="13"/>
                  </a:cubicBezTo>
                  <a:cubicBezTo>
                    <a:pt x="8" y="14"/>
                    <a:pt x="3" y="14"/>
                    <a:pt x="2" y="8"/>
                  </a:cubicBezTo>
                  <a:cubicBezTo>
                    <a:pt x="0" y="2"/>
                    <a:pt x="8" y="4"/>
                    <a:pt x="10" y="0"/>
                  </a:cubicBezTo>
                  <a:close/>
                </a:path>
              </a:pathLst>
            </a:custGeom>
            <a:solidFill>
              <a:srgbClr val="C6BC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17" name="Freeform 284">
              <a:extLst>
                <a:ext uri="{FF2B5EF4-FFF2-40B4-BE49-F238E27FC236}">
                  <a16:creationId xmlns:a16="http://schemas.microsoft.com/office/drawing/2014/main" id="{9D4E958D-91F7-4CD0-BF0B-6515DBF1D6CB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925" y="3871913"/>
              <a:ext cx="117475" cy="79375"/>
            </a:xfrm>
            <a:custGeom>
              <a:avLst/>
              <a:gdLst>
                <a:gd name="T0" fmla="*/ 1 w 31"/>
                <a:gd name="T1" fmla="*/ 11 h 21"/>
                <a:gd name="T2" fmla="*/ 9 w 31"/>
                <a:gd name="T3" fmla="*/ 1 h 21"/>
                <a:gd name="T4" fmla="*/ 23 w 31"/>
                <a:gd name="T5" fmla="*/ 1 h 21"/>
                <a:gd name="T6" fmla="*/ 24 w 31"/>
                <a:gd name="T7" fmla="*/ 3 h 21"/>
                <a:gd name="T8" fmla="*/ 28 w 31"/>
                <a:gd name="T9" fmla="*/ 17 h 21"/>
                <a:gd name="T10" fmla="*/ 11 w 31"/>
                <a:gd name="T11" fmla="*/ 18 h 21"/>
                <a:gd name="T12" fmla="*/ 1 w 31"/>
                <a:gd name="T13" fmla="*/ 1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21">
                  <a:moveTo>
                    <a:pt x="1" y="11"/>
                  </a:moveTo>
                  <a:cubicBezTo>
                    <a:pt x="0" y="4"/>
                    <a:pt x="1" y="0"/>
                    <a:pt x="9" y="1"/>
                  </a:cubicBezTo>
                  <a:cubicBezTo>
                    <a:pt x="14" y="2"/>
                    <a:pt x="18" y="1"/>
                    <a:pt x="23" y="1"/>
                  </a:cubicBezTo>
                  <a:cubicBezTo>
                    <a:pt x="23" y="2"/>
                    <a:pt x="23" y="3"/>
                    <a:pt x="24" y="3"/>
                  </a:cubicBezTo>
                  <a:cubicBezTo>
                    <a:pt x="28" y="7"/>
                    <a:pt x="31" y="11"/>
                    <a:pt x="28" y="17"/>
                  </a:cubicBezTo>
                  <a:cubicBezTo>
                    <a:pt x="22" y="21"/>
                    <a:pt x="16" y="18"/>
                    <a:pt x="11" y="18"/>
                  </a:cubicBezTo>
                  <a:cubicBezTo>
                    <a:pt x="4" y="20"/>
                    <a:pt x="4" y="13"/>
                    <a:pt x="1" y="11"/>
                  </a:cubicBezTo>
                  <a:close/>
                </a:path>
              </a:pathLst>
            </a:custGeom>
            <a:solidFill>
              <a:srgbClr val="EFDC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18" name="Freeform 285">
              <a:extLst>
                <a:ext uri="{FF2B5EF4-FFF2-40B4-BE49-F238E27FC236}">
                  <a16:creationId xmlns:a16="http://schemas.microsoft.com/office/drawing/2014/main" id="{F111BA23-A7A8-4C90-BAD4-EB9F32A512D4}"/>
                </a:ext>
              </a:extLst>
            </p:cNvPr>
            <p:cNvSpPr>
              <a:spLocks/>
            </p:cNvSpPr>
            <p:nvPr/>
          </p:nvSpPr>
          <p:spPr bwMode="auto">
            <a:xfrm>
              <a:off x="962025" y="3935413"/>
              <a:ext cx="98425" cy="53975"/>
            </a:xfrm>
            <a:custGeom>
              <a:avLst/>
              <a:gdLst>
                <a:gd name="T0" fmla="*/ 26 w 26"/>
                <a:gd name="T1" fmla="*/ 7 h 14"/>
                <a:gd name="T2" fmla="*/ 0 w 26"/>
                <a:gd name="T3" fmla="*/ 5 h 14"/>
                <a:gd name="T4" fmla="*/ 3 w 26"/>
                <a:gd name="T5" fmla="*/ 4 h 14"/>
                <a:gd name="T6" fmla="*/ 22 w 26"/>
                <a:gd name="T7" fmla="*/ 2 h 14"/>
                <a:gd name="T8" fmla="*/ 26 w 26"/>
                <a:gd name="T9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4">
                  <a:moveTo>
                    <a:pt x="26" y="7"/>
                  </a:moveTo>
                  <a:cubicBezTo>
                    <a:pt x="20" y="14"/>
                    <a:pt x="6" y="13"/>
                    <a:pt x="0" y="5"/>
                  </a:cubicBezTo>
                  <a:cubicBezTo>
                    <a:pt x="1" y="5"/>
                    <a:pt x="2" y="4"/>
                    <a:pt x="3" y="4"/>
                  </a:cubicBezTo>
                  <a:cubicBezTo>
                    <a:pt x="9" y="0"/>
                    <a:pt x="16" y="1"/>
                    <a:pt x="22" y="2"/>
                  </a:cubicBezTo>
                  <a:cubicBezTo>
                    <a:pt x="25" y="3"/>
                    <a:pt x="26" y="4"/>
                    <a:pt x="26" y="7"/>
                  </a:cubicBezTo>
                  <a:close/>
                </a:path>
              </a:pathLst>
            </a:custGeom>
            <a:solidFill>
              <a:srgbClr val="ECD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19" name="Freeform 286">
              <a:extLst>
                <a:ext uri="{FF2B5EF4-FFF2-40B4-BE49-F238E27FC236}">
                  <a16:creationId xmlns:a16="http://schemas.microsoft.com/office/drawing/2014/main" id="{66B93A2D-BB6C-45A8-847B-0D89B54406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0450" y="3879851"/>
              <a:ext cx="74613" cy="96838"/>
            </a:xfrm>
            <a:custGeom>
              <a:avLst/>
              <a:gdLst>
                <a:gd name="T0" fmla="*/ 15 w 20"/>
                <a:gd name="T1" fmla="*/ 1 h 26"/>
                <a:gd name="T2" fmla="*/ 19 w 20"/>
                <a:gd name="T3" fmla="*/ 6 h 26"/>
                <a:gd name="T4" fmla="*/ 2 w 20"/>
                <a:gd name="T5" fmla="*/ 21 h 26"/>
                <a:gd name="T6" fmla="*/ 10 w 20"/>
                <a:gd name="T7" fmla="*/ 6 h 26"/>
                <a:gd name="T8" fmla="*/ 15 w 20"/>
                <a:gd name="T9" fmla="*/ 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6">
                  <a:moveTo>
                    <a:pt x="15" y="1"/>
                  </a:moveTo>
                  <a:cubicBezTo>
                    <a:pt x="19" y="0"/>
                    <a:pt x="20" y="2"/>
                    <a:pt x="19" y="6"/>
                  </a:cubicBezTo>
                  <a:cubicBezTo>
                    <a:pt x="15" y="12"/>
                    <a:pt x="16" y="26"/>
                    <a:pt x="2" y="21"/>
                  </a:cubicBezTo>
                  <a:cubicBezTo>
                    <a:pt x="0" y="14"/>
                    <a:pt x="8" y="11"/>
                    <a:pt x="10" y="6"/>
                  </a:cubicBezTo>
                  <a:cubicBezTo>
                    <a:pt x="11" y="4"/>
                    <a:pt x="12" y="2"/>
                    <a:pt x="15" y="1"/>
                  </a:cubicBezTo>
                  <a:close/>
                </a:path>
              </a:pathLst>
            </a:custGeom>
            <a:solidFill>
              <a:srgbClr val="CA9C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0" name="Freeform 287">
              <a:extLst>
                <a:ext uri="{FF2B5EF4-FFF2-40B4-BE49-F238E27FC236}">
                  <a16:creationId xmlns:a16="http://schemas.microsoft.com/office/drawing/2014/main" id="{1216E7BF-B49A-4983-BE90-714D7E19FDD0}"/>
                </a:ext>
              </a:extLst>
            </p:cNvPr>
            <p:cNvSpPr>
              <a:spLocks/>
            </p:cNvSpPr>
            <p:nvPr/>
          </p:nvSpPr>
          <p:spPr bwMode="auto">
            <a:xfrm>
              <a:off x="966788" y="3924301"/>
              <a:ext cx="90488" cy="26988"/>
            </a:xfrm>
            <a:custGeom>
              <a:avLst/>
              <a:gdLst>
                <a:gd name="T0" fmla="*/ 22 w 24"/>
                <a:gd name="T1" fmla="*/ 7 h 7"/>
                <a:gd name="T2" fmla="*/ 2 w 24"/>
                <a:gd name="T3" fmla="*/ 7 h 7"/>
                <a:gd name="T4" fmla="*/ 0 w 24"/>
                <a:gd name="T5" fmla="*/ 4 h 7"/>
                <a:gd name="T6" fmla="*/ 17 w 24"/>
                <a:gd name="T7" fmla="*/ 2 h 7"/>
                <a:gd name="T8" fmla="*/ 22 w 24"/>
                <a:gd name="T9" fmla="*/ 4 h 7"/>
                <a:gd name="T10" fmla="*/ 23 w 24"/>
                <a:gd name="T11" fmla="*/ 4 h 7"/>
                <a:gd name="T12" fmla="*/ 22 w 2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7">
                  <a:moveTo>
                    <a:pt x="22" y="7"/>
                  </a:moveTo>
                  <a:cubicBezTo>
                    <a:pt x="16" y="7"/>
                    <a:pt x="9" y="7"/>
                    <a:pt x="2" y="7"/>
                  </a:cubicBezTo>
                  <a:cubicBezTo>
                    <a:pt x="1" y="6"/>
                    <a:pt x="0" y="5"/>
                    <a:pt x="0" y="4"/>
                  </a:cubicBezTo>
                  <a:cubicBezTo>
                    <a:pt x="5" y="0"/>
                    <a:pt x="11" y="2"/>
                    <a:pt x="17" y="2"/>
                  </a:cubicBezTo>
                  <a:cubicBezTo>
                    <a:pt x="20" y="0"/>
                    <a:pt x="21" y="2"/>
                    <a:pt x="22" y="4"/>
                  </a:cubicBezTo>
                  <a:cubicBezTo>
                    <a:pt x="22" y="4"/>
                    <a:pt x="23" y="4"/>
                    <a:pt x="23" y="4"/>
                  </a:cubicBezTo>
                  <a:cubicBezTo>
                    <a:pt x="24" y="5"/>
                    <a:pt x="23" y="6"/>
                    <a:pt x="22" y="7"/>
                  </a:cubicBezTo>
                  <a:close/>
                </a:path>
              </a:pathLst>
            </a:custGeom>
            <a:solidFill>
              <a:srgbClr val="8C78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1" name="Freeform 288">
              <a:extLst>
                <a:ext uri="{FF2B5EF4-FFF2-40B4-BE49-F238E27FC236}">
                  <a16:creationId xmlns:a16="http://schemas.microsoft.com/office/drawing/2014/main" id="{7ED99AF1-B52B-4356-811E-9CB501DF9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338" y="3894138"/>
              <a:ext cx="60325" cy="68263"/>
            </a:xfrm>
            <a:custGeom>
              <a:avLst/>
              <a:gdLst>
                <a:gd name="T0" fmla="*/ 0 w 16"/>
                <a:gd name="T1" fmla="*/ 15 h 18"/>
                <a:gd name="T2" fmla="*/ 1 w 16"/>
                <a:gd name="T3" fmla="*/ 12 h 18"/>
                <a:gd name="T4" fmla="*/ 3 w 16"/>
                <a:gd name="T5" fmla="*/ 10 h 18"/>
                <a:gd name="T6" fmla="*/ 16 w 16"/>
                <a:gd name="T7" fmla="*/ 1 h 18"/>
                <a:gd name="T8" fmla="*/ 5 w 16"/>
                <a:gd name="T9" fmla="*/ 17 h 18"/>
                <a:gd name="T10" fmla="*/ 3 w 16"/>
                <a:gd name="T11" fmla="*/ 18 h 18"/>
                <a:gd name="T12" fmla="*/ 0 w 16"/>
                <a:gd name="T13" fmla="*/ 15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0" y="15"/>
                  </a:moveTo>
                  <a:cubicBezTo>
                    <a:pt x="1" y="14"/>
                    <a:pt x="1" y="13"/>
                    <a:pt x="1" y="12"/>
                  </a:cubicBezTo>
                  <a:cubicBezTo>
                    <a:pt x="2" y="11"/>
                    <a:pt x="2" y="10"/>
                    <a:pt x="3" y="10"/>
                  </a:cubicBezTo>
                  <a:cubicBezTo>
                    <a:pt x="7" y="6"/>
                    <a:pt x="9" y="0"/>
                    <a:pt x="16" y="1"/>
                  </a:cubicBezTo>
                  <a:cubicBezTo>
                    <a:pt x="16" y="9"/>
                    <a:pt x="8" y="11"/>
                    <a:pt x="5" y="17"/>
                  </a:cubicBezTo>
                  <a:cubicBezTo>
                    <a:pt x="4" y="18"/>
                    <a:pt x="4" y="18"/>
                    <a:pt x="3" y="18"/>
                  </a:cubicBezTo>
                  <a:cubicBezTo>
                    <a:pt x="2" y="17"/>
                    <a:pt x="1" y="16"/>
                    <a:pt x="0" y="15"/>
                  </a:cubicBezTo>
                  <a:close/>
                </a:path>
              </a:pathLst>
            </a:custGeom>
            <a:solidFill>
              <a:srgbClr val="6A42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2" name="Freeform 289">
              <a:extLst>
                <a:ext uri="{FF2B5EF4-FFF2-40B4-BE49-F238E27FC236}">
                  <a16:creationId xmlns:a16="http://schemas.microsoft.com/office/drawing/2014/main" id="{3BCC2AAF-9C13-4520-AC55-CD013EEE4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1425" y="3916363"/>
              <a:ext cx="123825" cy="109538"/>
            </a:xfrm>
            <a:custGeom>
              <a:avLst/>
              <a:gdLst>
                <a:gd name="T0" fmla="*/ 27 w 33"/>
                <a:gd name="T1" fmla="*/ 7 h 29"/>
                <a:gd name="T2" fmla="*/ 21 w 33"/>
                <a:gd name="T3" fmla="*/ 24 h 29"/>
                <a:gd name="T4" fmla="*/ 11 w 33"/>
                <a:gd name="T5" fmla="*/ 23 h 29"/>
                <a:gd name="T6" fmla="*/ 4 w 33"/>
                <a:gd name="T7" fmla="*/ 8 h 29"/>
                <a:gd name="T8" fmla="*/ 7 w 33"/>
                <a:gd name="T9" fmla="*/ 4 h 29"/>
                <a:gd name="T10" fmla="*/ 8 w 33"/>
                <a:gd name="T11" fmla="*/ 2 h 29"/>
                <a:gd name="T12" fmla="*/ 22 w 33"/>
                <a:gd name="T13" fmla="*/ 1 h 29"/>
                <a:gd name="T14" fmla="*/ 27 w 33"/>
                <a:gd name="T15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29">
                  <a:moveTo>
                    <a:pt x="27" y="7"/>
                  </a:moveTo>
                  <a:cubicBezTo>
                    <a:pt x="33" y="15"/>
                    <a:pt x="24" y="19"/>
                    <a:pt x="21" y="24"/>
                  </a:cubicBezTo>
                  <a:cubicBezTo>
                    <a:pt x="18" y="29"/>
                    <a:pt x="14" y="24"/>
                    <a:pt x="11" y="23"/>
                  </a:cubicBezTo>
                  <a:cubicBezTo>
                    <a:pt x="2" y="21"/>
                    <a:pt x="0" y="16"/>
                    <a:pt x="4" y="8"/>
                  </a:cubicBezTo>
                  <a:cubicBezTo>
                    <a:pt x="4" y="7"/>
                    <a:pt x="8" y="7"/>
                    <a:pt x="7" y="4"/>
                  </a:cubicBezTo>
                  <a:cubicBezTo>
                    <a:pt x="7" y="3"/>
                    <a:pt x="8" y="3"/>
                    <a:pt x="8" y="2"/>
                  </a:cubicBezTo>
                  <a:cubicBezTo>
                    <a:pt x="13" y="0"/>
                    <a:pt x="18" y="0"/>
                    <a:pt x="22" y="1"/>
                  </a:cubicBezTo>
                  <a:cubicBezTo>
                    <a:pt x="25" y="2"/>
                    <a:pt x="28" y="3"/>
                    <a:pt x="27" y="7"/>
                  </a:cubicBezTo>
                  <a:close/>
                </a:path>
              </a:pathLst>
            </a:custGeom>
            <a:solidFill>
              <a:srgbClr val="EDA3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3" name="Freeform 290">
              <a:extLst>
                <a:ext uri="{FF2B5EF4-FFF2-40B4-BE49-F238E27FC236}">
                  <a16:creationId xmlns:a16="http://schemas.microsoft.com/office/drawing/2014/main" id="{AF19A6C0-C6D4-4242-8EC7-004787CBA6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0150" y="3946526"/>
              <a:ext cx="82550" cy="92075"/>
            </a:xfrm>
            <a:custGeom>
              <a:avLst/>
              <a:gdLst>
                <a:gd name="T0" fmla="*/ 15 w 22"/>
                <a:gd name="T1" fmla="*/ 0 h 24"/>
                <a:gd name="T2" fmla="*/ 22 w 22"/>
                <a:gd name="T3" fmla="*/ 15 h 24"/>
                <a:gd name="T4" fmla="*/ 22 w 22"/>
                <a:gd name="T5" fmla="*/ 23 h 24"/>
                <a:gd name="T6" fmla="*/ 5 w 22"/>
                <a:gd name="T7" fmla="*/ 17 h 24"/>
                <a:gd name="T8" fmla="*/ 5 w 22"/>
                <a:gd name="T9" fmla="*/ 3 h 24"/>
                <a:gd name="T10" fmla="*/ 5 w 22"/>
                <a:gd name="T11" fmla="*/ 3 h 24"/>
                <a:gd name="T12" fmla="*/ 15 w 22"/>
                <a:gd name="T1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24">
                  <a:moveTo>
                    <a:pt x="15" y="0"/>
                  </a:moveTo>
                  <a:cubicBezTo>
                    <a:pt x="14" y="7"/>
                    <a:pt x="18" y="11"/>
                    <a:pt x="22" y="15"/>
                  </a:cubicBezTo>
                  <a:cubicBezTo>
                    <a:pt x="22" y="18"/>
                    <a:pt x="22" y="21"/>
                    <a:pt x="22" y="23"/>
                  </a:cubicBezTo>
                  <a:cubicBezTo>
                    <a:pt x="15" y="24"/>
                    <a:pt x="10" y="22"/>
                    <a:pt x="5" y="17"/>
                  </a:cubicBezTo>
                  <a:cubicBezTo>
                    <a:pt x="1" y="12"/>
                    <a:pt x="0" y="8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9" y="6"/>
                    <a:pt x="11" y="1"/>
                    <a:pt x="15" y="0"/>
                  </a:cubicBezTo>
                  <a:close/>
                </a:path>
              </a:pathLst>
            </a:custGeom>
            <a:solidFill>
              <a:srgbClr val="E2A2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4" name="Freeform 291">
              <a:extLst>
                <a:ext uri="{FF2B5EF4-FFF2-40B4-BE49-F238E27FC236}">
                  <a16:creationId xmlns:a16="http://schemas.microsoft.com/office/drawing/2014/main" id="{77BE9BC4-B62C-4CA2-9FB4-2F3116206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0313" y="3841751"/>
              <a:ext cx="63500" cy="93663"/>
            </a:xfrm>
            <a:custGeom>
              <a:avLst/>
              <a:gdLst>
                <a:gd name="T0" fmla="*/ 10 w 17"/>
                <a:gd name="T1" fmla="*/ 24 h 25"/>
                <a:gd name="T2" fmla="*/ 3 w 17"/>
                <a:gd name="T3" fmla="*/ 25 h 25"/>
                <a:gd name="T4" fmla="*/ 4 w 17"/>
                <a:gd name="T5" fmla="*/ 4 h 25"/>
                <a:gd name="T6" fmla="*/ 12 w 17"/>
                <a:gd name="T7" fmla="*/ 0 h 25"/>
                <a:gd name="T8" fmla="*/ 15 w 17"/>
                <a:gd name="T9" fmla="*/ 18 h 25"/>
                <a:gd name="T10" fmla="*/ 10 w 17"/>
                <a:gd name="T11" fmla="*/ 2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25">
                  <a:moveTo>
                    <a:pt x="10" y="24"/>
                  </a:moveTo>
                  <a:cubicBezTo>
                    <a:pt x="7" y="24"/>
                    <a:pt x="5" y="24"/>
                    <a:pt x="3" y="25"/>
                  </a:cubicBezTo>
                  <a:cubicBezTo>
                    <a:pt x="3" y="18"/>
                    <a:pt x="0" y="10"/>
                    <a:pt x="4" y="4"/>
                  </a:cubicBezTo>
                  <a:cubicBezTo>
                    <a:pt x="6" y="2"/>
                    <a:pt x="9" y="1"/>
                    <a:pt x="12" y="0"/>
                  </a:cubicBezTo>
                  <a:cubicBezTo>
                    <a:pt x="17" y="5"/>
                    <a:pt x="16" y="11"/>
                    <a:pt x="15" y="18"/>
                  </a:cubicBezTo>
                  <a:cubicBezTo>
                    <a:pt x="14" y="20"/>
                    <a:pt x="11" y="22"/>
                    <a:pt x="10" y="24"/>
                  </a:cubicBezTo>
                  <a:close/>
                </a:path>
              </a:pathLst>
            </a:custGeom>
            <a:solidFill>
              <a:srgbClr val="E59F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5" name="Freeform 292">
              <a:extLst>
                <a:ext uri="{FF2B5EF4-FFF2-40B4-BE49-F238E27FC236}">
                  <a16:creationId xmlns:a16="http://schemas.microsoft.com/office/drawing/2014/main" id="{92DCC550-9C9A-4F68-B148-136F1C8736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1588" y="3825876"/>
              <a:ext cx="79375" cy="68263"/>
            </a:xfrm>
            <a:custGeom>
              <a:avLst/>
              <a:gdLst>
                <a:gd name="T0" fmla="*/ 11 w 21"/>
                <a:gd name="T1" fmla="*/ 0 h 18"/>
                <a:gd name="T2" fmla="*/ 8 w 21"/>
                <a:gd name="T3" fmla="*/ 18 h 18"/>
                <a:gd name="T4" fmla="*/ 7 w 21"/>
                <a:gd name="T5" fmla="*/ 1 h 18"/>
                <a:gd name="T6" fmla="*/ 11 w 21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8">
                  <a:moveTo>
                    <a:pt x="11" y="0"/>
                  </a:moveTo>
                  <a:cubicBezTo>
                    <a:pt x="21" y="7"/>
                    <a:pt x="12" y="12"/>
                    <a:pt x="8" y="18"/>
                  </a:cubicBezTo>
                  <a:cubicBezTo>
                    <a:pt x="0" y="13"/>
                    <a:pt x="3" y="7"/>
                    <a:pt x="7" y="1"/>
                  </a:cubicBezTo>
                  <a:cubicBezTo>
                    <a:pt x="8" y="1"/>
                    <a:pt x="9" y="0"/>
                    <a:pt x="11" y="0"/>
                  </a:cubicBezTo>
                  <a:close/>
                </a:path>
              </a:pathLst>
            </a:custGeom>
            <a:solidFill>
              <a:srgbClr val="EAAA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6" name="Freeform 293">
              <a:extLst>
                <a:ext uri="{FF2B5EF4-FFF2-40B4-BE49-F238E27FC236}">
                  <a16:creationId xmlns:a16="http://schemas.microsoft.com/office/drawing/2014/main" id="{1C9B61F2-7E42-404B-8614-998383A31A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7925" y="3886201"/>
              <a:ext cx="52388" cy="73025"/>
            </a:xfrm>
            <a:custGeom>
              <a:avLst/>
              <a:gdLst>
                <a:gd name="T0" fmla="*/ 11 w 14"/>
                <a:gd name="T1" fmla="*/ 19 h 19"/>
                <a:gd name="T2" fmla="*/ 12 w 14"/>
                <a:gd name="T3" fmla="*/ 0 h 19"/>
                <a:gd name="T4" fmla="*/ 11 w 14"/>
                <a:gd name="T5" fmla="*/ 19 h 19"/>
                <a:gd name="T6" fmla="*/ 11 w 14"/>
                <a:gd name="T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9">
                  <a:moveTo>
                    <a:pt x="11" y="19"/>
                  </a:moveTo>
                  <a:cubicBezTo>
                    <a:pt x="0" y="12"/>
                    <a:pt x="9" y="6"/>
                    <a:pt x="12" y="0"/>
                  </a:cubicBezTo>
                  <a:cubicBezTo>
                    <a:pt x="14" y="7"/>
                    <a:pt x="14" y="13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lose/>
                </a:path>
              </a:pathLst>
            </a:custGeom>
            <a:solidFill>
              <a:srgbClr val="CFA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7" name="Freeform 294">
              <a:extLst>
                <a:ext uri="{FF2B5EF4-FFF2-40B4-BE49-F238E27FC236}">
                  <a16:creationId xmlns:a16="http://schemas.microsoft.com/office/drawing/2014/main" id="{EC8CC710-BBB4-4207-A6AA-04BBD3273D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74763" y="3830638"/>
              <a:ext cx="30163" cy="93663"/>
            </a:xfrm>
            <a:custGeom>
              <a:avLst/>
              <a:gdLst>
                <a:gd name="T0" fmla="*/ 6 w 8"/>
                <a:gd name="T1" fmla="*/ 0 h 25"/>
                <a:gd name="T2" fmla="*/ 7 w 8"/>
                <a:gd name="T3" fmla="*/ 17 h 25"/>
                <a:gd name="T4" fmla="*/ 8 w 8"/>
                <a:gd name="T5" fmla="*/ 20 h 25"/>
                <a:gd name="T6" fmla="*/ 7 w 8"/>
                <a:gd name="T7" fmla="*/ 21 h 25"/>
                <a:gd name="T8" fmla="*/ 0 w 8"/>
                <a:gd name="T9" fmla="*/ 22 h 25"/>
                <a:gd name="T10" fmla="*/ 0 w 8"/>
                <a:gd name="T11" fmla="*/ 3 h 25"/>
                <a:gd name="T12" fmla="*/ 6 w 8"/>
                <a:gd name="T1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5">
                  <a:moveTo>
                    <a:pt x="6" y="0"/>
                  </a:moveTo>
                  <a:cubicBezTo>
                    <a:pt x="6" y="6"/>
                    <a:pt x="3" y="12"/>
                    <a:pt x="7" y="17"/>
                  </a:cubicBezTo>
                  <a:cubicBezTo>
                    <a:pt x="8" y="18"/>
                    <a:pt x="8" y="19"/>
                    <a:pt x="8" y="20"/>
                  </a:cubicBezTo>
                  <a:cubicBezTo>
                    <a:pt x="7" y="20"/>
                    <a:pt x="7" y="21"/>
                    <a:pt x="7" y="21"/>
                  </a:cubicBezTo>
                  <a:cubicBezTo>
                    <a:pt x="5" y="23"/>
                    <a:pt x="2" y="25"/>
                    <a:pt x="0" y="22"/>
                  </a:cubicBezTo>
                  <a:cubicBezTo>
                    <a:pt x="0" y="15"/>
                    <a:pt x="0" y="9"/>
                    <a:pt x="0" y="3"/>
                  </a:cubicBezTo>
                  <a:cubicBezTo>
                    <a:pt x="2" y="2"/>
                    <a:pt x="4" y="1"/>
                    <a:pt x="6" y="0"/>
                  </a:cubicBezTo>
                  <a:close/>
                </a:path>
              </a:pathLst>
            </a:custGeom>
            <a:solidFill>
              <a:srgbClr val="9E6D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8" name="Freeform 295">
              <a:extLst>
                <a:ext uri="{FF2B5EF4-FFF2-40B4-BE49-F238E27FC236}">
                  <a16:creationId xmlns:a16="http://schemas.microsoft.com/office/drawing/2014/main" id="{3F0049F1-65DD-42FC-9920-19D6CDDF0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3400" y="3406776"/>
              <a:ext cx="60325" cy="52388"/>
            </a:xfrm>
            <a:custGeom>
              <a:avLst/>
              <a:gdLst>
                <a:gd name="T0" fmla="*/ 0 w 16"/>
                <a:gd name="T1" fmla="*/ 5 h 14"/>
                <a:gd name="T2" fmla="*/ 7 w 16"/>
                <a:gd name="T3" fmla="*/ 0 h 14"/>
                <a:gd name="T4" fmla="*/ 16 w 16"/>
                <a:gd name="T5" fmla="*/ 14 h 14"/>
                <a:gd name="T6" fmla="*/ 0 w 16"/>
                <a:gd name="T7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4">
                  <a:moveTo>
                    <a:pt x="0" y="5"/>
                  </a:moveTo>
                  <a:cubicBezTo>
                    <a:pt x="3" y="4"/>
                    <a:pt x="7" y="5"/>
                    <a:pt x="7" y="0"/>
                  </a:cubicBezTo>
                  <a:cubicBezTo>
                    <a:pt x="15" y="2"/>
                    <a:pt x="12" y="9"/>
                    <a:pt x="16" y="14"/>
                  </a:cubicBezTo>
                  <a:cubicBezTo>
                    <a:pt x="8" y="13"/>
                    <a:pt x="6" y="5"/>
                    <a:pt x="0" y="5"/>
                  </a:cubicBezTo>
                  <a:close/>
                </a:path>
              </a:pathLst>
            </a:custGeom>
            <a:solidFill>
              <a:srgbClr val="E3DB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29" name="Freeform 296">
              <a:extLst>
                <a:ext uri="{FF2B5EF4-FFF2-40B4-BE49-F238E27FC236}">
                  <a16:creationId xmlns:a16="http://schemas.microsoft.com/office/drawing/2014/main" id="{DF097C58-6C96-4E41-B61D-6B4EA1DA7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992188" y="3708401"/>
              <a:ext cx="60325" cy="98425"/>
            </a:xfrm>
            <a:custGeom>
              <a:avLst/>
              <a:gdLst>
                <a:gd name="T0" fmla="*/ 5 w 16"/>
                <a:gd name="T1" fmla="*/ 0 h 26"/>
                <a:gd name="T2" fmla="*/ 10 w 16"/>
                <a:gd name="T3" fmla="*/ 26 h 26"/>
                <a:gd name="T4" fmla="*/ 1 w 16"/>
                <a:gd name="T5" fmla="*/ 12 h 26"/>
                <a:gd name="T6" fmla="*/ 5 w 16"/>
                <a:gd name="T7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26">
                  <a:moveTo>
                    <a:pt x="5" y="0"/>
                  </a:moveTo>
                  <a:cubicBezTo>
                    <a:pt x="16" y="7"/>
                    <a:pt x="12" y="17"/>
                    <a:pt x="10" y="26"/>
                  </a:cubicBezTo>
                  <a:cubicBezTo>
                    <a:pt x="3" y="24"/>
                    <a:pt x="2" y="18"/>
                    <a:pt x="1" y="12"/>
                  </a:cubicBezTo>
                  <a:cubicBezTo>
                    <a:pt x="5" y="9"/>
                    <a:pt x="0" y="2"/>
                    <a:pt x="5" y="0"/>
                  </a:cubicBezTo>
                  <a:close/>
                </a:path>
              </a:pathLst>
            </a:custGeom>
            <a:solidFill>
              <a:srgbClr val="ECD1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0" name="Freeform 297">
              <a:extLst>
                <a:ext uri="{FF2B5EF4-FFF2-40B4-BE49-F238E27FC236}">
                  <a16:creationId xmlns:a16="http://schemas.microsoft.com/office/drawing/2014/main" id="{C6B07171-D906-4B35-9533-7AF168A8FE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2513" y="3806826"/>
              <a:ext cx="71438" cy="133350"/>
            </a:xfrm>
            <a:custGeom>
              <a:avLst/>
              <a:gdLst>
                <a:gd name="T0" fmla="*/ 15 w 19"/>
                <a:gd name="T1" fmla="*/ 24 h 35"/>
                <a:gd name="T2" fmla="*/ 2 w 19"/>
                <a:gd name="T3" fmla="*/ 33 h 35"/>
                <a:gd name="T4" fmla="*/ 4 w 19"/>
                <a:gd name="T5" fmla="*/ 13 h 35"/>
                <a:gd name="T6" fmla="*/ 6 w 19"/>
                <a:gd name="T7" fmla="*/ 10 h 35"/>
                <a:gd name="T8" fmla="*/ 13 w 19"/>
                <a:gd name="T9" fmla="*/ 0 h 35"/>
                <a:gd name="T10" fmla="*/ 19 w 19"/>
                <a:gd name="T11" fmla="*/ 8 h 35"/>
                <a:gd name="T12" fmla="*/ 17 w 19"/>
                <a:gd name="T13" fmla="*/ 20 h 35"/>
                <a:gd name="T14" fmla="*/ 15 w 19"/>
                <a:gd name="T15" fmla="*/ 2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35">
                  <a:moveTo>
                    <a:pt x="15" y="24"/>
                  </a:moveTo>
                  <a:cubicBezTo>
                    <a:pt x="10" y="25"/>
                    <a:pt x="10" y="35"/>
                    <a:pt x="2" y="33"/>
                  </a:cubicBezTo>
                  <a:cubicBezTo>
                    <a:pt x="2" y="26"/>
                    <a:pt x="0" y="19"/>
                    <a:pt x="4" y="13"/>
                  </a:cubicBezTo>
                  <a:cubicBezTo>
                    <a:pt x="4" y="11"/>
                    <a:pt x="5" y="10"/>
                    <a:pt x="6" y="10"/>
                  </a:cubicBezTo>
                  <a:cubicBezTo>
                    <a:pt x="8" y="7"/>
                    <a:pt x="10" y="3"/>
                    <a:pt x="13" y="0"/>
                  </a:cubicBezTo>
                  <a:cubicBezTo>
                    <a:pt x="16" y="2"/>
                    <a:pt x="16" y="6"/>
                    <a:pt x="19" y="8"/>
                  </a:cubicBezTo>
                  <a:cubicBezTo>
                    <a:pt x="18" y="12"/>
                    <a:pt x="17" y="16"/>
                    <a:pt x="17" y="20"/>
                  </a:cubicBezTo>
                  <a:cubicBezTo>
                    <a:pt x="16" y="22"/>
                    <a:pt x="15" y="23"/>
                    <a:pt x="15" y="24"/>
                  </a:cubicBezTo>
                  <a:close/>
                </a:path>
              </a:pathLst>
            </a:custGeom>
            <a:solidFill>
              <a:srgbClr val="E7A0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1" name="Freeform 298">
              <a:extLst>
                <a:ext uri="{FF2B5EF4-FFF2-40B4-BE49-F238E27FC236}">
                  <a16:creationId xmlns:a16="http://schemas.microsoft.com/office/drawing/2014/main" id="{1B2C97ED-41B7-4410-846E-BE3B6EF3B2B8}"/>
                </a:ext>
              </a:extLst>
            </p:cNvPr>
            <p:cNvSpPr>
              <a:spLocks/>
            </p:cNvSpPr>
            <p:nvPr/>
          </p:nvSpPr>
          <p:spPr bwMode="auto">
            <a:xfrm>
              <a:off x="923925" y="3795713"/>
              <a:ext cx="98425" cy="71438"/>
            </a:xfrm>
            <a:custGeom>
              <a:avLst/>
              <a:gdLst>
                <a:gd name="T0" fmla="*/ 26 w 26"/>
                <a:gd name="T1" fmla="*/ 19 h 19"/>
                <a:gd name="T2" fmla="*/ 1 w 26"/>
                <a:gd name="T3" fmla="*/ 18 h 19"/>
                <a:gd name="T4" fmla="*/ 14 w 26"/>
                <a:gd name="T5" fmla="*/ 5 h 19"/>
                <a:gd name="T6" fmla="*/ 26 w 26"/>
                <a:gd name="T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" h="19">
                  <a:moveTo>
                    <a:pt x="26" y="19"/>
                  </a:moveTo>
                  <a:cubicBezTo>
                    <a:pt x="17" y="19"/>
                    <a:pt x="9" y="19"/>
                    <a:pt x="1" y="18"/>
                  </a:cubicBezTo>
                  <a:cubicBezTo>
                    <a:pt x="0" y="9"/>
                    <a:pt x="0" y="0"/>
                    <a:pt x="14" y="5"/>
                  </a:cubicBezTo>
                  <a:cubicBezTo>
                    <a:pt x="22" y="6"/>
                    <a:pt x="26" y="10"/>
                    <a:pt x="26" y="19"/>
                  </a:cubicBezTo>
                  <a:close/>
                </a:path>
              </a:pathLst>
            </a:custGeom>
            <a:solidFill>
              <a:srgbClr val="EBD8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2" name="Freeform 299">
              <a:extLst>
                <a:ext uri="{FF2B5EF4-FFF2-40B4-BE49-F238E27FC236}">
                  <a16:creationId xmlns:a16="http://schemas.microsoft.com/office/drawing/2014/main" id="{FFF9BB58-AAF7-424B-B7FB-DE7A6D639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413" y="3754438"/>
              <a:ext cx="90488" cy="120650"/>
            </a:xfrm>
            <a:custGeom>
              <a:avLst/>
              <a:gdLst>
                <a:gd name="T0" fmla="*/ 16 w 24"/>
                <a:gd name="T1" fmla="*/ 24 h 32"/>
                <a:gd name="T2" fmla="*/ 14 w 24"/>
                <a:gd name="T3" fmla="*/ 27 h 32"/>
                <a:gd name="T4" fmla="*/ 4 w 24"/>
                <a:gd name="T5" fmla="*/ 15 h 32"/>
                <a:gd name="T6" fmla="*/ 11 w 24"/>
                <a:gd name="T7" fmla="*/ 0 h 32"/>
                <a:gd name="T8" fmla="*/ 16 w 24"/>
                <a:gd name="T9" fmla="*/ 2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2">
                  <a:moveTo>
                    <a:pt x="16" y="24"/>
                  </a:moveTo>
                  <a:cubicBezTo>
                    <a:pt x="15" y="25"/>
                    <a:pt x="15" y="26"/>
                    <a:pt x="14" y="27"/>
                  </a:cubicBezTo>
                  <a:cubicBezTo>
                    <a:pt x="0" y="32"/>
                    <a:pt x="6" y="20"/>
                    <a:pt x="4" y="15"/>
                  </a:cubicBezTo>
                  <a:cubicBezTo>
                    <a:pt x="9" y="11"/>
                    <a:pt x="8" y="5"/>
                    <a:pt x="11" y="0"/>
                  </a:cubicBezTo>
                  <a:cubicBezTo>
                    <a:pt x="24" y="6"/>
                    <a:pt x="15" y="16"/>
                    <a:pt x="16" y="24"/>
                  </a:cubicBezTo>
                  <a:close/>
                </a:path>
              </a:pathLst>
            </a:custGeom>
            <a:solidFill>
              <a:srgbClr val="E69E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3" name="Freeform 300">
              <a:extLst>
                <a:ext uri="{FF2B5EF4-FFF2-40B4-BE49-F238E27FC236}">
                  <a16:creationId xmlns:a16="http://schemas.microsoft.com/office/drawing/2014/main" id="{E85B13EB-77EB-43F9-8130-6BD1A3B048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413" y="3883026"/>
              <a:ext cx="38100" cy="57150"/>
            </a:xfrm>
            <a:custGeom>
              <a:avLst/>
              <a:gdLst>
                <a:gd name="T0" fmla="*/ 9 w 10"/>
                <a:gd name="T1" fmla="*/ 15 h 15"/>
                <a:gd name="T2" fmla="*/ 4 w 10"/>
                <a:gd name="T3" fmla="*/ 13 h 15"/>
                <a:gd name="T4" fmla="*/ 0 w 10"/>
                <a:gd name="T5" fmla="*/ 0 h 15"/>
                <a:gd name="T6" fmla="*/ 9 w 10"/>
                <a:gd name="T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5">
                  <a:moveTo>
                    <a:pt x="9" y="15"/>
                  </a:moveTo>
                  <a:cubicBezTo>
                    <a:pt x="7" y="14"/>
                    <a:pt x="5" y="14"/>
                    <a:pt x="4" y="13"/>
                  </a:cubicBezTo>
                  <a:cubicBezTo>
                    <a:pt x="2" y="9"/>
                    <a:pt x="1" y="4"/>
                    <a:pt x="0" y="0"/>
                  </a:cubicBezTo>
                  <a:cubicBezTo>
                    <a:pt x="10" y="1"/>
                    <a:pt x="9" y="8"/>
                    <a:pt x="9" y="15"/>
                  </a:cubicBezTo>
                  <a:close/>
                </a:path>
              </a:pathLst>
            </a:custGeom>
            <a:solidFill>
              <a:srgbClr val="DFA7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4" name="Freeform 301">
              <a:extLst>
                <a:ext uri="{FF2B5EF4-FFF2-40B4-BE49-F238E27FC236}">
                  <a16:creationId xmlns:a16="http://schemas.microsoft.com/office/drawing/2014/main" id="{C6C0DC96-CD81-4570-A50E-74D1E89CD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2425" y="2771776"/>
              <a:ext cx="68263" cy="60325"/>
            </a:xfrm>
            <a:custGeom>
              <a:avLst/>
              <a:gdLst>
                <a:gd name="T0" fmla="*/ 15 w 18"/>
                <a:gd name="T1" fmla="*/ 0 h 16"/>
                <a:gd name="T2" fmla="*/ 18 w 18"/>
                <a:gd name="T3" fmla="*/ 11 h 16"/>
                <a:gd name="T4" fmla="*/ 6 w 18"/>
                <a:gd name="T5" fmla="*/ 13 h 16"/>
                <a:gd name="T6" fmla="*/ 2 w 18"/>
                <a:gd name="T7" fmla="*/ 5 h 16"/>
                <a:gd name="T8" fmla="*/ 9 w 18"/>
                <a:gd name="T9" fmla="*/ 3 h 16"/>
                <a:gd name="T10" fmla="*/ 15 w 18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16">
                  <a:moveTo>
                    <a:pt x="15" y="0"/>
                  </a:moveTo>
                  <a:cubicBezTo>
                    <a:pt x="16" y="4"/>
                    <a:pt x="15" y="8"/>
                    <a:pt x="18" y="11"/>
                  </a:cubicBezTo>
                  <a:cubicBezTo>
                    <a:pt x="15" y="16"/>
                    <a:pt x="11" y="16"/>
                    <a:pt x="6" y="13"/>
                  </a:cubicBezTo>
                  <a:cubicBezTo>
                    <a:pt x="4" y="11"/>
                    <a:pt x="0" y="10"/>
                    <a:pt x="2" y="5"/>
                  </a:cubicBezTo>
                  <a:cubicBezTo>
                    <a:pt x="3" y="2"/>
                    <a:pt x="5" y="0"/>
                    <a:pt x="9" y="3"/>
                  </a:cubicBezTo>
                  <a:cubicBezTo>
                    <a:pt x="12" y="4"/>
                    <a:pt x="13" y="1"/>
                    <a:pt x="15" y="0"/>
                  </a:cubicBezTo>
                  <a:close/>
                </a:path>
              </a:pathLst>
            </a:custGeom>
            <a:solidFill>
              <a:srgbClr val="D0C7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5" name="Freeform 302">
              <a:extLst>
                <a:ext uri="{FF2B5EF4-FFF2-40B4-BE49-F238E27FC236}">
                  <a16:creationId xmlns:a16="http://schemas.microsoft.com/office/drawing/2014/main" id="{C705C293-1596-4B1D-B572-DA814367B4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4650" y="2840038"/>
              <a:ext cx="65088" cy="68263"/>
            </a:xfrm>
            <a:custGeom>
              <a:avLst/>
              <a:gdLst>
                <a:gd name="T0" fmla="*/ 11 w 17"/>
                <a:gd name="T1" fmla="*/ 0 h 18"/>
                <a:gd name="T2" fmla="*/ 17 w 17"/>
                <a:gd name="T3" fmla="*/ 9 h 18"/>
                <a:gd name="T4" fmla="*/ 9 w 17"/>
                <a:gd name="T5" fmla="*/ 18 h 18"/>
                <a:gd name="T6" fmla="*/ 0 w 17"/>
                <a:gd name="T7" fmla="*/ 13 h 18"/>
                <a:gd name="T8" fmla="*/ 6 w 17"/>
                <a:gd name="T9" fmla="*/ 1 h 18"/>
                <a:gd name="T10" fmla="*/ 11 w 17"/>
                <a:gd name="T11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18">
                  <a:moveTo>
                    <a:pt x="11" y="0"/>
                  </a:moveTo>
                  <a:cubicBezTo>
                    <a:pt x="13" y="3"/>
                    <a:pt x="8" y="10"/>
                    <a:pt x="17" y="9"/>
                  </a:cubicBezTo>
                  <a:cubicBezTo>
                    <a:pt x="16" y="13"/>
                    <a:pt x="14" y="17"/>
                    <a:pt x="9" y="18"/>
                  </a:cubicBezTo>
                  <a:cubicBezTo>
                    <a:pt x="6" y="16"/>
                    <a:pt x="3" y="15"/>
                    <a:pt x="0" y="13"/>
                  </a:cubicBezTo>
                  <a:cubicBezTo>
                    <a:pt x="9" y="12"/>
                    <a:pt x="14" y="10"/>
                    <a:pt x="6" y="1"/>
                  </a:cubicBezTo>
                  <a:cubicBezTo>
                    <a:pt x="8" y="0"/>
                    <a:pt x="9" y="0"/>
                    <a:pt x="11" y="0"/>
                  </a:cubicBezTo>
                  <a:close/>
                </a:path>
              </a:pathLst>
            </a:custGeom>
            <a:solidFill>
              <a:srgbClr val="7168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6" name="Freeform 303">
              <a:extLst>
                <a:ext uri="{FF2B5EF4-FFF2-40B4-BE49-F238E27FC236}">
                  <a16:creationId xmlns:a16="http://schemas.microsoft.com/office/drawing/2014/main" id="{B825D021-3C2B-475E-9580-20EF67D311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9738" y="3059113"/>
              <a:ext cx="112713" cy="71438"/>
            </a:xfrm>
            <a:custGeom>
              <a:avLst/>
              <a:gdLst>
                <a:gd name="T0" fmla="*/ 5 w 30"/>
                <a:gd name="T1" fmla="*/ 5 h 19"/>
                <a:gd name="T2" fmla="*/ 7 w 30"/>
                <a:gd name="T3" fmla="*/ 4 h 19"/>
                <a:gd name="T4" fmla="*/ 30 w 30"/>
                <a:gd name="T5" fmla="*/ 7 h 19"/>
                <a:gd name="T6" fmla="*/ 10 w 30"/>
                <a:gd name="T7" fmla="*/ 17 h 19"/>
                <a:gd name="T8" fmla="*/ 4 w 30"/>
                <a:gd name="T9" fmla="*/ 16 h 19"/>
                <a:gd name="T10" fmla="*/ 3 w 30"/>
                <a:gd name="T11" fmla="*/ 6 h 19"/>
                <a:gd name="T12" fmla="*/ 5 w 30"/>
                <a:gd name="T13" fmla="*/ 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9">
                  <a:moveTo>
                    <a:pt x="5" y="5"/>
                  </a:moveTo>
                  <a:cubicBezTo>
                    <a:pt x="5" y="5"/>
                    <a:pt x="6" y="4"/>
                    <a:pt x="7" y="4"/>
                  </a:cubicBezTo>
                  <a:cubicBezTo>
                    <a:pt x="15" y="0"/>
                    <a:pt x="23" y="2"/>
                    <a:pt x="30" y="7"/>
                  </a:cubicBezTo>
                  <a:cubicBezTo>
                    <a:pt x="26" y="15"/>
                    <a:pt x="20" y="19"/>
                    <a:pt x="10" y="17"/>
                  </a:cubicBezTo>
                  <a:cubicBezTo>
                    <a:pt x="8" y="18"/>
                    <a:pt x="6" y="18"/>
                    <a:pt x="4" y="16"/>
                  </a:cubicBezTo>
                  <a:cubicBezTo>
                    <a:pt x="8" y="13"/>
                    <a:pt x="0" y="10"/>
                    <a:pt x="3" y="6"/>
                  </a:cubicBezTo>
                  <a:cubicBezTo>
                    <a:pt x="4" y="6"/>
                    <a:pt x="5" y="6"/>
                    <a:pt x="5" y="5"/>
                  </a:cubicBezTo>
                  <a:close/>
                </a:path>
              </a:pathLst>
            </a:custGeom>
            <a:solidFill>
              <a:srgbClr val="F3E3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7" name="Freeform 304">
              <a:extLst>
                <a:ext uri="{FF2B5EF4-FFF2-40B4-BE49-F238E27FC236}">
                  <a16:creationId xmlns:a16="http://schemas.microsoft.com/office/drawing/2014/main" id="{A7352410-BAD9-4013-AB10-B4067ABA82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6875" y="3100388"/>
              <a:ext cx="109538" cy="52388"/>
            </a:xfrm>
            <a:custGeom>
              <a:avLst/>
              <a:gdLst>
                <a:gd name="T0" fmla="*/ 15 w 29"/>
                <a:gd name="T1" fmla="*/ 5 h 14"/>
                <a:gd name="T2" fmla="*/ 21 w 29"/>
                <a:gd name="T3" fmla="*/ 6 h 14"/>
                <a:gd name="T4" fmla="*/ 22 w 29"/>
                <a:gd name="T5" fmla="*/ 11 h 14"/>
                <a:gd name="T6" fmla="*/ 8 w 29"/>
                <a:gd name="T7" fmla="*/ 13 h 14"/>
                <a:gd name="T8" fmla="*/ 5 w 29"/>
                <a:gd name="T9" fmla="*/ 5 h 14"/>
                <a:gd name="T10" fmla="*/ 15 w 29"/>
                <a:gd name="T11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14">
                  <a:moveTo>
                    <a:pt x="15" y="5"/>
                  </a:moveTo>
                  <a:cubicBezTo>
                    <a:pt x="17" y="5"/>
                    <a:pt x="19" y="3"/>
                    <a:pt x="21" y="6"/>
                  </a:cubicBezTo>
                  <a:cubicBezTo>
                    <a:pt x="22" y="8"/>
                    <a:pt x="29" y="8"/>
                    <a:pt x="22" y="11"/>
                  </a:cubicBezTo>
                  <a:cubicBezTo>
                    <a:pt x="18" y="14"/>
                    <a:pt x="13" y="13"/>
                    <a:pt x="8" y="13"/>
                  </a:cubicBezTo>
                  <a:cubicBezTo>
                    <a:pt x="7" y="10"/>
                    <a:pt x="0" y="10"/>
                    <a:pt x="5" y="5"/>
                  </a:cubicBezTo>
                  <a:cubicBezTo>
                    <a:pt x="9" y="0"/>
                    <a:pt x="12" y="3"/>
                    <a:pt x="15" y="5"/>
                  </a:cubicBezTo>
                  <a:close/>
                </a:path>
              </a:pathLst>
            </a:custGeom>
            <a:solidFill>
              <a:srgbClr val="DDD0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8" name="Freeform 305">
              <a:extLst>
                <a:ext uri="{FF2B5EF4-FFF2-40B4-BE49-F238E27FC236}">
                  <a16:creationId xmlns:a16="http://schemas.microsoft.com/office/drawing/2014/main" id="{8683A7FE-AFA2-401F-8C15-88B22B721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1013" y="3017838"/>
              <a:ext cx="96838" cy="63500"/>
            </a:xfrm>
            <a:custGeom>
              <a:avLst/>
              <a:gdLst>
                <a:gd name="T0" fmla="*/ 3 w 26"/>
                <a:gd name="T1" fmla="*/ 8 h 17"/>
                <a:gd name="T2" fmla="*/ 9 w 26"/>
                <a:gd name="T3" fmla="*/ 3 h 17"/>
                <a:gd name="T4" fmla="*/ 26 w 26"/>
                <a:gd name="T5" fmla="*/ 5 h 17"/>
                <a:gd name="T6" fmla="*/ 22 w 26"/>
                <a:gd name="T7" fmla="*/ 13 h 17"/>
                <a:gd name="T8" fmla="*/ 4 w 26"/>
                <a:gd name="T9" fmla="*/ 14 h 17"/>
                <a:gd name="T10" fmla="*/ 3 w 26"/>
                <a:gd name="T11" fmla="*/ 8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17">
                  <a:moveTo>
                    <a:pt x="3" y="8"/>
                  </a:moveTo>
                  <a:cubicBezTo>
                    <a:pt x="4" y="6"/>
                    <a:pt x="6" y="4"/>
                    <a:pt x="9" y="3"/>
                  </a:cubicBezTo>
                  <a:cubicBezTo>
                    <a:pt x="15" y="5"/>
                    <a:pt x="21" y="0"/>
                    <a:pt x="26" y="5"/>
                  </a:cubicBezTo>
                  <a:cubicBezTo>
                    <a:pt x="25" y="8"/>
                    <a:pt x="23" y="11"/>
                    <a:pt x="22" y="13"/>
                  </a:cubicBezTo>
                  <a:cubicBezTo>
                    <a:pt x="16" y="17"/>
                    <a:pt x="10" y="15"/>
                    <a:pt x="4" y="14"/>
                  </a:cubicBezTo>
                  <a:cubicBezTo>
                    <a:pt x="0" y="13"/>
                    <a:pt x="1" y="10"/>
                    <a:pt x="3" y="8"/>
                  </a:cubicBezTo>
                  <a:close/>
                </a:path>
              </a:pathLst>
            </a:custGeom>
            <a:solidFill>
              <a:srgbClr val="EDDEC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39" name="Freeform 306">
              <a:extLst>
                <a:ext uri="{FF2B5EF4-FFF2-40B4-BE49-F238E27FC236}">
                  <a16:creationId xmlns:a16="http://schemas.microsoft.com/office/drawing/2014/main" id="{EC23DD83-39B9-4F00-9C46-A707E58A98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5138" y="3043238"/>
              <a:ext cx="98425" cy="42863"/>
            </a:xfrm>
            <a:custGeom>
              <a:avLst/>
              <a:gdLst>
                <a:gd name="T0" fmla="*/ 7 w 26"/>
                <a:gd name="T1" fmla="*/ 1 h 11"/>
                <a:gd name="T2" fmla="*/ 26 w 26"/>
                <a:gd name="T3" fmla="*/ 6 h 11"/>
                <a:gd name="T4" fmla="*/ 23 w 26"/>
                <a:gd name="T5" fmla="*/ 11 h 11"/>
                <a:gd name="T6" fmla="*/ 0 w 26"/>
                <a:gd name="T7" fmla="*/ 8 h 11"/>
                <a:gd name="T8" fmla="*/ 1 w 26"/>
                <a:gd name="T9" fmla="*/ 0 h 11"/>
                <a:gd name="T10" fmla="*/ 7 w 26"/>
                <a:gd name="T11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11">
                  <a:moveTo>
                    <a:pt x="7" y="1"/>
                  </a:moveTo>
                  <a:cubicBezTo>
                    <a:pt x="11" y="11"/>
                    <a:pt x="20" y="3"/>
                    <a:pt x="26" y="6"/>
                  </a:cubicBezTo>
                  <a:cubicBezTo>
                    <a:pt x="25" y="8"/>
                    <a:pt x="24" y="9"/>
                    <a:pt x="23" y="11"/>
                  </a:cubicBezTo>
                  <a:cubicBezTo>
                    <a:pt x="16" y="10"/>
                    <a:pt x="8" y="9"/>
                    <a:pt x="0" y="8"/>
                  </a:cubicBezTo>
                  <a:cubicBezTo>
                    <a:pt x="3" y="6"/>
                    <a:pt x="2" y="3"/>
                    <a:pt x="1" y="0"/>
                  </a:cubicBezTo>
                  <a:cubicBezTo>
                    <a:pt x="3" y="1"/>
                    <a:pt x="5" y="1"/>
                    <a:pt x="7" y="1"/>
                  </a:cubicBezTo>
                  <a:close/>
                </a:path>
              </a:pathLst>
            </a:custGeom>
            <a:solidFill>
              <a:srgbClr val="A59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0" name="Freeform 307">
              <a:extLst>
                <a:ext uri="{FF2B5EF4-FFF2-40B4-BE49-F238E27FC236}">
                  <a16:creationId xmlns:a16="http://schemas.microsoft.com/office/drawing/2014/main" id="{B41A343C-450E-4C1E-9E03-2B4A7EA091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7463" y="3856038"/>
              <a:ext cx="101600" cy="87313"/>
            </a:xfrm>
            <a:custGeom>
              <a:avLst/>
              <a:gdLst>
                <a:gd name="T0" fmla="*/ 15 w 27"/>
                <a:gd name="T1" fmla="*/ 23 h 23"/>
                <a:gd name="T2" fmla="*/ 10 w 27"/>
                <a:gd name="T3" fmla="*/ 20 h 23"/>
                <a:gd name="T4" fmla="*/ 5 w 27"/>
                <a:gd name="T5" fmla="*/ 12 h 23"/>
                <a:gd name="T6" fmla="*/ 5 w 27"/>
                <a:gd name="T7" fmla="*/ 13 h 23"/>
                <a:gd name="T8" fmla="*/ 6 w 27"/>
                <a:gd name="T9" fmla="*/ 12 h 23"/>
                <a:gd name="T10" fmla="*/ 22 w 27"/>
                <a:gd name="T11" fmla="*/ 5 h 23"/>
                <a:gd name="T12" fmla="*/ 20 w 27"/>
                <a:gd name="T13" fmla="*/ 23 h 23"/>
                <a:gd name="T14" fmla="*/ 15 w 27"/>
                <a:gd name="T1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3">
                  <a:moveTo>
                    <a:pt x="15" y="23"/>
                  </a:moveTo>
                  <a:cubicBezTo>
                    <a:pt x="14" y="21"/>
                    <a:pt x="12" y="20"/>
                    <a:pt x="10" y="20"/>
                  </a:cubicBezTo>
                  <a:cubicBezTo>
                    <a:pt x="7" y="18"/>
                    <a:pt x="0" y="19"/>
                    <a:pt x="5" y="12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5" y="13"/>
                    <a:pt x="5" y="13"/>
                    <a:pt x="6" y="12"/>
                  </a:cubicBezTo>
                  <a:cubicBezTo>
                    <a:pt x="11" y="9"/>
                    <a:pt x="15" y="0"/>
                    <a:pt x="22" y="5"/>
                  </a:cubicBezTo>
                  <a:cubicBezTo>
                    <a:pt x="27" y="10"/>
                    <a:pt x="21" y="17"/>
                    <a:pt x="20" y="23"/>
                  </a:cubicBezTo>
                  <a:cubicBezTo>
                    <a:pt x="18" y="23"/>
                    <a:pt x="16" y="23"/>
                    <a:pt x="15" y="23"/>
                  </a:cubicBezTo>
                  <a:close/>
                </a:path>
              </a:pathLst>
            </a:custGeom>
            <a:solidFill>
              <a:srgbClr val="E5A3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1" name="Freeform 308">
              <a:extLst>
                <a:ext uri="{FF2B5EF4-FFF2-40B4-BE49-F238E27FC236}">
                  <a16:creationId xmlns:a16="http://schemas.microsoft.com/office/drawing/2014/main" id="{B3C35A35-4A8C-4825-82D5-33466B557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975" y="3036888"/>
              <a:ext cx="63500" cy="142875"/>
            </a:xfrm>
            <a:custGeom>
              <a:avLst/>
              <a:gdLst>
                <a:gd name="T0" fmla="*/ 6 w 17"/>
                <a:gd name="T1" fmla="*/ 2 h 38"/>
                <a:gd name="T2" fmla="*/ 9 w 17"/>
                <a:gd name="T3" fmla="*/ 0 h 38"/>
                <a:gd name="T4" fmla="*/ 16 w 17"/>
                <a:gd name="T5" fmla="*/ 3 h 38"/>
                <a:gd name="T6" fmla="*/ 17 w 17"/>
                <a:gd name="T7" fmla="*/ 8 h 38"/>
                <a:gd name="T8" fmla="*/ 11 w 17"/>
                <a:gd name="T9" fmla="*/ 35 h 38"/>
                <a:gd name="T10" fmla="*/ 4 w 17"/>
                <a:gd name="T11" fmla="*/ 37 h 38"/>
                <a:gd name="T12" fmla="*/ 6 w 17"/>
                <a:gd name="T13" fmla="*/ 8 h 38"/>
                <a:gd name="T14" fmla="*/ 6 w 17"/>
                <a:gd name="T15" fmla="*/ 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38">
                  <a:moveTo>
                    <a:pt x="6" y="2"/>
                  </a:moveTo>
                  <a:cubicBezTo>
                    <a:pt x="7" y="2"/>
                    <a:pt x="8" y="1"/>
                    <a:pt x="9" y="0"/>
                  </a:cubicBezTo>
                  <a:cubicBezTo>
                    <a:pt x="11" y="0"/>
                    <a:pt x="14" y="0"/>
                    <a:pt x="16" y="3"/>
                  </a:cubicBezTo>
                  <a:cubicBezTo>
                    <a:pt x="16" y="5"/>
                    <a:pt x="16" y="7"/>
                    <a:pt x="17" y="8"/>
                  </a:cubicBezTo>
                  <a:cubicBezTo>
                    <a:pt x="17" y="18"/>
                    <a:pt x="14" y="27"/>
                    <a:pt x="11" y="35"/>
                  </a:cubicBezTo>
                  <a:cubicBezTo>
                    <a:pt x="10" y="38"/>
                    <a:pt x="7" y="37"/>
                    <a:pt x="4" y="37"/>
                  </a:cubicBezTo>
                  <a:cubicBezTo>
                    <a:pt x="0" y="27"/>
                    <a:pt x="7" y="18"/>
                    <a:pt x="6" y="8"/>
                  </a:cubicBezTo>
                  <a:cubicBezTo>
                    <a:pt x="6" y="6"/>
                    <a:pt x="6" y="4"/>
                    <a:pt x="6" y="2"/>
                  </a:cubicBezTo>
                  <a:close/>
                </a:path>
              </a:pathLst>
            </a:custGeom>
            <a:solidFill>
              <a:srgbClr val="F1E1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2" name="Freeform 309">
              <a:extLst>
                <a:ext uri="{FF2B5EF4-FFF2-40B4-BE49-F238E27FC236}">
                  <a16:creationId xmlns:a16="http://schemas.microsoft.com/office/drawing/2014/main" id="{D0DEE3EA-58E6-41B1-A3FE-81E36934A4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213" y="3067051"/>
              <a:ext cx="34925" cy="109538"/>
            </a:xfrm>
            <a:custGeom>
              <a:avLst/>
              <a:gdLst>
                <a:gd name="T0" fmla="*/ 7 w 9"/>
                <a:gd name="T1" fmla="*/ 0 h 29"/>
                <a:gd name="T2" fmla="*/ 5 w 9"/>
                <a:gd name="T3" fmla="*/ 29 h 29"/>
                <a:gd name="T4" fmla="*/ 0 w 9"/>
                <a:gd name="T5" fmla="*/ 29 h 29"/>
                <a:gd name="T6" fmla="*/ 7 w 9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9">
                  <a:moveTo>
                    <a:pt x="7" y="0"/>
                  </a:moveTo>
                  <a:cubicBezTo>
                    <a:pt x="9" y="10"/>
                    <a:pt x="5" y="20"/>
                    <a:pt x="5" y="29"/>
                  </a:cubicBezTo>
                  <a:cubicBezTo>
                    <a:pt x="3" y="29"/>
                    <a:pt x="1" y="29"/>
                    <a:pt x="0" y="29"/>
                  </a:cubicBezTo>
                  <a:cubicBezTo>
                    <a:pt x="5" y="20"/>
                    <a:pt x="2" y="9"/>
                    <a:pt x="7" y="0"/>
                  </a:cubicBezTo>
                  <a:close/>
                </a:path>
              </a:pathLst>
            </a:custGeom>
            <a:solidFill>
              <a:srgbClr val="786C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grpSp>
          <p:nvGrpSpPr>
            <p:cNvPr id="3339" name="Grupo 3338">
              <a:extLst>
                <a:ext uri="{FF2B5EF4-FFF2-40B4-BE49-F238E27FC236}">
                  <a16:creationId xmlns:a16="http://schemas.microsoft.com/office/drawing/2014/main" id="{40D116D4-BB03-479A-A4FD-B8B1FB85FE0B}"/>
                </a:ext>
              </a:extLst>
            </p:cNvPr>
            <p:cNvGrpSpPr/>
            <p:nvPr/>
          </p:nvGrpSpPr>
          <p:grpSpPr>
            <a:xfrm>
              <a:off x="284162" y="2609850"/>
              <a:ext cx="1624013" cy="2105026"/>
              <a:chOff x="284162" y="2609850"/>
              <a:chExt cx="1624013" cy="2105026"/>
            </a:xfrm>
          </p:grpSpPr>
          <p:sp>
            <p:nvSpPr>
              <p:cNvPr id="3179" name="Freeform 45">
                <a:extLst>
                  <a:ext uri="{FF2B5EF4-FFF2-40B4-BE49-F238E27FC236}">
                    <a16:creationId xmlns:a16="http://schemas.microsoft.com/office/drawing/2014/main" id="{091C4696-91B0-4D62-94C3-1E8A71E2BB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375" y="3973513"/>
                <a:ext cx="668338" cy="684213"/>
              </a:xfrm>
              <a:custGeom>
                <a:avLst/>
                <a:gdLst>
                  <a:gd name="T0" fmla="*/ 156 w 177"/>
                  <a:gd name="T1" fmla="*/ 20 h 181"/>
                  <a:gd name="T2" fmla="*/ 159 w 177"/>
                  <a:gd name="T3" fmla="*/ 19 h 181"/>
                  <a:gd name="T4" fmla="*/ 167 w 177"/>
                  <a:gd name="T5" fmla="*/ 20 h 181"/>
                  <a:gd name="T6" fmla="*/ 170 w 177"/>
                  <a:gd name="T7" fmla="*/ 22 h 181"/>
                  <a:gd name="T8" fmla="*/ 166 w 177"/>
                  <a:gd name="T9" fmla="*/ 45 h 181"/>
                  <a:gd name="T10" fmla="*/ 166 w 177"/>
                  <a:gd name="T11" fmla="*/ 103 h 181"/>
                  <a:gd name="T12" fmla="*/ 173 w 177"/>
                  <a:gd name="T13" fmla="*/ 110 h 181"/>
                  <a:gd name="T14" fmla="*/ 165 w 177"/>
                  <a:gd name="T15" fmla="*/ 118 h 181"/>
                  <a:gd name="T16" fmla="*/ 156 w 177"/>
                  <a:gd name="T17" fmla="*/ 115 h 181"/>
                  <a:gd name="T18" fmla="*/ 151 w 177"/>
                  <a:gd name="T19" fmla="*/ 114 h 181"/>
                  <a:gd name="T20" fmla="*/ 158 w 177"/>
                  <a:gd name="T21" fmla="*/ 121 h 181"/>
                  <a:gd name="T22" fmla="*/ 171 w 177"/>
                  <a:gd name="T23" fmla="*/ 150 h 181"/>
                  <a:gd name="T24" fmla="*/ 154 w 177"/>
                  <a:gd name="T25" fmla="*/ 181 h 181"/>
                  <a:gd name="T26" fmla="*/ 119 w 177"/>
                  <a:gd name="T27" fmla="*/ 171 h 181"/>
                  <a:gd name="T28" fmla="*/ 35 w 177"/>
                  <a:gd name="T29" fmla="*/ 118 h 181"/>
                  <a:gd name="T30" fmla="*/ 57 w 177"/>
                  <a:gd name="T31" fmla="*/ 13 h 181"/>
                  <a:gd name="T32" fmla="*/ 151 w 177"/>
                  <a:gd name="T33" fmla="*/ 22 h 181"/>
                  <a:gd name="T34" fmla="*/ 138 w 177"/>
                  <a:gd name="T35" fmla="*/ 35 h 181"/>
                  <a:gd name="T36" fmla="*/ 134 w 177"/>
                  <a:gd name="T37" fmla="*/ 33 h 181"/>
                  <a:gd name="T38" fmla="*/ 78 w 177"/>
                  <a:gd name="T39" fmla="*/ 33 h 181"/>
                  <a:gd name="T40" fmla="*/ 69 w 177"/>
                  <a:gd name="T41" fmla="*/ 39 h 181"/>
                  <a:gd name="T42" fmla="*/ 57 w 177"/>
                  <a:gd name="T43" fmla="*/ 48 h 181"/>
                  <a:gd name="T44" fmla="*/ 74 w 177"/>
                  <a:gd name="T45" fmla="*/ 62 h 181"/>
                  <a:gd name="T46" fmla="*/ 119 w 177"/>
                  <a:gd name="T47" fmla="*/ 65 h 181"/>
                  <a:gd name="T48" fmla="*/ 133 w 177"/>
                  <a:gd name="T49" fmla="*/ 45 h 181"/>
                  <a:gd name="T50" fmla="*/ 137 w 177"/>
                  <a:gd name="T51" fmla="*/ 35 h 181"/>
                  <a:gd name="T52" fmla="*/ 156 w 177"/>
                  <a:gd name="T53" fmla="*/ 2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77" h="181">
                    <a:moveTo>
                      <a:pt x="156" y="20"/>
                    </a:moveTo>
                    <a:cubicBezTo>
                      <a:pt x="157" y="20"/>
                      <a:pt x="158" y="19"/>
                      <a:pt x="159" y="19"/>
                    </a:cubicBezTo>
                    <a:cubicBezTo>
                      <a:pt x="161" y="20"/>
                      <a:pt x="164" y="22"/>
                      <a:pt x="167" y="20"/>
                    </a:cubicBezTo>
                    <a:cubicBezTo>
                      <a:pt x="169" y="21"/>
                      <a:pt x="170" y="21"/>
                      <a:pt x="170" y="22"/>
                    </a:cubicBezTo>
                    <a:cubicBezTo>
                      <a:pt x="174" y="31"/>
                      <a:pt x="173" y="39"/>
                      <a:pt x="166" y="45"/>
                    </a:cubicBezTo>
                    <a:cubicBezTo>
                      <a:pt x="145" y="63"/>
                      <a:pt x="152" y="87"/>
                      <a:pt x="166" y="103"/>
                    </a:cubicBezTo>
                    <a:cubicBezTo>
                      <a:pt x="169" y="105"/>
                      <a:pt x="171" y="107"/>
                      <a:pt x="173" y="110"/>
                    </a:cubicBezTo>
                    <a:cubicBezTo>
                      <a:pt x="174" y="117"/>
                      <a:pt x="172" y="121"/>
                      <a:pt x="165" y="118"/>
                    </a:cubicBezTo>
                    <a:cubicBezTo>
                      <a:pt x="162" y="117"/>
                      <a:pt x="158" y="116"/>
                      <a:pt x="156" y="115"/>
                    </a:cubicBezTo>
                    <a:cubicBezTo>
                      <a:pt x="154" y="114"/>
                      <a:pt x="152" y="113"/>
                      <a:pt x="151" y="114"/>
                    </a:cubicBezTo>
                    <a:cubicBezTo>
                      <a:pt x="151" y="119"/>
                      <a:pt x="154" y="119"/>
                      <a:pt x="158" y="121"/>
                    </a:cubicBezTo>
                    <a:cubicBezTo>
                      <a:pt x="175" y="129"/>
                      <a:pt x="177" y="132"/>
                      <a:pt x="171" y="150"/>
                    </a:cubicBezTo>
                    <a:cubicBezTo>
                      <a:pt x="168" y="161"/>
                      <a:pt x="167" y="175"/>
                      <a:pt x="154" y="181"/>
                    </a:cubicBezTo>
                    <a:cubicBezTo>
                      <a:pt x="142" y="178"/>
                      <a:pt x="130" y="175"/>
                      <a:pt x="119" y="171"/>
                    </a:cubicBezTo>
                    <a:cubicBezTo>
                      <a:pt x="87" y="160"/>
                      <a:pt x="58" y="142"/>
                      <a:pt x="35" y="118"/>
                    </a:cubicBezTo>
                    <a:cubicBezTo>
                      <a:pt x="0" y="82"/>
                      <a:pt x="10" y="32"/>
                      <a:pt x="57" y="13"/>
                    </a:cubicBezTo>
                    <a:cubicBezTo>
                      <a:pt x="90" y="0"/>
                      <a:pt x="121" y="3"/>
                      <a:pt x="151" y="22"/>
                    </a:cubicBezTo>
                    <a:cubicBezTo>
                      <a:pt x="150" y="29"/>
                      <a:pt x="144" y="32"/>
                      <a:pt x="138" y="35"/>
                    </a:cubicBezTo>
                    <a:cubicBezTo>
                      <a:pt x="137" y="35"/>
                      <a:pt x="135" y="34"/>
                      <a:pt x="134" y="33"/>
                    </a:cubicBezTo>
                    <a:cubicBezTo>
                      <a:pt x="110" y="17"/>
                      <a:pt x="102" y="17"/>
                      <a:pt x="78" y="33"/>
                    </a:cubicBezTo>
                    <a:cubicBezTo>
                      <a:pt x="75" y="35"/>
                      <a:pt x="72" y="36"/>
                      <a:pt x="69" y="39"/>
                    </a:cubicBezTo>
                    <a:cubicBezTo>
                      <a:pt x="65" y="42"/>
                      <a:pt x="60" y="44"/>
                      <a:pt x="57" y="48"/>
                    </a:cubicBezTo>
                    <a:cubicBezTo>
                      <a:pt x="58" y="59"/>
                      <a:pt x="67" y="59"/>
                      <a:pt x="74" y="62"/>
                    </a:cubicBezTo>
                    <a:cubicBezTo>
                      <a:pt x="88" y="68"/>
                      <a:pt x="103" y="74"/>
                      <a:pt x="119" y="65"/>
                    </a:cubicBezTo>
                    <a:cubicBezTo>
                      <a:pt x="127" y="60"/>
                      <a:pt x="133" y="55"/>
                      <a:pt x="133" y="45"/>
                    </a:cubicBezTo>
                    <a:cubicBezTo>
                      <a:pt x="133" y="41"/>
                      <a:pt x="133" y="37"/>
                      <a:pt x="137" y="35"/>
                    </a:cubicBezTo>
                    <a:cubicBezTo>
                      <a:pt x="145" y="32"/>
                      <a:pt x="150" y="26"/>
                      <a:pt x="156" y="20"/>
                    </a:cubicBezTo>
                    <a:close/>
                  </a:path>
                </a:pathLst>
              </a:custGeom>
              <a:solidFill>
                <a:srgbClr val="8D9C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80" name="Freeform 46">
                <a:extLst>
                  <a:ext uri="{FF2B5EF4-FFF2-40B4-BE49-F238E27FC236}">
                    <a16:creationId xmlns:a16="http://schemas.microsoft.com/office/drawing/2014/main" id="{B6E931FF-FC09-4842-BA74-08401DC35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8312" y="3017838"/>
                <a:ext cx="520700" cy="641350"/>
              </a:xfrm>
              <a:custGeom>
                <a:avLst/>
                <a:gdLst>
                  <a:gd name="T0" fmla="*/ 136 w 138"/>
                  <a:gd name="T1" fmla="*/ 142 h 170"/>
                  <a:gd name="T2" fmla="*/ 44 w 138"/>
                  <a:gd name="T3" fmla="*/ 159 h 170"/>
                  <a:gd name="T4" fmla="*/ 7 w 138"/>
                  <a:gd name="T5" fmla="*/ 97 h 170"/>
                  <a:gd name="T6" fmla="*/ 22 w 138"/>
                  <a:gd name="T7" fmla="*/ 41 h 170"/>
                  <a:gd name="T8" fmla="*/ 25 w 138"/>
                  <a:gd name="T9" fmla="*/ 34 h 170"/>
                  <a:gd name="T10" fmla="*/ 42 w 138"/>
                  <a:gd name="T11" fmla="*/ 8 h 170"/>
                  <a:gd name="T12" fmla="*/ 46 w 138"/>
                  <a:gd name="T13" fmla="*/ 3 h 170"/>
                  <a:gd name="T14" fmla="*/ 70 w 138"/>
                  <a:gd name="T15" fmla="*/ 8 h 170"/>
                  <a:gd name="T16" fmla="*/ 73 w 138"/>
                  <a:gd name="T17" fmla="*/ 25 h 170"/>
                  <a:gd name="T18" fmla="*/ 57 w 138"/>
                  <a:gd name="T19" fmla="*/ 48 h 170"/>
                  <a:gd name="T20" fmla="*/ 48 w 138"/>
                  <a:gd name="T21" fmla="*/ 86 h 170"/>
                  <a:gd name="T22" fmla="*/ 53 w 138"/>
                  <a:gd name="T23" fmla="*/ 87 h 170"/>
                  <a:gd name="T24" fmla="*/ 86 w 138"/>
                  <a:gd name="T25" fmla="*/ 72 h 170"/>
                  <a:gd name="T26" fmla="*/ 105 w 138"/>
                  <a:gd name="T27" fmla="*/ 58 h 170"/>
                  <a:gd name="T28" fmla="*/ 119 w 138"/>
                  <a:gd name="T29" fmla="*/ 59 h 170"/>
                  <a:gd name="T30" fmla="*/ 128 w 138"/>
                  <a:gd name="T31" fmla="*/ 90 h 170"/>
                  <a:gd name="T32" fmla="*/ 138 w 138"/>
                  <a:gd name="T33" fmla="*/ 139 h 170"/>
                  <a:gd name="T34" fmla="*/ 136 w 138"/>
                  <a:gd name="T35" fmla="*/ 142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8" h="170">
                    <a:moveTo>
                      <a:pt x="136" y="142"/>
                    </a:moveTo>
                    <a:cubicBezTo>
                      <a:pt x="109" y="165"/>
                      <a:pt x="78" y="170"/>
                      <a:pt x="44" y="159"/>
                    </a:cubicBezTo>
                    <a:cubicBezTo>
                      <a:pt x="14" y="150"/>
                      <a:pt x="0" y="128"/>
                      <a:pt x="7" y="97"/>
                    </a:cubicBezTo>
                    <a:cubicBezTo>
                      <a:pt x="12" y="78"/>
                      <a:pt x="17" y="59"/>
                      <a:pt x="22" y="41"/>
                    </a:cubicBezTo>
                    <a:cubicBezTo>
                      <a:pt x="22" y="38"/>
                      <a:pt x="23" y="36"/>
                      <a:pt x="25" y="34"/>
                    </a:cubicBezTo>
                    <a:cubicBezTo>
                      <a:pt x="35" y="28"/>
                      <a:pt x="40" y="19"/>
                      <a:pt x="42" y="8"/>
                    </a:cubicBezTo>
                    <a:cubicBezTo>
                      <a:pt x="42" y="6"/>
                      <a:pt x="44" y="5"/>
                      <a:pt x="46" y="3"/>
                    </a:cubicBezTo>
                    <a:cubicBezTo>
                      <a:pt x="55" y="0"/>
                      <a:pt x="62" y="4"/>
                      <a:pt x="70" y="8"/>
                    </a:cubicBezTo>
                    <a:cubicBezTo>
                      <a:pt x="79" y="11"/>
                      <a:pt x="71" y="19"/>
                      <a:pt x="73" y="25"/>
                    </a:cubicBezTo>
                    <a:cubicBezTo>
                      <a:pt x="70" y="34"/>
                      <a:pt x="60" y="38"/>
                      <a:pt x="57" y="48"/>
                    </a:cubicBezTo>
                    <a:cubicBezTo>
                      <a:pt x="49" y="59"/>
                      <a:pt x="47" y="72"/>
                      <a:pt x="48" y="86"/>
                    </a:cubicBezTo>
                    <a:cubicBezTo>
                      <a:pt x="49" y="89"/>
                      <a:pt x="51" y="89"/>
                      <a:pt x="53" y="87"/>
                    </a:cubicBezTo>
                    <a:cubicBezTo>
                      <a:pt x="63" y="79"/>
                      <a:pt x="74" y="75"/>
                      <a:pt x="86" y="72"/>
                    </a:cubicBezTo>
                    <a:cubicBezTo>
                      <a:pt x="94" y="70"/>
                      <a:pt x="100" y="65"/>
                      <a:pt x="105" y="58"/>
                    </a:cubicBezTo>
                    <a:cubicBezTo>
                      <a:pt x="111" y="49"/>
                      <a:pt x="115" y="49"/>
                      <a:pt x="119" y="59"/>
                    </a:cubicBezTo>
                    <a:cubicBezTo>
                      <a:pt x="124" y="69"/>
                      <a:pt x="125" y="80"/>
                      <a:pt x="128" y="90"/>
                    </a:cubicBezTo>
                    <a:cubicBezTo>
                      <a:pt x="123" y="108"/>
                      <a:pt x="129" y="124"/>
                      <a:pt x="138" y="139"/>
                    </a:cubicBezTo>
                    <a:cubicBezTo>
                      <a:pt x="138" y="141"/>
                      <a:pt x="137" y="142"/>
                      <a:pt x="136" y="142"/>
                    </a:cubicBezTo>
                    <a:close/>
                  </a:path>
                </a:pathLst>
              </a:custGeom>
              <a:solidFill>
                <a:srgbClr val="C982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81" name="Freeform 47">
                <a:extLst>
                  <a:ext uri="{FF2B5EF4-FFF2-40B4-BE49-F238E27FC236}">
                    <a16:creationId xmlns:a16="http://schemas.microsoft.com/office/drawing/2014/main" id="{814F7685-4E98-4958-B5EF-44125568C4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2187" y="3009900"/>
                <a:ext cx="600075" cy="820738"/>
              </a:xfrm>
              <a:custGeom>
                <a:avLst/>
                <a:gdLst>
                  <a:gd name="T0" fmla="*/ 68 w 159"/>
                  <a:gd name="T1" fmla="*/ 0 h 217"/>
                  <a:gd name="T2" fmla="*/ 84 w 159"/>
                  <a:gd name="T3" fmla="*/ 13 h 217"/>
                  <a:gd name="T4" fmla="*/ 107 w 159"/>
                  <a:gd name="T5" fmla="*/ 18 h 217"/>
                  <a:gd name="T6" fmla="*/ 97 w 159"/>
                  <a:gd name="T7" fmla="*/ 36 h 217"/>
                  <a:gd name="T8" fmla="*/ 101 w 159"/>
                  <a:gd name="T9" fmla="*/ 54 h 217"/>
                  <a:gd name="T10" fmla="*/ 116 w 159"/>
                  <a:gd name="T11" fmla="*/ 58 h 217"/>
                  <a:gd name="T12" fmla="*/ 152 w 159"/>
                  <a:gd name="T13" fmla="*/ 42 h 217"/>
                  <a:gd name="T14" fmla="*/ 159 w 159"/>
                  <a:gd name="T15" fmla="*/ 46 h 217"/>
                  <a:gd name="T16" fmla="*/ 155 w 159"/>
                  <a:gd name="T17" fmla="*/ 56 h 217"/>
                  <a:gd name="T18" fmla="*/ 134 w 159"/>
                  <a:gd name="T19" fmla="*/ 78 h 217"/>
                  <a:gd name="T20" fmla="*/ 90 w 159"/>
                  <a:gd name="T21" fmla="*/ 129 h 217"/>
                  <a:gd name="T22" fmla="*/ 77 w 159"/>
                  <a:gd name="T23" fmla="*/ 132 h 217"/>
                  <a:gd name="T24" fmla="*/ 72 w 159"/>
                  <a:gd name="T25" fmla="*/ 118 h 217"/>
                  <a:gd name="T26" fmla="*/ 76 w 159"/>
                  <a:gd name="T27" fmla="*/ 137 h 217"/>
                  <a:gd name="T28" fmla="*/ 75 w 159"/>
                  <a:gd name="T29" fmla="*/ 153 h 217"/>
                  <a:gd name="T30" fmla="*/ 46 w 159"/>
                  <a:gd name="T31" fmla="*/ 210 h 217"/>
                  <a:gd name="T32" fmla="*/ 39 w 159"/>
                  <a:gd name="T33" fmla="*/ 217 h 217"/>
                  <a:gd name="T34" fmla="*/ 27 w 159"/>
                  <a:gd name="T35" fmla="*/ 204 h 217"/>
                  <a:gd name="T36" fmla="*/ 5 w 159"/>
                  <a:gd name="T37" fmla="*/ 183 h 217"/>
                  <a:gd name="T38" fmla="*/ 0 w 159"/>
                  <a:gd name="T39" fmla="*/ 143 h 217"/>
                  <a:gd name="T40" fmla="*/ 29 w 159"/>
                  <a:gd name="T41" fmla="*/ 112 h 217"/>
                  <a:gd name="T42" fmla="*/ 39 w 159"/>
                  <a:gd name="T43" fmla="*/ 99 h 217"/>
                  <a:gd name="T44" fmla="*/ 43 w 159"/>
                  <a:gd name="T45" fmla="*/ 80 h 217"/>
                  <a:gd name="T46" fmla="*/ 64 w 159"/>
                  <a:gd name="T47" fmla="*/ 11 h 217"/>
                  <a:gd name="T48" fmla="*/ 68 w 159"/>
                  <a:gd name="T49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59" h="217">
                    <a:moveTo>
                      <a:pt x="68" y="0"/>
                    </a:moveTo>
                    <a:cubicBezTo>
                      <a:pt x="69" y="10"/>
                      <a:pt x="74" y="14"/>
                      <a:pt x="84" y="13"/>
                    </a:cubicBezTo>
                    <a:cubicBezTo>
                      <a:pt x="92" y="12"/>
                      <a:pt x="100" y="13"/>
                      <a:pt x="107" y="18"/>
                    </a:cubicBezTo>
                    <a:cubicBezTo>
                      <a:pt x="108" y="26"/>
                      <a:pt x="99" y="29"/>
                      <a:pt x="97" y="36"/>
                    </a:cubicBezTo>
                    <a:cubicBezTo>
                      <a:pt x="88" y="47"/>
                      <a:pt x="88" y="47"/>
                      <a:pt x="101" y="54"/>
                    </a:cubicBezTo>
                    <a:cubicBezTo>
                      <a:pt x="105" y="56"/>
                      <a:pt x="110" y="59"/>
                      <a:pt x="116" y="58"/>
                    </a:cubicBezTo>
                    <a:cubicBezTo>
                      <a:pt x="132" y="61"/>
                      <a:pt x="142" y="52"/>
                      <a:pt x="152" y="42"/>
                    </a:cubicBezTo>
                    <a:cubicBezTo>
                      <a:pt x="156" y="41"/>
                      <a:pt x="158" y="43"/>
                      <a:pt x="159" y="46"/>
                    </a:cubicBezTo>
                    <a:cubicBezTo>
                      <a:pt x="159" y="50"/>
                      <a:pt x="157" y="53"/>
                      <a:pt x="155" y="56"/>
                    </a:cubicBezTo>
                    <a:cubicBezTo>
                      <a:pt x="148" y="64"/>
                      <a:pt x="142" y="72"/>
                      <a:pt x="134" y="78"/>
                    </a:cubicBezTo>
                    <a:cubicBezTo>
                      <a:pt x="116" y="92"/>
                      <a:pt x="103" y="111"/>
                      <a:pt x="90" y="129"/>
                    </a:cubicBezTo>
                    <a:cubicBezTo>
                      <a:pt x="87" y="133"/>
                      <a:pt x="84" y="144"/>
                      <a:pt x="77" y="132"/>
                    </a:cubicBezTo>
                    <a:cubicBezTo>
                      <a:pt x="76" y="128"/>
                      <a:pt x="75" y="123"/>
                      <a:pt x="72" y="118"/>
                    </a:cubicBezTo>
                    <a:cubicBezTo>
                      <a:pt x="71" y="126"/>
                      <a:pt x="73" y="131"/>
                      <a:pt x="76" y="137"/>
                    </a:cubicBezTo>
                    <a:cubicBezTo>
                      <a:pt x="78" y="142"/>
                      <a:pt x="78" y="148"/>
                      <a:pt x="75" y="153"/>
                    </a:cubicBezTo>
                    <a:cubicBezTo>
                      <a:pt x="65" y="172"/>
                      <a:pt x="53" y="190"/>
                      <a:pt x="46" y="210"/>
                    </a:cubicBezTo>
                    <a:cubicBezTo>
                      <a:pt x="45" y="213"/>
                      <a:pt x="43" y="216"/>
                      <a:pt x="39" y="217"/>
                    </a:cubicBezTo>
                    <a:cubicBezTo>
                      <a:pt x="32" y="216"/>
                      <a:pt x="31" y="209"/>
                      <a:pt x="27" y="204"/>
                    </a:cubicBezTo>
                    <a:cubicBezTo>
                      <a:pt x="20" y="197"/>
                      <a:pt x="11" y="191"/>
                      <a:pt x="5" y="183"/>
                    </a:cubicBezTo>
                    <a:cubicBezTo>
                      <a:pt x="3" y="170"/>
                      <a:pt x="2" y="157"/>
                      <a:pt x="0" y="143"/>
                    </a:cubicBezTo>
                    <a:cubicBezTo>
                      <a:pt x="5" y="128"/>
                      <a:pt x="16" y="119"/>
                      <a:pt x="29" y="112"/>
                    </a:cubicBezTo>
                    <a:cubicBezTo>
                      <a:pt x="38" y="112"/>
                      <a:pt x="38" y="105"/>
                      <a:pt x="39" y="99"/>
                    </a:cubicBezTo>
                    <a:cubicBezTo>
                      <a:pt x="40" y="93"/>
                      <a:pt x="40" y="86"/>
                      <a:pt x="43" y="80"/>
                    </a:cubicBezTo>
                    <a:cubicBezTo>
                      <a:pt x="55" y="59"/>
                      <a:pt x="64" y="36"/>
                      <a:pt x="64" y="11"/>
                    </a:cubicBezTo>
                    <a:cubicBezTo>
                      <a:pt x="64" y="7"/>
                      <a:pt x="64" y="2"/>
                      <a:pt x="68" y="0"/>
                    </a:cubicBezTo>
                    <a:close/>
                  </a:path>
                </a:pathLst>
              </a:custGeom>
              <a:solidFill>
                <a:srgbClr val="F4A6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82" name="Freeform 48">
                <a:extLst>
                  <a:ext uri="{FF2B5EF4-FFF2-40B4-BE49-F238E27FC236}">
                    <a16:creationId xmlns:a16="http://schemas.microsoft.com/office/drawing/2014/main" id="{FE39495F-92A7-4BF6-B4CB-411ED46F7B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7600" y="3179763"/>
                <a:ext cx="595313" cy="804863"/>
              </a:xfrm>
              <a:custGeom>
                <a:avLst/>
                <a:gdLst>
                  <a:gd name="T0" fmla="*/ 100 w 158"/>
                  <a:gd name="T1" fmla="*/ 29 h 213"/>
                  <a:gd name="T2" fmla="*/ 118 w 158"/>
                  <a:gd name="T3" fmla="*/ 10 h 213"/>
                  <a:gd name="T4" fmla="*/ 126 w 158"/>
                  <a:gd name="T5" fmla="*/ 4 h 213"/>
                  <a:gd name="T6" fmla="*/ 136 w 158"/>
                  <a:gd name="T7" fmla="*/ 5 h 213"/>
                  <a:gd name="T8" fmla="*/ 139 w 158"/>
                  <a:gd name="T9" fmla="*/ 24 h 213"/>
                  <a:gd name="T10" fmla="*/ 122 w 158"/>
                  <a:gd name="T11" fmla="*/ 44 h 213"/>
                  <a:gd name="T12" fmla="*/ 137 w 158"/>
                  <a:gd name="T13" fmla="*/ 104 h 213"/>
                  <a:gd name="T14" fmla="*/ 141 w 158"/>
                  <a:gd name="T15" fmla="*/ 105 h 213"/>
                  <a:gd name="T16" fmla="*/ 147 w 158"/>
                  <a:gd name="T17" fmla="*/ 100 h 213"/>
                  <a:gd name="T18" fmla="*/ 156 w 158"/>
                  <a:gd name="T19" fmla="*/ 94 h 213"/>
                  <a:gd name="T20" fmla="*/ 144 w 158"/>
                  <a:gd name="T21" fmla="*/ 139 h 213"/>
                  <a:gd name="T22" fmla="*/ 127 w 158"/>
                  <a:gd name="T23" fmla="*/ 130 h 213"/>
                  <a:gd name="T24" fmla="*/ 83 w 158"/>
                  <a:gd name="T25" fmla="*/ 126 h 213"/>
                  <a:gd name="T26" fmla="*/ 55 w 158"/>
                  <a:gd name="T27" fmla="*/ 157 h 213"/>
                  <a:gd name="T28" fmla="*/ 53 w 158"/>
                  <a:gd name="T29" fmla="*/ 167 h 213"/>
                  <a:gd name="T30" fmla="*/ 41 w 158"/>
                  <a:gd name="T31" fmla="*/ 175 h 213"/>
                  <a:gd name="T32" fmla="*/ 22 w 158"/>
                  <a:gd name="T33" fmla="*/ 194 h 213"/>
                  <a:gd name="T34" fmla="*/ 14 w 158"/>
                  <a:gd name="T35" fmla="*/ 207 h 213"/>
                  <a:gd name="T36" fmla="*/ 1 w 158"/>
                  <a:gd name="T37" fmla="*/ 207 h 213"/>
                  <a:gd name="T38" fmla="*/ 3 w 158"/>
                  <a:gd name="T39" fmla="*/ 193 h 213"/>
                  <a:gd name="T40" fmla="*/ 23 w 158"/>
                  <a:gd name="T41" fmla="*/ 141 h 213"/>
                  <a:gd name="T42" fmla="*/ 53 w 158"/>
                  <a:gd name="T43" fmla="*/ 89 h 213"/>
                  <a:gd name="T44" fmla="*/ 65 w 158"/>
                  <a:gd name="T45" fmla="*/ 92 h 213"/>
                  <a:gd name="T46" fmla="*/ 74 w 158"/>
                  <a:gd name="T47" fmla="*/ 93 h 213"/>
                  <a:gd name="T48" fmla="*/ 71 w 158"/>
                  <a:gd name="T49" fmla="*/ 86 h 213"/>
                  <a:gd name="T50" fmla="*/ 67 w 158"/>
                  <a:gd name="T51" fmla="*/ 83 h 213"/>
                  <a:gd name="T52" fmla="*/ 65 w 158"/>
                  <a:gd name="T53" fmla="*/ 71 h 213"/>
                  <a:gd name="T54" fmla="*/ 100 w 158"/>
                  <a:gd name="T55" fmla="*/ 29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58" h="213">
                    <a:moveTo>
                      <a:pt x="100" y="29"/>
                    </a:moveTo>
                    <a:cubicBezTo>
                      <a:pt x="107" y="24"/>
                      <a:pt x="113" y="17"/>
                      <a:pt x="118" y="10"/>
                    </a:cubicBezTo>
                    <a:cubicBezTo>
                      <a:pt x="121" y="9"/>
                      <a:pt x="124" y="7"/>
                      <a:pt x="126" y="4"/>
                    </a:cubicBezTo>
                    <a:cubicBezTo>
                      <a:pt x="129" y="0"/>
                      <a:pt x="133" y="1"/>
                      <a:pt x="136" y="5"/>
                    </a:cubicBezTo>
                    <a:cubicBezTo>
                      <a:pt x="138" y="11"/>
                      <a:pt x="141" y="17"/>
                      <a:pt x="139" y="24"/>
                    </a:cubicBezTo>
                    <a:cubicBezTo>
                      <a:pt x="133" y="30"/>
                      <a:pt x="123" y="33"/>
                      <a:pt x="122" y="44"/>
                    </a:cubicBezTo>
                    <a:cubicBezTo>
                      <a:pt x="119" y="66"/>
                      <a:pt x="125" y="86"/>
                      <a:pt x="137" y="104"/>
                    </a:cubicBezTo>
                    <a:cubicBezTo>
                      <a:pt x="138" y="106"/>
                      <a:pt x="140" y="106"/>
                      <a:pt x="141" y="105"/>
                    </a:cubicBezTo>
                    <a:cubicBezTo>
                      <a:pt x="144" y="104"/>
                      <a:pt x="145" y="102"/>
                      <a:pt x="147" y="100"/>
                    </a:cubicBezTo>
                    <a:cubicBezTo>
                      <a:pt x="149" y="97"/>
                      <a:pt x="151" y="93"/>
                      <a:pt x="156" y="94"/>
                    </a:cubicBezTo>
                    <a:cubicBezTo>
                      <a:pt x="158" y="111"/>
                      <a:pt x="151" y="125"/>
                      <a:pt x="144" y="139"/>
                    </a:cubicBezTo>
                    <a:cubicBezTo>
                      <a:pt x="138" y="138"/>
                      <a:pt x="133" y="133"/>
                      <a:pt x="127" y="130"/>
                    </a:cubicBezTo>
                    <a:cubicBezTo>
                      <a:pt x="113" y="122"/>
                      <a:pt x="98" y="125"/>
                      <a:pt x="83" y="126"/>
                    </a:cubicBezTo>
                    <a:cubicBezTo>
                      <a:pt x="67" y="128"/>
                      <a:pt x="56" y="141"/>
                      <a:pt x="55" y="157"/>
                    </a:cubicBezTo>
                    <a:cubicBezTo>
                      <a:pt x="55" y="160"/>
                      <a:pt x="55" y="164"/>
                      <a:pt x="53" y="167"/>
                    </a:cubicBezTo>
                    <a:cubicBezTo>
                      <a:pt x="50" y="171"/>
                      <a:pt x="45" y="173"/>
                      <a:pt x="41" y="175"/>
                    </a:cubicBezTo>
                    <a:cubicBezTo>
                      <a:pt x="32" y="179"/>
                      <a:pt x="26" y="186"/>
                      <a:pt x="22" y="194"/>
                    </a:cubicBezTo>
                    <a:cubicBezTo>
                      <a:pt x="20" y="199"/>
                      <a:pt x="19" y="204"/>
                      <a:pt x="14" y="207"/>
                    </a:cubicBezTo>
                    <a:cubicBezTo>
                      <a:pt x="10" y="210"/>
                      <a:pt x="5" y="213"/>
                      <a:pt x="1" y="207"/>
                    </a:cubicBezTo>
                    <a:cubicBezTo>
                      <a:pt x="0" y="202"/>
                      <a:pt x="2" y="197"/>
                      <a:pt x="3" y="193"/>
                    </a:cubicBezTo>
                    <a:cubicBezTo>
                      <a:pt x="5" y="173"/>
                      <a:pt x="15" y="158"/>
                      <a:pt x="23" y="141"/>
                    </a:cubicBezTo>
                    <a:cubicBezTo>
                      <a:pt x="32" y="123"/>
                      <a:pt x="41" y="105"/>
                      <a:pt x="53" y="89"/>
                    </a:cubicBezTo>
                    <a:cubicBezTo>
                      <a:pt x="58" y="86"/>
                      <a:pt x="62" y="89"/>
                      <a:pt x="65" y="92"/>
                    </a:cubicBezTo>
                    <a:cubicBezTo>
                      <a:pt x="68" y="93"/>
                      <a:pt x="71" y="97"/>
                      <a:pt x="74" y="93"/>
                    </a:cubicBezTo>
                    <a:cubicBezTo>
                      <a:pt x="76" y="91"/>
                      <a:pt x="73" y="88"/>
                      <a:pt x="71" y="86"/>
                    </a:cubicBezTo>
                    <a:cubicBezTo>
                      <a:pt x="70" y="84"/>
                      <a:pt x="69" y="84"/>
                      <a:pt x="67" y="83"/>
                    </a:cubicBezTo>
                    <a:cubicBezTo>
                      <a:pt x="59" y="80"/>
                      <a:pt x="62" y="76"/>
                      <a:pt x="65" y="71"/>
                    </a:cubicBezTo>
                    <a:cubicBezTo>
                      <a:pt x="75" y="56"/>
                      <a:pt x="88" y="42"/>
                      <a:pt x="100" y="29"/>
                    </a:cubicBezTo>
                    <a:close/>
                  </a:path>
                </a:pathLst>
              </a:custGeom>
              <a:solidFill>
                <a:srgbClr val="F4A46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83" name="Freeform 49">
                <a:extLst>
                  <a:ext uri="{FF2B5EF4-FFF2-40B4-BE49-F238E27FC236}">
                    <a16:creationId xmlns:a16="http://schemas.microsoft.com/office/drawing/2014/main" id="{7F48CF69-12B0-4F52-BA21-9D766727A0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9312" y="2832100"/>
                <a:ext cx="400050" cy="347663"/>
              </a:xfrm>
              <a:custGeom>
                <a:avLst/>
                <a:gdLst>
                  <a:gd name="T0" fmla="*/ 106 w 106"/>
                  <a:gd name="T1" fmla="*/ 47 h 92"/>
                  <a:gd name="T2" fmla="*/ 105 w 106"/>
                  <a:gd name="T3" fmla="*/ 60 h 92"/>
                  <a:gd name="T4" fmla="*/ 103 w 106"/>
                  <a:gd name="T5" fmla="*/ 63 h 92"/>
                  <a:gd name="T6" fmla="*/ 54 w 106"/>
                  <a:gd name="T7" fmla="*/ 90 h 92"/>
                  <a:gd name="T8" fmla="*/ 50 w 106"/>
                  <a:gd name="T9" fmla="*/ 91 h 92"/>
                  <a:gd name="T10" fmla="*/ 28 w 106"/>
                  <a:gd name="T11" fmla="*/ 70 h 92"/>
                  <a:gd name="T12" fmla="*/ 10 w 106"/>
                  <a:gd name="T13" fmla="*/ 64 h 92"/>
                  <a:gd name="T14" fmla="*/ 2 w 106"/>
                  <a:gd name="T15" fmla="*/ 64 h 92"/>
                  <a:gd name="T16" fmla="*/ 15 w 106"/>
                  <a:gd name="T17" fmla="*/ 38 h 92"/>
                  <a:gd name="T18" fmla="*/ 36 w 106"/>
                  <a:gd name="T19" fmla="*/ 25 h 92"/>
                  <a:gd name="T20" fmla="*/ 55 w 106"/>
                  <a:gd name="T21" fmla="*/ 1 h 92"/>
                  <a:gd name="T22" fmla="*/ 103 w 106"/>
                  <a:gd name="T23" fmla="*/ 22 h 92"/>
                  <a:gd name="T24" fmla="*/ 106 w 106"/>
                  <a:gd name="T25" fmla="*/ 47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6" h="92">
                    <a:moveTo>
                      <a:pt x="106" y="47"/>
                    </a:moveTo>
                    <a:cubicBezTo>
                      <a:pt x="106" y="51"/>
                      <a:pt x="106" y="56"/>
                      <a:pt x="105" y="60"/>
                    </a:cubicBezTo>
                    <a:cubicBezTo>
                      <a:pt x="105" y="61"/>
                      <a:pt x="104" y="62"/>
                      <a:pt x="103" y="63"/>
                    </a:cubicBezTo>
                    <a:cubicBezTo>
                      <a:pt x="84" y="68"/>
                      <a:pt x="68" y="78"/>
                      <a:pt x="54" y="90"/>
                    </a:cubicBezTo>
                    <a:cubicBezTo>
                      <a:pt x="53" y="91"/>
                      <a:pt x="51" y="91"/>
                      <a:pt x="50" y="91"/>
                    </a:cubicBezTo>
                    <a:cubicBezTo>
                      <a:pt x="35" y="92"/>
                      <a:pt x="29" y="84"/>
                      <a:pt x="28" y="70"/>
                    </a:cubicBezTo>
                    <a:cubicBezTo>
                      <a:pt x="23" y="63"/>
                      <a:pt x="17" y="62"/>
                      <a:pt x="10" y="64"/>
                    </a:cubicBezTo>
                    <a:cubicBezTo>
                      <a:pt x="8" y="64"/>
                      <a:pt x="5" y="66"/>
                      <a:pt x="2" y="64"/>
                    </a:cubicBezTo>
                    <a:cubicBezTo>
                      <a:pt x="0" y="52"/>
                      <a:pt x="4" y="44"/>
                      <a:pt x="15" y="38"/>
                    </a:cubicBezTo>
                    <a:cubicBezTo>
                      <a:pt x="22" y="35"/>
                      <a:pt x="29" y="30"/>
                      <a:pt x="36" y="25"/>
                    </a:cubicBezTo>
                    <a:cubicBezTo>
                      <a:pt x="46" y="20"/>
                      <a:pt x="48" y="8"/>
                      <a:pt x="55" y="1"/>
                    </a:cubicBezTo>
                    <a:cubicBezTo>
                      <a:pt x="74" y="0"/>
                      <a:pt x="90" y="8"/>
                      <a:pt x="103" y="22"/>
                    </a:cubicBezTo>
                    <a:cubicBezTo>
                      <a:pt x="106" y="30"/>
                      <a:pt x="106" y="38"/>
                      <a:pt x="106" y="47"/>
                    </a:cubicBezTo>
                    <a:close/>
                  </a:path>
                </a:pathLst>
              </a:custGeom>
              <a:solidFill>
                <a:srgbClr val="C579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84" name="Freeform 50">
                <a:extLst>
                  <a:ext uri="{FF2B5EF4-FFF2-40B4-BE49-F238E27FC236}">
                    <a16:creationId xmlns:a16="http://schemas.microsoft.com/office/drawing/2014/main" id="{E84F10D3-1F80-4337-AB9F-786A4730B8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462" y="2706688"/>
                <a:ext cx="350838" cy="423863"/>
              </a:xfrm>
              <a:custGeom>
                <a:avLst/>
                <a:gdLst>
                  <a:gd name="T0" fmla="*/ 57 w 93"/>
                  <a:gd name="T1" fmla="*/ 108 h 112"/>
                  <a:gd name="T2" fmla="*/ 59 w 93"/>
                  <a:gd name="T3" fmla="*/ 95 h 112"/>
                  <a:gd name="T4" fmla="*/ 32 w 93"/>
                  <a:gd name="T5" fmla="*/ 87 h 112"/>
                  <a:gd name="T6" fmla="*/ 0 w 93"/>
                  <a:gd name="T7" fmla="*/ 64 h 112"/>
                  <a:gd name="T8" fmla="*/ 8 w 93"/>
                  <a:gd name="T9" fmla="*/ 52 h 112"/>
                  <a:gd name="T10" fmla="*/ 74 w 93"/>
                  <a:gd name="T11" fmla="*/ 0 h 112"/>
                  <a:gd name="T12" fmla="*/ 76 w 93"/>
                  <a:gd name="T13" fmla="*/ 11 h 112"/>
                  <a:gd name="T14" fmla="*/ 78 w 93"/>
                  <a:gd name="T15" fmla="*/ 40 h 112"/>
                  <a:gd name="T16" fmla="*/ 83 w 93"/>
                  <a:gd name="T17" fmla="*/ 53 h 112"/>
                  <a:gd name="T18" fmla="*/ 86 w 93"/>
                  <a:gd name="T19" fmla="*/ 63 h 112"/>
                  <a:gd name="T20" fmla="*/ 87 w 93"/>
                  <a:gd name="T21" fmla="*/ 95 h 112"/>
                  <a:gd name="T22" fmla="*/ 79 w 93"/>
                  <a:gd name="T23" fmla="*/ 87 h 112"/>
                  <a:gd name="T24" fmla="*/ 71 w 93"/>
                  <a:gd name="T25" fmla="*/ 77 h 112"/>
                  <a:gd name="T26" fmla="*/ 74 w 93"/>
                  <a:gd name="T27" fmla="*/ 87 h 112"/>
                  <a:gd name="T28" fmla="*/ 76 w 93"/>
                  <a:gd name="T29" fmla="*/ 104 h 112"/>
                  <a:gd name="T30" fmla="*/ 57 w 93"/>
                  <a:gd name="T31" fmla="*/ 108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3" h="112">
                    <a:moveTo>
                      <a:pt x="57" y="108"/>
                    </a:moveTo>
                    <a:cubicBezTo>
                      <a:pt x="54" y="103"/>
                      <a:pt x="46" y="99"/>
                      <a:pt x="59" y="95"/>
                    </a:cubicBezTo>
                    <a:cubicBezTo>
                      <a:pt x="50" y="91"/>
                      <a:pt x="42" y="87"/>
                      <a:pt x="32" y="87"/>
                    </a:cubicBezTo>
                    <a:cubicBezTo>
                      <a:pt x="26" y="74"/>
                      <a:pt x="13" y="69"/>
                      <a:pt x="0" y="64"/>
                    </a:cubicBezTo>
                    <a:cubicBezTo>
                      <a:pt x="6" y="62"/>
                      <a:pt x="7" y="57"/>
                      <a:pt x="8" y="52"/>
                    </a:cubicBezTo>
                    <a:cubicBezTo>
                      <a:pt x="20" y="22"/>
                      <a:pt x="44" y="7"/>
                      <a:pt x="74" y="0"/>
                    </a:cubicBezTo>
                    <a:cubicBezTo>
                      <a:pt x="78" y="3"/>
                      <a:pt x="76" y="7"/>
                      <a:pt x="76" y="11"/>
                    </a:cubicBezTo>
                    <a:cubicBezTo>
                      <a:pt x="75" y="21"/>
                      <a:pt x="75" y="30"/>
                      <a:pt x="78" y="40"/>
                    </a:cubicBezTo>
                    <a:cubicBezTo>
                      <a:pt x="78" y="45"/>
                      <a:pt x="79" y="49"/>
                      <a:pt x="83" y="53"/>
                    </a:cubicBezTo>
                    <a:cubicBezTo>
                      <a:pt x="84" y="56"/>
                      <a:pt x="85" y="59"/>
                      <a:pt x="86" y="63"/>
                    </a:cubicBezTo>
                    <a:cubicBezTo>
                      <a:pt x="88" y="73"/>
                      <a:pt x="93" y="84"/>
                      <a:pt x="87" y="95"/>
                    </a:cubicBezTo>
                    <a:cubicBezTo>
                      <a:pt x="81" y="96"/>
                      <a:pt x="80" y="91"/>
                      <a:pt x="79" y="87"/>
                    </a:cubicBezTo>
                    <a:cubicBezTo>
                      <a:pt x="77" y="83"/>
                      <a:pt x="74" y="80"/>
                      <a:pt x="71" y="77"/>
                    </a:cubicBezTo>
                    <a:cubicBezTo>
                      <a:pt x="68" y="81"/>
                      <a:pt x="72" y="84"/>
                      <a:pt x="74" y="87"/>
                    </a:cubicBezTo>
                    <a:cubicBezTo>
                      <a:pt x="77" y="93"/>
                      <a:pt x="81" y="98"/>
                      <a:pt x="76" y="104"/>
                    </a:cubicBezTo>
                    <a:cubicBezTo>
                      <a:pt x="71" y="109"/>
                      <a:pt x="64" y="112"/>
                      <a:pt x="57" y="108"/>
                    </a:cubicBezTo>
                    <a:close/>
                  </a:path>
                </a:pathLst>
              </a:custGeom>
              <a:solidFill>
                <a:srgbClr val="C479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85" name="Freeform 51">
                <a:extLst>
                  <a:ext uri="{FF2B5EF4-FFF2-40B4-BE49-F238E27FC236}">
                    <a16:creationId xmlns:a16="http://schemas.microsoft.com/office/drawing/2014/main" id="{51B14BF3-DDC5-413C-A78A-90B004D883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4925" y="3625850"/>
                <a:ext cx="355600" cy="404813"/>
              </a:xfrm>
              <a:custGeom>
                <a:avLst/>
                <a:gdLst>
                  <a:gd name="T0" fmla="*/ 2 w 94"/>
                  <a:gd name="T1" fmla="*/ 48 h 107"/>
                  <a:gd name="T2" fmla="*/ 11 w 94"/>
                  <a:gd name="T3" fmla="*/ 15 h 107"/>
                  <a:gd name="T4" fmla="*/ 43 w 94"/>
                  <a:gd name="T5" fmla="*/ 3 h 107"/>
                  <a:gd name="T6" fmla="*/ 83 w 94"/>
                  <a:gd name="T7" fmla="*/ 9 h 107"/>
                  <a:gd name="T8" fmla="*/ 94 w 94"/>
                  <a:gd name="T9" fmla="*/ 21 h 107"/>
                  <a:gd name="T10" fmla="*/ 85 w 94"/>
                  <a:gd name="T11" fmla="*/ 39 h 107"/>
                  <a:gd name="T12" fmla="*/ 54 w 94"/>
                  <a:gd name="T13" fmla="*/ 36 h 107"/>
                  <a:gd name="T14" fmla="*/ 47 w 94"/>
                  <a:gd name="T15" fmla="*/ 54 h 107"/>
                  <a:gd name="T16" fmla="*/ 63 w 94"/>
                  <a:gd name="T17" fmla="*/ 61 h 107"/>
                  <a:gd name="T18" fmla="*/ 70 w 94"/>
                  <a:gd name="T19" fmla="*/ 61 h 107"/>
                  <a:gd name="T20" fmla="*/ 5 w 94"/>
                  <a:gd name="T21" fmla="*/ 107 h 107"/>
                  <a:gd name="T22" fmla="*/ 14 w 94"/>
                  <a:gd name="T23" fmla="*/ 88 h 107"/>
                  <a:gd name="T24" fmla="*/ 20 w 94"/>
                  <a:gd name="T25" fmla="*/ 62 h 107"/>
                  <a:gd name="T26" fmla="*/ 8 w 94"/>
                  <a:gd name="T27" fmla="*/ 51 h 107"/>
                  <a:gd name="T28" fmla="*/ 2 w 94"/>
                  <a:gd name="T29" fmla="*/ 48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4" h="107">
                    <a:moveTo>
                      <a:pt x="2" y="48"/>
                    </a:moveTo>
                    <a:cubicBezTo>
                      <a:pt x="1" y="36"/>
                      <a:pt x="0" y="25"/>
                      <a:pt x="11" y="15"/>
                    </a:cubicBezTo>
                    <a:cubicBezTo>
                      <a:pt x="21" y="6"/>
                      <a:pt x="31" y="6"/>
                      <a:pt x="43" y="3"/>
                    </a:cubicBezTo>
                    <a:cubicBezTo>
                      <a:pt x="58" y="0"/>
                      <a:pt x="70" y="6"/>
                      <a:pt x="83" y="9"/>
                    </a:cubicBezTo>
                    <a:cubicBezTo>
                      <a:pt x="89" y="11"/>
                      <a:pt x="91" y="17"/>
                      <a:pt x="94" y="21"/>
                    </a:cubicBezTo>
                    <a:cubicBezTo>
                      <a:pt x="91" y="27"/>
                      <a:pt x="88" y="33"/>
                      <a:pt x="85" y="39"/>
                    </a:cubicBezTo>
                    <a:cubicBezTo>
                      <a:pt x="72" y="30"/>
                      <a:pt x="62" y="29"/>
                      <a:pt x="54" y="36"/>
                    </a:cubicBezTo>
                    <a:cubicBezTo>
                      <a:pt x="48" y="41"/>
                      <a:pt x="44" y="46"/>
                      <a:pt x="47" y="54"/>
                    </a:cubicBezTo>
                    <a:cubicBezTo>
                      <a:pt x="50" y="61"/>
                      <a:pt x="56" y="61"/>
                      <a:pt x="63" y="61"/>
                    </a:cubicBezTo>
                    <a:cubicBezTo>
                      <a:pt x="65" y="60"/>
                      <a:pt x="67" y="59"/>
                      <a:pt x="70" y="61"/>
                    </a:cubicBezTo>
                    <a:cubicBezTo>
                      <a:pt x="53" y="84"/>
                      <a:pt x="35" y="104"/>
                      <a:pt x="5" y="107"/>
                    </a:cubicBezTo>
                    <a:cubicBezTo>
                      <a:pt x="5" y="99"/>
                      <a:pt x="12" y="95"/>
                      <a:pt x="14" y="88"/>
                    </a:cubicBezTo>
                    <a:cubicBezTo>
                      <a:pt x="19" y="80"/>
                      <a:pt x="18" y="71"/>
                      <a:pt x="20" y="62"/>
                    </a:cubicBezTo>
                    <a:cubicBezTo>
                      <a:pt x="21" y="51"/>
                      <a:pt x="20" y="50"/>
                      <a:pt x="8" y="51"/>
                    </a:cubicBezTo>
                    <a:cubicBezTo>
                      <a:pt x="6" y="51"/>
                      <a:pt x="3" y="51"/>
                      <a:pt x="2" y="48"/>
                    </a:cubicBezTo>
                    <a:close/>
                  </a:path>
                </a:pathLst>
              </a:custGeom>
              <a:solidFill>
                <a:srgbClr val="F5AD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86" name="Freeform 52">
                <a:extLst>
                  <a:ext uri="{FF2B5EF4-FFF2-40B4-BE49-F238E27FC236}">
                    <a16:creationId xmlns:a16="http://schemas.microsoft.com/office/drawing/2014/main" id="{ACE672BD-2E7C-42BE-B1DF-79B8D107ED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7275" y="4241800"/>
                <a:ext cx="301625" cy="415925"/>
              </a:xfrm>
              <a:custGeom>
                <a:avLst/>
                <a:gdLst>
                  <a:gd name="T0" fmla="*/ 56 w 80"/>
                  <a:gd name="T1" fmla="*/ 0 h 110"/>
                  <a:gd name="T2" fmla="*/ 74 w 80"/>
                  <a:gd name="T3" fmla="*/ 60 h 110"/>
                  <a:gd name="T4" fmla="*/ 23 w 80"/>
                  <a:gd name="T5" fmla="*/ 107 h 110"/>
                  <a:gd name="T6" fmla="*/ 3 w 80"/>
                  <a:gd name="T7" fmla="*/ 110 h 110"/>
                  <a:gd name="T8" fmla="*/ 5 w 80"/>
                  <a:gd name="T9" fmla="*/ 99 h 110"/>
                  <a:gd name="T10" fmla="*/ 16 w 80"/>
                  <a:gd name="T11" fmla="*/ 58 h 110"/>
                  <a:gd name="T12" fmla="*/ 22 w 80"/>
                  <a:gd name="T13" fmla="*/ 46 h 110"/>
                  <a:gd name="T14" fmla="*/ 50 w 80"/>
                  <a:gd name="T15" fmla="*/ 10 h 110"/>
                  <a:gd name="T16" fmla="*/ 56 w 80"/>
                  <a:gd name="T17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0" h="110">
                    <a:moveTo>
                      <a:pt x="56" y="0"/>
                    </a:moveTo>
                    <a:cubicBezTo>
                      <a:pt x="73" y="17"/>
                      <a:pt x="80" y="37"/>
                      <a:pt x="74" y="60"/>
                    </a:cubicBezTo>
                    <a:cubicBezTo>
                      <a:pt x="68" y="86"/>
                      <a:pt x="47" y="100"/>
                      <a:pt x="23" y="107"/>
                    </a:cubicBezTo>
                    <a:cubicBezTo>
                      <a:pt x="17" y="109"/>
                      <a:pt x="10" y="109"/>
                      <a:pt x="3" y="110"/>
                    </a:cubicBezTo>
                    <a:cubicBezTo>
                      <a:pt x="0" y="105"/>
                      <a:pt x="4" y="102"/>
                      <a:pt x="5" y="99"/>
                    </a:cubicBezTo>
                    <a:cubicBezTo>
                      <a:pt x="10" y="86"/>
                      <a:pt x="16" y="73"/>
                      <a:pt x="16" y="58"/>
                    </a:cubicBezTo>
                    <a:cubicBezTo>
                      <a:pt x="15" y="53"/>
                      <a:pt x="17" y="49"/>
                      <a:pt x="22" y="46"/>
                    </a:cubicBezTo>
                    <a:cubicBezTo>
                      <a:pt x="37" y="39"/>
                      <a:pt x="45" y="26"/>
                      <a:pt x="50" y="10"/>
                    </a:cubicBezTo>
                    <a:cubicBezTo>
                      <a:pt x="51" y="6"/>
                      <a:pt x="52" y="2"/>
                      <a:pt x="56" y="0"/>
                    </a:cubicBezTo>
                    <a:close/>
                  </a:path>
                </a:pathLst>
              </a:custGeom>
              <a:solidFill>
                <a:srgbClr val="909D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87" name="Freeform 53">
                <a:extLst>
                  <a:ext uri="{FF2B5EF4-FFF2-40B4-BE49-F238E27FC236}">
                    <a16:creationId xmlns:a16="http://schemas.microsoft.com/office/drawing/2014/main" id="{C5ACE229-2A52-4449-804B-BFC095C71E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237" y="4052888"/>
                <a:ext cx="257175" cy="661988"/>
              </a:xfrm>
              <a:custGeom>
                <a:avLst/>
                <a:gdLst>
                  <a:gd name="T0" fmla="*/ 68 w 68"/>
                  <a:gd name="T1" fmla="*/ 50 h 175"/>
                  <a:gd name="T2" fmla="*/ 47 w 68"/>
                  <a:gd name="T3" fmla="*/ 92 h 175"/>
                  <a:gd name="T4" fmla="*/ 35 w 68"/>
                  <a:gd name="T5" fmla="*/ 99 h 175"/>
                  <a:gd name="T6" fmla="*/ 32 w 68"/>
                  <a:gd name="T7" fmla="*/ 103 h 175"/>
                  <a:gd name="T8" fmla="*/ 15 w 68"/>
                  <a:gd name="T9" fmla="*/ 160 h 175"/>
                  <a:gd name="T10" fmla="*/ 3 w 68"/>
                  <a:gd name="T11" fmla="*/ 175 h 175"/>
                  <a:gd name="T12" fmla="*/ 8 w 68"/>
                  <a:gd name="T13" fmla="*/ 160 h 175"/>
                  <a:gd name="T14" fmla="*/ 21 w 68"/>
                  <a:gd name="T15" fmla="*/ 130 h 175"/>
                  <a:gd name="T16" fmla="*/ 8 w 68"/>
                  <a:gd name="T17" fmla="*/ 102 h 175"/>
                  <a:gd name="T18" fmla="*/ 7 w 68"/>
                  <a:gd name="T19" fmla="*/ 100 h 175"/>
                  <a:gd name="T20" fmla="*/ 8 w 68"/>
                  <a:gd name="T21" fmla="*/ 99 h 175"/>
                  <a:gd name="T22" fmla="*/ 23 w 68"/>
                  <a:gd name="T23" fmla="*/ 99 h 175"/>
                  <a:gd name="T24" fmla="*/ 25 w 68"/>
                  <a:gd name="T25" fmla="*/ 90 h 175"/>
                  <a:gd name="T26" fmla="*/ 5 w 68"/>
                  <a:gd name="T27" fmla="*/ 42 h 175"/>
                  <a:gd name="T28" fmla="*/ 13 w 68"/>
                  <a:gd name="T29" fmla="*/ 25 h 175"/>
                  <a:gd name="T30" fmla="*/ 22 w 68"/>
                  <a:gd name="T31" fmla="*/ 1 h 175"/>
                  <a:gd name="T32" fmla="*/ 26 w 68"/>
                  <a:gd name="T33" fmla="*/ 0 h 175"/>
                  <a:gd name="T34" fmla="*/ 32 w 68"/>
                  <a:gd name="T35" fmla="*/ 9 h 175"/>
                  <a:gd name="T36" fmla="*/ 35 w 68"/>
                  <a:gd name="T37" fmla="*/ 10 h 175"/>
                  <a:gd name="T38" fmla="*/ 38 w 68"/>
                  <a:gd name="T39" fmla="*/ 13 h 175"/>
                  <a:gd name="T40" fmla="*/ 68 w 68"/>
                  <a:gd name="T41" fmla="*/ 5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68" h="175">
                    <a:moveTo>
                      <a:pt x="68" y="50"/>
                    </a:moveTo>
                    <a:cubicBezTo>
                      <a:pt x="66" y="66"/>
                      <a:pt x="59" y="81"/>
                      <a:pt x="47" y="92"/>
                    </a:cubicBezTo>
                    <a:cubicBezTo>
                      <a:pt x="44" y="95"/>
                      <a:pt x="42" y="101"/>
                      <a:pt x="35" y="99"/>
                    </a:cubicBezTo>
                    <a:cubicBezTo>
                      <a:pt x="31" y="97"/>
                      <a:pt x="32" y="101"/>
                      <a:pt x="32" y="103"/>
                    </a:cubicBezTo>
                    <a:cubicBezTo>
                      <a:pt x="31" y="123"/>
                      <a:pt x="23" y="142"/>
                      <a:pt x="15" y="160"/>
                    </a:cubicBezTo>
                    <a:cubicBezTo>
                      <a:pt x="11" y="164"/>
                      <a:pt x="10" y="172"/>
                      <a:pt x="3" y="175"/>
                    </a:cubicBezTo>
                    <a:cubicBezTo>
                      <a:pt x="2" y="169"/>
                      <a:pt x="7" y="165"/>
                      <a:pt x="8" y="160"/>
                    </a:cubicBezTo>
                    <a:cubicBezTo>
                      <a:pt x="14" y="151"/>
                      <a:pt x="18" y="140"/>
                      <a:pt x="21" y="130"/>
                    </a:cubicBezTo>
                    <a:cubicBezTo>
                      <a:pt x="28" y="110"/>
                      <a:pt x="27" y="110"/>
                      <a:pt x="8" y="102"/>
                    </a:cubicBezTo>
                    <a:cubicBezTo>
                      <a:pt x="7" y="101"/>
                      <a:pt x="7" y="101"/>
                      <a:pt x="7" y="100"/>
                    </a:cubicBezTo>
                    <a:cubicBezTo>
                      <a:pt x="8" y="99"/>
                      <a:pt x="8" y="99"/>
                      <a:pt x="8" y="99"/>
                    </a:cubicBezTo>
                    <a:cubicBezTo>
                      <a:pt x="13" y="96"/>
                      <a:pt x="18" y="100"/>
                      <a:pt x="23" y="99"/>
                    </a:cubicBezTo>
                    <a:cubicBezTo>
                      <a:pt x="28" y="97"/>
                      <a:pt x="28" y="94"/>
                      <a:pt x="25" y="90"/>
                    </a:cubicBezTo>
                    <a:cubicBezTo>
                      <a:pt x="10" y="78"/>
                      <a:pt x="0" y="62"/>
                      <a:pt x="5" y="42"/>
                    </a:cubicBezTo>
                    <a:cubicBezTo>
                      <a:pt x="6" y="35"/>
                      <a:pt x="8" y="29"/>
                      <a:pt x="13" y="25"/>
                    </a:cubicBezTo>
                    <a:cubicBezTo>
                      <a:pt x="23" y="19"/>
                      <a:pt x="23" y="10"/>
                      <a:pt x="22" y="1"/>
                    </a:cubicBezTo>
                    <a:cubicBezTo>
                      <a:pt x="23" y="0"/>
                      <a:pt x="24" y="0"/>
                      <a:pt x="26" y="0"/>
                    </a:cubicBezTo>
                    <a:cubicBezTo>
                      <a:pt x="29" y="2"/>
                      <a:pt x="28" y="8"/>
                      <a:pt x="32" y="9"/>
                    </a:cubicBezTo>
                    <a:cubicBezTo>
                      <a:pt x="33" y="9"/>
                      <a:pt x="34" y="10"/>
                      <a:pt x="35" y="10"/>
                    </a:cubicBezTo>
                    <a:cubicBezTo>
                      <a:pt x="36" y="11"/>
                      <a:pt x="37" y="13"/>
                      <a:pt x="38" y="13"/>
                    </a:cubicBezTo>
                    <a:cubicBezTo>
                      <a:pt x="61" y="21"/>
                      <a:pt x="66" y="27"/>
                      <a:pt x="68" y="50"/>
                    </a:cubicBezTo>
                    <a:close/>
                  </a:path>
                </a:pathLst>
              </a:custGeom>
              <a:solidFill>
                <a:srgbClr val="1214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88" name="Freeform 54">
                <a:extLst>
                  <a:ext uri="{FF2B5EF4-FFF2-40B4-BE49-F238E27FC236}">
                    <a16:creationId xmlns:a16="http://schemas.microsoft.com/office/drawing/2014/main" id="{63586242-C85A-44AF-8505-21B62D46EF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8925" y="3187700"/>
                <a:ext cx="349250" cy="419100"/>
              </a:xfrm>
              <a:custGeom>
                <a:avLst/>
                <a:gdLst>
                  <a:gd name="T0" fmla="*/ 27 w 93"/>
                  <a:gd name="T1" fmla="*/ 105 h 111"/>
                  <a:gd name="T2" fmla="*/ 16 w 93"/>
                  <a:gd name="T3" fmla="*/ 104 h 111"/>
                  <a:gd name="T4" fmla="*/ 1 w 93"/>
                  <a:gd name="T5" fmla="*/ 50 h 111"/>
                  <a:gd name="T6" fmla="*/ 19 w 93"/>
                  <a:gd name="T7" fmla="*/ 22 h 111"/>
                  <a:gd name="T8" fmla="*/ 25 w 93"/>
                  <a:gd name="T9" fmla="*/ 19 h 111"/>
                  <a:gd name="T10" fmla="*/ 40 w 93"/>
                  <a:gd name="T11" fmla="*/ 13 h 111"/>
                  <a:gd name="T12" fmla="*/ 48 w 93"/>
                  <a:gd name="T13" fmla="*/ 4 h 111"/>
                  <a:gd name="T14" fmla="*/ 93 w 93"/>
                  <a:gd name="T15" fmla="*/ 42 h 111"/>
                  <a:gd name="T16" fmla="*/ 92 w 93"/>
                  <a:gd name="T17" fmla="*/ 65 h 111"/>
                  <a:gd name="T18" fmla="*/ 86 w 93"/>
                  <a:gd name="T19" fmla="*/ 64 h 111"/>
                  <a:gd name="T20" fmla="*/ 84 w 93"/>
                  <a:gd name="T21" fmla="*/ 60 h 111"/>
                  <a:gd name="T22" fmla="*/ 85 w 93"/>
                  <a:gd name="T23" fmla="*/ 57 h 111"/>
                  <a:gd name="T24" fmla="*/ 84 w 93"/>
                  <a:gd name="T25" fmla="*/ 40 h 111"/>
                  <a:gd name="T26" fmla="*/ 79 w 93"/>
                  <a:gd name="T27" fmla="*/ 23 h 111"/>
                  <a:gd name="T28" fmla="*/ 56 w 93"/>
                  <a:gd name="T29" fmla="*/ 13 h 111"/>
                  <a:gd name="T30" fmla="*/ 52 w 93"/>
                  <a:gd name="T31" fmla="*/ 38 h 111"/>
                  <a:gd name="T32" fmla="*/ 54 w 93"/>
                  <a:gd name="T33" fmla="*/ 57 h 111"/>
                  <a:gd name="T34" fmla="*/ 39 w 93"/>
                  <a:gd name="T35" fmla="*/ 92 h 111"/>
                  <a:gd name="T36" fmla="*/ 32 w 93"/>
                  <a:gd name="T37" fmla="*/ 100 h 111"/>
                  <a:gd name="T38" fmla="*/ 28 w 93"/>
                  <a:gd name="T39" fmla="*/ 97 h 111"/>
                  <a:gd name="T40" fmla="*/ 30 w 93"/>
                  <a:gd name="T41" fmla="*/ 82 h 111"/>
                  <a:gd name="T42" fmla="*/ 34 w 93"/>
                  <a:gd name="T43" fmla="*/ 79 h 111"/>
                  <a:gd name="T44" fmla="*/ 41 w 93"/>
                  <a:gd name="T45" fmla="*/ 66 h 111"/>
                  <a:gd name="T46" fmla="*/ 39 w 93"/>
                  <a:gd name="T47" fmla="*/ 43 h 111"/>
                  <a:gd name="T48" fmla="*/ 27 w 93"/>
                  <a:gd name="T49" fmla="*/ 31 h 111"/>
                  <a:gd name="T50" fmla="*/ 22 w 93"/>
                  <a:gd name="T51" fmla="*/ 31 h 111"/>
                  <a:gd name="T52" fmla="*/ 10 w 93"/>
                  <a:gd name="T53" fmla="*/ 46 h 111"/>
                  <a:gd name="T54" fmla="*/ 11 w 93"/>
                  <a:gd name="T55" fmla="*/ 66 h 111"/>
                  <a:gd name="T56" fmla="*/ 13 w 93"/>
                  <a:gd name="T57" fmla="*/ 76 h 111"/>
                  <a:gd name="T58" fmla="*/ 24 w 93"/>
                  <a:gd name="T59" fmla="*/ 100 h 111"/>
                  <a:gd name="T60" fmla="*/ 27 w 93"/>
                  <a:gd name="T61" fmla="*/ 105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93" h="111">
                    <a:moveTo>
                      <a:pt x="27" y="105"/>
                    </a:moveTo>
                    <a:cubicBezTo>
                      <a:pt x="23" y="111"/>
                      <a:pt x="20" y="111"/>
                      <a:pt x="16" y="104"/>
                    </a:cubicBezTo>
                    <a:cubicBezTo>
                      <a:pt x="6" y="87"/>
                      <a:pt x="1" y="69"/>
                      <a:pt x="1" y="50"/>
                    </a:cubicBezTo>
                    <a:cubicBezTo>
                      <a:pt x="0" y="35"/>
                      <a:pt x="6" y="27"/>
                      <a:pt x="19" y="22"/>
                    </a:cubicBezTo>
                    <a:cubicBezTo>
                      <a:pt x="21" y="21"/>
                      <a:pt x="22" y="19"/>
                      <a:pt x="25" y="19"/>
                    </a:cubicBezTo>
                    <a:cubicBezTo>
                      <a:pt x="31" y="19"/>
                      <a:pt x="36" y="19"/>
                      <a:pt x="40" y="13"/>
                    </a:cubicBezTo>
                    <a:cubicBezTo>
                      <a:pt x="41" y="9"/>
                      <a:pt x="45" y="6"/>
                      <a:pt x="48" y="4"/>
                    </a:cubicBezTo>
                    <a:cubicBezTo>
                      <a:pt x="79" y="0"/>
                      <a:pt x="92" y="11"/>
                      <a:pt x="93" y="42"/>
                    </a:cubicBezTo>
                    <a:cubicBezTo>
                      <a:pt x="93" y="50"/>
                      <a:pt x="92" y="57"/>
                      <a:pt x="92" y="65"/>
                    </a:cubicBezTo>
                    <a:cubicBezTo>
                      <a:pt x="89" y="66"/>
                      <a:pt x="87" y="65"/>
                      <a:pt x="86" y="64"/>
                    </a:cubicBezTo>
                    <a:cubicBezTo>
                      <a:pt x="84" y="63"/>
                      <a:pt x="84" y="61"/>
                      <a:pt x="84" y="60"/>
                    </a:cubicBezTo>
                    <a:cubicBezTo>
                      <a:pt x="84" y="58"/>
                      <a:pt x="85" y="57"/>
                      <a:pt x="85" y="57"/>
                    </a:cubicBezTo>
                    <a:cubicBezTo>
                      <a:pt x="87" y="51"/>
                      <a:pt x="84" y="46"/>
                      <a:pt x="84" y="40"/>
                    </a:cubicBezTo>
                    <a:cubicBezTo>
                      <a:pt x="86" y="34"/>
                      <a:pt x="80" y="29"/>
                      <a:pt x="79" y="23"/>
                    </a:cubicBezTo>
                    <a:cubicBezTo>
                      <a:pt x="75" y="12"/>
                      <a:pt x="69" y="9"/>
                      <a:pt x="56" y="13"/>
                    </a:cubicBezTo>
                    <a:cubicBezTo>
                      <a:pt x="45" y="23"/>
                      <a:pt x="45" y="25"/>
                      <a:pt x="52" y="38"/>
                    </a:cubicBezTo>
                    <a:cubicBezTo>
                      <a:pt x="53" y="45"/>
                      <a:pt x="59" y="50"/>
                      <a:pt x="54" y="57"/>
                    </a:cubicBezTo>
                    <a:cubicBezTo>
                      <a:pt x="49" y="69"/>
                      <a:pt x="44" y="81"/>
                      <a:pt x="39" y="92"/>
                    </a:cubicBezTo>
                    <a:cubicBezTo>
                      <a:pt x="37" y="95"/>
                      <a:pt x="34" y="97"/>
                      <a:pt x="32" y="100"/>
                    </a:cubicBezTo>
                    <a:cubicBezTo>
                      <a:pt x="30" y="100"/>
                      <a:pt x="29" y="99"/>
                      <a:pt x="28" y="97"/>
                    </a:cubicBezTo>
                    <a:cubicBezTo>
                      <a:pt x="29" y="92"/>
                      <a:pt x="30" y="87"/>
                      <a:pt x="30" y="82"/>
                    </a:cubicBezTo>
                    <a:cubicBezTo>
                      <a:pt x="31" y="80"/>
                      <a:pt x="32" y="79"/>
                      <a:pt x="34" y="79"/>
                    </a:cubicBezTo>
                    <a:cubicBezTo>
                      <a:pt x="40" y="77"/>
                      <a:pt x="39" y="70"/>
                      <a:pt x="41" y="66"/>
                    </a:cubicBezTo>
                    <a:cubicBezTo>
                      <a:pt x="46" y="58"/>
                      <a:pt x="41" y="51"/>
                      <a:pt x="39" y="43"/>
                    </a:cubicBezTo>
                    <a:cubicBezTo>
                      <a:pt x="40" y="35"/>
                      <a:pt x="33" y="33"/>
                      <a:pt x="27" y="31"/>
                    </a:cubicBezTo>
                    <a:cubicBezTo>
                      <a:pt x="25" y="31"/>
                      <a:pt x="24" y="31"/>
                      <a:pt x="22" y="31"/>
                    </a:cubicBezTo>
                    <a:cubicBezTo>
                      <a:pt x="14" y="33"/>
                      <a:pt x="10" y="38"/>
                      <a:pt x="10" y="46"/>
                    </a:cubicBezTo>
                    <a:cubicBezTo>
                      <a:pt x="9" y="53"/>
                      <a:pt x="9" y="60"/>
                      <a:pt x="11" y="66"/>
                    </a:cubicBezTo>
                    <a:cubicBezTo>
                      <a:pt x="12" y="69"/>
                      <a:pt x="12" y="73"/>
                      <a:pt x="13" y="76"/>
                    </a:cubicBezTo>
                    <a:cubicBezTo>
                      <a:pt x="16" y="84"/>
                      <a:pt x="17" y="94"/>
                      <a:pt x="24" y="100"/>
                    </a:cubicBezTo>
                    <a:cubicBezTo>
                      <a:pt x="26" y="101"/>
                      <a:pt x="29" y="102"/>
                      <a:pt x="27" y="105"/>
                    </a:cubicBezTo>
                    <a:close/>
                  </a:path>
                </a:pathLst>
              </a:custGeom>
              <a:solidFill>
                <a:srgbClr val="271A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89" name="Freeform 55">
                <a:extLst>
                  <a:ext uri="{FF2B5EF4-FFF2-40B4-BE49-F238E27FC236}">
                    <a16:creationId xmlns:a16="http://schemas.microsoft.com/office/drawing/2014/main" id="{8CCF10F1-C10A-4F2C-BE01-9A78E7D35F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2350" y="2700338"/>
                <a:ext cx="215900" cy="219075"/>
              </a:xfrm>
              <a:custGeom>
                <a:avLst/>
                <a:gdLst>
                  <a:gd name="T0" fmla="*/ 57 w 57"/>
                  <a:gd name="T1" fmla="*/ 57 h 58"/>
                  <a:gd name="T2" fmla="*/ 55 w 57"/>
                  <a:gd name="T3" fmla="*/ 58 h 58"/>
                  <a:gd name="T4" fmla="*/ 9 w 57"/>
                  <a:gd name="T5" fmla="*/ 36 h 58"/>
                  <a:gd name="T6" fmla="*/ 3 w 57"/>
                  <a:gd name="T7" fmla="*/ 0 h 58"/>
                  <a:gd name="T8" fmla="*/ 57 w 57"/>
                  <a:gd name="T9" fmla="*/ 57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58">
                    <a:moveTo>
                      <a:pt x="57" y="57"/>
                    </a:moveTo>
                    <a:cubicBezTo>
                      <a:pt x="56" y="57"/>
                      <a:pt x="55" y="58"/>
                      <a:pt x="55" y="58"/>
                    </a:cubicBezTo>
                    <a:cubicBezTo>
                      <a:pt x="42" y="45"/>
                      <a:pt x="25" y="42"/>
                      <a:pt x="9" y="36"/>
                    </a:cubicBezTo>
                    <a:cubicBezTo>
                      <a:pt x="6" y="24"/>
                      <a:pt x="0" y="13"/>
                      <a:pt x="3" y="0"/>
                    </a:cubicBezTo>
                    <a:cubicBezTo>
                      <a:pt x="30" y="4"/>
                      <a:pt x="52" y="28"/>
                      <a:pt x="57" y="57"/>
                    </a:cubicBezTo>
                    <a:close/>
                  </a:path>
                </a:pathLst>
              </a:custGeom>
              <a:solidFill>
                <a:srgbClr val="C67F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90" name="Freeform 56">
                <a:extLst>
                  <a:ext uri="{FF2B5EF4-FFF2-40B4-BE49-F238E27FC236}">
                    <a16:creationId xmlns:a16="http://schemas.microsoft.com/office/drawing/2014/main" id="{01A64133-1681-4F25-9301-83BFD69544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95437" y="2700338"/>
                <a:ext cx="282575" cy="415925"/>
              </a:xfrm>
              <a:custGeom>
                <a:avLst/>
                <a:gdLst>
                  <a:gd name="T0" fmla="*/ 15 w 75"/>
                  <a:gd name="T1" fmla="*/ 109 h 110"/>
                  <a:gd name="T2" fmla="*/ 7 w 75"/>
                  <a:gd name="T3" fmla="*/ 84 h 110"/>
                  <a:gd name="T4" fmla="*/ 3 w 75"/>
                  <a:gd name="T5" fmla="*/ 34 h 110"/>
                  <a:gd name="T6" fmla="*/ 6 w 75"/>
                  <a:gd name="T7" fmla="*/ 35 h 110"/>
                  <a:gd name="T8" fmla="*/ 8 w 75"/>
                  <a:gd name="T9" fmla="*/ 46 h 110"/>
                  <a:gd name="T10" fmla="*/ 9 w 75"/>
                  <a:gd name="T11" fmla="*/ 59 h 110"/>
                  <a:gd name="T12" fmla="*/ 26 w 75"/>
                  <a:gd name="T13" fmla="*/ 71 h 110"/>
                  <a:gd name="T14" fmla="*/ 36 w 75"/>
                  <a:gd name="T15" fmla="*/ 52 h 110"/>
                  <a:gd name="T16" fmla="*/ 33 w 75"/>
                  <a:gd name="T17" fmla="*/ 40 h 110"/>
                  <a:gd name="T18" fmla="*/ 28 w 75"/>
                  <a:gd name="T19" fmla="*/ 26 h 110"/>
                  <a:gd name="T20" fmla="*/ 21 w 75"/>
                  <a:gd name="T21" fmla="*/ 17 h 110"/>
                  <a:gd name="T22" fmla="*/ 12 w 75"/>
                  <a:gd name="T23" fmla="*/ 9 h 110"/>
                  <a:gd name="T24" fmla="*/ 17 w 75"/>
                  <a:gd name="T25" fmla="*/ 0 h 110"/>
                  <a:gd name="T26" fmla="*/ 23 w 75"/>
                  <a:gd name="T27" fmla="*/ 5 h 110"/>
                  <a:gd name="T28" fmla="*/ 44 w 75"/>
                  <a:gd name="T29" fmla="*/ 69 h 110"/>
                  <a:gd name="T30" fmla="*/ 64 w 75"/>
                  <a:gd name="T31" fmla="*/ 64 h 110"/>
                  <a:gd name="T32" fmla="*/ 74 w 75"/>
                  <a:gd name="T33" fmla="*/ 72 h 110"/>
                  <a:gd name="T34" fmla="*/ 72 w 75"/>
                  <a:gd name="T35" fmla="*/ 87 h 110"/>
                  <a:gd name="T36" fmla="*/ 67 w 75"/>
                  <a:gd name="T37" fmla="*/ 84 h 110"/>
                  <a:gd name="T38" fmla="*/ 60 w 75"/>
                  <a:gd name="T39" fmla="*/ 80 h 110"/>
                  <a:gd name="T40" fmla="*/ 48 w 75"/>
                  <a:gd name="T41" fmla="*/ 81 h 110"/>
                  <a:gd name="T42" fmla="*/ 36 w 75"/>
                  <a:gd name="T43" fmla="*/ 83 h 110"/>
                  <a:gd name="T44" fmla="*/ 34 w 75"/>
                  <a:gd name="T45" fmla="*/ 85 h 110"/>
                  <a:gd name="T46" fmla="*/ 26 w 75"/>
                  <a:gd name="T47" fmla="*/ 90 h 110"/>
                  <a:gd name="T48" fmla="*/ 22 w 75"/>
                  <a:gd name="T49" fmla="*/ 95 h 110"/>
                  <a:gd name="T50" fmla="*/ 18 w 75"/>
                  <a:gd name="T51" fmla="*/ 109 h 110"/>
                  <a:gd name="T52" fmla="*/ 15 w 75"/>
                  <a:gd name="T53" fmla="*/ 109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75" h="110">
                    <a:moveTo>
                      <a:pt x="15" y="109"/>
                    </a:moveTo>
                    <a:cubicBezTo>
                      <a:pt x="14" y="100"/>
                      <a:pt x="11" y="92"/>
                      <a:pt x="7" y="84"/>
                    </a:cubicBezTo>
                    <a:cubicBezTo>
                      <a:pt x="0" y="68"/>
                      <a:pt x="0" y="51"/>
                      <a:pt x="3" y="34"/>
                    </a:cubicBezTo>
                    <a:cubicBezTo>
                      <a:pt x="4" y="34"/>
                      <a:pt x="5" y="34"/>
                      <a:pt x="6" y="35"/>
                    </a:cubicBezTo>
                    <a:cubicBezTo>
                      <a:pt x="8" y="39"/>
                      <a:pt x="8" y="42"/>
                      <a:pt x="8" y="46"/>
                    </a:cubicBezTo>
                    <a:cubicBezTo>
                      <a:pt x="8" y="50"/>
                      <a:pt x="9" y="54"/>
                      <a:pt x="9" y="59"/>
                    </a:cubicBezTo>
                    <a:cubicBezTo>
                      <a:pt x="9" y="72"/>
                      <a:pt x="12" y="75"/>
                      <a:pt x="26" y="71"/>
                    </a:cubicBezTo>
                    <a:cubicBezTo>
                      <a:pt x="33" y="67"/>
                      <a:pt x="41" y="63"/>
                      <a:pt x="36" y="52"/>
                    </a:cubicBezTo>
                    <a:cubicBezTo>
                      <a:pt x="35" y="48"/>
                      <a:pt x="36" y="44"/>
                      <a:pt x="33" y="40"/>
                    </a:cubicBezTo>
                    <a:cubicBezTo>
                      <a:pt x="32" y="35"/>
                      <a:pt x="32" y="30"/>
                      <a:pt x="28" y="26"/>
                    </a:cubicBezTo>
                    <a:cubicBezTo>
                      <a:pt x="26" y="22"/>
                      <a:pt x="25" y="18"/>
                      <a:pt x="21" y="17"/>
                    </a:cubicBezTo>
                    <a:cubicBezTo>
                      <a:pt x="17" y="15"/>
                      <a:pt x="13" y="14"/>
                      <a:pt x="12" y="9"/>
                    </a:cubicBezTo>
                    <a:cubicBezTo>
                      <a:pt x="12" y="5"/>
                      <a:pt x="13" y="2"/>
                      <a:pt x="17" y="0"/>
                    </a:cubicBezTo>
                    <a:cubicBezTo>
                      <a:pt x="20" y="0"/>
                      <a:pt x="21" y="3"/>
                      <a:pt x="23" y="5"/>
                    </a:cubicBezTo>
                    <a:cubicBezTo>
                      <a:pt x="40" y="23"/>
                      <a:pt x="46" y="43"/>
                      <a:pt x="44" y="69"/>
                    </a:cubicBezTo>
                    <a:cubicBezTo>
                      <a:pt x="51" y="67"/>
                      <a:pt x="58" y="66"/>
                      <a:pt x="64" y="64"/>
                    </a:cubicBezTo>
                    <a:cubicBezTo>
                      <a:pt x="74" y="60"/>
                      <a:pt x="75" y="64"/>
                      <a:pt x="74" y="72"/>
                    </a:cubicBezTo>
                    <a:cubicBezTo>
                      <a:pt x="74" y="77"/>
                      <a:pt x="73" y="82"/>
                      <a:pt x="72" y="87"/>
                    </a:cubicBezTo>
                    <a:cubicBezTo>
                      <a:pt x="69" y="88"/>
                      <a:pt x="68" y="86"/>
                      <a:pt x="67" y="84"/>
                    </a:cubicBezTo>
                    <a:cubicBezTo>
                      <a:pt x="66" y="81"/>
                      <a:pt x="63" y="80"/>
                      <a:pt x="60" y="80"/>
                    </a:cubicBezTo>
                    <a:cubicBezTo>
                      <a:pt x="55" y="78"/>
                      <a:pt x="52" y="81"/>
                      <a:pt x="48" y="81"/>
                    </a:cubicBezTo>
                    <a:cubicBezTo>
                      <a:pt x="43" y="80"/>
                      <a:pt x="40" y="80"/>
                      <a:pt x="36" y="83"/>
                    </a:cubicBezTo>
                    <a:cubicBezTo>
                      <a:pt x="35" y="84"/>
                      <a:pt x="34" y="84"/>
                      <a:pt x="34" y="85"/>
                    </a:cubicBezTo>
                    <a:cubicBezTo>
                      <a:pt x="31" y="86"/>
                      <a:pt x="28" y="88"/>
                      <a:pt x="26" y="90"/>
                    </a:cubicBezTo>
                    <a:cubicBezTo>
                      <a:pt x="25" y="92"/>
                      <a:pt x="23" y="93"/>
                      <a:pt x="22" y="95"/>
                    </a:cubicBezTo>
                    <a:cubicBezTo>
                      <a:pt x="20" y="100"/>
                      <a:pt x="22" y="105"/>
                      <a:pt x="18" y="109"/>
                    </a:cubicBezTo>
                    <a:cubicBezTo>
                      <a:pt x="17" y="110"/>
                      <a:pt x="16" y="110"/>
                      <a:pt x="15" y="109"/>
                    </a:cubicBezTo>
                    <a:close/>
                  </a:path>
                </a:pathLst>
              </a:custGeom>
              <a:solidFill>
                <a:srgbClr val="2723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91" name="Freeform 57">
                <a:extLst>
                  <a:ext uri="{FF2B5EF4-FFF2-40B4-BE49-F238E27FC236}">
                    <a16:creationId xmlns:a16="http://schemas.microsoft.com/office/drawing/2014/main" id="{C6766CF6-EECB-4087-8F14-0A40B83AE1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52562" y="3713163"/>
                <a:ext cx="173038" cy="169863"/>
              </a:xfrm>
              <a:custGeom>
                <a:avLst/>
                <a:gdLst>
                  <a:gd name="T0" fmla="*/ 31 w 46"/>
                  <a:gd name="T1" fmla="*/ 38 h 45"/>
                  <a:gd name="T2" fmla="*/ 5 w 46"/>
                  <a:gd name="T3" fmla="*/ 34 h 45"/>
                  <a:gd name="T4" fmla="*/ 18 w 46"/>
                  <a:gd name="T5" fmla="*/ 6 h 45"/>
                  <a:gd name="T6" fmla="*/ 46 w 46"/>
                  <a:gd name="T7" fmla="*/ 16 h 45"/>
                  <a:gd name="T8" fmla="*/ 31 w 46"/>
                  <a:gd name="T9" fmla="*/ 38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5">
                    <a:moveTo>
                      <a:pt x="31" y="38"/>
                    </a:moveTo>
                    <a:cubicBezTo>
                      <a:pt x="19" y="45"/>
                      <a:pt x="9" y="43"/>
                      <a:pt x="5" y="34"/>
                    </a:cubicBezTo>
                    <a:cubicBezTo>
                      <a:pt x="0" y="24"/>
                      <a:pt x="7" y="10"/>
                      <a:pt x="18" y="6"/>
                    </a:cubicBezTo>
                    <a:cubicBezTo>
                      <a:pt x="34" y="0"/>
                      <a:pt x="39" y="2"/>
                      <a:pt x="46" y="16"/>
                    </a:cubicBezTo>
                    <a:cubicBezTo>
                      <a:pt x="43" y="25"/>
                      <a:pt x="37" y="31"/>
                      <a:pt x="31" y="38"/>
                    </a:cubicBezTo>
                    <a:close/>
                  </a:path>
                </a:pathLst>
              </a:custGeom>
              <a:solidFill>
                <a:srgbClr val="F299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92" name="Freeform 58">
                <a:extLst>
                  <a:ext uri="{FF2B5EF4-FFF2-40B4-BE49-F238E27FC236}">
                    <a16:creationId xmlns:a16="http://schemas.microsoft.com/office/drawing/2014/main" id="{6841FA73-C9B6-4FB9-9D9E-4857ACC375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7787" y="3043238"/>
                <a:ext cx="365125" cy="207963"/>
              </a:xfrm>
              <a:custGeom>
                <a:avLst/>
                <a:gdLst>
                  <a:gd name="T0" fmla="*/ 73 w 97"/>
                  <a:gd name="T1" fmla="*/ 41 h 55"/>
                  <a:gd name="T2" fmla="*/ 66 w 97"/>
                  <a:gd name="T3" fmla="*/ 41 h 55"/>
                  <a:gd name="T4" fmla="*/ 57 w 97"/>
                  <a:gd name="T5" fmla="*/ 46 h 55"/>
                  <a:gd name="T6" fmla="*/ 63 w 97"/>
                  <a:gd name="T7" fmla="*/ 38 h 55"/>
                  <a:gd name="T8" fmla="*/ 59 w 97"/>
                  <a:gd name="T9" fmla="*/ 34 h 55"/>
                  <a:gd name="T10" fmla="*/ 21 w 97"/>
                  <a:gd name="T11" fmla="*/ 53 h 55"/>
                  <a:gd name="T12" fmla="*/ 20 w 97"/>
                  <a:gd name="T13" fmla="*/ 48 h 55"/>
                  <a:gd name="T14" fmla="*/ 40 w 97"/>
                  <a:gd name="T15" fmla="*/ 40 h 55"/>
                  <a:gd name="T16" fmla="*/ 47 w 97"/>
                  <a:gd name="T17" fmla="*/ 30 h 55"/>
                  <a:gd name="T18" fmla="*/ 33 w 97"/>
                  <a:gd name="T19" fmla="*/ 29 h 55"/>
                  <a:gd name="T20" fmla="*/ 25 w 97"/>
                  <a:gd name="T21" fmla="*/ 26 h 55"/>
                  <a:gd name="T22" fmla="*/ 11 w 97"/>
                  <a:gd name="T23" fmla="*/ 27 h 55"/>
                  <a:gd name="T24" fmla="*/ 3 w 97"/>
                  <a:gd name="T25" fmla="*/ 29 h 55"/>
                  <a:gd name="T26" fmla="*/ 0 w 97"/>
                  <a:gd name="T27" fmla="*/ 25 h 55"/>
                  <a:gd name="T28" fmla="*/ 13 w 97"/>
                  <a:gd name="T29" fmla="*/ 9 h 55"/>
                  <a:gd name="T30" fmla="*/ 59 w 97"/>
                  <a:gd name="T31" fmla="*/ 22 h 55"/>
                  <a:gd name="T32" fmla="*/ 67 w 97"/>
                  <a:gd name="T33" fmla="*/ 27 h 55"/>
                  <a:gd name="T34" fmla="*/ 67 w 97"/>
                  <a:gd name="T35" fmla="*/ 21 h 55"/>
                  <a:gd name="T36" fmla="*/ 70 w 97"/>
                  <a:gd name="T37" fmla="*/ 14 h 55"/>
                  <a:gd name="T38" fmla="*/ 80 w 97"/>
                  <a:gd name="T39" fmla="*/ 28 h 55"/>
                  <a:gd name="T40" fmla="*/ 89 w 97"/>
                  <a:gd name="T41" fmla="*/ 31 h 55"/>
                  <a:gd name="T42" fmla="*/ 97 w 97"/>
                  <a:gd name="T43" fmla="*/ 36 h 55"/>
                  <a:gd name="T44" fmla="*/ 92 w 97"/>
                  <a:gd name="T45" fmla="*/ 42 h 55"/>
                  <a:gd name="T46" fmla="*/ 75 w 97"/>
                  <a:gd name="T47" fmla="*/ 40 h 55"/>
                  <a:gd name="T48" fmla="*/ 73 w 97"/>
                  <a:gd name="T49" fmla="*/ 4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97" h="55">
                    <a:moveTo>
                      <a:pt x="73" y="41"/>
                    </a:moveTo>
                    <a:cubicBezTo>
                      <a:pt x="71" y="39"/>
                      <a:pt x="68" y="37"/>
                      <a:pt x="66" y="41"/>
                    </a:cubicBezTo>
                    <a:cubicBezTo>
                      <a:pt x="64" y="44"/>
                      <a:pt x="61" y="47"/>
                      <a:pt x="57" y="46"/>
                    </a:cubicBezTo>
                    <a:cubicBezTo>
                      <a:pt x="59" y="43"/>
                      <a:pt x="61" y="41"/>
                      <a:pt x="63" y="38"/>
                    </a:cubicBezTo>
                    <a:cubicBezTo>
                      <a:pt x="65" y="34"/>
                      <a:pt x="64" y="32"/>
                      <a:pt x="59" y="34"/>
                    </a:cubicBezTo>
                    <a:cubicBezTo>
                      <a:pt x="51" y="50"/>
                      <a:pt x="38" y="55"/>
                      <a:pt x="21" y="53"/>
                    </a:cubicBezTo>
                    <a:cubicBezTo>
                      <a:pt x="20" y="52"/>
                      <a:pt x="19" y="50"/>
                      <a:pt x="20" y="48"/>
                    </a:cubicBezTo>
                    <a:cubicBezTo>
                      <a:pt x="26" y="43"/>
                      <a:pt x="34" y="44"/>
                      <a:pt x="40" y="40"/>
                    </a:cubicBezTo>
                    <a:cubicBezTo>
                      <a:pt x="44" y="38"/>
                      <a:pt x="49" y="37"/>
                      <a:pt x="47" y="30"/>
                    </a:cubicBezTo>
                    <a:cubicBezTo>
                      <a:pt x="42" y="28"/>
                      <a:pt x="38" y="30"/>
                      <a:pt x="33" y="29"/>
                    </a:cubicBezTo>
                    <a:cubicBezTo>
                      <a:pt x="31" y="28"/>
                      <a:pt x="28" y="27"/>
                      <a:pt x="25" y="26"/>
                    </a:cubicBezTo>
                    <a:cubicBezTo>
                      <a:pt x="21" y="25"/>
                      <a:pt x="15" y="15"/>
                      <a:pt x="11" y="27"/>
                    </a:cubicBezTo>
                    <a:cubicBezTo>
                      <a:pt x="9" y="30"/>
                      <a:pt x="6" y="30"/>
                      <a:pt x="3" y="29"/>
                    </a:cubicBezTo>
                    <a:cubicBezTo>
                      <a:pt x="1" y="28"/>
                      <a:pt x="0" y="27"/>
                      <a:pt x="0" y="25"/>
                    </a:cubicBezTo>
                    <a:cubicBezTo>
                      <a:pt x="2" y="18"/>
                      <a:pt x="9" y="14"/>
                      <a:pt x="13" y="9"/>
                    </a:cubicBezTo>
                    <a:cubicBezTo>
                      <a:pt x="38" y="0"/>
                      <a:pt x="43" y="1"/>
                      <a:pt x="59" y="22"/>
                    </a:cubicBezTo>
                    <a:cubicBezTo>
                      <a:pt x="61" y="25"/>
                      <a:pt x="64" y="27"/>
                      <a:pt x="67" y="27"/>
                    </a:cubicBezTo>
                    <a:cubicBezTo>
                      <a:pt x="70" y="26"/>
                      <a:pt x="66" y="22"/>
                      <a:pt x="67" y="21"/>
                    </a:cubicBezTo>
                    <a:cubicBezTo>
                      <a:pt x="69" y="19"/>
                      <a:pt x="71" y="17"/>
                      <a:pt x="70" y="14"/>
                    </a:cubicBezTo>
                    <a:cubicBezTo>
                      <a:pt x="77" y="17"/>
                      <a:pt x="68" y="29"/>
                      <a:pt x="80" y="28"/>
                    </a:cubicBezTo>
                    <a:cubicBezTo>
                      <a:pt x="84" y="26"/>
                      <a:pt x="87" y="27"/>
                      <a:pt x="89" y="31"/>
                    </a:cubicBezTo>
                    <a:cubicBezTo>
                      <a:pt x="91" y="34"/>
                      <a:pt x="96" y="32"/>
                      <a:pt x="97" y="36"/>
                    </a:cubicBezTo>
                    <a:cubicBezTo>
                      <a:pt x="97" y="39"/>
                      <a:pt x="94" y="41"/>
                      <a:pt x="92" y="42"/>
                    </a:cubicBezTo>
                    <a:cubicBezTo>
                      <a:pt x="86" y="45"/>
                      <a:pt x="81" y="37"/>
                      <a:pt x="75" y="40"/>
                    </a:cubicBezTo>
                    <a:cubicBezTo>
                      <a:pt x="74" y="40"/>
                      <a:pt x="74" y="40"/>
                      <a:pt x="73" y="41"/>
                    </a:cubicBezTo>
                    <a:close/>
                  </a:path>
                </a:pathLst>
              </a:custGeom>
              <a:solidFill>
                <a:srgbClr val="4B37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93" name="Freeform 59">
                <a:extLst>
                  <a:ext uri="{FF2B5EF4-FFF2-40B4-BE49-F238E27FC236}">
                    <a16:creationId xmlns:a16="http://schemas.microsoft.com/office/drawing/2014/main" id="{573888D3-9114-4AA6-9165-253A194DE8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5812" y="2609850"/>
                <a:ext cx="274638" cy="328613"/>
              </a:xfrm>
              <a:custGeom>
                <a:avLst/>
                <a:gdLst>
                  <a:gd name="T0" fmla="*/ 66 w 73"/>
                  <a:gd name="T1" fmla="*/ 24 h 87"/>
                  <a:gd name="T2" fmla="*/ 72 w 73"/>
                  <a:gd name="T3" fmla="*/ 60 h 87"/>
                  <a:gd name="T4" fmla="*/ 55 w 73"/>
                  <a:gd name="T5" fmla="*/ 86 h 87"/>
                  <a:gd name="T6" fmla="*/ 52 w 73"/>
                  <a:gd name="T7" fmla="*/ 84 h 87"/>
                  <a:gd name="T8" fmla="*/ 54 w 73"/>
                  <a:gd name="T9" fmla="*/ 79 h 87"/>
                  <a:gd name="T10" fmla="*/ 59 w 73"/>
                  <a:gd name="T11" fmla="*/ 70 h 87"/>
                  <a:gd name="T12" fmla="*/ 63 w 73"/>
                  <a:gd name="T13" fmla="*/ 54 h 87"/>
                  <a:gd name="T14" fmla="*/ 62 w 73"/>
                  <a:gd name="T15" fmla="*/ 48 h 87"/>
                  <a:gd name="T16" fmla="*/ 55 w 73"/>
                  <a:gd name="T17" fmla="*/ 39 h 87"/>
                  <a:gd name="T18" fmla="*/ 54 w 73"/>
                  <a:gd name="T19" fmla="*/ 17 h 87"/>
                  <a:gd name="T20" fmla="*/ 49 w 73"/>
                  <a:gd name="T21" fmla="*/ 17 h 87"/>
                  <a:gd name="T22" fmla="*/ 37 w 73"/>
                  <a:gd name="T23" fmla="*/ 39 h 87"/>
                  <a:gd name="T24" fmla="*/ 34 w 73"/>
                  <a:gd name="T25" fmla="*/ 38 h 87"/>
                  <a:gd name="T26" fmla="*/ 34 w 73"/>
                  <a:gd name="T27" fmla="*/ 21 h 87"/>
                  <a:gd name="T28" fmla="*/ 29 w 73"/>
                  <a:gd name="T29" fmla="*/ 19 h 87"/>
                  <a:gd name="T30" fmla="*/ 15 w 73"/>
                  <a:gd name="T31" fmla="*/ 34 h 87"/>
                  <a:gd name="T32" fmla="*/ 13 w 73"/>
                  <a:gd name="T33" fmla="*/ 37 h 87"/>
                  <a:gd name="T34" fmla="*/ 10 w 73"/>
                  <a:gd name="T35" fmla="*/ 64 h 87"/>
                  <a:gd name="T36" fmla="*/ 5 w 73"/>
                  <a:gd name="T37" fmla="*/ 68 h 87"/>
                  <a:gd name="T38" fmla="*/ 5 w 73"/>
                  <a:gd name="T39" fmla="*/ 26 h 87"/>
                  <a:gd name="T40" fmla="*/ 37 w 73"/>
                  <a:gd name="T41" fmla="*/ 5 h 87"/>
                  <a:gd name="T42" fmla="*/ 63 w 73"/>
                  <a:gd name="T43" fmla="*/ 16 h 87"/>
                  <a:gd name="T44" fmla="*/ 66 w 73"/>
                  <a:gd name="T45" fmla="*/ 24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3" h="87">
                    <a:moveTo>
                      <a:pt x="66" y="24"/>
                    </a:moveTo>
                    <a:cubicBezTo>
                      <a:pt x="70" y="36"/>
                      <a:pt x="73" y="48"/>
                      <a:pt x="72" y="60"/>
                    </a:cubicBezTo>
                    <a:cubicBezTo>
                      <a:pt x="69" y="71"/>
                      <a:pt x="65" y="80"/>
                      <a:pt x="55" y="86"/>
                    </a:cubicBezTo>
                    <a:cubicBezTo>
                      <a:pt x="53" y="87"/>
                      <a:pt x="52" y="86"/>
                      <a:pt x="52" y="84"/>
                    </a:cubicBezTo>
                    <a:cubicBezTo>
                      <a:pt x="52" y="82"/>
                      <a:pt x="53" y="81"/>
                      <a:pt x="54" y="79"/>
                    </a:cubicBezTo>
                    <a:cubicBezTo>
                      <a:pt x="56" y="77"/>
                      <a:pt x="57" y="73"/>
                      <a:pt x="59" y="70"/>
                    </a:cubicBezTo>
                    <a:cubicBezTo>
                      <a:pt x="61" y="65"/>
                      <a:pt x="62" y="59"/>
                      <a:pt x="63" y="54"/>
                    </a:cubicBezTo>
                    <a:cubicBezTo>
                      <a:pt x="63" y="52"/>
                      <a:pt x="63" y="50"/>
                      <a:pt x="62" y="48"/>
                    </a:cubicBezTo>
                    <a:cubicBezTo>
                      <a:pt x="62" y="43"/>
                      <a:pt x="59" y="41"/>
                      <a:pt x="55" y="39"/>
                    </a:cubicBezTo>
                    <a:cubicBezTo>
                      <a:pt x="54" y="31"/>
                      <a:pt x="60" y="24"/>
                      <a:pt x="54" y="17"/>
                    </a:cubicBezTo>
                    <a:cubicBezTo>
                      <a:pt x="52" y="15"/>
                      <a:pt x="50" y="16"/>
                      <a:pt x="49" y="17"/>
                    </a:cubicBezTo>
                    <a:cubicBezTo>
                      <a:pt x="48" y="27"/>
                      <a:pt x="45" y="34"/>
                      <a:pt x="37" y="39"/>
                    </a:cubicBezTo>
                    <a:cubicBezTo>
                      <a:pt x="36" y="39"/>
                      <a:pt x="35" y="39"/>
                      <a:pt x="34" y="38"/>
                    </a:cubicBezTo>
                    <a:cubicBezTo>
                      <a:pt x="31" y="32"/>
                      <a:pt x="34" y="26"/>
                      <a:pt x="34" y="21"/>
                    </a:cubicBezTo>
                    <a:cubicBezTo>
                      <a:pt x="34" y="16"/>
                      <a:pt x="31" y="17"/>
                      <a:pt x="29" y="19"/>
                    </a:cubicBezTo>
                    <a:cubicBezTo>
                      <a:pt x="22" y="22"/>
                      <a:pt x="18" y="27"/>
                      <a:pt x="15" y="34"/>
                    </a:cubicBezTo>
                    <a:cubicBezTo>
                      <a:pt x="14" y="35"/>
                      <a:pt x="13" y="36"/>
                      <a:pt x="13" y="37"/>
                    </a:cubicBezTo>
                    <a:cubicBezTo>
                      <a:pt x="6" y="45"/>
                      <a:pt x="11" y="55"/>
                      <a:pt x="10" y="64"/>
                    </a:cubicBezTo>
                    <a:cubicBezTo>
                      <a:pt x="10" y="66"/>
                      <a:pt x="9" y="69"/>
                      <a:pt x="5" y="68"/>
                    </a:cubicBezTo>
                    <a:cubicBezTo>
                      <a:pt x="0" y="54"/>
                      <a:pt x="3" y="40"/>
                      <a:pt x="5" y="26"/>
                    </a:cubicBezTo>
                    <a:cubicBezTo>
                      <a:pt x="15" y="18"/>
                      <a:pt x="24" y="9"/>
                      <a:pt x="37" y="5"/>
                    </a:cubicBezTo>
                    <a:cubicBezTo>
                      <a:pt x="53" y="0"/>
                      <a:pt x="55" y="1"/>
                      <a:pt x="63" y="16"/>
                    </a:cubicBezTo>
                    <a:cubicBezTo>
                      <a:pt x="64" y="18"/>
                      <a:pt x="65" y="21"/>
                      <a:pt x="66" y="24"/>
                    </a:cubicBezTo>
                    <a:close/>
                  </a:path>
                </a:pathLst>
              </a:custGeom>
              <a:solidFill>
                <a:srgbClr val="2617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94" name="Freeform 60">
                <a:extLst>
                  <a:ext uri="{FF2B5EF4-FFF2-40B4-BE49-F238E27FC236}">
                    <a16:creationId xmlns:a16="http://schemas.microsoft.com/office/drawing/2014/main" id="{68A1D4A6-78C7-4D7E-A364-C2426F719B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162" y="2938463"/>
                <a:ext cx="373063" cy="249238"/>
              </a:xfrm>
              <a:custGeom>
                <a:avLst/>
                <a:gdLst>
                  <a:gd name="T0" fmla="*/ 64 w 99"/>
                  <a:gd name="T1" fmla="*/ 3 h 66"/>
                  <a:gd name="T2" fmla="*/ 98 w 99"/>
                  <a:gd name="T3" fmla="*/ 23 h 66"/>
                  <a:gd name="T4" fmla="*/ 96 w 99"/>
                  <a:gd name="T5" fmla="*/ 26 h 66"/>
                  <a:gd name="T6" fmla="*/ 71 w 99"/>
                  <a:gd name="T7" fmla="*/ 62 h 66"/>
                  <a:gd name="T8" fmla="*/ 62 w 99"/>
                  <a:gd name="T9" fmla="*/ 64 h 66"/>
                  <a:gd name="T10" fmla="*/ 58 w 99"/>
                  <a:gd name="T11" fmla="*/ 62 h 66"/>
                  <a:gd name="T12" fmla="*/ 69 w 99"/>
                  <a:gd name="T13" fmla="*/ 51 h 66"/>
                  <a:gd name="T14" fmla="*/ 71 w 99"/>
                  <a:gd name="T15" fmla="*/ 54 h 66"/>
                  <a:gd name="T16" fmla="*/ 85 w 99"/>
                  <a:gd name="T17" fmla="*/ 25 h 66"/>
                  <a:gd name="T18" fmla="*/ 85 w 99"/>
                  <a:gd name="T19" fmla="*/ 22 h 66"/>
                  <a:gd name="T20" fmla="*/ 69 w 99"/>
                  <a:gd name="T21" fmla="*/ 11 h 66"/>
                  <a:gd name="T22" fmla="*/ 66 w 99"/>
                  <a:gd name="T23" fmla="*/ 11 h 66"/>
                  <a:gd name="T24" fmla="*/ 49 w 99"/>
                  <a:gd name="T25" fmla="*/ 16 h 66"/>
                  <a:gd name="T26" fmla="*/ 38 w 99"/>
                  <a:gd name="T27" fmla="*/ 21 h 66"/>
                  <a:gd name="T28" fmla="*/ 39 w 99"/>
                  <a:gd name="T29" fmla="*/ 31 h 66"/>
                  <a:gd name="T30" fmla="*/ 26 w 99"/>
                  <a:gd name="T31" fmla="*/ 38 h 66"/>
                  <a:gd name="T32" fmla="*/ 21 w 99"/>
                  <a:gd name="T33" fmla="*/ 42 h 66"/>
                  <a:gd name="T34" fmla="*/ 24 w 99"/>
                  <a:gd name="T35" fmla="*/ 56 h 66"/>
                  <a:gd name="T36" fmla="*/ 34 w 99"/>
                  <a:gd name="T37" fmla="*/ 62 h 66"/>
                  <a:gd name="T38" fmla="*/ 34 w 99"/>
                  <a:gd name="T39" fmla="*/ 66 h 66"/>
                  <a:gd name="T40" fmla="*/ 25 w 99"/>
                  <a:gd name="T41" fmla="*/ 64 h 66"/>
                  <a:gd name="T42" fmla="*/ 15 w 99"/>
                  <a:gd name="T43" fmla="*/ 31 h 66"/>
                  <a:gd name="T44" fmla="*/ 64 w 99"/>
                  <a:gd name="T45" fmla="*/ 3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99" h="66">
                    <a:moveTo>
                      <a:pt x="64" y="3"/>
                    </a:moveTo>
                    <a:cubicBezTo>
                      <a:pt x="82" y="0"/>
                      <a:pt x="90" y="11"/>
                      <a:pt x="98" y="23"/>
                    </a:cubicBezTo>
                    <a:cubicBezTo>
                      <a:pt x="99" y="24"/>
                      <a:pt x="97" y="25"/>
                      <a:pt x="96" y="26"/>
                    </a:cubicBezTo>
                    <a:cubicBezTo>
                      <a:pt x="93" y="42"/>
                      <a:pt x="85" y="54"/>
                      <a:pt x="71" y="62"/>
                    </a:cubicBezTo>
                    <a:cubicBezTo>
                      <a:pt x="67" y="60"/>
                      <a:pt x="65" y="65"/>
                      <a:pt x="62" y="64"/>
                    </a:cubicBezTo>
                    <a:cubicBezTo>
                      <a:pt x="59" y="65"/>
                      <a:pt x="58" y="64"/>
                      <a:pt x="58" y="62"/>
                    </a:cubicBezTo>
                    <a:cubicBezTo>
                      <a:pt x="61" y="57"/>
                      <a:pt x="62" y="51"/>
                      <a:pt x="69" y="51"/>
                    </a:cubicBezTo>
                    <a:cubicBezTo>
                      <a:pt x="70" y="51"/>
                      <a:pt x="70" y="55"/>
                      <a:pt x="71" y="54"/>
                    </a:cubicBezTo>
                    <a:cubicBezTo>
                      <a:pt x="77" y="45"/>
                      <a:pt x="87" y="38"/>
                      <a:pt x="85" y="25"/>
                    </a:cubicBezTo>
                    <a:cubicBezTo>
                      <a:pt x="85" y="24"/>
                      <a:pt x="85" y="23"/>
                      <a:pt x="85" y="22"/>
                    </a:cubicBezTo>
                    <a:cubicBezTo>
                      <a:pt x="82" y="15"/>
                      <a:pt x="77" y="10"/>
                      <a:pt x="69" y="11"/>
                    </a:cubicBezTo>
                    <a:cubicBezTo>
                      <a:pt x="68" y="11"/>
                      <a:pt x="67" y="11"/>
                      <a:pt x="66" y="11"/>
                    </a:cubicBezTo>
                    <a:cubicBezTo>
                      <a:pt x="60" y="11"/>
                      <a:pt x="54" y="13"/>
                      <a:pt x="49" y="16"/>
                    </a:cubicBezTo>
                    <a:cubicBezTo>
                      <a:pt x="45" y="17"/>
                      <a:pt x="41" y="19"/>
                      <a:pt x="38" y="21"/>
                    </a:cubicBezTo>
                    <a:cubicBezTo>
                      <a:pt x="29" y="26"/>
                      <a:pt x="38" y="28"/>
                      <a:pt x="39" y="31"/>
                    </a:cubicBezTo>
                    <a:cubicBezTo>
                      <a:pt x="37" y="38"/>
                      <a:pt x="38" y="51"/>
                      <a:pt x="26" y="38"/>
                    </a:cubicBezTo>
                    <a:cubicBezTo>
                      <a:pt x="23" y="36"/>
                      <a:pt x="22" y="41"/>
                      <a:pt x="21" y="42"/>
                    </a:cubicBezTo>
                    <a:cubicBezTo>
                      <a:pt x="14" y="49"/>
                      <a:pt x="16" y="53"/>
                      <a:pt x="24" y="56"/>
                    </a:cubicBezTo>
                    <a:cubicBezTo>
                      <a:pt x="27" y="58"/>
                      <a:pt x="32" y="59"/>
                      <a:pt x="34" y="62"/>
                    </a:cubicBezTo>
                    <a:cubicBezTo>
                      <a:pt x="34" y="64"/>
                      <a:pt x="34" y="65"/>
                      <a:pt x="34" y="66"/>
                    </a:cubicBezTo>
                    <a:cubicBezTo>
                      <a:pt x="31" y="65"/>
                      <a:pt x="28" y="65"/>
                      <a:pt x="25" y="64"/>
                    </a:cubicBezTo>
                    <a:cubicBezTo>
                      <a:pt x="1" y="56"/>
                      <a:pt x="0" y="51"/>
                      <a:pt x="15" y="31"/>
                    </a:cubicBezTo>
                    <a:cubicBezTo>
                      <a:pt x="27" y="15"/>
                      <a:pt x="44" y="5"/>
                      <a:pt x="64" y="3"/>
                    </a:cubicBezTo>
                    <a:close/>
                  </a:path>
                </a:pathLst>
              </a:custGeom>
              <a:solidFill>
                <a:srgbClr val="2B1D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95" name="Freeform 61">
                <a:extLst>
                  <a:ext uri="{FF2B5EF4-FFF2-40B4-BE49-F238E27FC236}">
                    <a16:creationId xmlns:a16="http://schemas.microsoft.com/office/drawing/2014/main" id="{59AFEBB1-7B48-481D-AFF3-57AF20A5E5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0750" y="3902075"/>
                <a:ext cx="233363" cy="196850"/>
              </a:xfrm>
              <a:custGeom>
                <a:avLst/>
                <a:gdLst>
                  <a:gd name="T0" fmla="*/ 49 w 62"/>
                  <a:gd name="T1" fmla="*/ 40 h 52"/>
                  <a:gd name="T2" fmla="*/ 46 w 62"/>
                  <a:gd name="T3" fmla="*/ 41 h 52"/>
                  <a:gd name="T4" fmla="*/ 46 w 62"/>
                  <a:gd name="T5" fmla="*/ 41 h 52"/>
                  <a:gd name="T6" fmla="*/ 45 w 62"/>
                  <a:gd name="T7" fmla="*/ 40 h 52"/>
                  <a:gd name="T8" fmla="*/ 38 w 62"/>
                  <a:gd name="T9" fmla="*/ 35 h 52"/>
                  <a:gd name="T10" fmla="*/ 39 w 62"/>
                  <a:gd name="T11" fmla="*/ 24 h 52"/>
                  <a:gd name="T12" fmla="*/ 10 w 62"/>
                  <a:gd name="T13" fmla="*/ 18 h 52"/>
                  <a:gd name="T14" fmla="*/ 2 w 62"/>
                  <a:gd name="T15" fmla="*/ 3 h 52"/>
                  <a:gd name="T16" fmla="*/ 3 w 62"/>
                  <a:gd name="T17" fmla="*/ 2 h 52"/>
                  <a:gd name="T18" fmla="*/ 13 w 62"/>
                  <a:gd name="T19" fmla="*/ 8 h 52"/>
                  <a:gd name="T20" fmla="*/ 16 w 62"/>
                  <a:gd name="T21" fmla="*/ 12 h 52"/>
                  <a:gd name="T22" fmla="*/ 36 w 62"/>
                  <a:gd name="T23" fmla="*/ 14 h 52"/>
                  <a:gd name="T24" fmla="*/ 39 w 62"/>
                  <a:gd name="T25" fmla="*/ 13 h 52"/>
                  <a:gd name="T26" fmla="*/ 55 w 62"/>
                  <a:gd name="T27" fmla="*/ 0 h 52"/>
                  <a:gd name="T28" fmla="*/ 58 w 62"/>
                  <a:gd name="T29" fmla="*/ 3 h 52"/>
                  <a:gd name="T30" fmla="*/ 54 w 62"/>
                  <a:gd name="T31" fmla="*/ 15 h 52"/>
                  <a:gd name="T32" fmla="*/ 60 w 62"/>
                  <a:gd name="T33" fmla="*/ 19 h 52"/>
                  <a:gd name="T34" fmla="*/ 62 w 62"/>
                  <a:gd name="T35" fmla="*/ 22 h 52"/>
                  <a:gd name="T36" fmla="*/ 55 w 62"/>
                  <a:gd name="T37" fmla="*/ 26 h 52"/>
                  <a:gd name="T38" fmla="*/ 51 w 62"/>
                  <a:gd name="T39" fmla="*/ 30 h 52"/>
                  <a:gd name="T40" fmla="*/ 59 w 62"/>
                  <a:gd name="T41" fmla="*/ 50 h 52"/>
                  <a:gd name="T42" fmla="*/ 58 w 62"/>
                  <a:gd name="T43" fmla="*/ 50 h 52"/>
                  <a:gd name="T44" fmla="*/ 57 w 62"/>
                  <a:gd name="T45" fmla="*/ 50 h 52"/>
                  <a:gd name="T46" fmla="*/ 49 w 62"/>
                  <a:gd name="T47" fmla="*/ 4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2" h="52">
                    <a:moveTo>
                      <a:pt x="49" y="40"/>
                    </a:moveTo>
                    <a:cubicBezTo>
                      <a:pt x="48" y="41"/>
                      <a:pt x="47" y="41"/>
                      <a:pt x="46" y="41"/>
                    </a:cubicBezTo>
                    <a:cubicBezTo>
                      <a:pt x="46" y="41"/>
                      <a:pt x="46" y="41"/>
                      <a:pt x="46" y="41"/>
                    </a:cubicBezTo>
                    <a:cubicBezTo>
                      <a:pt x="45" y="40"/>
                      <a:pt x="45" y="40"/>
                      <a:pt x="45" y="40"/>
                    </a:cubicBezTo>
                    <a:cubicBezTo>
                      <a:pt x="41" y="40"/>
                      <a:pt x="44" y="32"/>
                      <a:pt x="38" y="35"/>
                    </a:cubicBezTo>
                    <a:cubicBezTo>
                      <a:pt x="39" y="31"/>
                      <a:pt x="39" y="28"/>
                      <a:pt x="39" y="24"/>
                    </a:cubicBezTo>
                    <a:cubicBezTo>
                      <a:pt x="28" y="26"/>
                      <a:pt x="18" y="26"/>
                      <a:pt x="10" y="18"/>
                    </a:cubicBezTo>
                    <a:cubicBezTo>
                      <a:pt x="5" y="14"/>
                      <a:pt x="0" y="10"/>
                      <a:pt x="2" y="3"/>
                    </a:cubicBezTo>
                    <a:cubicBezTo>
                      <a:pt x="2" y="3"/>
                      <a:pt x="3" y="3"/>
                      <a:pt x="3" y="2"/>
                    </a:cubicBezTo>
                    <a:cubicBezTo>
                      <a:pt x="7" y="4"/>
                      <a:pt x="10" y="6"/>
                      <a:pt x="13" y="8"/>
                    </a:cubicBezTo>
                    <a:cubicBezTo>
                      <a:pt x="14" y="9"/>
                      <a:pt x="15" y="11"/>
                      <a:pt x="16" y="12"/>
                    </a:cubicBezTo>
                    <a:cubicBezTo>
                      <a:pt x="22" y="20"/>
                      <a:pt x="29" y="17"/>
                      <a:pt x="36" y="14"/>
                    </a:cubicBezTo>
                    <a:cubicBezTo>
                      <a:pt x="37" y="14"/>
                      <a:pt x="38" y="13"/>
                      <a:pt x="39" y="13"/>
                    </a:cubicBezTo>
                    <a:cubicBezTo>
                      <a:pt x="49" y="14"/>
                      <a:pt x="49" y="4"/>
                      <a:pt x="55" y="0"/>
                    </a:cubicBezTo>
                    <a:cubicBezTo>
                      <a:pt x="57" y="0"/>
                      <a:pt x="58" y="1"/>
                      <a:pt x="58" y="3"/>
                    </a:cubicBezTo>
                    <a:cubicBezTo>
                      <a:pt x="57" y="7"/>
                      <a:pt x="56" y="11"/>
                      <a:pt x="54" y="15"/>
                    </a:cubicBezTo>
                    <a:cubicBezTo>
                      <a:pt x="53" y="21"/>
                      <a:pt x="58" y="18"/>
                      <a:pt x="60" y="19"/>
                    </a:cubicBezTo>
                    <a:cubicBezTo>
                      <a:pt x="61" y="20"/>
                      <a:pt x="62" y="20"/>
                      <a:pt x="62" y="22"/>
                    </a:cubicBezTo>
                    <a:cubicBezTo>
                      <a:pt x="61" y="25"/>
                      <a:pt x="58" y="26"/>
                      <a:pt x="55" y="26"/>
                    </a:cubicBezTo>
                    <a:cubicBezTo>
                      <a:pt x="52" y="26"/>
                      <a:pt x="50" y="27"/>
                      <a:pt x="51" y="30"/>
                    </a:cubicBezTo>
                    <a:cubicBezTo>
                      <a:pt x="54" y="37"/>
                      <a:pt x="56" y="44"/>
                      <a:pt x="59" y="50"/>
                    </a:cubicBezTo>
                    <a:cubicBezTo>
                      <a:pt x="58" y="50"/>
                      <a:pt x="58" y="50"/>
                      <a:pt x="58" y="50"/>
                    </a:cubicBezTo>
                    <a:cubicBezTo>
                      <a:pt x="57" y="50"/>
                      <a:pt x="57" y="50"/>
                      <a:pt x="57" y="50"/>
                    </a:cubicBezTo>
                    <a:cubicBezTo>
                      <a:pt x="48" y="52"/>
                      <a:pt x="54" y="41"/>
                      <a:pt x="49" y="40"/>
                    </a:cubicBezTo>
                    <a:close/>
                  </a:path>
                </a:pathLst>
              </a:custGeom>
              <a:solidFill>
                <a:srgbClr val="3A30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96" name="Freeform 62">
                <a:extLst>
                  <a:ext uri="{FF2B5EF4-FFF2-40B4-BE49-F238E27FC236}">
                    <a16:creationId xmlns:a16="http://schemas.microsoft.com/office/drawing/2014/main" id="{C9FC2540-52E4-4446-BF30-13886EC008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54112" y="3806825"/>
                <a:ext cx="200025" cy="246063"/>
              </a:xfrm>
              <a:custGeom>
                <a:avLst/>
                <a:gdLst>
                  <a:gd name="T0" fmla="*/ 42 w 53"/>
                  <a:gd name="T1" fmla="*/ 0 h 65"/>
                  <a:gd name="T2" fmla="*/ 49 w 53"/>
                  <a:gd name="T3" fmla="*/ 0 h 65"/>
                  <a:gd name="T4" fmla="*/ 50 w 53"/>
                  <a:gd name="T5" fmla="*/ 4 h 65"/>
                  <a:gd name="T6" fmla="*/ 44 w 53"/>
                  <a:gd name="T7" fmla="*/ 8 h 65"/>
                  <a:gd name="T8" fmla="*/ 39 w 53"/>
                  <a:gd name="T9" fmla="*/ 9 h 65"/>
                  <a:gd name="T10" fmla="*/ 33 w 53"/>
                  <a:gd name="T11" fmla="*/ 12 h 65"/>
                  <a:gd name="T12" fmla="*/ 30 w 53"/>
                  <a:gd name="T13" fmla="*/ 33 h 65"/>
                  <a:gd name="T14" fmla="*/ 28 w 53"/>
                  <a:gd name="T15" fmla="*/ 40 h 65"/>
                  <a:gd name="T16" fmla="*/ 17 w 53"/>
                  <a:gd name="T17" fmla="*/ 41 h 65"/>
                  <a:gd name="T18" fmla="*/ 16 w 53"/>
                  <a:gd name="T19" fmla="*/ 29 h 65"/>
                  <a:gd name="T20" fmla="*/ 17 w 53"/>
                  <a:gd name="T21" fmla="*/ 40 h 65"/>
                  <a:gd name="T22" fmla="*/ 35 w 53"/>
                  <a:gd name="T23" fmla="*/ 58 h 65"/>
                  <a:gd name="T24" fmla="*/ 37 w 53"/>
                  <a:gd name="T25" fmla="*/ 62 h 65"/>
                  <a:gd name="T26" fmla="*/ 17 w 53"/>
                  <a:gd name="T27" fmla="*/ 60 h 65"/>
                  <a:gd name="T28" fmla="*/ 0 w 53"/>
                  <a:gd name="T29" fmla="*/ 45 h 65"/>
                  <a:gd name="T30" fmla="*/ 0 w 53"/>
                  <a:gd name="T31" fmla="*/ 45 h 65"/>
                  <a:gd name="T32" fmla="*/ 10 w 53"/>
                  <a:gd name="T33" fmla="*/ 25 h 65"/>
                  <a:gd name="T34" fmla="*/ 42 w 53"/>
                  <a:gd name="T35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3" h="65">
                    <a:moveTo>
                      <a:pt x="42" y="0"/>
                    </a:moveTo>
                    <a:cubicBezTo>
                      <a:pt x="44" y="0"/>
                      <a:pt x="46" y="0"/>
                      <a:pt x="49" y="0"/>
                    </a:cubicBezTo>
                    <a:cubicBezTo>
                      <a:pt x="53" y="0"/>
                      <a:pt x="53" y="2"/>
                      <a:pt x="50" y="4"/>
                    </a:cubicBezTo>
                    <a:cubicBezTo>
                      <a:pt x="49" y="6"/>
                      <a:pt x="46" y="6"/>
                      <a:pt x="44" y="8"/>
                    </a:cubicBezTo>
                    <a:cubicBezTo>
                      <a:pt x="43" y="8"/>
                      <a:pt x="41" y="9"/>
                      <a:pt x="39" y="9"/>
                    </a:cubicBezTo>
                    <a:cubicBezTo>
                      <a:pt x="37" y="9"/>
                      <a:pt x="35" y="11"/>
                      <a:pt x="33" y="12"/>
                    </a:cubicBezTo>
                    <a:cubicBezTo>
                      <a:pt x="24" y="18"/>
                      <a:pt x="23" y="25"/>
                      <a:pt x="30" y="33"/>
                    </a:cubicBezTo>
                    <a:cubicBezTo>
                      <a:pt x="31" y="36"/>
                      <a:pt x="29" y="38"/>
                      <a:pt x="28" y="40"/>
                    </a:cubicBezTo>
                    <a:cubicBezTo>
                      <a:pt x="24" y="42"/>
                      <a:pt x="21" y="43"/>
                      <a:pt x="17" y="41"/>
                    </a:cubicBezTo>
                    <a:cubicBezTo>
                      <a:pt x="15" y="37"/>
                      <a:pt x="16" y="32"/>
                      <a:pt x="16" y="29"/>
                    </a:cubicBezTo>
                    <a:cubicBezTo>
                      <a:pt x="16" y="32"/>
                      <a:pt x="15" y="36"/>
                      <a:pt x="17" y="40"/>
                    </a:cubicBezTo>
                    <a:cubicBezTo>
                      <a:pt x="18" y="51"/>
                      <a:pt x="24" y="56"/>
                      <a:pt x="35" y="58"/>
                    </a:cubicBezTo>
                    <a:cubicBezTo>
                      <a:pt x="36" y="59"/>
                      <a:pt x="37" y="60"/>
                      <a:pt x="37" y="62"/>
                    </a:cubicBezTo>
                    <a:cubicBezTo>
                      <a:pt x="30" y="65"/>
                      <a:pt x="24" y="63"/>
                      <a:pt x="17" y="60"/>
                    </a:cubicBezTo>
                    <a:cubicBezTo>
                      <a:pt x="10" y="57"/>
                      <a:pt x="6" y="50"/>
                      <a:pt x="0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4" y="39"/>
                      <a:pt x="10" y="34"/>
                      <a:pt x="10" y="25"/>
                    </a:cubicBezTo>
                    <a:cubicBezTo>
                      <a:pt x="16" y="12"/>
                      <a:pt x="28" y="4"/>
                      <a:pt x="42" y="0"/>
                    </a:cubicBezTo>
                    <a:close/>
                  </a:path>
                </a:pathLst>
              </a:custGeom>
              <a:solidFill>
                <a:srgbClr val="4A2D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97" name="Freeform 63">
                <a:extLst>
                  <a:ext uri="{FF2B5EF4-FFF2-40B4-BE49-F238E27FC236}">
                    <a16:creationId xmlns:a16="http://schemas.microsoft.com/office/drawing/2014/main" id="{0A2EAA17-0B76-4D07-ADE7-2AB7FD8BBE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81175" y="3297238"/>
                <a:ext cx="123825" cy="200025"/>
              </a:xfrm>
              <a:custGeom>
                <a:avLst/>
                <a:gdLst>
                  <a:gd name="T0" fmla="*/ 28 w 33"/>
                  <a:gd name="T1" fmla="*/ 34 h 53"/>
                  <a:gd name="T2" fmla="*/ 33 w 33"/>
                  <a:gd name="T3" fmla="*/ 36 h 53"/>
                  <a:gd name="T4" fmla="*/ 31 w 33"/>
                  <a:gd name="T5" fmla="*/ 45 h 53"/>
                  <a:gd name="T6" fmla="*/ 21 w 33"/>
                  <a:gd name="T7" fmla="*/ 49 h 53"/>
                  <a:gd name="T8" fmla="*/ 4 w 33"/>
                  <a:gd name="T9" fmla="*/ 37 h 53"/>
                  <a:gd name="T10" fmla="*/ 5 w 33"/>
                  <a:gd name="T11" fmla="*/ 34 h 53"/>
                  <a:gd name="T12" fmla="*/ 15 w 33"/>
                  <a:gd name="T13" fmla="*/ 35 h 53"/>
                  <a:gd name="T14" fmla="*/ 12 w 33"/>
                  <a:gd name="T15" fmla="*/ 29 h 53"/>
                  <a:gd name="T16" fmla="*/ 5 w 33"/>
                  <a:gd name="T17" fmla="*/ 15 h 53"/>
                  <a:gd name="T18" fmla="*/ 6 w 33"/>
                  <a:gd name="T19" fmla="*/ 2 h 53"/>
                  <a:gd name="T20" fmla="*/ 11 w 33"/>
                  <a:gd name="T21" fmla="*/ 0 h 53"/>
                  <a:gd name="T22" fmla="*/ 21 w 33"/>
                  <a:gd name="T23" fmla="*/ 9 h 53"/>
                  <a:gd name="T24" fmla="*/ 20 w 33"/>
                  <a:gd name="T25" fmla="*/ 19 h 53"/>
                  <a:gd name="T26" fmla="*/ 29 w 33"/>
                  <a:gd name="T27" fmla="*/ 30 h 53"/>
                  <a:gd name="T28" fmla="*/ 25 w 33"/>
                  <a:gd name="T29" fmla="*/ 31 h 53"/>
                  <a:gd name="T30" fmla="*/ 25 w 33"/>
                  <a:gd name="T31" fmla="*/ 36 h 53"/>
                  <a:gd name="T32" fmla="*/ 28 w 33"/>
                  <a:gd name="T33" fmla="*/ 34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3" h="53">
                    <a:moveTo>
                      <a:pt x="28" y="34"/>
                    </a:moveTo>
                    <a:cubicBezTo>
                      <a:pt x="29" y="34"/>
                      <a:pt x="31" y="35"/>
                      <a:pt x="33" y="36"/>
                    </a:cubicBezTo>
                    <a:cubicBezTo>
                      <a:pt x="32" y="39"/>
                      <a:pt x="32" y="42"/>
                      <a:pt x="31" y="45"/>
                    </a:cubicBezTo>
                    <a:cubicBezTo>
                      <a:pt x="30" y="53"/>
                      <a:pt x="26" y="53"/>
                      <a:pt x="21" y="49"/>
                    </a:cubicBezTo>
                    <a:cubicBezTo>
                      <a:pt x="15" y="45"/>
                      <a:pt x="9" y="41"/>
                      <a:pt x="4" y="37"/>
                    </a:cubicBezTo>
                    <a:cubicBezTo>
                      <a:pt x="4" y="36"/>
                      <a:pt x="4" y="35"/>
                      <a:pt x="5" y="34"/>
                    </a:cubicBezTo>
                    <a:cubicBezTo>
                      <a:pt x="9" y="33"/>
                      <a:pt x="12" y="35"/>
                      <a:pt x="15" y="35"/>
                    </a:cubicBezTo>
                    <a:cubicBezTo>
                      <a:pt x="15" y="32"/>
                      <a:pt x="13" y="31"/>
                      <a:pt x="12" y="29"/>
                    </a:cubicBezTo>
                    <a:cubicBezTo>
                      <a:pt x="9" y="24"/>
                      <a:pt x="10" y="18"/>
                      <a:pt x="5" y="15"/>
                    </a:cubicBezTo>
                    <a:cubicBezTo>
                      <a:pt x="0" y="10"/>
                      <a:pt x="4" y="6"/>
                      <a:pt x="6" y="2"/>
                    </a:cubicBezTo>
                    <a:cubicBezTo>
                      <a:pt x="7" y="1"/>
                      <a:pt x="9" y="0"/>
                      <a:pt x="11" y="0"/>
                    </a:cubicBezTo>
                    <a:cubicBezTo>
                      <a:pt x="15" y="2"/>
                      <a:pt x="19" y="4"/>
                      <a:pt x="21" y="9"/>
                    </a:cubicBezTo>
                    <a:cubicBezTo>
                      <a:pt x="15" y="12"/>
                      <a:pt x="19" y="15"/>
                      <a:pt x="20" y="19"/>
                    </a:cubicBezTo>
                    <a:cubicBezTo>
                      <a:pt x="23" y="23"/>
                      <a:pt x="28" y="25"/>
                      <a:pt x="29" y="30"/>
                    </a:cubicBezTo>
                    <a:cubicBezTo>
                      <a:pt x="27" y="31"/>
                      <a:pt x="26" y="31"/>
                      <a:pt x="25" y="31"/>
                    </a:cubicBezTo>
                    <a:cubicBezTo>
                      <a:pt x="24" y="33"/>
                      <a:pt x="24" y="35"/>
                      <a:pt x="25" y="36"/>
                    </a:cubicBezTo>
                    <a:cubicBezTo>
                      <a:pt x="26" y="37"/>
                      <a:pt x="26" y="34"/>
                      <a:pt x="28" y="34"/>
                    </a:cubicBezTo>
                    <a:close/>
                  </a:path>
                </a:pathLst>
              </a:custGeom>
              <a:solidFill>
                <a:srgbClr val="675F5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98" name="Freeform 64">
                <a:extLst>
                  <a:ext uri="{FF2B5EF4-FFF2-40B4-BE49-F238E27FC236}">
                    <a16:creationId xmlns:a16="http://schemas.microsoft.com/office/drawing/2014/main" id="{99641119-6382-4874-8212-6BFD82A3DC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30362" y="3179763"/>
                <a:ext cx="109538" cy="109538"/>
              </a:xfrm>
              <a:custGeom>
                <a:avLst/>
                <a:gdLst>
                  <a:gd name="T0" fmla="*/ 17 w 29"/>
                  <a:gd name="T1" fmla="*/ 5 h 29"/>
                  <a:gd name="T2" fmla="*/ 22 w 29"/>
                  <a:gd name="T3" fmla="*/ 0 h 29"/>
                  <a:gd name="T4" fmla="*/ 29 w 29"/>
                  <a:gd name="T5" fmla="*/ 6 h 29"/>
                  <a:gd name="T6" fmla="*/ 19 w 29"/>
                  <a:gd name="T7" fmla="*/ 24 h 29"/>
                  <a:gd name="T8" fmla="*/ 6 w 29"/>
                  <a:gd name="T9" fmla="*/ 22 h 29"/>
                  <a:gd name="T10" fmla="*/ 0 w 29"/>
                  <a:gd name="T11" fmla="*/ 6 h 29"/>
                  <a:gd name="T12" fmla="*/ 9 w 29"/>
                  <a:gd name="T13" fmla="*/ 5 h 29"/>
                  <a:gd name="T14" fmla="*/ 17 w 29"/>
                  <a:gd name="T15" fmla="*/ 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" h="29">
                    <a:moveTo>
                      <a:pt x="17" y="5"/>
                    </a:moveTo>
                    <a:cubicBezTo>
                      <a:pt x="17" y="1"/>
                      <a:pt x="21" y="3"/>
                      <a:pt x="22" y="0"/>
                    </a:cubicBezTo>
                    <a:cubicBezTo>
                      <a:pt x="24" y="2"/>
                      <a:pt x="27" y="4"/>
                      <a:pt x="29" y="6"/>
                    </a:cubicBezTo>
                    <a:cubicBezTo>
                      <a:pt x="28" y="13"/>
                      <a:pt x="22" y="17"/>
                      <a:pt x="19" y="24"/>
                    </a:cubicBezTo>
                    <a:cubicBezTo>
                      <a:pt x="16" y="29"/>
                      <a:pt x="10" y="23"/>
                      <a:pt x="6" y="22"/>
                    </a:cubicBezTo>
                    <a:cubicBezTo>
                      <a:pt x="1" y="18"/>
                      <a:pt x="0" y="12"/>
                      <a:pt x="0" y="6"/>
                    </a:cubicBezTo>
                    <a:cubicBezTo>
                      <a:pt x="3" y="1"/>
                      <a:pt x="6" y="3"/>
                      <a:pt x="9" y="5"/>
                    </a:cubicBezTo>
                    <a:cubicBezTo>
                      <a:pt x="12" y="8"/>
                      <a:pt x="15" y="9"/>
                      <a:pt x="17" y="5"/>
                    </a:cubicBezTo>
                    <a:close/>
                  </a:path>
                </a:pathLst>
              </a:custGeom>
              <a:solidFill>
                <a:srgbClr val="EADC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99" name="Freeform 65">
                <a:extLst>
                  <a:ext uri="{FF2B5EF4-FFF2-40B4-BE49-F238E27FC236}">
                    <a16:creationId xmlns:a16="http://schemas.microsoft.com/office/drawing/2014/main" id="{164FCB64-96A0-47EE-AD78-90626E8CC7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9800" y="3398838"/>
                <a:ext cx="87313" cy="355600"/>
              </a:xfrm>
              <a:custGeom>
                <a:avLst/>
                <a:gdLst>
                  <a:gd name="T0" fmla="*/ 16 w 23"/>
                  <a:gd name="T1" fmla="*/ 39 h 94"/>
                  <a:gd name="T2" fmla="*/ 23 w 23"/>
                  <a:gd name="T3" fmla="*/ 81 h 94"/>
                  <a:gd name="T4" fmla="*/ 21 w 23"/>
                  <a:gd name="T5" fmla="*/ 84 h 94"/>
                  <a:gd name="T6" fmla="*/ 15 w 23"/>
                  <a:gd name="T7" fmla="*/ 94 h 94"/>
                  <a:gd name="T8" fmla="*/ 12 w 23"/>
                  <a:gd name="T9" fmla="*/ 92 h 94"/>
                  <a:gd name="T10" fmla="*/ 9 w 23"/>
                  <a:gd name="T11" fmla="*/ 74 h 94"/>
                  <a:gd name="T12" fmla="*/ 17 w 23"/>
                  <a:gd name="T13" fmla="*/ 75 h 94"/>
                  <a:gd name="T14" fmla="*/ 11 w 23"/>
                  <a:gd name="T15" fmla="*/ 41 h 94"/>
                  <a:gd name="T16" fmla="*/ 11 w 23"/>
                  <a:gd name="T17" fmla="*/ 38 h 94"/>
                  <a:gd name="T18" fmla="*/ 4 w 23"/>
                  <a:gd name="T19" fmla="*/ 2 h 94"/>
                  <a:gd name="T20" fmla="*/ 7 w 23"/>
                  <a:gd name="T21" fmla="*/ 0 h 94"/>
                  <a:gd name="T22" fmla="*/ 17 w 23"/>
                  <a:gd name="T23" fmla="*/ 32 h 94"/>
                  <a:gd name="T24" fmla="*/ 16 w 23"/>
                  <a:gd name="T25" fmla="*/ 39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3" h="94">
                    <a:moveTo>
                      <a:pt x="16" y="39"/>
                    </a:moveTo>
                    <a:cubicBezTo>
                      <a:pt x="19" y="53"/>
                      <a:pt x="17" y="67"/>
                      <a:pt x="23" y="81"/>
                    </a:cubicBezTo>
                    <a:cubicBezTo>
                      <a:pt x="22" y="82"/>
                      <a:pt x="22" y="83"/>
                      <a:pt x="21" y="84"/>
                    </a:cubicBezTo>
                    <a:cubicBezTo>
                      <a:pt x="19" y="87"/>
                      <a:pt x="20" y="93"/>
                      <a:pt x="15" y="94"/>
                    </a:cubicBezTo>
                    <a:cubicBezTo>
                      <a:pt x="14" y="94"/>
                      <a:pt x="13" y="93"/>
                      <a:pt x="12" y="92"/>
                    </a:cubicBezTo>
                    <a:cubicBezTo>
                      <a:pt x="11" y="86"/>
                      <a:pt x="8" y="80"/>
                      <a:pt x="9" y="74"/>
                    </a:cubicBezTo>
                    <a:cubicBezTo>
                      <a:pt x="11" y="74"/>
                      <a:pt x="14" y="75"/>
                      <a:pt x="17" y="75"/>
                    </a:cubicBezTo>
                    <a:cubicBezTo>
                      <a:pt x="15" y="64"/>
                      <a:pt x="13" y="53"/>
                      <a:pt x="11" y="41"/>
                    </a:cubicBezTo>
                    <a:cubicBezTo>
                      <a:pt x="11" y="40"/>
                      <a:pt x="11" y="39"/>
                      <a:pt x="11" y="38"/>
                    </a:cubicBezTo>
                    <a:cubicBezTo>
                      <a:pt x="7" y="26"/>
                      <a:pt x="0" y="15"/>
                      <a:pt x="4" y="2"/>
                    </a:cubicBezTo>
                    <a:cubicBezTo>
                      <a:pt x="5" y="1"/>
                      <a:pt x="6" y="0"/>
                      <a:pt x="7" y="0"/>
                    </a:cubicBezTo>
                    <a:cubicBezTo>
                      <a:pt x="17" y="9"/>
                      <a:pt x="17" y="20"/>
                      <a:pt x="17" y="32"/>
                    </a:cubicBezTo>
                    <a:cubicBezTo>
                      <a:pt x="17" y="34"/>
                      <a:pt x="15" y="36"/>
                      <a:pt x="16" y="39"/>
                    </a:cubicBezTo>
                    <a:close/>
                  </a:path>
                </a:pathLst>
              </a:custGeom>
              <a:solidFill>
                <a:srgbClr val="2516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00" name="Freeform 66">
                <a:extLst>
                  <a:ext uri="{FF2B5EF4-FFF2-40B4-BE49-F238E27FC236}">
                    <a16:creationId xmlns:a16="http://schemas.microsoft.com/office/drawing/2014/main" id="{5A90005F-288A-4CEA-8B03-CE76EB1EBC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6625" y="3702050"/>
                <a:ext cx="142875" cy="241300"/>
              </a:xfrm>
              <a:custGeom>
                <a:avLst/>
                <a:gdLst>
                  <a:gd name="T0" fmla="*/ 0 w 38"/>
                  <a:gd name="T1" fmla="*/ 8 h 64"/>
                  <a:gd name="T2" fmla="*/ 0 w 38"/>
                  <a:gd name="T3" fmla="*/ 6 h 64"/>
                  <a:gd name="T4" fmla="*/ 6 w 38"/>
                  <a:gd name="T5" fmla="*/ 0 h 64"/>
                  <a:gd name="T6" fmla="*/ 15 w 38"/>
                  <a:gd name="T7" fmla="*/ 13 h 64"/>
                  <a:gd name="T8" fmla="*/ 16 w 38"/>
                  <a:gd name="T9" fmla="*/ 13 h 64"/>
                  <a:gd name="T10" fmla="*/ 16 w 38"/>
                  <a:gd name="T11" fmla="*/ 14 h 64"/>
                  <a:gd name="T12" fmla="*/ 26 w 38"/>
                  <a:gd name="T13" fmla="*/ 27 h 64"/>
                  <a:gd name="T14" fmla="*/ 27 w 38"/>
                  <a:gd name="T15" fmla="*/ 30 h 64"/>
                  <a:gd name="T16" fmla="*/ 36 w 38"/>
                  <a:gd name="T17" fmla="*/ 41 h 64"/>
                  <a:gd name="T18" fmla="*/ 35 w 38"/>
                  <a:gd name="T19" fmla="*/ 60 h 64"/>
                  <a:gd name="T20" fmla="*/ 32 w 38"/>
                  <a:gd name="T21" fmla="*/ 64 h 64"/>
                  <a:gd name="T22" fmla="*/ 29 w 38"/>
                  <a:gd name="T23" fmla="*/ 63 h 64"/>
                  <a:gd name="T24" fmla="*/ 21 w 38"/>
                  <a:gd name="T25" fmla="*/ 50 h 64"/>
                  <a:gd name="T26" fmla="*/ 19 w 38"/>
                  <a:gd name="T27" fmla="*/ 48 h 64"/>
                  <a:gd name="T28" fmla="*/ 19 w 38"/>
                  <a:gd name="T29" fmla="*/ 43 h 64"/>
                  <a:gd name="T30" fmla="*/ 10 w 38"/>
                  <a:gd name="T31" fmla="*/ 31 h 64"/>
                  <a:gd name="T32" fmla="*/ 10 w 38"/>
                  <a:gd name="T33" fmla="*/ 28 h 64"/>
                  <a:gd name="T34" fmla="*/ 12 w 38"/>
                  <a:gd name="T35" fmla="*/ 25 h 64"/>
                  <a:gd name="T36" fmla="*/ 0 w 38"/>
                  <a:gd name="T37" fmla="*/ 8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8" h="64">
                    <a:moveTo>
                      <a:pt x="0" y="8"/>
                    </a:moveTo>
                    <a:cubicBezTo>
                      <a:pt x="1" y="8"/>
                      <a:pt x="0" y="7"/>
                      <a:pt x="0" y="6"/>
                    </a:cubicBezTo>
                    <a:cubicBezTo>
                      <a:pt x="1" y="3"/>
                      <a:pt x="3" y="1"/>
                      <a:pt x="6" y="0"/>
                    </a:cubicBezTo>
                    <a:cubicBezTo>
                      <a:pt x="13" y="2"/>
                      <a:pt x="12" y="9"/>
                      <a:pt x="15" y="13"/>
                    </a:cubicBezTo>
                    <a:cubicBezTo>
                      <a:pt x="16" y="13"/>
                      <a:pt x="16" y="13"/>
                      <a:pt x="16" y="13"/>
                    </a:cubicBezTo>
                    <a:cubicBezTo>
                      <a:pt x="16" y="14"/>
                      <a:pt x="16" y="14"/>
                      <a:pt x="16" y="14"/>
                    </a:cubicBezTo>
                    <a:cubicBezTo>
                      <a:pt x="21" y="17"/>
                      <a:pt x="22" y="23"/>
                      <a:pt x="26" y="27"/>
                    </a:cubicBezTo>
                    <a:cubicBezTo>
                      <a:pt x="26" y="28"/>
                      <a:pt x="27" y="29"/>
                      <a:pt x="27" y="30"/>
                    </a:cubicBezTo>
                    <a:cubicBezTo>
                      <a:pt x="29" y="35"/>
                      <a:pt x="32" y="38"/>
                      <a:pt x="36" y="41"/>
                    </a:cubicBezTo>
                    <a:cubicBezTo>
                      <a:pt x="38" y="47"/>
                      <a:pt x="35" y="54"/>
                      <a:pt x="35" y="60"/>
                    </a:cubicBezTo>
                    <a:cubicBezTo>
                      <a:pt x="34" y="62"/>
                      <a:pt x="33" y="63"/>
                      <a:pt x="32" y="64"/>
                    </a:cubicBezTo>
                    <a:cubicBezTo>
                      <a:pt x="30" y="64"/>
                      <a:pt x="29" y="64"/>
                      <a:pt x="29" y="63"/>
                    </a:cubicBezTo>
                    <a:cubicBezTo>
                      <a:pt x="27" y="58"/>
                      <a:pt x="26" y="53"/>
                      <a:pt x="21" y="50"/>
                    </a:cubicBezTo>
                    <a:cubicBezTo>
                      <a:pt x="20" y="50"/>
                      <a:pt x="19" y="49"/>
                      <a:pt x="19" y="48"/>
                    </a:cubicBezTo>
                    <a:cubicBezTo>
                      <a:pt x="19" y="46"/>
                      <a:pt x="19" y="44"/>
                      <a:pt x="19" y="43"/>
                    </a:cubicBezTo>
                    <a:cubicBezTo>
                      <a:pt x="18" y="37"/>
                      <a:pt x="13" y="35"/>
                      <a:pt x="10" y="31"/>
                    </a:cubicBezTo>
                    <a:cubicBezTo>
                      <a:pt x="9" y="30"/>
                      <a:pt x="9" y="29"/>
                      <a:pt x="10" y="28"/>
                    </a:cubicBezTo>
                    <a:cubicBezTo>
                      <a:pt x="10" y="26"/>
                      <a:pt x="15" y="28"/>
                      <a:pt x="12" y="25"/>
                    </a:cubicBezTo>
                    <a:cubicBezTo>
                      <a:pt x="8" y="20"/>
                      <a:pt x="2" y="16"/>
                      <a:pt x="0" y="8"/>
                    </a:cubicBezTo>
                    <a:close/>
                  </a:path>
                </a:pathLst>
              </a:custGeom>
              <a:solidFill>
                <a:srgbClr val="5E49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01" name="Freeform 67">
                <a:extLst>
                  <a:ext uri="{FF2B5EF4-FFF2-40B4-BE49-F238E27FC236}">
                    <a16:creationId xmlns:a16="http://schemas.microsoft.com/office/drawing/2014/main" id="{92421E67-61FF-4C1F-B607-4E8E6E44CC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3075" y="3259138"/>
                <a:ext cx="79375" cy="144463"/>
              </a:xfrm>
              <a:custGeom>
                <a:avLst/>
                <a:gdLst>
                  <a:gd name="T0" fmla="*/ 18 w 21"/>
                  <a:gd name="T1" fmla="*/ 13 h 38"/>
                  <a:gd name="T2" fmla="*/ 16 w 21"/>
                  <a:gd name="T3" fmla="*/ 24 h 38"/>
                  <a:gd name="T4" fmla="*/ 8 w 21"/>
                  <a:gd name="T5" fmla="*/ 38 h 38"/>
                  <a:gd name="T6" fmla="*/ 5 w 21"/>
                  <a:gd name="T7" fmla="*/ 38 h 38"/>
                  <a:gd name="T8" fmla="*/ 1 w 21"/>
                  <a:gd name="T9" fmla="*/ 19 h 38"/>
                  <a:gd name="T10" fmla="*/ 13 w 21"/>
                  <a:gd name="T11" fmla="*/ 0 h 38"/>
                  <a:gd name="T12" fmla="*/ 18 w 21"/>
                  <a:gd name="T13" fmla="*/ 13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" h="38">
                    <a:moveTo>
                      <a:pt x="18" y="13"/>
                    </a:moveTo>
                    <a:cubicBezTo>
                      <a:pt x="21" y="18"/>
                      <a:pt x="11" y="20"/>
                      <a:pt x="16" y="24"/>
                    </a:cubicBezTo>
                    <a:cubicBezTo>
                      <a:pt x="17" y="31"/>
                      <a:pt x="14" y="36"/>
                      <a:pt x="8" y="38"/>
                    </a:cubicBezTo>
                    <a:cubicBezTo>
                      <a:pt x="7" y="38"/>
                      <a:pt x="6" y="38"/>
                      <a:pt x="5" y="38"/>
                    </a:cubicBezTo>
                    <a:cubicBezTo>
                      <a:pt x="5" y="31"/>
                      <a:pt x="0" y="26"/>
                      <a:pt x="1" y="19"/>
                    </a:cubicBezTo>
                    <a:cubicBezTo>
                      <a:pt x="2" y="10"/>
                      <a:pt x="5" y="3"/>
                      <a:pt x="13" y="0"/>
                    </a:cubicBezTo>
                    <a:cubicBezTo>
                      <a:pt x="18" y="4"/>
                      <a:pt x="17" y="9"/>
                      <a:pt x="18" y="13"/>
                    </a:cubicBezTo>
                    <a:close/>
                  </a:path>
                </a:pathLst>
              </a:custGeom>
              <a:solidFill>
                <a:srgbClr val="EFE0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02" name="Freeform 68">
                <a:extLst>
                  <a:ext uri="{FF2B5EF4-FFF2-40B4-BE49-F238E27FC236}">
                    <a16:creationId xmlns:a16="http://schemas.microsoft.com/office/drawing/2014/main" id="{8385B365-2B66-444D-8B92-42C54B616F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0612" y="3970338"/>
                <a:ext cx="128588" cy="71438"/>
              </a:xfrm>
              <a:custGeom>
                <a:avLst/>
                <a:gdLst>
                  <a:gd name="T0" fmla="*/ 17 w 34"/>
                  <a:gd name="T1" fmla="*/ 2 h 19"/>
                  <a:gd name="T2" fmla="*/ 34 w 34"/>
                  <a:gd name="T3" fmla="*/ 17 h 19"/>
                  <a:gd name="T4" fmla="*/ 6 w 34"/>
                  <a:gd name="T5" fmla="*/ 12 h 19"/>
                  <a:gd name="T6" fmla="*/ 7 w 34"/>
                  <a:gd name="T7" fmla="*/ 5 h 19"/>
                  <a:gd name="T8" fmla="*/ 17 w 34"/>
                  <a:gd name="T9" fmla="*/ 2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19">
                    <a:moveTo>
                      <a:pt x="17" y="2"/>
                    </a:moveTo>
                    <a:cubicBezTo>
                      <a:pt x="28" y="0"/>
                      <a:pt x="29" y="12"/>
                      <a:pt x="34" y="17"/>
                    </a:cubicBezTo>
                    <a:cubicBezTo>
                      <a:pt x="24" y="19"/>
                      <a:pt x="16" y="9"/>
                      <a:pt x="6" y="12"/>
                    </a:cubicBezTo>
                    <a:cubicBezTo>
                      <a:pt x="3" y="10"/>
                      <a:pt x="0" y="7"/>
                      <a:pt x="7" y="5"/>
                    </a:cubicBezTo>
                    <a:cubicBezTo>
                      <a:pt x="10" y="5"/>
                      <a:pt x="14" y="7"/>
                      <a:pt x="17" y="2"/>
                    </a:cubicBezTo>
                    <a:close/>
                  </a:path>
                </a:pathLst>
              </a:custGeom>
              <a:solidFill>
                <a:srgbClr val="DFA9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03" name="Freeform 69">
                <a:extLst>
                  <a:ext uri="{FF2B5EF4-FFF2-40B4-BE49-F238E27FC236}">
                    <a16:creationId xmlns:a16="http://schemas.microsoft.com/office/drawing/2014/main" id="{355F4A3A-6EA8-4A20-83CA-B79D2FC187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06550" y="2733675"/>
                <a:ext cx="103188" cy="117475"/>
              </a:xfrm>
              <a:custGeom>
                <a:avLst/>
                <a:gdLst>
                  <a:gd name="T0" fmla="*/ 2 w 27"/>
                  <a:gd name="T1" fmla="*/ 25 h 31"/>
                  <a:gd name="T2" fmla="*/ 1 w 27"/>
                  <a:gd name="T3" fmla="*/ 25 h 31"/>
                  <a:gd name="T4" fmla="*/ 0 w 27"/>
                  <a:gd name="T5" fmla="*/ 25 h 31"/>
                  <a:gd name="T6" fmla="*/ 9 w 27"/>
                  <a:gd name="T7" fmla="*/ 0 h 31"/>
                  <a:gd name="T8" fmla="*/ 19 w 27"/>
                  <a:gd name="T9" fmla="*/ 6 h 31"/>
                  <a:gd name="T10" fmla="*/ 21 w 27"/>
                  <a:gd name="T11" fmla="*/ 10 h 31"/>
                  <a:gd name="T12" fmla="*/ 12 w 27"/>
                  <a:gd name="T13" fmla="*/ 17 h 31"/>
                  <a:gd name="T14" fmla="*/ 22 w 27"/>
                  <a:gd name="T15" fmla="*/ 19 h 31"/>
                  <a:gd name="T16" fmla="*/ 25 w 27"/>
                  <a:gd name="T17" fmla="*/ 21 h 31"/>
                  <a:gd name="T18" fmla="*/ 23 w 27"/>
                  <a:gd name="T19" fmla="*/ 29 h 31"/>
                  <a:gd name="T20" fmla="*/ 18 w 27"/>
                  <a:gd name="T21" fmla="*/ 31 h 31"/>
                  <a:gd name="T22" fmla="*/ 2 w 27"/>
                  <a:gd name="T23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" h="31">
                    <a:moveTo>
                      <a:pt x="2" y="25"/>
                    </a:moveTo>
                    <a:cubicBezTo>
                      <a:pt x="1" y="25"/>
                      <a:pt x="1" y="25"/>
                      <a:pt x="1" y="25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16"/>
                      <a:pt x="5" y="8"/>
                      <a:pt x="9" y="0"/>
                    </a:cubicBezTo>
                    <a:cubicBezTo>
                      <a:pt x="12" y="2"/>
                      <a:pt x="17" y="2"/>
                      <a:pt x="19" y="6"/>
                    </a:cubicBezTo>
                    <a:cubicBezTo>
                      <a:pt x="21" y="7"/>
                      <a:pt x="21" y="9"/>
                      <a:pt x="21" y="10"/>
                    </a:cubicBezTo>
                    <a:cubicBezTo>
                      <a:pt x="19" y="14"/>
                      <a:pt x="14" y="14"/>
                      <a:pt x="12" y="17"/>
                    </a:cubicBezTo>
                    <a:cubicBezTo>
                      <a:pt x="14" y="23"/>
                      <a:pt x="18" y="20"/>
                      <a:pt x="22" y="19"/>
                    </a:cubicBezTo>
                    <a:cubicBezTo>
                      <a:pt x="23" y="19"/>
                      <a:pt x="24" y="20"/>
                      <a:pt x="25" y="21"/>
                    </a:cubicBezTo>
                    <a:cubicBezTo>
                      <a:pt x="27" y="24"/>
                      <a:pt x="25" y="27"/>
                      <a:pt x="23" y="29"/>
                    </a:cubicBezTo>
                    <a:cubicBezTo>
                      <a:pt x="21" y="30"/>
                      <a:pt x="20" y="31"/>
                      <a:pt x="18" y="31"/>
                    </a:cubicBezTo>
                    <a:cubicBezTo>
                      <a:pt x="12" y="31"/>
                      <a:pt x="7" y="29"/>
                      <a:pt x="2" y="25"/>
                    </a:cubicBezTo>
                    <a:close/>
                  </a:path>
                </a:pathLst>
              </a:custGeom>
              <a:solidFill>
                <a:srgbClr val="3731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04" name="Freeform 70">
                <a:extLst>
                  <a:ext uri="{FF2B5EF4-FFF2-40B4-BE49-F238E27FC236}">
                    <a16:creationId xmlns:a16="http://schemas.microsoft.com/office/drawing/2014/main" id="{34504DC5-3148-49D5-BB98-36419EE59C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3237" y="3335338"/>
                <a:ext cx="68263" cy="101600"/>
              </a:xfrm>
              <a:custGeom>
                <a:avLst/>
                <a:gdLst>
                  <a:gd name="T0" fmla="*/ 0 w 18"/>
                  <a:gd name="T1" fmla="*/ 18 h 27"/>
                  <a:gd name="T2" fmla="*/ 8 w 18"/>
                  <a:gd name="T3" fmla="*/ 4 h 27"/>
                  <a:gd name="T4" fmla="*/ 14 w 18"/>
                  <a:gd name="T5" fmla="*/ 5 h 27"/>
                  <a:gd name="T6" fmla="*/ 15 w 18"/>
                  <a:gd name="T7" fmla="*/ 19 h 27"/>
                  <a:gd name="T8" fmla="*/ 8 w 18"/>
                  <a:gd name="T9" fmla="*/ 24 h 27"/>
                  <a:gd name="T10" fmla="*/ 6 w 18"/>
                  <a:gd name="T11" fmla="*/ 27 h 27"/>
                  <a:gd name="T12" fmla="*/ 0 w 18"/>
                  <a:gd name="T13" fmla="*/ 18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27">
                    <a:moveTo>
                      <a:pt x="0" y="18"/>
                    </a:moveTo>
                    <a:cubicBezTo>
                      <a:pt x="3" y="14"/>
                      <a:pt x="5" y="9"/>
                      <a:pt x="8" y="4"/>
                    </a:cubicBezTo>
                    <a:cubicBezTo>
                      <a:pt x="10" y="4"/>
                      <a:pt x="12" y="0"/>
                      <a:pt x="14" y="5"/>
                    </a:cubicBezTo>
                    <a:cubicBezTo>
                      <a:pt x="15" y="10"/>
                      <a:pt x="16" y="14"/>
                      <a:pt x="15" y="19"/>
                    </a:cubicBezTo>
                    <a:cubicBezTo>
                      <a:pt x="18" y="27"/>
                      <a:pt x="12" y="24"/>
                      <a:pt x="8" y="24"/>
                    </a:cubicBezTo>
                    <a:cubicBezTo>
                      <a:pt x="7" y="25"/>
                      <a:pt x="7" y="26"/>
                      <a:pt x="6" y="27"/>
                    </a:cubicBezTo>
                    <a:cubicBezTo>
                      <a:pt x="4" y="24"/>
                      <a:pt x="2" y="21"/>
                      <a:pt x="0" y="18"/>
                    </a:cubicBezTo>
                    <a:close/>
                  </a:path>
                </a:pathLst>
              </a:custGeom>
              <a:solidFill>
                <a:srgbClr val="EFE1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05" name="Freeform 71">
                <a:extLst>
                  <a:ext uri="{FF2B5EF4-FFF2-40B4-BE49-F238E27FC236}">
                    <a16:creationId xmlns:a16="http://schemas.microsoft.com/office/drawing/2014/main" id="{D822322B-1626-4D0A-B85C-BB0F2E15C9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49412" y="3036888"/>
                <a:ext cx="85725" cy="123825"/>
              </a:xfrm>
              <a:custGeom>
                <a:avLst/>
                <a:gdLst>
                  <a:gd name="T0" fmla="*/ 9 w 23"/>
                  <a:gd name="T1" fmla="*/ 33 h 33"/>
                  <a:gd name="T2" fmla="*/ 0 w 23"/>
                  <a:gd name="T3" fmla="*/ 30 h 33"/>
                  <a:gd name="T4" fmla="*/ 1 w 23"/>
                  <a:gd name="T5" fmla="*/ 20 h 33"/>
                  <a:gd name="T6" fmla="*/ 4 w 23"/>
                  <a:gd name="T7" fmla="*/ 20 h 33"/>
                  <a:gd name="T8" fmla="*/ 6 w 23"/>
                  <a:gd name="T9" fmla="*/ 3 h 33"/>
                  <a:gd name="T10" fmla="*/ 10 w 23"/>
                  <a:gd name="T11" fmla="*/ 0 h 33"/>
                  <a:gd name="T12" fmla="*/ 20 w 23"/>
                  <a:gd name="T13" fmla="*/ 12 h 33"/>
                  <a:gd name="T14" fmla="*/ 22 w 23"/>
                  <a:gd name="T15" fmla="*/ 22 h 33"/>
                  <a:gd name="T16" fmla="*/ 15 w 23"/>
                  <a:gd name="T17" fmla="*/ 30 h 33"/>
                  <a:gd name="T18" fmla="*/ 13 w 23"/>
                  <a:gd name="T19" fmla="*/ 33 h 33"/>
                  <a:gd name="T20" fmla="*/ 9 w 23"/>
                  <a:gd name="T21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3" h="33">
                    <a:moveTo>
                      <a:pt x="9" y="33"/>
                    </a:moveTo>
                    <a:cubicBezTo>
                      <a:pt x="6" y="32"/>
                      <a:pt x="3" y="31"/>
                      <a:pt x="0" y="30"/>
                    </a:cubicBezTo>
                    <a:cubicBezTo>
                      <a:pt x="0" y="26"/>
                      <a:pt x="1" y="23"/>
                      <a:pt x="1" y="20"/>
                    </a:cubicBezTo>
                    <a:cubicBezTo>
                      <a:pt x="2" y="20"/>
                      <a:pt x="3" y="20"/>
                      <a:pt x="4" y="20"/>
                    </a:cubicBezTo>
                    <a:cubicBezTo>
                      <a:pt x="9" y="15"/>
                      <a:pt x="6" y="9"/>
                      <a:pt x="6" y="3"/>
                    </a:cubicBezTo>
                    <a:cubicBezTo>
                      <a:pt x="7" y="1"/>
                      <a:pt x="9" y="1"/>
                      <a:pt x="10" y="0"/>
                    </a:cubicBezTo>
                    <a:cubicBezTo>
                      <a:pt x="15" y="3"/>
                      <a:pt x="16" y="8"/>
                      <a:pt x="20" y="12"/>
                    </a:cubicBezTo>
                    <a:cubicBezTo>
                      <a:pt x="22" y="15"/>
                      <a:pt x="23" y="18"/>
                      <a:pt x="22" y="22"/>
                    </a:cubicBezTo>
                    <a:cubicBezTo>
                      <a:pt x="20" y="25"/>
                      <a:pt x="13" y="23"/>
                      <a:pt x="15" y="30"/>
                    </a:cubicBezTo>
                    <a:cubicBezTo>
                      <a:pt x="15" y="31"/>
                      <a:pt x="14" y="32"/>
                      <a:pt x="13" y="33"/>
                    </a:cubicBezTo>
                    <a:cubicBezTo>
                      <a:pt x="12" y="33"/>
                      <a:pt x="10" y="33"/>
                      <a:pt x="9" y="33"/>
                    </a:cubicBezTo>
                    <a:close/>
                  </a:path>
                </a:pathLst>
              </a:custGeom>
              <a:solidFill>
                <a:srgbClr val="706A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06" name="Freeform 72">
                <a:extLst>
                  <a:ext uri="{FF2B5EF4-FFF2-40B4-BE49-F238E27FC236}">
                    <a16:creationId xmlns:a16="http://schemas.microsoft.com/office/drawing/2014/main" id="{2BE63F4B-07A7-4EA9-A218-FFAC5F5716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7037" y="3032125"/>
                <a:ext cx="166688" cy="133350"/>
              </a:xfrm>
              <a:custGeom>
                <a:avLst/>
                <a:gdLst>
                  <a:gd name="T0" fmla="*/ 0 w 44"/>
                  <a:gd name="T1" fmla="*/ 34 h 35"/>
                  <a:gd name="T2" fmla="*/ 0 w 44"/>
                  <a:gd name="T3" fmla="*/ 31 h 35"/>
                  <a:gd name="T4" fmla="*/ 13 w 44"/>
                  <a:gd name="T5" fmla="*/ 23 h 35"/>
                  <a:gd name="T6" fmla="*/ 30 w 44"/>
                  <a:gd name="T7" fmla="*/ 13 h 35"/>
                  <a:gd name="T8" fmla="*/ 34 w 44"/>
                  <a:gd name="T9" fmla="*/ 7 h 35"/>
                  <a:gd name="T10" fmla="*/ 41 w 44"/>
                  <a:gd name="T11" fmla="*/ 0 h 35"/>
                  <a:gd name="T12" fmla="*/ 43 w 44"/>
                  <a:gd name="T13" fmla="*/ 4 h 35"/>
                  <a:gd name="T14" fmla="*/ 0 w 44"/>
                  <a:gd name="T15" fmla="*/ 34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4" h="35">
                    <a:moveTo>
                      <a:pt x="0" y="34"/>
                    </a:moveTo>
                    <a:cubicBezTo>
                      <a:pt x="0" y="33"/>
                      <a:pt x="0" y="32"/>
                      <a:pt x="0" y="31"/>
                    </a:cubicBezTo>
                    <a:cubicBezTo>
                      <a:pt x="3" y="26"/>
                      <a:pt x="11" y="30"/>
                      <a:pt x="13" y="23"/>
                    </a:cubicBezTo>
                    <a:cubicBezTo>
                      <a:pt x="18" y="19"/>
                      <a:pt x="26" y="19"/>
                      <a:pt x="30" y="13"/>
                    </a:cubicBezTo>
                    <a:cubicBezTo>
                      <a:pt x="31" y="11"/>
                      <a:pt x="32" y="9"/>
                      <a:pt x="34" y="7"/>
                    </a:cubicBezTo>
                    <a:cubicBezTo>
                      <a:pt x="36" y="5"/>
                      <a:pt x="37" y="1"/>
                      <a:pt x="41" y="0"/>
                    </a:cubicBezTo>
                    <a:cubicBezTo>
                      <a:pt x="43" y="1"/>
                      <a:pt x="44" y="2"/>
                      <a:pt x="43" y="4"/>
                    </a:cubicBezTo>
                    <a:cubicBezTo>
                      <a:pt x="35" y="22"/>
                      <a:pt x="22" y="35"/>
                      <a:pt x="0" y="34"/>
                    </a:cubicBezTo>
                    <a:close/>
                  </a:path>
                </a:pathLst>
              </a:custGeom>
              <a:solidFill>
                <a:srgbClr val="423B3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07" name="Freeform 73">
                <a:extLst>
                  <a:ext uri="{FF2B5EF4-FFF2-40B4-BE49-F238E27FC236}">
                    <a16:creationId xmlns:a16="http://schemas.microsoft.com/office/drawing/2014/main" id="{759B3AAB-930A-407E-B36C-F470687777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0750" y="3732213"/>
                <a:ext cx="87313" cy="82550"/>
              </a:xfrm>
              <a:custGeom>
                <a:avLst/>
                <a:gdLst>
                  <a:gd name="T0" fmla="*/ 4 w 23"/>
                  <a:gd name="T1" fmla="*/ 0 h 22"/>
                  <a:gd name="T2" fmla="*/ 19 w 23"/>
                  <a:gd name="T3" fmla="*/ 14 h 22"/>
                  <a:gd name="T4" fmla="*/ 14 w 23"/>
                  <a:gd name="T5" fmla="*/ 21 h 22"/>
                  <a:gd name="T6" fmla="*/ 4 w 23"/>
                  <a:gd name="T7" fmla="*/ 8 h 22"/>
                  <a:gd name="T8" fmla="*/ 4 w 23"/>
                  <a:gd name="T9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22">
                    <a:moveTo>
                      <a:pt x="4" y="0"/>
                    </a:moveTo>
                    <a:cubicBezTo>
                      <a:pt x="7" y="7"/>
                      <a:pt x="15" y="8"/>
                      <a:pt x="19" y="14"/>
                    </a:cubicBezTo>
                    <a:cubicBezTo>
                      <a:pt x="23" y="21"/>
                      <a:pt x="19" y="21"/>
                      <a:pt x="14" y="21"/>
                    </a:cubicBezTo>
                    <a:cubicBezTo>
                      <a:pt x="4" y="22"/>
                      <a:pt x="0" y="18"/>
                      <a:pt x="4" y="8"/>
                    </a:cubicBezTo>
                    <a:cubicBezTo>
                      <a:pt x="4" y="6"/>
                      <a:pt x="4" y="3"/>
                      <a:pt x="4" y="0"/>
                    </a:cubicBezTo>
                    <a:close/>
                  </a:path>
                </a:pathLst>
              </a:custGeom>
              <a:solidFill>
                <a:srgbClr val="ECDD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08" name="Freeform 74">
                <a:extLst>
                  <a:ext uri="{FF2B5EF4-FFF2-40B4-BE49-F238E27FC236}">
                    <a16:creationId xmlns:a16="http://schemas.microsoft.com/office/drawing/2014/main" id="{93A8E38F-34E4-4616-86AD-89B5900C41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4762" y="3935413"/>
                <a:ext cx="95250" cy="106363"/>
              </a:xfrm>
              <a:custGeom>
                <a:avLst/>
                <a:gdLst>
                  <a:gd name="T0" fmla="*/ 5 w 25"/>
                  <a:gd name="T1" fmla="*/ 28 h 28"/>
                  <a:gd name="T2" fmla="*/ 2 w 25"/>
                  <a:gd name="T3" fmla="*/ 26 h 28"/>
                  <a:gd name="T4" fmla="*/ 1 w 25"/>
                  <a:gd name="T5" fmla="*/ 20 h 28"/>
                  <a:gd name="T6" fmla="*/ 18 w 25"/>
                  <a:gd name="T7" fmla="*/ 1 h 28"/>
                  <a:gd name="T8" fmla="*/ 23 w 25"/>
                  <a:gd name="T9" fmla="*/ 1 h 28"/>
                  <a:gd name="T10" fmla="*/ 25 w 25"/>
                  <a:gd name="T11" fmla="*/ 9 h 28"/>
                  <a:gd name="T12" fmla="*/ 13 w 25"/>
                  <a:gd name="T13" fmla="*/ 25 h 28"/>
                  <a:gd name="T14" fmla="*/ 5 w 25"/>
                  <a:gd name="T1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" h="28">
                    <a:moveTo>
                      <a:pt x="5" y="28"/>
                    </a:moveTo>
                    <a:cubicBezTo>
                      <a:pt x="4" y="28"/>
                      <a:pt x="3" y="27"/>
                      <a:pt x="2" y="26"/>
                    </a:cubicBezTo>
                    <a:cubicBezTo>
                      <a:pt x="1" y="24"/>
                      <a:pt x="0" y="22"/>
                      <a:pt x="1" y="20"/>
                    </a:cubicBezTo>
                    <a:cubicBezTo>
                      <a:pt x="10" y="16"/>
                      <a:pt x="16" y="10"/>
                      <a:pt x="18" y="1"/>
                    </a:cubicBezTo>
                    <a:cubicBezTo>
                      <a:pt x="19" y="0"/>
                      <a:pt x="21" y="0"/>
                      <a:pt x="23" y="1"/>
                    </a:cubicBezTo>
                    <a:cubicBezTo>
                      <a:pt x="25" y="3"/>
                      <a:pt x="23" y="6"/>
                      <a:pt x="25" y="9"/>
                    </a:cubicBezTo>
                    <a:cubicBezTo>
                      <a:pt x="22" y="15"/>
                      <a:pt x="17" y="20"/>
                      <a:pt x="13" y="25"/>
                    </a:cubicBezTo>
                    <a:cubicBezTo>
                      <a:pt x="10" y="26"/>
                      <a:pt x="8" y="27"/>
                      <a:pt x="5" y="28"/>
                    </a:cubicBezTo>
                    <a:close/>
                  </a:path>
                </a:pathLst>
              </a:custGeom>
              <a:solidFill>
                <a:srgbClr val="754F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09" name="Freeform 75">
                <a:extLst>
                  <a:ext uri="{FF2B5EF4-FFF2-40B4-BE49-F238E27FC236}">
                    <a16:creationId xmlns:a16="http://schemas.microsoft.com/office/drawing/2014/main" id="{7DFED59A-A086-4754-83E3-BF5F5FDD77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8687" y="3659188"/>
                <a:ext cx="68263" cy="92075"/>
              </a:xfrm>
              <a:custGeom>
                <a:avLst/>
                <a:gdLst>
                  <a:gd name="T0" fmla="*/ 17 w 18"/>
                  <a:gd name="T1" fmla="*/ 24 h 24"/>
                  <a:gd name="T2" fmla="*/ 7 w 18"/>
                  <a:gd name="T3" fmla="*/ 12 h 24"/>
                  <a:gd name="T4" fmla="*/ 2 w 18"/>
                  <a:gd name="T5" fmla="*/ 3 h 24"/>
                  <a:gd name="T6" fmla="*/ 7 w 18"/>
                  <a:gd name="T7" fmla="*/ 3 h 24"/>
                  <a:gd name="T8" fmla="*/ 12 w 18"/>
                  <a:gd name="T9" fmla="*/ 5 h 24"/>
                  <a:gd name="T10" fmla="*/ 17 w 18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17" y="24"/>
                    </a:moveTo>
                    <a:cubicBezTo>
                      <a:pt x="14" y="20"/>
                      <a:pt x="11" y="16"/>
                      <a:pt x="7" y="12"/>
                    </a:cubicBezTo>
                    <a:cubicBezTo>
                      <a:pt x="3" y="11"/>
                      <a:pt x="0" y="8"/>
                      <a:pt x="2" y="3"/>
                    </a:cubicBezTo>
                    <a:cubicBezTo>
                      <a:pt x="3" y="1"/>
                      <a:pt x="5" y="0"/>
                      <a:pt x="7" y="3"/>
                    </a:cubicBezTo>
                    <a:cubicBezTo>
                      <a:pt x="9" y="3"/>
                      <a:pt x="10" y="4"/>
                      <a:pt x="12" y="5"/>
                    </a:cubicBezTo>
                    <a:cubicBezTo>
                      <a:pt x="18" y="10"/>
                      <a:pt x="18" y="17"/>
                      <a:pt x="17" y="24"/>
                    </a:cubicBezTo>
                    <a:close/>
                  </a:path>
                </a:pathLst>
              </a:custGeom>
              <a:solidFill>
                <a:srgbClr val="E0D4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10" name="Freeform 76">
                <a:extLst>
                  <a:ext uri="{FF2B5EF4-FFF2-40B4-BE49-F238E27FC236}">
                    <a16:creationId xmlns:a16="http://schemas.microsoft.com/office/drawing/2014/main" id="{068407CB-1593-489F-963D-A301A67DD9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2125" y="2971800"/>
                <a:ext cx="104775" cy="76200"/>
              </a:xfrm>
              <a:custGeom>
                <a:avLst/>
                <a:gdLst>
                  <a:gd name="T0" fmla="*/ 26 w 28"/>
                  <a:gd name="T1" fmla="*/ 20 h 20"/>
                  <a:gd name="T2" fmla="*/ 23 w 28"/>
                  <a:gd name="T3" fmla="*/ 17 h 20"/>
                  <a:gd name="T4" fmla="*/ 5 w 28"/>
                  <a:gd name="T5" fmla="*/ 16 h 20"/>
                  <a:gd name="T6" fmla="*/ 4 w 28"/>
                  <a:gd name="T7" fmla="*/ 7 h 20"/>
                  <a:gd name="T8" fmla="*/ 16 w 28"/>
                  <a:gd name="T9" fmla="*/ 5 h 20"/>
                  <a:gd name="T10" fmla="*/ 26 w 28"/>
                  <a:gd name="T11" fmla="*/ 10 h 20"/>
                  <a:gd name="T12" fmla="*/ 28 w 28"/>
                  <a:gd name="T13" fmla="*/ 15 h 20"/>
                  <a:gd name="T14" fmla="*/ 26 w 28"/>
                  <a:gd name="T15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20">
                    <a:moveTo>
                      <a:pt x="26" y="20"/>
                    </a:moveTo>
                    <a:cubicBezTo>
                      <a:pt x="25" y="19"/>
                      <a:pt x="24" y="18"/>
                      <a:pt x="23" y="17"/>
                    </a:cubicBezTo>
                    <a:cubicBezTo>
                      <a:pt x="17" y="19"/>
                      <a:pt x="11" y="19"/>
                      <a:pt x="5" y="16"/>
                    </a:cubicBezTo>
                    <a:cubicBezTo>
                      <a:pt x="2" y="13"/>
                      <a:pt x="0" y="10"/>
                      <a:pt x="4" y="7"/>
                    </a:cubicBezTo>
                    <a:cubicBezTo>
                      <a:pt x="8" y="4"/>
                      <a:pt x="11" y="0"/>
                      <a:pt x="16" y="5"/>
                    </a:cubicBezTo>
                    <a:cubicBezTo>
                      <a:pt x="18" y="10"/>
                      <a:pt x="23" y="7"/>
                      <a:pt x="26" y="10"/>
                    </a:cubicBezTo>
                    <a:cubicBezTo>
                      <a:pt x="26" y="11"/>
                      <a:pt x="25" y="14"/>
                      <a:pt x="28" y="15"/>
                    </a:cubicBezTo>
                    <a:cubicBezTo>
                      <a:pt x="27" y="16"/>
                      <a:pt x="27" y="18"/>
                      <a:pt x="26" y="20"/>
                    </a:cubicBezTo>
                    <a:close/>
                  </a:path>
                </a:pathLst>
              </a:custGeom>
              <a:solidFill>
                <a:srgbClr val="7B736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11" name="Freeform 77">
                <a:extLst>
                  <a:ext uri="{FF2B5EF4-FFF2-40B4-BE49-F238E27FC236}">
                    <a16:creationId xmlns:a16="http://schemas.microsoft.com/office/drawing/2014/main" id="{476AC8DD-418E-43EF-A9AA-6C18F57D4F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9637" y="3762375"/>
                <a:ext cx="68263" cy="104775"/>
              </a:xfrm>
              <a:custGeom>
                <a:avLst/>
                <a:gdLst>
                  <a:gd name="T0" fmla="*/ 7 w 18"/>
                  <a:gd name="T1" fmla="*/ 0 h 28"/>
                  <a:gd name="T2" fmla="*/ 17 w 18"/>
                  <a:gd name="T3" fmla="*/ 13 h 28"/>
                  <a:gd name="T4" fmla="*/ 18 w 18"/>
                  <a:gd name="T5" fmla="*/ 14 h 28"/>
                  <a:gd name="T6" fmla="*/ 5 w 18"/>
                  <a:gd name="T7" fmla="*/ 28 h 28"/>
                  <a:gd name="T8" fmla="*/ 2 w 18"/>
                  <a:gd name="T9" fmla="*/ 28 h 28"/>
                  <a:gd name="T10" fmla="*/ 7 w 18"/>
                  <a:gd name="T11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8">
                    <a:moveTo>
                      <a:pt x="7" y="0"/>
                    </a:moveTo>
                    <a:cubicBezTo>
                      <a:pt x="3" y="10"/>
                      <a:pt x="14" y="9"/>
                      <a:pt x="17" y="13"/>
                    </a:cubicBezTo>
                    <a:cubicBezTo>
                      <a:pt x="18" y="13"/>
                      <a:pt x="18" y="14"/>
                      <a:pt x="18" y="14"/>
                    </a:cubicBezTo>
                    <a:cubicBezTo>
                      <a:pt x="11" y="16"/>
                      <a:pt x="8" y="22"/>
                      <a:pt x="5" y="28"/>
                    </a:cubicBezTo>
                    <a:cubicBezTo>
                      <a:pt x="4" y="28"/>
                      <a:pt x="3" y="28"/>
                      <a:pt x="2" y="28"/>
                    </a:cubicBezTo>
                    <a:cubicBezTo>
                      <a:pt x="1" y="18"/>
                      <a:pt x="0" y="8"/>
                      <a:pt x="7" y="0"/>
                    </a:cubicBezTo>
                    <a:close/>
                  </a:path>
                </a:pathLst>
              </a:custGeom>
              <a:solidFill>
                <a:srgbClr val="7C72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12" name="Freeform 78">
                <a:extLst>
                  <a:ext uri="{FF2B5EF4-FFF2-40B4-BE49-F238E27FC236}">
                    <a16:creationId xmlns:a16="http://schemas.microsoft.com/office/drawing/2014/main" id="{7C53DF91-8C02-4394-BDDA-553E769B89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9637" y="3652838"/>
                <a:ext cx="52388" cy="71438"/>
              </a:xfrm>
              <a:custGeom>
                <a:avLst/>
                <a:gdLst>
                  <a:gd name="T0" fmla="*/ 12 w 14"/>
                  <a:gd name="T1" fmla="*/ 5 h 19"/>
                  <a:gd name="T2" fmla="*/ 12 w 14"/>
                  <a:gd name="T3" fmla="*/ 14 h 19"/>
                  <a:gd name="T4" fmla="*/ 7 w 14"/>
                  <a:gd name="T5" fmla="*/ 19 h 19"/>
                  <a:gd name="T6" fmla="*/ 4 w 14"/>
                  <a:gd name="T7" fmla="*/ 10 h 19"/>
                  <a:gd name="T8" fmla="*/ 3 w 14"/>
                  <a:gd name="T9" fmla="*/ 2 h 19"/>
                  <a:gd name="T10" fmla="*/ 12 w 14"/>
                  <a:gd name="T11" fmla="*/ 5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9">
                    <a:moveTo>
                      <a:pt x="12" y="5"/>
                    </a:moveTo>
                    <a:cubicBezTo>
                      <a:pt x="2" y="8"/>
                      <a:pt x="14" y="11"/>
                      <a:pt x="12" y="14"/>
                    </a:cubicBezTo>
                    <a:cubicBezTo>
                      <a:pt x="12" y="17"/>
                      <a:pt x="11" y="19"/>
                      <a:pt x="7" y="19"/>
                    </a:cubicBezTo>
                    <a:cubicBezTo>
                      <a:pt x="4" y="17"/>
                      <a:pt x="5" y="13"/>
                      <a:pt x="4" y="10"/>
                    </a:cubicBezTo>
                    <a:cubicBezTo>
                      <a:pt x="3" y="8"/>
                      <a:pt x="0" y="4"/>
                      <a:pt x="3" y="2"/>
                    </a:cubicBezTo>
                    <a:cubicBezTo>
                      <a:pt x="6" y="0"/>
                      <a:pt x="10" y="0"/>
                      <a:pt x="12" y="5"/>
                    </a:cubicBezTo>
                    <a:close/>
                  </a:path>
                </a:pathLst>
              </a:custGeom>
              <a:solidFill>
                <a:srgbClr val="4F4B4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13" name="Freeform 79">
                <a:extLst>
                  <a:ext uri="{FF2B5EF4-FFF2-40B4-BE49-F238E27FC236}">
                    <a16:creationId xmlns:a16="http://schemas.microsoft.com/office/drawing/2014/main" id="{254BF426-0E8A-4101-99FA-07E6BD947A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1487" y="3062288"/>
                <a:ext cx="68263" cy="125413"/>
              </a:xfrm>
              <a:custGeom>
                <a:avLst/>
                <a:gdLst>
                  <a:gd name="T0" fmla="*/ 9 w 18"/>
                  <a:gd name="T1" fmla="*/ 29 h 33"/>
                  <a:gd name="T2" fmla="*/ 12 w 18"/>
                  <a:gd name="T3" fmla="*/ 31 h 33"/>
                  <a:gd name="T4" fmla="*/ 6 w 18"/>
                  <a:gd name="T5" fmla="*/ 33 h 33"/>
                  <a:gd name="T6" fmla="*/ 0 w 18"/>
                  <a:gd name="T7" fmla="*/ 26 h 33"/>
                  <a:gd name="T8" fmla="*/ 7 w 18"/>
                  <a:gd name="T9" fmla="*/ 0 h 33"/>
                  <a:gd name="T10" fmla="*/ 9 w 18"/>
                  <a:gd name="T11" fmla="*/ 29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3">
                    <a:moveTo>
                      <a:pt x="9" y="29"/>
                    </a:moveTo>
                    <a:cubicBezTo>
                      <a:pt x="10" y="29"/>
                      <a:pt x="11" y="30"/>
                      <a:pt x="12" y="31"/>
                    </a:cubicBezTo>
                    <a:cubicBezTo>
                      <a:pt x="10" y="32"/>
                      <a:pt x="8" y="33"/>
                      <a:pt x="6" y="33"/>
                    </a:cubicBezTo>
                    <a:cubicBezTo>
                      <a:pt x="3" y="31"/>
                      <a:pt x="0" y="30"/>
                      <a:pt x="0" y="26"/>
                    </a:cubicBezTo>
                    <a:cubicBezTo>
                      <a:pt x="2" y="17"/>
                      <a:pt x="0" y="8"/>
                      <a:pt x="7" y="0"/>
                    </a:cubicBezTo>
                    <a:cubicBezTo>
                      <a:pt x="18" y="9"/>
                      <a:pt x="11" y="19"/>
                      <a:pt x="9" y="29"/>
                    </a:cubicBezTo>
                    <a:close/>
                  </a:path>
                </a:pathLst>
              </a:custGeom>
              <a:solidFill>
                <a:srgbClr val="6E64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14" name="Freeform 80">
                <a:extLst>
                  <a:ext uri="{FF2B5EF4-FFF2-40B4-BE49-F238E27FC236}">
                    <a16:creationId xmlns:a16="http://schemas.microsoft.com/office/drawing/2014/main" id="{92DA0C77-A7BE-4B00-9886-204507B5C3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7275" y="4003675"/>
                <a:ext cx="52388" cy="71438"/>
              </a:xfrm>
              <a:custGeom>
                <a:avLst/>
                <a:gdLst>
                  <a:gd name="T0" fmla="*/ 2 w 14"/>
                  <a:gd name="T1" fmla="*/ 8 h 19"/>
                  <a:gd name="T2" fmla="*/ 9 w 14"/>
                  <a:gd name="T3" fmla="*/ 13 h 19"/>
                  <a:gd name="T4" fmla="*/ 6 w 14"/>
                  <a:gd name="T5" fmla="*/ 19 h 19"/>
                  <a:gd name="T6" fmla="*/ 1 w 14"/>
                  <a:gd name="T7" fmla="*/ 11 h 19"/>
                  <a:gd name="T8" fmla="*/ 2 w 14"/>
                  <a:gd name="T9" fmla="*/ 8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9">
                    <a:moveTo>
                      <a:pt x="2" y="8"/>
                    </a:moveTo>
                    <a:cubicBezTo>
                      <a:pt x="14" y="0"/>
                      <a:pt x="5" y="13"/>
                      <a:pt x="9" y="13"/>
                    </a:cubicBezTo>
                    <a:cubicBezTo>
                      <a:pt x="7" y="15"/>
                      <a:pt x="10" y="19"/>
                      <a:pt x="6" y="19"/>
                    </a:cubicBezTo>
                    <a:cubicBezTo>
                      <a:pt x="2" y="18"/>
                      <a:pt x="0" y="15"/>
                      <a:pt x="1" y="11"/>
                    </a:cubicBezTo>
                    <a:cubicBezTo>
                      <a:pt x="1" y="10"/>
                      <a:pt x="2" y="9"/>
                      <a:pt x="2" y="8"/>
                    </a:cubicBezTo>
                    <a:close/>
                  </a:path>
                </a:pathLst>
              </a:custGeom>
              <a:solidFill>
                <a:srgbClr val="E3DC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15" name="Freeform 81">
                <a:extLst>
                  <a:ext uri="{FF2B5EF4-FFF2-40B4-BE49-F238E27FC236}">
                    <a16:creationId xmlns:a16="http://schemas.microsoft.com/office/drawing/2014/main" id="{F18DC1A3-A2A8-445D-8A5F-11B5FCCDF1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9637" y="3841750"/>
                <a:ext cx="112713" cy="71438"/>
              </a:xfrm>
              <a:custGeom>
                <a:avLst/>
                <a:gdLst>
                  <a:gd name="T0" fmla="*/ 2 w 30"/>
                  <a:gd name="T1" fmla="*/ 7 h 19"/>
                  <a:gd name="T2" fmla="*/ 5 w 30"/>
                  <a:gd name="T3" fmla="*/ 6 h 19"/>
                  <a:gd name="T4" fmla="*/ 30 w 30"/>
                  <a:gd name="T5" fmla="*/ 7 h 19"/>
                  <a:gd name="T6" fmla="*/ 27 w 30"/>
                  <a:gd name="T7" fmla="*/ 9 h 19"/>
                  <a:gd name="T8" fmla="*/ 5 w 30"/>
                  <a:gd name="T9" fmla="*/ 19 h 19"/>
                  <a:gd name="T10" fmla="*/ 5 w 30"/>
                  <a:gd name="T11" fmla="*/ 19 h 19"/>
                  <a:gd name="T12" fmla="*/ 2 w 30"/>
                  <a:gd name="T13" fmla="*/ 7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19">
                    <a:moveTo>
                      <a:pt x="2" y="7"/>
                    </a:moveTo>
                    <a:cubicBezTo>
                      <a:pt x="3" y="6"/>
                      <a:pt x="4" y="6"/>
                      <a:pt x="5" y="6"/>
                    </a:cubicBezTo>
                    <a:cubicBezTo>
                      <a:pt x="13" y="1"/>
                      <a:pt x="21" y="0"/>
                      <a:pt x="30" y="7"/>
                    </a:cubicBezTo>
                    <a:cubicBezTo>
                      <a:pt x="29" y="8"/>
                      <a:pt x="28" y="9"/>
                      <a:pt x="27" y="9"/>
                    </a:cubicBezTo>
                    <a:cubicBezTo>
                      <a:pt x="20" y="15"/>
                      <a:pt x="10" y="11"/>
                      <a:pt x="5" y="1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6"/>
                      <a:pt x="3" y="11"/>
                      <a:pt x="2" y="7"/>
                    </a:cubicBezTo>
                    <a:close/>
                  </a:path>
                </a:pathLst>
              </a:custGeom>
              <a:solidFill>
                <a:srgbClr val="1B15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16" name="Freeform 82">
                <a:extLst>
                  <a:ext uri="{FF2B5EF4-FFF2-40B4-BE49-F238E27FC236}">
                    <a16:creationId xmlns:a16="http://schemas.microsoft.com/office/drawing/2014/main" id="{FA35861C-4462-45BF-8C3A-6923D3C6C1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1075" y="4049713"/>
                <a:ext cx="68263" cy="60325"/>
              </a:xfrm>
              <a:custGeom>
                <a:avLst/>
                <a:gdLst>
                  <a:gd name="T0" fmla="*/ 1 w 18"/>
                  <a:gd name="T1" fmla="*/ 13 h 16"/>
                  <a:gd name="T2" fmla="*/ 13 w 18"/>
                  <a:gd name="T3" fmla="*/ 2 h 16"/>
                  <a:gd name="T4" fmla="*/ 18 w 18"/>
                  <a:gd name="T5" fmla="*/ 0 h 16"/>
                  <a:gd name="T6" fmla="*/ 1 w 18"/>
                  <a:gd name="T7" fmla="*/ 16 h 16"/>
                  <a:gd name="T8" fmla="*/ 0 w 18"/>
                  <a:gd name="T9" fmla="*/ 14 h 16"/>
                  <a:gd name="T10" fmla="*/ 1 w 18"/>
                  <a:gd name="T11" fmla="*/ 1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6">
                    <a:moveTo>
                      <a:pt x="1" y="13"/>
                    </a:moveTo>
                    <a:cubicBezTo>
                      <a:pt x="4" y="9"/>
                      <a:pt x="11" y="8"/>
                      <a:pt x="13" y="2"/>
                    </a:cubicBezTo>
                    <a:cubicBezTo>
                      <a:pt x="15" y="1"/>
                      <a:pt x="17" y="1"/>
                      <a:pt x="18" y="0"/>
                    </a:cubicBezTo>
                    <a:cubicBezTo>
                      <a:pt x="16" y="10"/>
                      <a:pt x="8" y="12"/>
                      <a:pt x="1" y="16"/>
                    </a:cubicBezTo>
                    <a:cubicBezTo>
                      <a:pt x="0" y="15"/>
                      <a:pt x="0" y="15"/>
                      <a:pt x="0" y="14"/>
                    </a:cubicBezTo>
                    <a:cubicBezTo>
                      <a:pt x="0" y="14"/>
                      <a:pt x="0" y="13"/>
                      <a:pt x="1" y="13"/>
                    </a:cubicBezTo>
                    <a:close/>
                  </a:path>
                </a:pathLst>
              </a:custGeom>
              <a:solidFill>
                <a:srgbClr val="3B3D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17" name="Freeform 83">
                <a:extLst>
                  <a:ext uri="{FF2B5EF4-FFF2-40B4-BE49-F238E27FC236}">
                    <a16:creationId xmlns:a16="http://schemas.microsoft.com/office/drawing/2014/main" id="{E4DC14FC-DEC2-4E5D-86FE-720B6471D3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162" y="3165475"/>
                <a:ext cx="84138" cy="25400"/>
              </a:xfrm>
              <a:custGeom>
                <a:avLst/>
                <a:gdLst>
                  <a:gd name="T0" fmla="*/ 17 w 22"/>
                  <a:gd name="T1" fmla="*/ 1 h 7"/>
                  <a:gd name="T2" fmla="*/ 22 w 22"/>
                  <a:gd name="T3" fmla="*/ 6 h 7"/>
                  <a:gd name="T4" fmla="*/ 0 w 22"/>
                  <a:gd name="T5" fmla="*/ 6 h 7"/>
                  <a:gd name="T6" fmla="*/ 0 w 22"/>
                  <a:gd name="T7" fmla="*/ 4 h 7"/>
                  <a:gd name="T8" fmla="*/ 4 w 22"/>
                  <a:gd name="T9" fmla="*/ 1 h 7"/>
                  <a:gd name="T10" fmla="*/ 9 w 22"/>
                  <a:gd name="T11" fmla="*/ 0 h 7"/>
                  <a:gd name="T12" fmla="*/ 17 w 22"/>
                  <a:gd name="T13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" h="7">
                    <a:moveTo>
                      <a:pt x="17" y="1"/>
                    </a:moveTo>
                    <a:cubicBezTo>
                      <a:pt x="19" y="3"/>
                      <a:pt x="20" y="4"/>
                      <a:pt x="22" y="6"/>
                    </a:cubicBezTo>
                    <a:cubicBezTo>
                      <a:pt x="14" y="7"/>
                      <a:pt x="7" y="7"/>
                      <a:pt x="0" y="6"/>
                    </a:cubicBezTo>
                    <a:cubicBezTo>
                      <a:pt x="0" y="5"/>
                      <a:pt x="0" y="5"/>
                      <a:pt x="0" y="4"/>
                    </a:cubicBezTo>
                    <a:cubicBezTo>
                      <a:pt x="1" y="2"/>
                      <a:pt x="2" y="1"/>
                      <a:pt x="4" y="1"/>
                    </a:cubicBezTo>
                    <a:cubicBezTo>
                      <a:pt x="6" y="0"/>
                      <a:pt x="7" y="0"/>
                      <a:pt x="9" y="0"/>
                    </a:cubicBezTo>
                    <a:cubicBezTo>
                      <a:pt x="12" y="0"/>
                      <a:pt x="15" y="1"/>
                      <a:pt x="17" y="1"/>
                    </a:cubicBezTo>
                    <a:close/>
                  </a:path>
                </a:pathLst>
              </a:custGeom>
              <a:solidFill>
                <a:srgbClr val="1612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28" name="Freeform 194">
                <a:extLst>
                  <a:ext uri="{FF2B5EF4-FFF2-40B4-BE49-F238E27FC236}">
                    <a16:creationId xmlns:a16="http://schemas.microsoft.com/office/drawing/2014/main" id="{A06C823C-8A11-427B-8A9C-92B2ECD76E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5000" y="4022725"/>
                <a:ext cx="349250" cy="227013"/>
              </a:xfrm>
              <a:custGeom>
                <a:avLst/>
                <a:gdLst>
                  <a:gd name="T0" fmla="*/ 93 w 93"/>
                  <a:gd name="T1" fmla="*/ 20 h 60"/>
                  <a:gd name="T2" fmla="*/ 93 w 93"/>
                  <a:gd name="T3" fmla="*/ 23 h 60"/>
                  <a:gd name="T4" fmla="*/ 60 w 93"/>
                  <a:gd name="T5" fmla="*/ 60 h 60"/>
                  <a:gd name="T6" fmla="*/ 6 w 93"/>
                  <a:gd name="T7" fmla="*/ 41 h 60"/>
                  <a:gd name="T8" fmla="*/ 8 w 93"/>
                  <a:gd name="T9" fmla="*/ 32 h 60"/>
                  <a:gd name="T10" fmla="*/ 26 w 93"/>
                  <a:gd name="T11" fmla="*/ 43 h 60"/>
                  <a:gd name="T12" fmla="*/ 44 w 93"/>
                  <a:gd name="T13" fmla="*/ 43 h 60"/>
                  <a:gd name="T14" fmla="*/ 61 w 93"/>
                  <a:gd name="T15" fmla="*/ 51 h 60"/>
                  <a:gd name="T16" fmla="*/ 70 w 93"/>
                  <a:gd name="T17" fmla="*/ 47 h 60"/>
                  <a:gd name="T18" fmla="*/ 75 w 93"/>
                  <a:gd name="T19" fmla="*/ 45 h 60"/>
                  <a:gd name="T20" fmla="*/ 81 w 93"/>
                  <a:gd name="T21" fmla="*/ 28 h 60"/>
                  <a:gd name="T22" fmla="*/ 80 w 93"/>
                  <a:gd name="T23" fmla="*/ 24 h 60"/>
                  <a:gd name="T24" fmla="*/ 66 w 93"/>
                  <a:gd name="T25" fmla="*/ 14 h 60"/>
                  <a:gd name="T26" fmla="*/ 39 w 93"/>
                  <a:gd name="T27" fmla="*/ 21 h 60"/>
                  <a:gd name="T28" fmla="*/ 30 w 93"/>
                  <a:gd name="T29" fmla="*/ 27 h 60"/>
                  <a:gd name="T30" fmla="*/ 23 w 93"/>
                  <a:gd name="T31" fmla="*/ 28 h 60"/>
                  <a:gd name="T32" fmla="*/ 21 w 93"/>
                  <a:gd name="T33" fmla="*/ 24 h 60"/>
                  <a:gd name="T34" fmla="*/ 39 w 93"/>
                  <a:gd name="T35" fmla="*/ 11 h 60"/>
                  <a:gd name="T36" fmla="*/ 93 w 93"/>
                  <a:gd name="T37" fmla="*/ 2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3" h="60">
                    <a:moveTo>
                      <a:pt x="93" y="20"/>
                    </a:moveTo>
                    <a:cubicBezTo>
                      <a:pt x="93" y="21"/>
                      <a:pt x="93" y="22"/>
                      <a:pt x="93" y="23"/>
                    </a:cubicBezTo>
                    <a:cubicBezTo>
                      <a:pt x="87" y="48"/>
                      <a:pt x="78" y="59"/>
                      <a:pt x="60" y="60"/>
                    </a:cubicBezTo>
                    <a:cubicBezTo>
                      <a:pt x="40" y="60"/>
                      <a:pt x="22" y="52"/>
                      <a:pt x="6" y="41"/>
                    </a:cubicBezTo>
                    <a:cubicBezTo>
                      <a:pt x="0" y="37"/>
                      <a:pt x="4" y="34"/>
                      <a:pt x="8" y="32"/>
                    </a:cubicBezTo>
                    <a:cubicBezTo>
                      <a:pt x="14" y="36"/>
                      <a:pt x="20" y="39"/>
                      <a:pt x="26" y="43"/>
                    </a:cubicBezTo>
                    <a:cubicBezTo>
                      <a:pt x="32" y="48"/>
                      <a:pt x="38" y="41"/>
                      <a:pt x="44" y="43"/>
                    </a:cubicBezTo>
                    <a:cubicBezTo>
                      <a:pt x="48" y="50"/>
                      <a:pt x="53" y="53"/>
                      <a:pt x="61" y="51"/>
                    </a:cubicBezTo>
                    <a:cubicBezTo>
                      <a:pt x="64" y="50"/>
                      <a:pt x="67" y="48"/>
                      <a:pt x="70" y="47"/>
                    </a:cubicBezTo>
                    <a:cubicBezTo>
                      <a:pt x="72" y="47"/>
                      <a:pt x="74" y="47"/>
                      <a:pt x="75" y="45"/>
                    </a:cubicBezTo>
                    <a:cubicBezTo>
                      <a:pt x="80" y="40"/>
                      <a:pt x="83" y="35"/>
                      <a:pt x="81" y="28"/>
                    </a:cubicBezTo>
                    <a:cubicBezTo>
                      <a:pt x="81" y="26"/>
                      <a:pt x="81" y="25"/>
                      <a:pt x="80" y="24"/>
                    </a:cubicBezTo>
                    <a:cubicBezTo>
                      <a:pt x="78" y="17"/>
                      <a:pt x="73" y="14"/>
                      <a:pt x="66" y="14"/>
                    </a:cubicBezTo>
                    <a:cubicBezTo>
                      <a:pt x="56" y="14"/>
                      <a:pt x="48" y="16"/>
                      <a:pt x="39" y="21"/>
                    </a:cubicBezTo>
                    <a:cubicBezTo>
                      <a:pt x="36" y="22"/>
                      <a:pt x="33" y="25"/>
                      <a:pt x="30" y="27"/>
                    </a:cubicBezTo>
                    <a:cubicBezTo>
                      <a:pt x="28" y="28"/>
                      <a:pt x="25" y="29"/>
                      <a:pt x="23" y="28"/>
                    </a:cubicBezTo>
                    <a:cubicBezTo>
                      <a:pt x="21" y="27"/>
                      <a:pt x="20" y="26"/>
                      <a:pt x="21" y="24"/>
                    </a:cubicBezTo>
                    <a:cubicBezTo>
                      <a:pt x="27" y="19"/>
                      <a:pt x="33" y="15"/>
                      <a:pt x="39" y="11"/>
                    </a:cubicBezTo>
                    <a:cubicBezTo>
                      <a:pt x="60" y="0"/>
                      <a:pt x="71" y="2"/>
                      <a:pt x="93" y="20"/>
                    </a:cubicBezTo>
                    <a:close/>
                  </a:path>
                </a:pathLst>
              </a:custGeom>
              <a:solidFill>
                <a:srgbClr val="0F13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29" name="Freeform 195">
                <a:extLst>
                  <a:ext uri="{FF2B5EF4-FFF2-40B4-BE49-F238E27FC236}">
                    <a16:creationId xmlns:a16="http://schemas.microsoft.com/office/drawing/2014/main" id="{BEB0537A-2FBA-4F08-84A7-275F988A4B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5162" y="4113213"/>
                <a:ext cx="127000" cy="84138"/>
              </a:xfrm>
              <a:custGeom>
                <a:avLst/>
                <a:gdLst>
                  <a:gd name="T0" fmla="*/ 18 w 34"/>
                  <a:gd name="T1" fmla="*/ 22 h 22"/>
                  <a:gd name="T2" fmla="*/ 0 w 34"/>
                  <a:gd name="T3" fmla="*/ 8 h 22"/>
                  <a:gd name="T4" fmla="*/ 13 w 34"/>
                  <a:gd name="T5" fmla="*/ 0 h 22"/>
                  <a:gd name="T6" fmla="*/ 15 w 34"/>
                  <a:gd name="T7" fmla="*/ 2 h 22"/>
                  <a:gd name="T8" fmla="*/ 15 w 34"/>
                  <a:gd name="T9" fmla="*/ 6 h 22"/>
                  <a:gd name="T10" fmla="*/ 15 w 34"/>
                  <a:gd name="T11" fmla="*/ 7 h 22"/>
                  <a:gd name="T12" fmla="*/ 16 w 34"/>
                  <a:gd name="T13" fmla="*/ 6 h 22"/>
                  <a:gd name="T14" fmla="*/ 33 w 34"/>
                  <a:gd name="T15" fmla="*/ 9 h 22"/>
                  <a:gd name="T16" fmla="*/ 33 w 34"/>
                  <a:gd name="T17" fmla="*/ 14 h 22"/>
                  <a:gd name="T18" fmla="*/ 18 w 34"/>
                  <a:gd name="T19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" h="22">
                    <a:moveTo>
                      <a:pt x="18" y="22"/>
                    </a:moveTo>
                    <a:cubicBezTo>
                      <a:pt x="12" y="17"/>
                      <a:pt x="1" y="18"/>
                      <a:pt x="0" y="8"/>
                    </a:cubicBezTo>
                    <a:cubicBezTo>
                      <a:pt x="4" y="5"/>
                      <a:pt x="8" y="2"/>
                      <a:pt x="13" y="0"/>
                    </a:cubicBezTo>
                    <a:cubicBezTo>
                      <a:pt x="13" y="0"/>
                      <a:pt x="14" y="1"/>
                      <a:pt x="15" y="2"/>
                    </a:cubicBezTo>
                    <a:cubicBezTo>
                      <a:pt x="16" y="3"/>
                      <a:pt x="16" y="5"/>
                      <a:pt x="15" y="6"/>
                    </a:cubicBezTo>
                    <a:cubicBezTo>
                      <a:pt x="14" y="8"/>
                      <a:pt x="16" y="6"/>
                      <a:pt x="15" y="7"/>
                    </a:cubicBezTo>
                    <a:cubicBezTo>
                      <a:pt x="15" y="7"/>
                      <a:pt x="15" y="6"/>
                      <a:pt x="16" y="6"/>
                    </a:cubicBezTo>
                    <a:cubicBezTo>
                      <a:pt x="22" y="5"/>
                      <a:pt x="28" y="8"/>
                      <a:pt x="33" y="9"/>
                    </a:cubicBezTo>
                    <a:cubicBezTo>
                      <a:pt x="34" y="11"/>
                      <a:pt x="34" y="13"/>
                      <a:pt x="33" y="14"/>
                    </a:cubicBezTo>
                    <a:cubicBezTo>
                      <a:pt x="29" y="18"/>
                      <a:pt x="23" y="20"/>
                      <a:pt x="18" y="22"/>
                    </a:cubicBezTo>
                    <a:close/>
                  </a:path>
                </a:pathLst>
              </a:custGeom>
              <a:solidFill>
                <a:srgbClr val="2F35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30" name="Freeform 196">
                <a:extLst>
                  <a:ext uri="{FF2B5EF4-FFF2-40B4-BE49-F238E27FC236}">
                    <a16:creationId xmlns:a16="http://schemas.microsoft.com/office/drawing/2014/main" id="{38D58C18-7629-4E39-84E1-6925FE0E58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1237" y="4386263"/>
                <a:ext cx="87313" cy="55563"/>
              </a:xfrm>
              <a:custGeom>
                <a:avLst/>
                <a:gdLst>
                  <a:gd name="T0" fmla="*/ 21 w 23"/>
                  <a:gd name="T1" fmla="*/ 12 h 15"/>
                  <a:gd name="T2" fmla="*/ 19 w 23"/>
                  <a:gd name="T3" fmla="*/ 15 h 15"/>
                  <a:gd name="T4" fmla="*/ 8 w 23"/>
                  <a:gd name="T5" fmla="*/ 11 h 15"/>
                  <a:gd name="T6" fmla="*/ 3 w 23"/>
                  <a:gd name="T7" fmla="*/ 0 h 15"/>
                  <a:gd name="T8" fmla="*/ 8 w 23"/>
                  <a:gd name="T9" fmla="*/ 1 h 15"/>
                  <a:gd name="T10" fmla="*/ 21 w 23"/>
                  <a:gd name="T11" fmla="*/ 1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" h="15">
                    <a:moveTo>
                      <a:pt x="21" y="12"/>
                    </a:moveTo>
                    <a:cubicBezTo>
                      <a:pt x="23" y="15"/>
                      <a:pt x="21" y="15"/>
                      <a:pt x="19" y="15"/>
                    </a:cubicBezTo>
                    <a:cubicBezTo>
                      <a:pt x="15" y="13"/>
                      <a:pt x="11" y="12"/>
                      <a:pt x="8" y="11"/>
                    </a:cubicBezTo>
                    <a:cubicBezTo>
                      <a:pt x="2" y="9"/>
                      <a:pt x="0" y="6"/>
                      <a:pt x="3" y="0"/>
                    </a:cubicBezTo>
                    <a:cubicBezTo>
                      <a:pt x="4" y="0"/>
                      <a:pt x="6" y="1"/>
                      <a:pt x="8" y="1"/>
                    </a:cubicBezTo>
                    <a:cubicBezTo>
                      <a:pt x="10" y="8"/>
                      <a:pt x="20" y="4"/>
                      <a:pt x="21" y="12"/>
                    </a:cubicBezTo>
                    <a:close/>
                  </a:path>
                </a:pathLst>
              </a:custGeom>
              <a:solidFill>
                <a:srgbClr val="898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31" name="Freeform 197">
                <a:extLst>
                  <a:ext uri="{FF2B5EF4-FFF2-40B4-BE49-F238E27FC236}">
                    <a16:creationId xmlns:a16="http://schemas.microsoft.com/office/drawing/2014/main" id="{18C33362-5797-48A3-A85F-A17651E501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1400" y="4389438"/>
                <a:ext cx="87313" cy="41275"/>
              </a:xfrm>
              <a:custGeom>
                <a:avLst/>
                <a:gdLst>
                  <a:gd name="T0" fmla="*/ 13 w 23"/>
                  <a:gd name="T1" fmla="*/ 11 h 11"/>
                  <a:gd name="T2" fmla="*/ 0 w 23"/>
                  <a:gd name="T3" fmla="*/ 0 h 11"/>
                  <a:gd name="T4" fmla="*/ 13 w 23"/>
                  <a:gd name="T5" fmla="*/ 6 h 11"/>
                  <a:gd name="T6" fmla="*/ 17 w 23"/>
                  <a:gd name="T7" fmla="*/ 1 h 11"/>
                  <a:gd name="T8" fmla="*/ 13 w 23"/>
                  <a:gd name="T9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11">
                    <a:moveTo>
                      <a:pt x="13" y="11"/>
                    </a:moveTo>
                    <a:cubicBezTo>
                      <a:pt x="10" y="6"/>
                      <a:pt x="1" y="8"/>
                      <a:pt x="0" y="0"/>
                    </a:cubicBezTo>
                    <a:cubicBezTo>
                      <a:pt x="4" y="2"/>
                      <a:pt x="9" y="4"/>
                      <a:pt x="13" y="6"/>
                    </a:cubicBezTo>
                    <a:cubicBezTo>
                      <a:pt x="21" y="9"/>
                      <a:pt x="16" y="3"/>
                      <a:pt x="17" y="1"/>
                    </a:cubicBezTo>
                    <a:cubicBezTo>
                      <a:pt x="23" y="7"/>
                      <a:pt x="20" y="10"/>
                      <a:pt x="13" y="11"/>
                    </a:cubicBezTo>
                    <a:close/>
                  </a:path>
                </a:pathLst>
              </a:custGeom>
              <a:solidFill>
                <a:srgbClr val="3F4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32" name="Freeform 198">
                <a:extLst>
                  <a:ext uri="{FF2B5EF4-FFF2-40B4-BE49-F238E27FC236}">
                    <a16:creationId xmlns:a16="http://schemas.microsoft.com/office/drawing/2014/main" id="{6856BE91-16BE-4662-9658-37E99B4BDC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0125" y="4381500"/>
                <a:ext cx="41275" cy="57150"/>
              </a:xfrm>
              <a:custGeom>
                <a:avLst/>
                <a:gdLst>
                  <a:gd name="T0" fmla="*/ 6 w 11"/>
                  <a:gd name="T1" fmla="*/ 1 h 15"/>
                  <a:gd name="T2" fmla="*/ 11 w 11"/>
                  <a:gd name="T3" fmla="*/ 12 h 15"/>
                  <a:gd name="T4" fmla="*/ 11 w 11"/>
                  <a:gd name="T5" fmla="*/ 15 h 15"/>
                  <a:gd name="T6" fmla="*/ 1 w 11"/>
                  <a:gd name="T7" fmla="*/ 4 h 15"/>
                  <a:gd name="T8" fmla="*/ 6 w 11"/>
                  <a:gd name="T9" fmla="*/ 1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15">
                    <a:moveTo>
                      <a:pt x="6" y="1"/>
                    </a:moveTo>
                    <a:cubicBezTo>
                      <a:pt x="6" y="5"/>
                      <a:pt x="7" y="9"/>
                      <a:pt x="11" y="12"/>
                    </a:cubicBezTo>
                    <a:cubicBezTo>
                      <a:pt x="11" y="13"/>
                      <a:pt x="11" y="14"/>
                      <a:pt x="11" y="15"/>
                    </a:cubicBezTo>
                    <a:cubicBezTo>
                      <a:pt x="6" y="13"/>
                      <a:pt x="3" y="9"/>
                      <a:pt x="1" y="4"/>
                    </a:cubicBezTo>
                    <a:cubicBezTo>
                      <a:pt x="0" y="0"/>
                      <a:pt x="3" y="1"/>
                      <a:pt x="6" y="1"/>
                    </a:cubicBezTo>
                    <a:close/>
                  </a:path>
                </a:pathLst>
              </a:custGeom>
              <a:solidFill>
                <a:srgbClr val="3F46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33" name="Freeform 199">
                <a:extLst>
                  <a:ext uri="{FF2B5EF4-FFF2-40B4-BE49-F238E27FC236}">
                    <a16:creationId xmlns:a16="http://schemas.microsoft.com/office/drawing/2014/main" id="{F8497723-66E7-4EA7-AAFD-6392B69C0B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5000" y="2963863"/>
                <a:ext cx="542925" cy="495300"/>
              </a:xfrm>
              <a:custGeom>
                <a:avLst/>
                <a:gdLst>
                  <a:gd name="T0" fmla="*/ 88 w 144"/>
                  <a:gd name="T1" fmla="*/ 116 h 131"/>
                  <a:gd name="T2" fmla="*/ 86 w 144"/>
                  <a:gd name="T3" fmla="*/ 116 h 131"/>
                  <a:gd name="T4" fmla="*/ 81 w 144"/>
                  <a:gd name="T5" fmla="*/ 104 h 131"/>
                  <a:gd name="T6" fmla="*/ 67 w 144"/>
                  <a:gd name="T7" fmla="*/ 66 h 131"/>
                  <a:gd name="T8" fmla="*/ 36 w 144"/>
                  <a:gd name="T9" fmla="*/ 92 h 131"/>
                  <a:gd name="T10" fmla="*/ 6 w 144"/>
                  <a:gd name="T11" fmla="*/ 111 h 131"/>
                  <a:gd name="T12" fmla="*/ 1 w 144"/>
                  <a:gd name="T13" fmla="*/ 101 h 131"/>
                  <a:gd name="T14" fmla="*/ 5 w 144"/>
                  <a:gd name="T15" fmla="*/ 97 h 131"/>
                  <a:gd name="T16" fmla="*/ 12 w 144"/>
                  <a:gd name="T17" fmla="*/ 94 h 131"/>
                  <a:gd name="T18" fmla="*/ 15 w 144"/>
                  <a:gd name="T19" fmla="*/ 91 h 131"/>
                  <a:gd name="T20" fmla="*/ 18 w 144"/>
                  <a:gd name="T21" fmla="*/ 79 h 131"/>
                  <a:gd name="T22" fmla="*/ 17 w 144"/>
                  <a:gd name="T23" fmla="*/ 69 h 131"/>
                  <a:gd name="T24" fmla="*/ 21 w 144"/>
                  <a:gd name="T25" fmla="*/ 68 h 131"/>
                  <a:gd name="T26" fmla="*/ 24 w 144"/>
                  <a:gd name="T27" fmla="*/ 69 h 131"/>
                  <a:gd name="T28" fmla="*/ 30 w 144"/>
                  <a:gd name="T29" fmla="*/ 81 h 131"/>
                  <a:gd name="T30" fmla="*/ 33 w 144"/>
                  <a:gd name="T31" fmla="*/ 71 h 131"/>
                  <a:gd name="T32" fmla="*/ 37 w 144"/>
                  <a:gd name="T33" fmla="*/ 68 h 131"/>
                  <a:gd name="T34" fmla="*/ 44 w 144"/>
                  <a:gd name="T35" fmla="*/ 80 h 131"/>
                  <a:gd name="T36" fmla="*/ 52 w 144"/>
                  <a:gd name="T37" fmla="*/ 76 h 131"/>
                  <a:gd name="T38" fmla="*/ 53 w 144"/>
                  <a:gd name="T39" fmla="*/ 48 h 131"/>
                  <a:gd name="T40" fmla="*/ 35 w 144"/>
                  <a:gd name="T41" fmla="*/ 47 h 131"/>
                  <a:gd name="T42" fmla="*/ 33 w 144"/>
                  <a:gd name="T43" fmla="*/ 49 h 131"/>
                  <a:gd name="T44" fmla="*/ 26 w 144"/>
                  <a:gd name="T45" fmla="*/ 61 h 131"/>
                  <a:gd name="T46" fmla="*/ 13 w 144"/>
                  <a:gd name="T47" fmla="*/ 62 h 131"/>
                  <a:gd name="T48" fmla="*/ 10 w 144"/>
                  <a:gd name="T49" fmla="*/ 59 h 131"/>
                  <a:gd name="T50" fmla="*/ 28 w 144"/>
                  <a:gd name="T51" fmla="*/ 40 h 131"/>
                  <a:gd name="T52" fmla="*/ 34 w 144"/>
                  <a:gd name="T53" fmla="*/ 38 h 131"/>
                  <a:gd name="T54" fmla="*/ 41 w 144"/>
                  <a:gd name="T55" fmla="*/ 20 h 131"/>
                  <a:gd name="T56" fmla="*/ 36 w 144"/>
                  <a:gd name="T57" fmla="*/ 4 h 131"/>
                  <a:gd name="T58" fmla="*/ 39 w 144"/>
                  <a:gd name="T59" fmla="*/ 0 h 131"/>
                  <a:gd name="T60" fmla="*/ 43 w 144"/>
                  <a:gd name="T61" fmla="*/ 4 h 131"/>
                  <a:gd name="T62" fmla="*/ 53 w 144"/>
                  <a:gd name="T63" fmla="*/ 25 h 131"/>
                  <a:gd name="T64" fmla="*/ 61 w 144"/>
                  <a:gd name="T65" fmla="*/ 29 h 131"/>
                  <a:gd name="T66" fmla="*/ 88 w 144"/>
                  <a:gd name="T67" fmla="*/ 32 h 131"/>
                  <a:gd name="T68" fmla="*/ 87 w 144"/>
                  <a:gd name="T69" fmla="*/ 44 h 131"/>
                  <a:gd name="T70" fmla="*/ 76 w 144"/>
                  <a:gd name="T71" fmla="*/ 40 h 131"/>
                  <a:gd name="T72" fmla="*/ 68 w 144"/>
                  <a:gd name="T73" fmla="*/ 35 h 131"/>
                  <a:gd name="T74" fmla="*/ 109 w 144"/>
                  <a:gd name="T75" fmla="*/ 55 h 131"/>
                  <a:gd name="T76" fmla="*/ 141 w 144"/>
                  <a:gd name="T77" fmla="*/ 94 h 131"/>
                  <a:gd name="T78" fmla="*/ 135 w 144"/>
                  <a:gd name="T79" fmla="*/ 122 h 131"/>
                  <a:gd name="T80" fmla="*/ 124 w 144"/>
                  <a:gd name="T81" fmla="*/ 126 h 131"/>
                  <a:gd name="T82" fmla="*/ 98 w 144"/>
                  <a:gd name="T83" fmla="*/ 119 h 131"/>
                  <a:gd name="T84" fmla="*/ 88 w 144"/>
                  <a:gd name="T85" fmla="*/ 116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44" h="131">
                    <a:moveTo>
                      <a:pt x="88" y="116"/>
                    </a:moveTo>
                    <a:cubicBezTo>
                      <a:pt x="87" y="116"/>
                      <a:pt x="87" y="116"/>
                      <a:pt x="86" y="116"/>
                    </a:cubicBezTo>
                    <a:cubicBezTo>
                      <a:pt x="81" y="114"/>
                      <a:pt x="83" y="108"/>
                      <a:pt x="81" y="104"/>
                    </a:cubicBezTo>
                    <a:cubicBezTo>
                      <a:pt x="74" y="92"/>
                      <a:pt x="78" y="77"/>
                      <a:pt x="67" y="66"/>
                    </a:cubicBezTo>
                    <a:cubicBezTo>
                      <a:pt x="63" y="83"/>
                      <a:pt x="50" y="88"/>
                      <a:pt x="36" y="92"/>
                    </a:cubicBezTo>
                    <a:cubicBezTo>
                      <a:pt x="24" y="95"/>
                      <a:pt x="12" y="99"/>
                      <a:pt x="6" y="111"/>
                    </a:cubicBezTo>
                    <a:cubicBezTo>
                      <a:pt x="3" y="109"/>
                      <a:pt x="0" y="106"/>
                      <a:pt x="1" y="101"/>
                    </a:cubicBezTo>
                    <a:cubicBezTo>
                      <a:pt x="2" y="99"/>
                      <a:pt x="3" y="98"/>
                      <a:pt x="5" y="97"/>
                    </a:cubicBezTo>
                    <a:cubicBezTo>
                      <a:pt x="8" y="97"/>
                      <a:pt x="10" y="96"/>
                      <a:pt x="12" y="94"/>
                    </a:cubicBezTo>
                    <a:cubicBezTo>
                      <a:pt x="13" y="93"/>
                      <a:pt x="14" y="92"/>
                      <a:pt x="15" y="91"/>
                    </a:cubicBezTo>
                    <a:cubicBezTo>
                      <a:pt x="21" y="88"/>
                      <a:pt x="19" y="84"/>
                      <a:pt x="18" y="79"/>
                    </a:cubicBezTo>
                    <a:cubicBezTo>
                      <a:pt x="17" y="76"/>
                      <a:pt x="15" y="73"/>
                      <a:pt x="17" y="69"/>
                    </a:cubicBezTo>
                    <a:cubicBezTo>
                      <a:pt x="18" y="68"/>
                      <a:pt x="19" y="68"/>
                      <a:pt x="21" y="68"/>
                    </a:cubicBezTo>
                    <a:cubicBezTo>
                      <a:pt x="22" y="68"/>
                      <a:pt x="23" y="68"/>
                      <a:pt x="24" y="69"/>
                    </a:cubicBezTo>
                    <a:cubicBezTo>
                      <a:pt x="28" y="71"/>
                      <a:pt x="28" y="76"/>
                      <a:pt x="30" y="81"/>
                    </a:cubicBezTo>
                    <a:cubicBezTo>
                      <a:pt x="33" y="78"/>
                      <a:pt x="32" y="74"/>
                      <a:pt x="33" y="71"/>
                    </a:cubicBezTo>
                    <a:cubicBezTo>
                      <a:pt x="34" y="70"/>
                      <a:pt x="36" y="68"/>
                      <a:pt x="37" y="68"/>
                    </a:cubicBezTo>
                    <a:cubicBezTo>
                      <a:pt x="43" y="70"/>
                      <a:pt x="39" y="78"/>
                      <a:pt x="44" y="80"/>
                    </a:cubicBezTo>
                    <a:cubicBezTo>
                      <a:pt x="48" y="79"/>
                      <a:pt x="50" y="78"/>
                      <a:pt x="52" y="76"/>
                    </a:cubicBezTo>
                    <a:cubicBezTo>
                      <a:pt x="61" y="62"/>
                      <a:pt x="61" y="58"/>
                      <a:pt x="53" y="48"/>
                    </a:cubicBezTo>
                    <a:cubicBezTo>
                      <a:pt x="48" y="41"/>
                      <a:pt x="42" y="43"/>
                      <a:pt x="35" y="47"/>
                    </a:cubicBezTo>
                    <a:cubicBezTo>
                      <a:pt x="35" y="48"/>
                      <a:pt x="34" y="48"/>
                      <a:pt x="33" y="49"/>
                    </a:cubicBezTo>
                    <a:cubicBezTo>
                      <a:pt x="22" y="48"/>
                      <a:pt x="29" y="57"/>
                      <a:pt x="26" y="61"/>
                    </a:cubicBezTo>
                    <a:cubicBezTo>
                      <a:pt x="22" y="63"/>
                      <a:pt x="17" y="63"/>
                      <a:pt x="13" y="62"/>
                    </a:cubicBezTo>
                    <a:cubicBezTo>
                      <a:pt x="12" y="61"/>
                      <a:pt x="11" y="60"/>
                      <a:pt x="10" y="59"/>
                    </a:cubicBezTo>
                    <a:cubicBezTo>
                      <a:pt x="14" y="51"/>
                      <a:pt x="21" y="45"/>
                      <a:pt x="28" y="40"/>
                    </a:cubicBezTo>
                    <a:cubicBezTo>
                      <a:pt x="30" y="39"/>
                      <a:pt x="32" y="39"/>
                      <a:pt x="34" y="38"/>
                    </a:cubicBezTo>
                    <a:cubicBezTo>
                      <a:pt x="49" y="33"/>
                      <a:pt x="49" y="33"/>
                      <a:pt x="41" y="20"/>
                    </a:cubicBezTo>
                    <a:cubicBezTo>
                      <a:pt x="38" y="15"/>
                      <a:pt x="36" y="10"/>
                      <a:pt x="36" y="4"/>
                    </a:cubicBezTo>
                    <a:cubicBezTo>
                      <a:pt x="36" y="2"/>
                      <a:pt x="36" y="0"/>
                      <a:pt x="39" y="0"/>
                    </a:cubicBezTo>
                    <a:cubicBezTo>
                      <a:pt x="41" y="0"/>
                      <a:pt x="42" y="2"/>
                      <a:pt x="43" y="4"/>
                    </a:cubicBezTo>
                    <a:cubicBezTo>
                      <a:pt x="43" y="12"/>
                      <a:pt x="49" y="18"/>
                      <a:pt x="53" y="25"/>
                    </a:cubicBezTo>
                    <a:cubicBezTo>
                      <a:pt x="54" y="29"/>
                      <a:pt x="59" y="27"/>
                      <a:pt x="61" y="29"/>
                    </a:cubicBezTo>
                    <a:cubicBezTo>
                      <a:pt x="71" y="22"/>
                      <a:pt x="80" y="21"/>
                      <a:pt x="88" y="32"/>
                    </a:cubicBezTo>
                    <a:cubicBezTo>
                      <a:pt x="90" y="36"/>
                      <a:pt x="91" y="42"/>
                      <a:pt x="87" y="44"/>
                    </a:cubicBezTo>
                    <a:cubicBezTo>
                      <a:pt x="83" y="48"/>
                      <a:pt x="79" y="42"/>
                      <a:pt x="76" y="40"/>
                    </a:cubicBezTo>
                    <a:cubicBezTo>
                      <a:pt x="74" y="39"/>
                      <a:pt x="72" y="38"/>
                      <a:pt x="68" y="35"/>
                    </a:cubicBezTo>
                    <a:cubicBezTo>
                      <a:pt x="82" y="46"/>
                      <a:pt x="92" y="58"/>
                      <a:pt x="109" y="55"/>
                    </a:cubicBezTo>
                    <a:cubicBezTo>
                      <a:pt x="130" y="53"/>
                      <a:pt x="144" y="70"/>
                      <a:pt x="141" y="94"/>
                    </a:cubicBezTo>
                    <a:cubicBezTo>
                      <a:pt x="136" y="103"/>
                      <a:pt x="139" y="113"/>
                      <a:pt x="135" y="122"/>
                    </a:cubicBezTo>
                    <a:cubicBezTo>
                      <a:pt x="133" y="129"/>
                      <a:pt x="130" y="131"/>
                      <a:pt x="124" y="126"/>
                    </a:cubicBezTo>
                    <a:cubicBezTo>
                      <a:pt x="115" y="126"/>
                      <a:pt x="107" y="123"/>
                      <a:pt x="98" y="119"/>
                    </a:cubicBezTo>
                    <a:cubicBezTo>
                      <a:pt x="95" y="118"/>
                      <a:pt x="92" y="114"/>
                      <a:pt x="88" y="116"/>
                    </a:cubicBezTo>
                    <a:close/>
                  </a:path>
                </a:pathLst>
              </a:custGeom>
              <a:solidFill>
                <a:srgbClr val="1F0C0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34" name="Freeform 200">
                <a:extLst>
                  <a:ext uri="{FF2B5EF4-FFF2-40B4-BE49-F238E27FC236}">
                    <a16:creationId xmlns:a16="http://schemas.microsoft.com/office/drawing/2014/main" id="{7693833D-E17A-44FF-88E0-E7485E4B69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7575" y="3357563"/>
                <a:ext cx="63500" cy="185738"/>
              </a:xfrm>
              <a:custGeom>
                <a:avLst/>
                <a:gdLst>
                  <a:gd name="T0" fmla="*/ 6 w 17"/>
                  <a:gd name="T1" fmla="*/ 0 h 49"/>
                  <a:gd name="T2" fmla="*/ 11 w 17"/>
                  <a:gd name="T3" fmla="*/ 12 h 49"/>
                  <a:gd name="T4" fmla="*/ 17 w 17"/>
                  <a:gd name="T5" fmla="*/ 49 h 49"/>
                  <a:gd name="T6" fmla="*/ 6 w 17"/>
                  <a:gd name="T7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" h="49">
                    <a:moveTo>
                      <a:pt x="6" y="0"/>
                    </a:moveTo>
                    <a:cubicBezTo>
                      <a:pt x="7" y="4"/>
                      <a:pt x="9" y="8"/>
                      <a:pt x="11" y="12"/>
                    </a:cubicBezTo>
                    <a:cubicBezTo>
                      <a:pt x="13" y="25"/>
                      <a:pt x="15" y="37"/>
                      <a:pt x="17" y="49"/>
                    </a:cubicBezTo>
                    <a:cubicBezTo>
                      <a:pt x="4" y="35"/>
                      <a:pt x="0" y="18"/>
                      <a:pt x="6" y="0"/>
                    </a:cubicBezTo>
                    <a:close/>
                  </a:path>
                </a:pathLst>
              </a:custGeom>
              <a:solidFill>
                <a:srgbClr val="B25B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35" name="Freeform 201">
                <a:extLst>
                  <a:ext uri="{FF2B5EF4-FFF2-40B4-BE49-F238E27FC236}">
                    <a16:creationId xmlns:a16="http://schemas.microsoft.com/office/drawing/2014/main" id="{6F1B6975-97F2-4805-B255-6A45C23A9A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0237" y="3187700"/>
                <a:ext cx="60325" cy="158750"/>
              </a:xfrm>
              <a:custGeom>
                <a:avLst/>
                <a:gdLst>
                  <a:gd name="T0" fmla="*/ 11 w 16"/>
                  <a:gd name="T1" fmla="*/ 0 h 42"/>
                  <a:gd name="T2" fmla="*/ 15 w 16"/>
                  <a:gd name="T3" fmla="*/ 1 h 42"/>
                  <a:gd name="T4" fmla="*/ 15 w 16"/>
                  <a:gd name="T5" fmla="*/ 11 h 42"/>
                  <a:gd name="T6" fmla="*/ 14 w 16"/>
                  <a:gd name="T7" fmla="*/ 16 h 42"/>
                  <a:gd name="T8" fmla="*/ 9 w 16"/>
                  <a:gd name="T9" fmla="*/ 28 h 42"/>
                  <a:gd name="T10" fmla="*/ 6 w 16"/>
                  <a:gd name="T11" fmla="*/ 40 h 42"/>
                  <a:gd name="T12" fmla="*/ 2 w 16"/>
                  <a:gd name="T13" fmla="*/ 42 h 42"/>
                  <a:gd name="T14" fmla="*/ 11 w 16"/>
                  <a:gd name="T15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42">
                    <a:moveTo>
                      <a:pt x="11" y="0"/>
                    </a:moveTo>
                    <a:cubicBezTo>
                      <a:pt x="12" y="0"/>
                      <a:pt x="13" y="0"/>
                      <a:pt x="15" y="1"/>
                    </a:cubicBezTo>
                    <a:cubicBezTo>
                      <a:pt x="16" y="4"/>
                      <a:pt x="13" y="8"/>
                      <a:pt x="15" y="11"/>
                    </a:cubicBezTo>
                    <a:cubicBezTo>
                      <a:pt x="15" y="13"/>
                      <a:pt x="15" y="15"/>
                      <a:pt x="14" y="16"/>
                    </a:cubicBezTo>
                    <a:cubicBezTo>
                      <a:pt x="11" y="19"/>
                      <a:pt x="10" y="23"/>
                      <a:pt x="9" y="28"/>
                    </a:cubicBezTo>
                    <a:cubicBezTo>
                      <a:pt x="8" y="32"/>
                      <a:pt x="9" y="36"/>
                      <a:pt x="6" y="40"/>
                    </a:cubicBezTo>
                    <a:cubicBezTo>
                      <a:pt x="5" y="41"/>
                      <a:pt x="3" y="42"/>
                      <a:pt x="2" y="42"/>
                    </a:cubicBezTo>
                    <a:cubicBezTo>
                      <a:pt x="0" y="27"/>
                      <a:pt x="2" y="13"/>
                      <a:pt x="11" y="0"/>
                    </a:cubicBezTo>
                    <a:close/>
                  </a:path>
                </a:pathLst>
              </a:custGeom>
              <a:solidFill>
                <a:srgbClr val="5130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36" name="Freeform 202">
                <a:extLst>
                  <a:ext uri="{FF2B5EF4-FFF2-40B4-BE49-F238E27FC236}">
                    <a16:creationId xmlns:a16="http://schemas.microsoft.com/office/drawing/2014/main" id="{90F24CAD-4B1F-4C65-8FE1-4D3675F0D7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3462" y="3059113"/>
                <a:ext cx="215900" cy="260350"/>
              </a:xfrm>
              <a:custGeom>
                <a:avLst/>
                <a:gdLst>
                  <a:gd name="T0" fmla="*/ 35 w 57"/>
                  <a:gd name="T1" fmla="*/ 69 h 69"/>
                  <a:gd name="T2" fmla="*/ 29 w 57"/>
                  <a:gd name="T3" fmla="*/ 49 h 69"/>
                  <a:gd name="T4" fmla="*/ 2 w 57"/>
                  <a:gd name="T5" fmla="*/ 31 h 69"/>
                  <a:gd name="T6" fmla="*/ 0 w 57"/>
                  <a:gd name="T7" fmla="*/ 30 h 69"/>
                  <a:gd name="T8" fmla="*/ 2 w 57"/>
                  <a:gd name="T9" fmla="*/ 29 h 69"/>
                  <a:gd name="T10" fmla="*/ 56 w 57"/>
                  <a:gd name="T11" fmla="*/ 0 h 69"/>
                  <a:gd name="T12" fmla="*/ 35 w 57"/>
                  <a:gd name="T13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7" h="69">
                    <a:moveTo>
                      <a:pt x="35" y="69"/>
                    </a:moveTo>
                    <a:cubicBezTo>
                      <a:pt x="33" y="62"/>
                      <a:pt x="31" y="55"/>
                      <a:pt x="29" y="49"/>
                    </a:cubicBezTo>
                    <a:cubicBezTo>
                      <a:pt x="24" y="37"/>
                      <a:pt x="14" y="33"/>
                      <a:pt x="2" y="31"/>
                    </a:cubicBezTo>
                    <a:cubicBezTo>
                      <a:pt x="2" y="30"/>
                      <a:pt x="1" y="30"/>
                      <a:pt x="0" y="30"/>
                    </a:cubicBezTo>
                    <a:cubicBezTo>
                      <a:pt x="1" y="30"/>
                      <a:pt x="2" y="29"/>
                      <a:pt x="2" y="29"/>
                    </a:cubicBezTo>
                    <a:cubicBezTo>
                      <a:pt x="17" y="13"/>
                      <a:pt x="35" y="3"/>
                      <a:pt x="56" y="0"/>
                    </a:cubicBezTo>
                    <a:cubicBezTo>
                      <a:pt x="57" y="25"/>
                      <a:pt x="48" y="48"/>
                      <a:pt x="35" y="69"/>
                    </a:cubicBezTo>
                    <a:close/>
                  </a:path>
                </a:pathLst>
              </a:custGeom>
              <a:solidFill>
                <a:srgbClr val="BD50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37" name="Freeform 203">
                <a:extLst>
                  <a:ext uri="{FF2B5EF4-FFF2-40B4-BE49-F238E27FC236}">
                    <a16:creationId xmlns:a16="http://schemas.microsoft.com/office/drawing/2014/main" id="{E40FAF3C-CD8E-4DB4-BF6A-504FE65421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4900" y="3289300"/>
                <a:ext cx="388938" cy="623888"/>
              </a:xfrm>
              <a:custGeom>
                <a:avLst/>
                <a:gdLst>
                  <a:gd name="T0" fmla="*/ 9 w 103"/>
                  <a:gd name="T1" fmla="*/ 165 h 165"/>
                  <a:gd name="T2" fmla="*/ 7 w 103"/>
                  <a:gd name="T3" fmla="*/ 162 h 165"/>
                  <a:gd name="T4" fmla="*/ 1 w 103"/>
                  <a:gd name="T5" fmla="*/ 156 h 165"/>
                  <a:gd name="T6" fmla="*/ 3 w 103"/>
                  <a:gd name="T7" fmla="*/ 144 h 165"/>
                  <a:gd name="T8" fmla="*/ 8 w 103"/>
                  <a:gd name="T9" fmla="*/ 142 h 165"/>
                  <a:gd name="T10" fmla="*/ 43 w 103"/>
                  <a:gd name="T11" fmla="*/ 76 h 165"/>
                  <a:gd name="T12" fmla="*/ 42 w 103"/>
                  <a:gd name="T13" fmla="*/ 63 h 165"/>
                  <a:gd name="T14" fmla="*/ 50 w 103"/>
                  <a:gd name="T15" fmla="*/ 58 h 165"/>
                  <a:gd name="T16" fmla="*/ 55 w 103"/>
                  <a:gd name="T17" fmla="*/ 55 h 165"/>
                  <a:gd name="T18" fmla="*/ 94 w 103"/>
                  <a:gd name="T19" fmla="*/ 7 h 165"/>
                  <a:gd name="T20" fmla="*/ 103 w 103"/>
                  <a:gd name="T21" fmla="*/ 0 h 165"/>
                  <a:gd name="T22" fmla="*/ 69 w 103"/>
                  <a:gd name="T23" fmla="*/ 44 h 165"/>
                  <a:gd name="T24" fmla="*/ 72 w 103"/>
                  <a:gd name="T25" fmla="*/ 51 h 165"/>
                  <a:gd name="T26" fmla="*/ 58 w 103"/>
                  <a:gd name="T27" fmla="*/ 60 h 165"/>
                  <a:gd name="T28" fmla="*/ 18 w 103"/>
                  <a:gd name="T29" fmla="*/ 135 h 165"/>
                  <a:gd name="T30" fmla="*/ 9 w 103"/>
                  <a:gd name="T31" fmla="*/ 16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3" h="165">
                    <a:moveTo>
                      <a:pt x="9" y="165"/>
                    </a:moveTo>
                    <a:cubicBezTo>
                      <a:pt x="9" y="164"/>
                      <a:pt x="8" y="163"/>
                      <a:pt x="7" y="162"/>
                    </a:cubicBezTo>
                    <a:cubicBezTo>
                      <a:pt x="5" y="160"/>
                      <a:pt x="2" y="159"/>
                      <a:pt x="1" y="156"/>
                    </a:cubicBezTo>
                    <a:cubicBezTo>
                      <a:pt x="0" y="152"/>
                      <a:pt x="1" y="148"/>
                      <a:pt x="3" y="144"/>
                    </a:cubicBezTo>
                    <a:cubicBezTo>
                      <a:pt x="4" y="142"/>
                      <a:pt x="6" y="141"/>
                      <a:pt x="8" y="142"/>
                    </a:cubicBezTo>
                    <a:cubicBezTo>
                      <a:pt x="20" y="120"/>
                      <a:pt x="31" y="98"/>
                      <a:pt x="43" y="76"/>
                    </a:cubicBezTo>
                    <a:cubicBezTo>
                      <a:pt x="46" y="71"/>
                      <a:pt x="43" y="67"/>
                      <a:pt x="42" y="63"/>
                    </a:cubicBezTo>
                    <a:cubicBezTo>
                      <a:pt x="44" y="60"/>
                      <a:pt x="46" y="57"/>
                      <a:pt x="50" y="58"/>
                    </a:cubicBezTo>
                    <a:cubicBezTo>
                      <a:pt x="55" y="64"/>
                      <a:pt x="55" y="56"/>
                      <a:pt x="55" y="55"/>
                    </a:cubicBezTo>
                    <a:cubicBezTo>
                      <a:pt x="67" y="38"/>
                      <a:pt x="80" y="22"/>
                      <a:pt x="94" y="7"/>
                    </a:cubicBezTo>
                    <a:cubicBezTo>
                      <a:pt x="96" y="5"/>
                      <a:pt x="98" y="0"/>
                      <a:pt x="103" y="0"/>
                    </a:cubicBezTo>
                    <a:cubicBezTo>
                      <a:pt x="92" y="15"/>
                      <a:pt x="81" y="29"/>
                      <a:pt x="69" y="44"/>
                    </a:cubicBezTo>
                    <a:cubicBezTo>
                      <a:pt x="65" y="49"/>
                      <a:pt x="67" y="50"/>
                      <a:pt x="72" y="51"/>
                    </a:cubicBezTo>
                    <a:cubicBezTo>
                      <a:pt x="70" y="59"/>
                      <a:pt x="63" y="57"/>
                      <a:pt x="58" y="60"/>
                    </a:cubicBezTo>
                    <a:cubicBezTo>
                      <a:pt x="43" y="85"/>
                      <a:pt x="30" y="110"/>
                      <a:pt x="18" y="135"/>
                    </a:cubicBezTo>
                    <a:cubicBezTo>
                      <a:pt x="14" y="145"/>
                      <a:pt x="10" y="154"/>
                      <a:pt x="9" y="165"/>
                    </a:cubicBezTo>
                    <a:close/>
                  </a:path>
                </a:pathLst>
              </a:custGeom>
              <a:solidFill>
                <a:srgbClr val="2E1A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38" name="Freeform 204">
                <a:extLst>
                  <a:ext uri="{FF2B5EF4-FFF2-40B4-BE49-F238E27FC236}">
                    <a16:creationId xmlns:a16="http://schemas.microsoft.com/office/drawing/2014/main" id="{12BD551A-1C61-45F2-9631-1B86027BD7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6787" y="3387725"/>
                <a:ext cx="134938" cy="158750"/>
              </a:xfrm>
              <a:custGeom>
                <a:avLst/>
                <a:gdLst>
                  <a:gd name="T0" fmla="*/ 0 w 36"/>
                  <a:gd name="T1" fmla="*/ 4 h 42"/>
                  <a:gd name="T2" fmla="*/ 5 w 36"/>
                  <a:gd name="T3" fmla="*/ 1 h 42"/>
                  <a:gd name="T4" fmla="*/ 36 w 36"/>
                  <a:gd name="T5" fmla="*/ 14 h 42"/>
                  <a:gd name="T6" fmla="*/ 9 w 36"/>
                  <a:gd name="T7" fmla="*/ 42 h 42"/>
                  <a:gd name="T8" fmla="*/ 0 w 36"/>
                  <a:gd name="T9" fmla="*/ 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2">
                    <a:moveTo>
                      <a:pt x="0" y="4"/>
                    </a:moveTo>
                    <a:cubicBezTo>
                      <a:pt x="1" y="2"/>
                      <a:pt x="1" y="0"/>
                      <a:pt x="5" y="1"/>
                    </a:cubicBezTo>
                    <a:cubicBezTo>
                      <a:pt x="15" y="6"/>
                      <a:pt x="26" y="10"/>
                      <a:pt x="36" y="14"/>
                    </a:cubicBezTo>
                    <a:cubicBezTo>
                      <a:pt x="25" y="21"/>
                      <a:pt x="18" y="33"/>
                      <a:pt x="9" y="42"/>
                    </a:cubicBezTo>
                    <a:cubicBezTo>
                      <a:pt x="6" y="29"/>
                      <a:pt x="5" y="16"/>
                      <a:pt x="0" y="4"/>
                    </a:cubicBezTo>
                    <a:close/>
                  </a:path>
                </a:pathLst>
              </a:custGeom>
              <a:solidFill>
                <a:srgbClr val="BB58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" name="Freeform 411">
                <a:extLst>
                  <a:ext uri="{FF2B5EF4-FFF2-40B4-BE49-F238E27FC236}">
                    <a16:creationId xmlns:a16="http://schemas.microsoft.com/office/drawing/2014/main" id="{A5146A26-CC0B-43C2-AEED-44A629C429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3113" y="4060825"/>
                <a:ext cx="185738" cy="90488"/>
              </a:xfrm>
              <a:custGeom>
                <a:avLst/>
                <a:gdLst>
                  <a:gd name="T0" fmla="*/ 0 w 49"/>
                  <a:gd name="T1" fmla="*/ 8 h 24"/>
                  <a:gd name="T2" fmla="*/ 32 w 49"/>
                  <a:gd name="T3" fmla="*/ 0 h 24"/>
                  <a:gd name="T4" fmla="*/ 46 w 49"/>
                  <a:gd name="T5" fmla="*/ 16 h 24"/>
                  <a:gd name="T6" fmla="*/ 16 w 49"/>
                  <a:gd name="T7" fmla="*/ 17 h 24"/>
                  <a:gd name="T8" fmla="*/ 0 w 49"/>
                  <a:gd name="T9" fmla="*/ 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9" h="24">
                    <a:moveTo>
                      <a:pt x="0" y="8"/>
                    </a:moveTo>
                    <a:cubicBezTo>
                      <a:pt x="10" y="0"/>
                      <a:pt x="21" y="0"/>
                      <a:pt x="32" y="0"/>
                    </a:cubicBezTo>
                    <a:cubicBezTo>
                      <a:pt x="39" y="0"/>
                      <a:pt x="49" y="3"/>
                      <a:pt x="46" y="16"/>
                    </a:cubicBezTo>
                    <a:cubicBezTo>
                      <a:pt x="36" y="23"/>
                      <a:pt x="26" y="24"/>
                      <a:pt x="16" y="17"/>
                    </a:cubicBezTo>
                    <a:cubicBezTo>
                      <a:pt x="11" y="14"/>
                      <a:pt x="4" y="14"/>
                      <a:pt x="0" y="8"/>
                    </a:cubicBezTo>
                    <a:close/>
                  </a:path>
                </a:pathLst>
              </a:custGeom>
              <a:solidFill>
                <a:srgbClr val="8E97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" name="Freeform 412">
                <a:extLst>
                  <a:ext uri="{FF2B5EF4-FFF2-40B4-BE49-F238E27FC236}">
                    <a16:creationId xmlns:a16="http://schemas.microsoft.com/office/drawing/2014/main" id="{7AB6737A-5999-4A98-A526-53F4097E78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9938" y="4135438"/>
                <a:ext cx="117475" cy="103188"/>
              </a:xfrm>
              <a:custGeom>
                <a:avLst/>
                <a:gdLst>
                  <a:gd name="T0" fmla="*/ 27 w 31"/>
                  <a:gd name="T1" fmla="*/ 23 h 27"/>
                  <a:gd name="T2" fmla="*/ 8 w 31"/>
                  <a:gd name="T3" fmla="*/ 23 h 27"/>
                  <a:gd name="T4" fmla="*/ 7 w 31"/>
                  <a:gd name="T5" fmla="*/ 12 h 27"/>
                  <a:gd name="T6" fmla="*/ 8 w 31"/>
                  <a:gd name="T7" fmla="*/ 8 h 27"/>
                  <a:gd name="T8" fmla="*/ 28 w 31"/>
                  <a:gd name="T9" fmla="*/ 10 h 27"/>
                  <a:gd name="T10" fmla="*/ 27 w 31"/>
                  <a:gd name="T11" fmla="*/ 2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27">
                    <a:moveTo>
                      <a:pt x="27" y="23"/>
                    </a:moveTo>
                    <a:cubicBezTo>
                      <a:pt x="21" y="27"/>
                      <a:pt x="14" y="24"/>
                      <a:pt x="8" y="23"/>
                    </a:cubicBezTo>
                    <a:cubicBezTo>
                      <a:pt x="0" y="21"/>
                      <a:pt x="9" y="15"/>
                      <a:pt x="7" y="12"/>
                    </a:cubicBezTo>
                    <a:cubicBezTo>
                      <a:pt x="7" y="11"/>
                      <a:pt x="7" y="9"/>
                      <a:pt x="8" y="8"/>
                    </a:cubicBezTo>
                    <a:cubicBezTo>
                      <a:pt x="17" y="0"/>
                      <a:pt x="20" y="1"/>
                      <a:pt x="28" y="10"/>
                    </a:cubicBezTo>
                    <a:cubicBezTo>
                      <a:pt x="31" y="14"/>
                      <a:pt x="22" y="19"/>
                      <a:pt x="27" y="23"/>
                    </a:cubicBezTo>
                    <a:close/>
                  </a:path>
                </a:pathLst>
              </a:custGeom>
              <a:solidFill>
                <a:srgbClr val="818C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" name="Freeform 413">
                <a:extLst>
                  <a:ext uri="{FF2B5EF4-FFF2-40B4-BE49-F238E27FC236}">
                    <a16:creationId xmlns:a16="http://schemas.microsoft.com/office/drawing/2014/main" id="{28709102-BABB-4475-9E52-11EA515DDD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713" y="4086225"/>
                <a:ext cx="123825" cy="73025"/>
              </a:xfrm>
              <a:custGeom>
                <a:avLst/>
                <a:gdLst>
                  <a:gd name="T0" fmla="*/ 7 w 33"/>
                  <a:gd name="T1" fmla="*/ 1 h 19"/>
                  <a:gd name="T2" fmla="*/ 25 w 33"/>
                  <a:gd name="T3" fmla="*/ 6 h 19"/>
                  <a:gd name="T4" fmla="*/ 31 w 33"/>
                  <a:gd name="T5" fmla="*/ 15 h 19"/>
                  <a:gd name="T6" fmla="*/ 21 w 33"/>
                  <a:gd name="T7" fmla="*/ 17 h 19"/>
                  <a:gd name="T8" fmla="*/ 12 w 33"/>
                  <a:gd name="T9" fmla="*/ 16 h 19"/>
                  <a:gd name="T10" fmla="*/ 0 w 33"/>
                  <a:gd name="T11" fmla="*/ 9 h 19"/>
                  <a:gd name="T12" fmla="*/ 7 w 33"/>
                  <a:gd name="T13" fmla="*/ 1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" h="19">
                    <a:moveTo>
                      <a:pt x="7" y="1"/>
                    </a:moveTo>
                    <a:cubicBezTo>
                      <a:pt x="14" y="0"/>
                      <a:pt x="19" y="5"/>
                      <a:pt x="25" y="6"/>
                    </a:cubicBezTo>
                    <a:cubicBezTo>
                      <a:pt x="28" y="8"/>
                      <a:pt x="33" y="10"/>
                      <a:pt x="31" y="15"/>
                    </a:cubicBezTo>
                    <a:cubicBezTo>
                      <a:pt x="29" y="19"/>
                      <a:pt x="24" y="17"/>
                      <a:pt x="21" y="17"/>
                    </a:cubicBezTo>
                    <a:cubicBezTo>
                      <a:pt x="18" y="18"/>
                      <a:pt x="14" y="18"/>
                      <a:pt x="12" y="16"/>
                    </a:cubicBezTo>
                    <a:cubicBezTo>
                      <a:pt x="7" y="14"/>
                      <a:pt x="2" y="14"/>
                      <a:pt x="0" y="9"/>
                    </a:cubicBezTo>
                    <a:cubicBezTo>
                      <a:pt x="0" y="4"/>
                      <a:pt x="4" y="2"/>
                      <a:pt x="7" y="1"/>
                    </a:cubicBezTo>
                    <a:close/>
                  </a:path>
                </a:pathLst>
              </a:custGeom>
              <a:solidFill>
                <a:srgbClr val="8C98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" name="Freeform 414">
                <a:extLst>
                  <a:ext uri="{FF2B5EF4-FFF2-40B4-BE49-F238E27FC236}">
                    <a16:creationId xmlns:a16="http://schemas.microsoft.com/office/drawing/2014/main" id="{011C87CD-F44D-4F71-9534-006D2F5CB9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5813" y="4110038"/>
                <a:ext cx="161925" cy="104775"/>
              </a:xfrm>
              <a:custGeom>
                <a:avLst/>
                <a:gdLst>
                  <a:gd name="T0" fmla="*/ 1 w 43"/>
                  <a:gd name="T1" fmla="*/ 8 h 28"/>
                  <a:gd name="T2" fmla="*/ 9 w 43"/>
                  <a:gd name="T3" fmla="*/ 10 h 28"/>
                  <a:gd name="T4" fmla="*/ 19 w 43"/>
                  <a:gd name="T5" fmla="*/ 8 h 28"/>
                  <a:gd name="T6" fmla="*/ 15 w 43"/>
                  <a:gd name="T7" fmla="*/ 0 h 28"/>
                  <a:gd name="T8" fmla="*/ 43 w 43"/>
                  <a:gd name="T9" fmla="*/ 3 h 28"/>
                  <a:gd name="T10" fmla="*/ 43 w 43"/>
                  <a:gd name="T11" fmla="*/ 3 h 28"/>
                  <a:gd name="T12" fmla="*/ 35 w 43"/>
                  <a:gd name="T13" fmla="*/ 25 h 28"/>
                  <a:gd name="T14" fmla="*/ 31 w 43"/>
                  <a:gd name="T15" fmla="*/ 25 h 28"/>
                  <a:gd name="T16" fmla="*/ 30 w 43"/>
                  <a:gd name="T17" fmla="*/ 16 h 28"/>
                  <a:gd name="T18" fmla="*/ 23 w 43"/>
                  <a:gd name="T19" fmla="*/ 18 h 28"/>
                  <a:gd name="T20" fmla="*/ 3 w 43"/>
                  <a:gd name="T21" fmla="*/ 19 h 28"/>
                  <a:gd name="T22" fmla="*/ 0 w 43"/>
                  <a:gd name="T23" fmla="*/ 15 h 28"/>
                  <a:gd name="T24" fmla="*/ 0 w 43"/>
                  <a:gd name="T25" fmla="*/ 10 h 28"/>
                  <a:gd name="T26" fmla="*/ 0 w 43"/>
                  <a:gd name="T27" fmla="*/ 9 h 28"/>
                  <a:gd name="T28" fmla="*/ 1 w 43"/>
                  <a:gd name="T29" fmla="*/ 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3" h="28">
                    <a:moveTo>
                      <a:pt x="1" y="8"/>
                    </a:moveTo>
                    <a:cubicBezTo>
                      <a:pt x="3" y="9"/>
                      <a:pt x="6" y="10"/>
                      <a:pt x="9" y="10"/>
                    </a:cubicBezTo>
                    <a:cubicBezTo>
                      <a:pt x="12" y="10"/>
                      <a:pt x="17" y="12"/>
                      <a:pt x="19" y="8"/>
                    </a:cubicBezTo>
                    <a:cubicBezTo>
                      <a:pt x="21" y="5"/>
                      <a:pt x="15" y="3"/>
                      <a:pt x="15" y="0"/>
                    </a:cubicBezTo>
                    <a:cubicBezTo>
                      <a:pt x="23" y="9"/>
                      <a:pt x="33" y="4"/>
                      <a:pt x="43" y="3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42" y="11"/>
                      <a:pt x="41" y="19"/>
                      <a:pt x="35" y="25"/>
                    </a:cubicBezTo>
                    <a:cubicBezTo>
                      <a:pt x="34" y="28"/>
                      <a:pt x="33" y="26"/>
                      <a:pt x="31" y="25"/>
                    </a:cubicBezTo>
                    <a:cubicBezTo>
                      <a:pt x="27" y="23"/>
                      <a:pt x="31" y="19"/>
                      <a:pt x="30" y="16"/>
                    </a:cubicBezTo>
                    <a:cubicBezTo>
                      <a:pt x="27" y="15"/>
                      <a:pt x="25" y="18"/>
                      <a:pt x="23" y="18"/>
                    </a:cubicBezTo>
                    <a:cubicBezTo>
                      <a:pt x="16" y="9"/>
                      <a:pt x="9" y="13"/>
                      <a:pt x="3" y="19"/>
                    </a:cubicBezTo>
                    <a:cubicBezTo>
                      <a:pt x="1" y="18"/>
                      <a:pt x="0" y="17"/>
                      <a:pt x="0" y="15"/>
                    </a:cubicBezTo>
                    <a:cubicBezTo>
                      <a:pt x="0" y="13"/>
                      <a:pt x="0" y="12"/>
                      <a:pt x="0" y="10"/>
                    </a:cubicBezTo>
                    <a:cubicBezTo>
                      <a:pt x="0" y="10"/>
                      <a:pt x="0" y="9"/>
                      <a:pt x="0" y="9"/>
                    </a:cubicBezTo>
                    <a:cubicBezTo>
                      <a:pt x="0" y="8"/>
                      <a:pt x="0" y="8"/>
                      <a:pt x="1" y="8"/>
                    </a:cubicBezTo>
                    <a:close/>
                  </a:path>
                </a:pathLst>
              </a:custGeom>
              <a:solidFill>
                <a:srgbClr val="3F47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6" name="Freeform 415">
                <a:extLst>
                  <a:ext uri="{FF2B5EF4-FFF2-40B4-BE49-F238E27FC236}">
                    <a16:creationId xmlns:a16="http://schemas.microsoft.com/office/drawing/2014/main" id="{601D43F7-0BFB-48F5-8A19-C3D45B1DBE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9150" y="4135438"/>
                <a:ext cx="109538" cy="87313"/>
              </a:xfrm>
              <a:custGeom>
                <a:avLst/>
                <a:gdLst>
                  <a:gd name="T0" fmla="*/ 14 w 29"/>
                  <a:gd name="T1" fmla="*/ 11 h 23"/>
                  <a:gd name="T2" fmla="*/ 16 w 29"/>
                  <a:gd name="T3" fmla="*/ 7 h 23"/>
                  <a:gd name="T4" fmla="*/ 25 w 29"/>
                  <a:gd name="T5" fmla="*/ 2 h 23"/>
                  <a:gd name="T6" fmla="*/ 25 w 29"/>
                  <a:gd name="T7" fmla="*/ 12 h 23"/>
                  <a:gd name="T8" fmla="*/ 22 w 29"/>
                  <a:gd name="T9" fmla="*/ 18 h 23"/>
                  <a:gd name="T10" fmla="*/ 14 w 29"/>
                  <a:gd name="T11" fmla="*/ 23 h 23"/>
                  <a:gd name="T12" fmla="*/ 14 w 29"/>
                  <a:gd name="T13" fmla="*/ 1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23">
                    <a:moveTo>
                      <a:pt x="14" y="11"/>
                    </a:moveTo>
                    <a:cubicBezTo>
                      <a:pt x="15" y="10"/>
                      <a:pt x="15" y="8"/>
                      <a:pt x="16" y="7"/>
                    </a:cubicBezTo>
                    <a:cubicBezTo>
                      <a:pt x="18" y="3"/>
                      <a:pt x="22" y="0"/>
                      <a:pt x="25" y="2"/>
                    </a:cubicBezTo>
                    <a:cubicBezTo>
                      <a:pt x="29" y="4"/>
                      <a:pt x="26" y="8"/>
                      <a:pt x="25" y="12"/>
                    </a:cubicBezTo>
                    <a:cubicBezTo>
                      <a:pt x="24" y="14"/>
                      <a:pt x="23" y="16"/>
                      <a:pt x="22" y="18"/>
                    </a:cubicBezTo>
                    <a:cubicBezTo>
                      <a:pt x="20" y="22"/>
                      <a:pt x="18" y="23"/>
                      <a:pt x="14" y="23"/>
                    </a:cubicBezTo>
                    <a:cubicBezTo>
                      <a:pt x="0" y="20"/>
                      <a:pt x="16" y="15"/>
                      <a:pt x="14" y="11"/>
                    </a:cubicBezTo>
                    <a:close/>
                  </a:path>
                </a:pathLst>
              </a:custGeom>
              <a:solidFill>
                <a:srgbClr val="939EA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7" name="Freeform 416">
                <a:extLst>
                  <a:ext uri="{FF2B5EF4-FFF2-40B4-BE49-F238E27FC236}">
                    <a16:creationId xmlns:a16="http://schemas.microsoft.com/office/drawing/2014/main" id="{C727DE72-A138-4657-87C1-2D55DA3358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838" y="4165600"/>
                <a:ext cx="65088" cy="61913"/>
              </a:xfrm>
              <a:custGeom>
                <a:avLst/>
                <a:gdLst>
                  <a:gd name="T0" fmla="*/ 14 w 17"/>
                  <a:gd name="T1" fmla="*/ 0 h 16"/>
                  <a:gd name="T2" fmla="*/ 17 w 17"/>
                  <a:gd name="T3" fmla="*/ 4 h 16"/>
                  <a:gd name="T4" fmla="*/ 17 w 17"/>
                  <a:gd name="T5" fmla="*/ 4 h 16"/>
                  <a:gd name="T6" fmla="*/ 0 w 17"/>
                  <a:gd name="T7" fmla="*/ 8 h 16"/>
                  <a:gd name="T8" fmla="*/ 14 w 17"/>
                  <a:gd name="T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16">
                    <a:moveTo>
                      <a:pt x="14" y="0"/>
                    </a:moveTo>
                    <a:cubicBezTo>
                      <a:pt x="16" y="0"/>
                      <a:pt x="17" y="2"/>
                      <a:pt x="17" y="4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2" y="10"/>
                      <a:pt x="7" y="16"/>
                      <a:pt x="0" y="8"/>
                    </a:cubicBezTo>
                    <a:cubicBezTo>
                      <a:pt x="2" y="1"/>
                      <a:pt x="8" y="0"/>
                      <a:pt x="14" y="0"/>
                    </a:cubicBezTo>
                    <a:close/>
                  </a:path>
                </a:pathLst>
              </a:custGeom>
              <a:solidFill>
                <a:srgbClr val="8994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8" name="Freeform 417">
                <a:extLst>
                  <a:ext uri="{FF2B5EF4-FFF2-40B4-BE49-F238E27FC236}">
                    <a16:creationId xmlns:a16="http://schemas.microsoft.com/office/drawing/2014/main" id="{80ABE699-44DC-4D91-AB12-EDDE77261B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0725" y="4121150"/>
                <a:ext cx="68263" cy="52388"/>
              </a:xfrm>
              <a:custGeom>
                <a:avLst/>
                <a:gdLst>
                  <a:gd name="T0" fmla="*/ 18 w 18"/>
                  <a:gd name="T1" fmla="*/ 5 h 14"/>
                  <a:gd name="T2" fmla="*/ 17 w 18"/>
                  <a:gd name="T3" fmla="*/ 7 h 14"/>
                  <a:gd name="T4" fmla="*/ 0 w 18"/>
                  <a:gd name="T5" fmla="*/ 5 h 14"/>
                  <a:gd name="T6" fmla="*/ 0 w 18"/>
                  <a:gd name="T7" fmla="*/ 5 h 14"/>
                  <a:gd name="T8" fmla="*/ 0 w 18"/>
                  <a:gd name="T9" fmla="*/ 0 h 14"/>
                  <a:gd name="T10" fmla="*/ 7 w 18"/>
                  <a:gd name="T11" fmla="*/ 0 h 14"/>
                  <a:gd name="T12" fmla="*/ 18 w 18"/>
                  <a:gd name="T13" fmla="*/ 5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4">
                    <a:moveTo>
                      <a:pt x="18" y="5"/>
                    </a:moveTo>
                    <a:cubicBezTo>
                      <a:pt x="18" y="6"/>
                      <a:pt x="17" y="7"/>
                      <a:pt x="17" y="7"/>
                    </a:cubicBezTo>
                    <a:cubicBezTo>
                      <a:pt x="10" y="14"/>
                      <a:pt x="6" y="4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3"/>
                      <a:pt x="0" y="2"/>
                      <a:pt x="0" y="0"/>
                    </a:cubicBezTo>
                    <a:cubicBezTo>
                      <a:pt x="2" y="0"/>
                      <a:pt x="5" y="0"/>
                      <a:pt x="7" y="0"/>
                    </a:cubicBezTo>
                    <a:cubicBezTo>
                      <a:pt x="11" y="0"/>
                      <a:pt x="15" y="2"/>
                      <a:pt x="18" y="5"/>
                    </a:cubicBezTo>
                    <a:close/>
                  </a:path>
                </a:pathLst>
              </a:custGeom>
              <a:solidFill>
                <a:srgbClr val="959F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9" name="Freeform 418">
                <a:extLst>
                  <a:ext uri="{FF2B5EF4-FFF2-40B4-BE49-F238E27FC236}">
                    <a16:creationId xmlns:a16="http://schemas.microsoft.com/office/drawing/2014/main" id="{A19E6B1D-5867-4FB3-ADBD-7C6CA12BF7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2813" y="4121150"/>
                <a:ext cx="57150" cy="82550"/>
              </a:xfrm>
              <a:custGeom>
                <a:avLst/>
                <a:gdLst>
                  <a:gd name="T0" fmla="*/ 1 w 15"/>
                  <a:gd name="T1" fmla="*/ 22 h 22"/>
                  <a:gd name="T2" fmla="*/ 9 w 15"/>
                  <a:gd name="T3" fmla="*/ 0 h 22"/>
                  <a:gd name="T4" fmla="*/ 1 w 15"/>
                  <a:gd name="T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22">
                    <a:moveTo>
                      <a:pt x="1" y="22"/>
                    </a:moveTo>
                    <a:cubicBezTo>
                      <a:pt x="5" y="15"/>
                      <a:pt x="0" y="6"/>
                      <a:pt x="9" y="0"/>
                    </a:cubicBezTo>
                    <a:cubicBezTo>
                      <a:pt x="15" y="11"/>
                      <a:pt x="9" y="17"/>
                      <a:pt x="1" y="22"/>
                    </a:cubicBezTo>
                    <a:close/>
                  </a:path>
                </a:pathLst>
              </a:custGeom>
              <a:solidFill>
                <a:srgbClr val="949C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0" name="Freeform 419">
                <a:extLst>
                  <a:ext uri="{FF2B5EF4-FFF2-40B4-BE49-F238E27FC236}">
                    <a16:creationId xmlns:a16="http://schemas.microsoft.com/office/drawing/2014/main" id="{70876E61-4ABE-4292-96CE-DA57815974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2625" y="4132263"/>
                <a:ext cx="42863" cy="49213"/>
              </a:xfrm>
              <a:custGeom>
                <a:avLst/>
                <a:gdLst>
                  <a:gd name="T0" fmla="*/ 10 w 11"/>
                  <a:gd name="T1" fmla="*/ 2 h 13"/>
                  <a:gd name="T2" fmla="*/ 0 w 11"/>
                  <a:gd name="T3" fmla="*/ 7 h 13"/>
                  <a:gd name="T4" fmla="*/ 10 w 11"/>
                  <a:gd name="T5" fmla="*/ 2 h 13"/>
                  <a:gd name="T6" fmla="*/ 10 w 11"/>
                  <a:gd name="T7" fmla="*/ 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13">
                    <a:moveTo>
                      <a:pt x="10" y="2"/>
                    </a:moveTo>
                    <a:cubicBezTo>
                      <a:pt x="11" y="13"/>
                      <a:pt x="2" y="2"/>
                      <a:pt x="0" y="7"/>
                    </a:cubicBezTo>
                    <a:cubicBezTo>
                      <a:pt x="1" y="0"/>
                      <a:pt x="6" y="2"/>
                      <a:pt x="10" y="2"/>
                    </a:cubicBezTo>
                    <a:cubicBezTo>
                      <a:pt x="10" y="2"/>
                      <a:pt x="10" y="2"/>
                      <a:pt x="10" y="2"/>
                    </a:cubicBezTo>
                    <a:close/>
                  </a:path>
                </a:pathLst>
              </a:custGeom>
              <a:solidFill>
                <a:srgbClr val="858B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1" name="Freeform 420">
                <a:extLst>
                  <a:ext uri="{FF2B5EF4-FFF2-40B4-BE49-F238E27FC236}">
                    <a16:creationId xmlns:a16="http://schemas.microsoft.com/office/drawing/2014/main" id="{11B1A77B-962D-429C-83CD-A5D0270CAC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30288" y="3244850"/>
                <a:ext cx="128588" cy="120650"/>
              </a:xfrm>
              <a:custGeom>
                <a:avLst/>
                <a:gdLst>
                  <a:gd name="T0" fmla="*/ 3 w 34"/>
                  <a:gd name="T1" fmla="*/ 0 h 32"/>
                  <a:gd name="T2" fmla="*/ 28 w 34"/>
                  <a:gd name="T3" fmla="*/ 32 h 32"/>
                  <a:gd name="T4" fmla="*/ 11 w 34"/>
                  <a:gd name="T5" fmla="*/ 25 h 32"/>
                  <a:gd name="T6" fmla="*/ 10 w 34"/>
                  <a:gd name="T7" fmla="*/ 22 h 32"/>
                  <a:gd name="T8" fmla="*/ 4 w 34"/>
                  <a:gd name="T9" fmla="*/ 9 h 32"/>
                  <a:gd name="T10" fmla="*/ 3 w 34"/>
                  <a:gd name="T1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" h="32">
                    <a:moveTo>
                      <a:pt x="3" y="0"/>
                    </a:moveTo>
                    <a:cubicBezTo>
                      <a:pt x="27" y="0"/>
                      <a:pt x="34" y="9"/>
                      <a:pt x="28" y="32"/>
                    </a:cubicBezTo>
                    <a:cubicBezTo>
                      <a:pt x="21" y="32"/>
                      <a:pt x="15" y="31"/>
                      <a:pt x="11" y="25"/>
                    </a:cubicBezTo>
                    <a:cubicBezTo>
                      <a:pt x="11" y="24"/>
                      <a:pt x="10" y="23"/>
                      <a:pt x="10" y="22"/>
                    </a:cubicBezTo>
                    <a:cubicBezTo>
                      <a:pt x="8" y="17"/>
                      <a:pt x="10" y="11"/>
                      <a:pt x="4" y="9"/>
                    </a:cubicBezTo>
                    <a:cubicBezTo>
                      <a:pt x="1" y="8"/>
                      <a:pt x="0" y="3"/>
                      <a:pt x="3" y="0"/>
                    </a:cubicBezTo>
                    <a:close/>
                  </a:path>
                </a:pathLst>
              </a:custGeom>
              <a:solidFill>
                <a:srgbClr val="A953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2" name="Freeform 421">
                <a:extLst>
                  <a:ext uri="{FF2B5EF4-FFF2-40B4-BE49-F238E27FC236}">
                    <a16:creationId xmlns:a16="http://schemas.microsoft.com/office/drawing/2014/main" id="{51D3C832-E698-4BBF-9DEE-4BC313CE4A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6925" y="3135313"/>
                <a:ext cx="82550" cy="131763"/>
              </a:xfrm>
              <a:custGeom>
                <a:avLst/>
                <a:gdLst>
                  <a:gd name="T0" fmla="*/ 10 w 22"/>
                  <a:gd name="T1" fmla="*/ 2 h 35"/>
                  <a:gd name="T2" fmla="*/ 19 w 22"/>
                  <a:gd name="T3" fmla="*/ 19 h 35"/>
                  <a:gd name="T4" fmla="*/ 10 w 22"/>
                  <a:gd name="T5" fmla="*/ 35 h 35"/>
                  <a:gd name="T6" fmla="*/ 3 w 22"/>
                  <a:gd name="T7" fmla="*/ 5 h 35"/>
                  <a:gd name="T8" fmla="*/ 10 w 22"/>
                  <a:gd name="T9" fmla="*/ 2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35">
                    <a:moveTo>
                      <a:pt x="10" y="2"/>
                    </a:moveTo>
                    <a:cubicBezTo>
                      <a:pt x="22" y="3"/>
                      <a:pt x="20" y="12"/>
                      <a:pt x="19" y="19"/>
                    </a:cubicBezTo>
                    <a:cubicBezTo>
                      <a:pt x="19" y="25"/>
                      <a:pt x="15" y="31"/>
                      <a:pt x="10" y="35"/>
                    </a:cubicBezTo>
                    <a:cubicBezTo>
                      <a:pt x="0" y="27"/>
                      <a:pt x="4" y="15"/>
                      <a:pt x="3" y="5"/>
                    </a:cubicBezTo>
                    <a:cubicBezTo>
                      <a:pt x="4" y="2"/>
                      <a:pt x="7" y="0"/>
                      <a:pt x="10" y="2"/>
                    </a:cubicBezTo>
                    <a:close/>
                  </a:path>
                </a:pathLst>
              </a:custGeom>
              <a:solidFill>
                <a:srgbClr val="BA7A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" name="Freeform 422">
                <a:extLst>
                  <a:ext uri="{FF2B5EF4-FFF2-40B4-BE49-F238E27FC236}">
                    <a16:creationId xmlns:a16="http://schemas.microsoft.com/office/drawing/2014/main" id="{E6101336-1E88-4A24-8D77-3AE97545D5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8688" y="3209925"/>
                <a:ext cx="74613" cy="139700"/>
              </a:xfrm>
              <a:custGeom>
                <a:avLst/>
                <a:gdLst>
                  <a:gd name="T0" fmla="*/ 10 w 20"/>
                  <a:gd name="T1" fmla="*/ 37 h 37"/>
                  <a:gd name="T2" fmla="*/ 7 w 20"/>
                  <a:gd name="T3" fmla="*/ 8 h 37"/>
                  <a:gd name="T4" fmla="*/ 20 w 20"/>
                  <a:gd name="T5" fmla="*/ 9 h 37"/>
                  <a:gd name="T6" fmla="*/ 15 w 20"/>
                  <a:gd name="T7" fmla="*/ 32 h 37"/>
                  <a:gd name="T8" fmla="*/ 10 w 20"/>
                  <a:gd name="T9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37">
                    <a:moveTo>
                      <a:pt x="10" y="37"/>
                    </a:moveTo>
                    <a:cubicBezTo>
                      <a:pt x="2" y="28"/>
                      <a:pt x="0" y="18"/>
                      <a:pt x="7" y="8"/>
                    </a:cubicBezTo>
                    <a:cubicBezTo>
                      <a:pt x="12" y="0"/>
                      <a:pt x="16" y="0"/>
                      <a:pt x="20" y="9"/>
                    </a:cubicBezTo>
                    <a:cubicBezTo>
                      <a:pt x="19" y="17"/>
                      <a:pt x="15" y="24"/>
                      <a:pt x="15" y="32"/>
                    </a:cubicBezTo>
                    <a:cubicBezTo>
                      <a:pt x="15" y="34"/>
                      <a:pt x="14" y="37"/>
                      <a:pt x="10" y="37"/>
                    </a:cubicBezTo>
                    <a:close/>
                  </a:path>
                </a:pathLst>
              </a:custGeom>
              <a:solidFill>
                <a:srgbClr val="AF66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" name="Freeform 423">
                <a:extLst>
                  <a:ext uri="{FF2B5EF4-FFF2-40B4-BE49-F238E27FC236}">
                    <a16:creationId xmlns:a16="http://schemas.microsoft.com/office/drawing/2014/main" id="{F48D4DEC-E70C-43E2-86EC-369628E63F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9963" y="3255963"/>
                <a:ext cx="74613" cy="123825"/>
              </a:xfrm>
              <a:custGeom>
                <a:avLst/>
                <a:gdLst>
                  <a:gd name="T0" fmla="*/ 11 w 20"/>
                  <a:gd name="T1" fmla="*/ 0 h 33"/>
                  <a:gd name="T2" fmla="*/ 16 w 20"/>
                  <a:gd name="T3" fmla="*/ 3 h 33"/>
                  <a:gd name="T4" fmla="*/ 9 w 20"/>
                  <a:gd name="T5" fmla="*/ 33 h 33"/>
                  <a:gd name="T6" fmla="*/ 4 w 20"/>
                  <a:gd name="T7" fmla="*/ 29 h 33"/>
                  <a:gd name="T8" fmla="*/ 11 w 20"/>
                  <a:gd name="T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33">
                    <a:moveTo>
                      <a:pt x="11" y="0"/>
                    </a:moveTo>
                    <a:cubicBezTo>
                      <a:pt x="13" y="1"/>
                      <a:pt x="15" y="2"/>
                      <a:pt x="16" y="3"/>
                    </a:cubicBezTo>
                    <a:cubicBezTo>
                      <a:pt x="20" y="13"/>
                      <a:pt x="17" y="25"/>
                      <a:pt x="9" y="33"/>
                    </a:cubicBezTo>
                    <a:cubicBezTo>
                      <a:pt x="7" y="32"/>
                      <a:pt x="5" y="31"/>
                      <a:pt x="4" y="29"/>
                    </a:cubicBezTo>
                    <a:cubicBezTo>
                      <a:pt x="2" y="18"/>
                      <a:pt x="0" y="7"/>
                      <a:pt x="11" y="0"/>
                    </a:cubicBezTo>
                    <a:close/>
                  </a:path>
                </a:pathLst>
              </a:custGeom>
              <a:solidFill>
                <a:srgbClr val="B357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" name="Freeform 424">
                <a:extLst>
                  <a:ext uri="{FF2B5EF4-FFF2-40B4-BE49-F238E27FC236}">
                    <a16:creationId xmlns:a16="http://schemas.microsoft.com/office/drawing/2014/main" id="{5585386C-F214-40E3-B54F-D9C817BD85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79475" y="3141663"/>
                <a:ext cx="93663" cy="103188"/>
              </a:xfrm>
              <a:custGeom>
                <a:avLst/>
                <a:gdLst>
                  <a:gd name="T0" fmla="*/ 12 w 25"/>
                  <a:gd name="T1" fmla="*/ 27 h 27"/>
                  <a:gd name="T2" fmla="*/ 0 w 25"/>
                  <a:gd name="T3" fmla="*/ 0 h 27"/>
                  <a:gd name="T4" fmla="*/ 12 w 25"/>
                  <a:gd name="T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" h="27">
                    <a:moveTo>
                      <a:pt x="12" y="27"/>
                    </a:moveTo>
                    <a:cubicBezTo>
                      <a:pt x="8" y="18"/>
                      <a:pt x="4" y="9"/>
                      <a:pt x="0" y="0"/>
                    </a:cubicBezTo>
                    <a:cubicBezTo>
                      <a:pt x="24" y="11"/>
                      <a:pt x="25" y="13"/>
                      <a:pt x="12" y="27"/>
                    </a:cubicBezTo>
                    <a:close/>
                  </a:path>
                </a:pathLst>
              </a:custGeom>
              <a:solidFill>
                <a:srgbClr val="A76E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" name="Freeform 425">
                <a:extLst>
                  <a:ext uri="{FF2B5EF4-FFF2-40B4-BE49-F238E27FC236}">
                    <a16:creationId xmlns:a16="http://schemas.microsoft.com/office/drawing/2014/main" id="{548E5943-C7BD-4E7C-89B6-72CA2AAB86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175" y="3294063"/>
                <a:ext cx="68263" cy="101600"/>
              </a:xfrm>
              <a:custGeom>
                <a:avLst/>
                <a:gdLst>
                  <a:gd name="T0" fmla="*/ 6 w 18"/>
                  <a:gd name="T1" fmla="*/ 27 h 27"/>
                  <a:gd name="T2" fmla="*/ 1 w 18"/>
                  <a:gd name="T3" fmla="*/ 24 h 27"/>
                  <a:gd name="T4" fmla="*/ 1 w 18"/>
                  <a:gd name="T5" fmla="*/ 13 h 27"/>
                  <a:gd name="T6" fmla="*/ 8 w 18"/>
                  <a:gd name="T7" fmla="*/ 1 h 27"/>
                  <a:gd name="T8" fmla="*/ 16 w 18"/>
                  <a:gd name="T9" fmla="*/ 10 h 27"/>
                  <a:gd name="T10" fmla="*/ 16 w 18"/>
                  <a:gd name="T11" fmla="*/ 9 h 27"/>
                  <a:gd name="T12" fmla="*/ 6 w 18"/>
                  <a:gd name="T13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27">
                    <a:moveTo>
                      <a:pt x="6" y="27"/>
                    </a:moveTo>
                    <a:cubicBezTo>
                      <a:pt x="4" y="26"/>
                      <a:pt x="2" y="25"/>
                      <a:pt x="1" y="24"/>
                    </a:cubicBezTo>
                    <a:cubicBezTo>
                      <a:pt x="0" y="21"/>
                      <a:pt x="1" y="17"/>
                      <a:pt x="1" y="13"/>
                    </a:cubicBezTo>
                    <a:cubicBezTo>
                      <a:pt x="2" y="8"/>
                      <a:pt x="3" y="2"/>
                      <a:pt x="8" y="1"/>
                    </a:cubicBezTo>
                    <a:cubicBezTo>
                      <a:pt x="13" y="0"/>
                      <a:pt x="13" y="7"/>
                      <a:pt x="16" y="10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8" y="23"/>
                      <a:pt x="16" y="26"/>
                      <a:pt x="6" y="27"/>
                    </a:cubicBezTo>
                    <a:close/>
                  </a:path>
                </a:pathLst>
              </a:custGeom>
              <a:solidFill>
                <a:srgbClr val="B6583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" name="Freeform 426">
                <a:extLst>
                  <a:ext uri="{FF2B5EF4-FFF2-40B4-BE49-F238E27FC236}">
                    <a16:creationId xmlns:a16="http://schemas.microsoft.com/office/drawing/2014/main" id="{84EEBD54-4CE7-4FBF-A798-FB849B73C3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713" y="3165475"/>
                <a:ext cx="74613" cy="120650"/>
              </a:xfrm>
              <a:custGeom>
                <a:avLst/>
                <a:gdLst>
                  <a:gd name="T0" fmla="*/ 15 w 20"/>
                  <a:gd name="T1" fmla="*/ 31 h 32"/>
                  <a:gd name="T2" fmla="*/ 7 w 20"/>
                  <a:gd name="T3" fmla="*/ 16 h 32"/>
                  <a:gd name="T4" fmla="*/ 10 w 20"/>
                  <a:gd name="T5" fmla="*/ 0 h 32"/>
                  <a:gd name="T6" fmla="*/ 14 w 20"/>
                  <a:gd name="T7" fmla="*/ 1 h 32"/>
                  <a:gd name="T8" fmla="*/ 15 w 20"/>
                  <a:gd name="T9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32">
                    <a:moveTo>
                      <a:pt x="15" y="31"/>
                    </a:moveTo>
                    <a:cubicBezTo>
                      <a:pt x="1" y="32"/>
                      <a:pt x="12" y="20"/>
                      <a:pt x="7" y="16"/>
                    </a:cubicBezTo>
                    <a:cubicBezTo>
                      <a:pt x="0" y="10"/>
                      <a:pt x="3" y="5"/>
                      <a:pt x="10" y="0"/>
                    </a:cubicBezTo>
                    <a:cubicBezTo>
                      <a:pt x="11" y="0"/>
                      <a:pt x="13" y="0"/>
                      <a:pt x="14" y="1"/>
                    </a:cubicBezTo>
                    <a:cubicBezTo>
                      <a:pt x="20" y="11"/>
                      <a:pt x="20" y="21"/>
                      <a:pt x="15" y="31"/>
                    </a:cubicBezTo>
                    <a:close/>
                  </a:path>
                </a:pathLst>
              </a:custGeom>
              <a:solidFill>
                <a:srgbClr val="B77B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" name="Freeform 427">
                <a:extLst>
                  <a:ext uri="{FF2B5EF4-FFF2-40B4-BE49-F238E27FC236}">
                    <a16:creationId xmlns:a16="http://schemas.microsoft.com/office/drawing/2014/main" id="{1A486A8E-A4AF-4AE8-804C-64958E2415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5488" y="3198813"/>
                <a:ext cx="44450" cy="101600"/>
              </a:xfrm>
              <a:custGeom>
                <a:avLst/>
                <a:gdLst>
                  <a:gd name="T0" fmla="*/ 11 w 12"/>
                  <a:gd name="T1" fmla="*/ 10 h 27"/>
                  <a:gd name="T2" fmla="*/ 11 w 12"/>
                  <a:gd name="T3" fmla="*/ 20 h 27"/>
                  <a:gd name="T4" fmla="*/ 5 w 12"/>
                  <a:gd name="T5" fmla="*/ 26 h 27"/>
                  <a:gd name="T6" fmla="*/ 2 w 12"/>
                  <a:gd name="T7" fmla="*/ 20 h 27"/>
                  <a:gd name="T8" fmla="*/ 0 w 12"/>
                  <a:gd name="T9" fmla="*/ 7 h 27"/>
                  <a:gd name="T10" fmla="*/ 7 w 12"/>
                  <a:gd name="T11" fmla="*/ 1 h 27"/>
                  <a:gd name="T12" fmla="*/ 11 w 12"/>
                  <a:gd name="T13" fmla="*/ 1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27">
                    <a:moveTo>
                      <a:pt x="11" y="10"/>
                    </a:moveTo>
                    <a:cubicBezTo>
                      <a:pt x="11" y="13"/>
                      <a:pt x="11" y="17"/>
                      <a:pt x="11" y="20"/>
                    </a:cubicBezTo>
                    <a:cubicBezTo>
                      <a:pt x="11" y="24"/>
                      <a:pt x="9" y="26"/>
                      <a:pt x="5" y="26"/>
                    </a:cubicBezTo>
                    <a:cubicBezTo>
                      <a:pt x="1" y="27"/>
                      <a:pt x="2" y="23"/>
                      <a:pt x="2" y="20"/>
                    </a:cubicBezTo>
                    <a:cubicBezTo>
                      <a:pt x="1" y="16"/>
                      <a:pt x="0" y="12"/>
                      <a:pt x="0" y="7"/>
                    </a:cubicBezTo>
                    <a:cubicBezTo>
                      <a:pt x="0" y="3"/>
                      <a:pt x="3" y="0"/>
                      <a:pt x="7" y="1"/>
                    </a:cubicBezTo>
                    <a:cubicBezTo>
                      <a:pt x="12" y="2"/>
                      <a:pt x="10" y="7"/>
                      <a:pt x="11" y="10"/>
                    </a:cubicBezTo>
                    <a:close/>
                  </a:path>
                </a:pathLst>
              </a:custGeom>
              <a:solidFill>
                <a:srgbClr val="B37A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9" name="Freeform 428">
                <a:extLst>
                  <a:ext uri="{FF2B5EF4-FFF2-40B4-BE49-F238E27FC236}">
                    <a16:creationId xmlns:a16="http://schemas.microsoft.com/office/drawing/2014/main" id="{78CA88B5-0A4D-46D8-A2ED-5227733032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3300" y="3244850"/>
                <a:ext cx="76200" cy="139700"/>
              </a:xfrm>
              <a:custGeom>
                <a:avLst/>
                <a:gdLst>
                  <a:gd name="T0" fmla="*/ 20 w 20"/>
                  <a:gd name="T1" fmla="*/ 23 h 37"/>
                  <a:gd name="T2" fmla="*/ 11 w 20"/>
                  <a:gd name="T3" fmla="*/ 17 h 37"/>
                  <a:gd name="T4" fmla="*/ 7 w 20"/>
                  <a:gd name="T5" fmla="*/ 27 h 37"/>
                  <a:gd name="T6" fmla="*/ 5 w 20"/>
                  <a:gd name="T7" fmla="*/ 37 h 37"/>
                  <a:gd name="T8" fmla="*/ 0 w 20"/>
                  <a:gd name="T9" fmla="*/ 36 h 37"/>
                  <a:gd name="T10" fmla="*/ 7 w 20"/>
                  <a:gd name="T11" fmla="*/ 6 h 37"/>
                  <a:gd name="T12" fmla="*/ 10 w 20"/>
                  <a:gd name="T13" fmla="*/ 0 h 37"/>
                  <a:gd name="T14" fmla="*/ 11 w 20"/>
                  <a:gd name="T15" fmla="*/ 6 h 37"/>
                  <a:gd name="T16" fmla="*/ 20 w 20"/>
                  <a:gd name="T17" fmla="*/ 23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37">
                    <a:moveTo>
                      <a:pt x="20" y="23"/>
                    </a:moveTo>
                    <a:cubicBezTo>
                      <a:pt x="16" y="22"/>
                      <a:pt x="16" y="15"/>
                      <a:pt x="11" y="17"/>
                    </a:cubicBezTo>
                    <a:cubicBezTo>
                      <a:pt x="8" y="18"/>
                      <a:pt x="8" y="23"/>
                      <a:pt x="7" y="27"/>
                    </a:cubicBezTo>
                    <a:cubicBezTo>
                      <a:pt x="7" y="30"/>
                      <a:pt x="6" y="34"/>
                      <a:pt x="5" y="37"/>
                    </a:cubicBezTo>
                    <a:cubicBezTo>
                      <a:pt x="3" y="37"/>
                      <a:pt x="1" y="36"/>
                      <a:pt x="0" y="36"/>
                    </a:cubicBezTo>
                    <a:cubicBezTo>
                      <a:pt x="3" y="26"/>
                      <a:pt x="8" y="16"/>
                      <a:pt x="7" y="6"/>
                    </a:cubicBezTo>
                    <a:cubicBezTo>
                      <a:pt x="7" y="3"/>
                      <a:pt x="7" y="1"/>
                      <a:pt x="10" y="0"/>
                    </a:cubicBezTo>
                    <a:cubicBezTo>
                      <a:pt x="10" y="2"/>
                      <a:pt x="10" y="5"/>
                      <a:pt x="11" y="6"/>
                    </a:cubicBezTo>
                    <a:cubicBezTo>
                      <a:pt x="20" y="9"/>
                      <a:pt x="18" y="16"/>
                      <a:pt x="20" y="23"/>
                    </a:cubicBezTo>
                    <a:close/>
                  </a:path>
                </a:pathLst>
              </a:custGeom>
              <a:solidFill>
                <a:srgbClr val="5828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0" name="Freeform 429">
                <a:extLst>
                  <a:ext uri="{FF2B5EF4-FFF2-40B4-BE49-F238E27FC236}">
                    <a16:creationId xmlns:a16="http://schemas.microsoft.com/office/drawing/2014/main" id="{7E9FDAE5-3558-4205-A57C-7D167CA283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8825" y="3130550"/>
                <a:ext cx="74613" cy="150813"/>
              </a:xfrm>
              <a:custGeom>
                <a:avLst/>
                <a:gdLst>
                  <a:gd name="T0" fmla="*/ 12 w 20"/>
                  <a:gd name="T1" fmla="*/ 40 h 40"/>
                  <a:gd name="T2" fmla="*/ 7 w 20"/>
                  <a:gd name="T3" fmla="*/ 10 h 40"/>
                  <a:gd name="T4" fmla="*/ 0 w 20"/>
                  <a:gd name="T5" fmla="*/ 3 h 40"/>
                  <a:gd name="T6" fmla="*/ 0 w 20"/>
                  <a:gd name="T7" fmla="*/ 0 h 40"/>
                  <a:gd name="T8" fmla="*/ 15 w 20"/>
                  <a:gd name="T9" fmla="*/ 5 h 40"/>
                  <a:gd name="T10" fmla="*/ 20 w 20"/>
                  <a:gd name="T11" fmla="*/ 36 h 40"/>
                  <a:gd name="T12" fmla="*/ 12 w 20"/>
                  <a:gd name="T13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40">
                    <a:moveTo>
                      <a:pt x="12" y="40"/>
                    </a:moveTo>
                    <a:cubicBezTo>
                      <a:pt x="12" y="30"/>
                      <a:pt x="16" y="19"/>
                      <a:pt x="7" y="10"/>
                    </a:cubicBezTo>
                    <a:cubicBezTo>
                      <a:pt x="3" y="9"/>
                      <a:pt x="0" y="8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6" y="0"/>
                      <a:pt x="11" y="0"/>
                      <a:pt x="15" y="5"/>
                    </a:cubicBezTo>
                    <a:cubicBezTo>
                      <a:pt x="16" y="15"/>
                      <a:pt x="16" y="26"/>
                      <a:pt x="20" y="36"/>
                    </a:cubicBezTo>
                    <a:cubicBezTo>
                      <a:pt x="17" y="37"/>
                      <a:pt x="14" y="38"/>
                      <a:pt x="12" y="40"/>
                    </a:cubicBezTo>
                    <a:close/>
                  </a:path>
                </a:pathLst>
              </a:custGeom>
              <a:solidFill>
                <a:srgbClr val="4C2E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1" name="Freeform 430">
                <a:extLst>
                  <a:ext uri="{FF2B5EF4-FFF2-40B4-BE49-F238E27FC236}">
                    <a16:creationId xmlns:a16="http://schemas.microsoft.com/office/drawing/2014/main" id="{BE5BB3A1-03F2-4E0A-9D91-E1A91FDF1B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8063" y="3190875"/>
                <a:ext cx="101600" cy="41275"/>
              </a:xfrm>
              <a:custGeom>
                <a:avLst/>
                <a:gdLst>
                  <a:gd name="T0" fmla="*/ 27 w 27"/>
                  <a:gd name="T1" fmla="*/ 11 h 11"/>
                  <a:gd name="T2" fmla="*/ 8 w 27"/>
                  <a:gd name="T3" fmla="*/ 11 h 11"/>
                  <a:gd name="T4" fmla="*/ 0 w 27"/>
                  <a:gd name="T5" fmla="*/ 5 h 11"/>
                  <a:gd name="T6" fmla="*/ 8 w 27"/>
                  <a:gd name="T7" fmla="*/ 2 h 11"/>
                  <a:gd name="T8" fmla="*/ 27 w 27"/>
                  <a:gd name="T9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1">
                    <a:moveTo>
                      <a:pt x="27" y="11"/>
                    </a:moveTo>
                    <a:cubicBezTo>
                      <a:pt x="20" y="11"/>
                      <a:pt x="14" y="11"/>
                      <a:pt x="8" y="11"/>
                    </a:cubicBezTo>
                    <a:cubicBezTo>
                      <a:pt x="4" y="11"/>
                      <a:pt x="0" y="9"/>
                      <a:pt x="0" y="5"/>
                    </a:cubicBezTo>
                    <a:cubicBezTo>
                      <a:pt x="0" y="0"/>
                      <a:pt x="5" y="2"/>
                      <a:pt x="8" y="2"/>
                    </a:cubicBezTo>
                    <a:cubicBezTo>
                      <a:pt x="15" y="1"/>
                      <a:pt x="21" y="4"/>
                      <a:pt x="27" y="11"/>
                    </a:cubicBezTo>
                    <a:close/>
                  </a:path>
                </a:pathLst>
              </a:custGeom>
              <a:solidFill>
                <a:srgbClr val="9751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" name="Freeform 431">
                <a:extLst>
                  <a:ext uri="{FF2B5EF4-FFF2-40B4-BE49-F238E27FC236}">
                    <a16:creationId xmlns:a16="http://schemas.microsoft.com/office/drawing/2014/main" id="{1E1D7A48-7B27-4952-9267-F24CEB2E6D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8338" y="3209925"/>
                <a:ext cx="57150" cy="109538"/>
              </a:xfrm>
              <a:custGeom>
                <a:avLst/>
                <a:gdLst>
                  <a:gd name="T0" fmla="*/ 4 w 15"/>
                  <a:gd name="T1" fmla="*/ 9 h 29"/>
                  <a:gd name="T2" fmla="*/ 1 w 15"/>
                  <a:gd name="T3" fmla="*/ 6 h 29"/>
                  <a:gd name="T4" fmla="*/ 10 w 15"/>
                  <a:gd name="T5" fmla="*/ 4 h 29"/>
                  <a:gd name="T6" fmla="*/ 14 w 15"/>
                  <a:gd name="T7" fmla="*/ 19 h 29"/>
                  <a:gd name="T8" fmla="*/ 7 w 15"/>
                  <a:gd name="T9" fmla="*/ 29 h 29"/>
                  <a:gd name="T10" fmla="*/ 0 w 15"/>
                  <a:gd name="T11" fmla="*/ 17 h 29"/>
                  <a:gd name="T12" fmla="*/ 4 w 15"/>
                  <a:gd name="T13" fmla="*/ 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29">
                    <a:moveTo>
                      <a:pt x="4" y="9"/>
                    </a:moveTo>
                    <a:cubicBezTo>
                      <a:pt x="3" y="8"/>
                      <a:pt x="2" y="7"/>
                      <a:pt x="1" y="6"/>
                    </a:cubicBezTo>
                    <a:cubicBezTo>
                      <a:pt x="3" y="0"/>
                      <a:pt x="6" y="2"/>
                      <a:pt x="10" y="4"/>
                    </a:cubicBezTo>
                    <a:cubicBezTo>
                      <a:pt x="8" y="10"/>
                      <a:pt x="15" y="13"/>
                      <a:pt x="14" y="19"/>
                    </a:cubicBezTo>
                    <a:cubicBezTo>
                      <a:pt x="13" y="24"/>
                      <a:pt x="13" y="28"/>
                      <a:pt x="7" y="29"/>
                    </a:cubicBezTo>
                    <a:cubicBezTo>
                      <a:pt x="3" y="26"/>
                      <a:pt x="2" y="22"/>
                      <a:pt x="0" y="17"/>
                    </a:cubicBezTo>
                    <a:cubicBezTo>
                      <a:pt x="0" y="14"/>
                      <a:pt x="3" y="12"/>
                      <a:pt x="4" y="9"/>
                    </a:cubicBezTo>
                    <a:close/>
                  </a:path>
                </a:pathLst>
              </a:custGeom>
              <a:solidFill>
                <a:srgbClr val="9E6F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" name="Freeform 432">
                <a:extLst>
                  <a:ext uri="{FF2B5EF4-FFF2-40B4-BE49-F238E27FC236}">
                    <a16:creationId xmlns:a16="http://schemas.microsoft.com/office/drawing/2014/main" id="{29EA0167-8C11-4662-932D-17D4BC5CAF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8500" y="3138488"/>
                <a:ext cx="90488" cy="52388"/>
              </a:xfrm>
              <a:custGeom>
                <a:avLst/>
                <a:gdLst>
                  <a:gd name="T0" fmla="*/ 16 w 24"/>
                  <a:gd name="T1" fmla="*/ 1 h 14"/>
                  <a:gd name="T2" fmla="*/ 23 w 24"/>
                  <a:gd name="T3" fmla="*/ 8 h 14"/>
                  <a:gd name="T4" fmla="*/ 24 w 24"/>
                  <a:gd name="T5" fmla="*/ 8 h 14"/>
                  <a:gd name="T6" fmla="*/ 13 w 24"/>
                  <a:gd name="T7" fmla="*/ 14 h 14"/>
                  <a:gd name="T8" fmla="*/ 11 w 24"/>
                  <a:gd name="T9" fmla="*/ 13 h 14"/>
                  <a:gd name="T10" fmla="*/ 0 w 24"/>
                  <a:gd name="T11" fmla="*/ 10 h 14"/>
                  <a:gd name="T12" fmla="*/ 16 w 24"/>
                  <a:gd name="T13" fmla="*/ 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14">
                    <a:moveTo>
                      <a:pt x="16" y="1"/>
                    </a:moveTo>
                    <a:cubicBezTo>
                      <a:pt x="18" y="3"/>
                      <a:pt x="21" y="6"/>
                      <a:pt x="23" y="8"/>
                    </a:cubicBezTo>
                    <a:cubicBezTo>
                      <a:pt x="23" y="8"/>
                      <a:pt x="24" y="8"/>
                      <a:pt x="24" y="8"/>
                    </a:cubicBezTo>
                    <a:cubicBezTo>
                      <a:pt x="20" y="10"/>
                      <a:pt x="17" y="14"/>
                      <a:pt x="13" y="14"/>
                    </a:cubicBezTo>
                    <a:cubicBezTo>
                      <a:pt x="12" y="14"/>
                      <a:pt x="12" y="13"/>
                      <a:pt x="11" y="13"/>
                    </a:cubicBezTo>
                    <a:cubicBezTo>
                      <a:pt x="8" y="9"/>
                      <a:pt x="3" y="12"/>
                      <a:pt x="0" y="10"/>
                    </a:cubicBezTo>
                    <a:cubicBezTo>
                      <a:pt x="4" y="3"/>
                      <a:pt x="8" y="0"/>
                      <a:pt x="16" y="1"/>
                    </a:cubicBezTo>
                    <a:close/>
                  </a:path>
                </a:pathLst>
              </a:custGeom>
              <a:solidFill>
                <a:srgbClr val="B07C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" name="Freeform 433">
                <a:extLst>
                  <a:ext uri="{FF2B5EF4-FFF2-40B4-BE49-F238E27FC236}">
                    <a16:creationId xmlns:a16="http://schemas.microsoft.com/office/drawing/2014/main" id="{A52C5075-F211-4BF1-92DE-D4DB207DC5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1400" y="3327400"/>
                <a:ext cx="93663" cy="87313"/>
              </a:xfrm>
              <a:custGeom>
                <a:avLst/>
                <a:gdLst>
                  <a:gd name="T0" fmla="*/ 0 w 25"/>
                  <a:gd name="T1" fmla="*/ 18 h 23"/>
                  <a:gd name="T2" fmla="*/ 10 w 25"/>
                  <a:gd name="T3" fmla="*/ 0 h 23"/>
                  <a:gd name="T4" fmla="*/ 25 w 25"/>
                  <a:gd name="T5" fmla="*/ 10 h 23"/>
                  <a:gd name="T6" fmla="*/ 22 w 25"/>
                  <a:gd name="T7" fmla="*/ 12 h 23"/>
                  <a:gd name="T8" fmla="*/ 12 w 25"/>
                  <a:gd name="T9" fmla="*/ 23 h 23"/>
                  <a:gd name="T10" fmla="*/ 0 w 25"/>
                  <a:gd name="T11" fmla="*/ 18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" h="23">
                    <a:moveTo>
                      <a:pt x="0" y="18"/>
                    </a:moveTo>
                    <a:cubicBezTo>
                      <a:pt x="9" y="15"/>
                      <a:pt x="7" y="7"/>
                      <a:pt x="10" y="0"/>
                    </a:cubicBezTo>
                    <a:cubicBezTo>
                      <a:pt x="13" y="7"/>
                      <a:pt x="21" y="6"/>
                      <a:pt x="25" y="10"/>
                    </a:cubicBezTo>
                    <a:cubicBezTo>
                      <a:pt x="24" y="11"/>
                      <a:pt x="23" y="12"/>
                      <a:pt x="22" y="12"/>
                    </a:cubicBezTo>
                    <a:cubicBezTo>
                      <a:pt x="18" y="15"/>
                      <a:pt x="14" y="17"/>
                      <a:pt x="12" y="23"/>
                    </a:cubicBezTo>
                    <a:cubicBezTo>
                      <a:pt x="8" y="22"/>
                      <a:pt x="3" y="21"/>
                      <a:pt x="0" y="18"/>
                    </a:cubicBezTo>
                    <a:close/>
                  </a:path>
                </a:pathLst>
              </a:custGeom>
              <a:solidFill>
                <a:srgbClr val="5828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" name="Freeform 434">
                <a:extLst>
                  <a:ext uri="{FF2B5EF4-FFF2-40B4-BE49-F238E27FC236}">
                    <a16:creationId xmlns:a16="http://schemas.microsoft.com/office/drawing/2014/main" id="{D4706685-8EBE-4BEA-B288-FB31A7DE0C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0450" y="3360738"/>
                <a:ext cx="87313" cy="60325"/>
              </a:xfrm>
              <a:custGeom>
                <a:avLst/>
                <a:gdLst>
                  <a:gd name="T0" fmla="*/ 7 w 23"/>
                  <a:gd name="T1" fmla="*/ 14 h 16"/>
                  <a:gd name="T2" fmla="*/ 17 w 23"/>
                  <a:gd name="T3" fmla="*/ 3 h 16"/>
                  <a:gd name="T4" fmla="*/ 20 w 23"/>
                  <a:gd name="T5" fmla="*/ 8 h 16"/>
                  <a:gd name="T6" fmla="*/ 7 w 23"/>
                  <a:gd name="T7" fmla="*/ 1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16">
                    <a:moveTo>
                      <a:pt x="7" y="14"/>
                    </a:moveTo>
                    <a:cubicBezTo>
                      <a:pt x="0" y="0"/>
                      <a:pt x="10" y="3"/>
                      <a:pt x="17" y="3"/>
                    </a:cubicBezTo>
                    <a:cubicBezTo>
                      <a:pt x="19" y="4"/>
                      <a:pt x="23" y="5"/>
                      <a:pt x="20" y="8"/>
                    </a:cubicBezTo>
                    <a:cubicBezTo>
                      <a:pt x="17" y="13"/>
                      <a:pt x="13" y="16"/>
                      <a:pt x="7" y="14"/>
                    </a:cubicBezTo>
                    <a:close/>
                  </a:path>
                </a:pathLst>
              </a:custGeom>
              <a:solidFill>
                <a:srgbClr val="AA60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" name="Freeform 435">
                <a:extLst>
                  <a:ext uri="{FF2B5EF4-FFF2-40B4-BE49-F238E27FC236}">
                    <a16:creationId xmlns:a16="http://schemas.microsoft.com/office/drawing/2014/main" id="{8AF1E947-819C-4FC5-8350-6CCC258529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8825" y="3108325"/>
                <a:ext cx="74613" cy="44450"/>
              </a:xfrm>
              <a:custGeom>
                <a:avLst/>
                <a:gdLst>
                  <a:gd name="T0" fmla="*/ 15 w 20"/>
                  <a:gd name="T1" fmla="*/ 11 h 12"/>
                  <a:gd name="T2" fmla="*/ 0 w 20"/>
                  <a:gd name="T3" fmla="*/ 6 h 12"/>
                  <a:gd name="T4" fmla="*/ 20 w 20"/>
                  <a:gd name="T5" fmla="*/ 9 h 12"/>
                  <a:gd name="T6" fmla="*/ 15 w 20"/>
                  <a:gd name="T7" fmla="*/ 1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" h="12">
                    <a:moveTo>
                      <a:pt x="15" y="11"/>
                    </a:moveTo>
                    <a:cubicBezTo>
                      <a:pt x="10" y="12"/>
                      <a:pt x="5" y="8"/>
                      <a:pt x="0" y="6"/>
                    </a:cubicBezTo>
                    <a:cubicBezTo>
                      <a:pt x="12" y="0"/>
                      <a:pt x="17" y="0"/>
                      <a:pt x="20" y="9"/>
                    </a:cubicBezTo>
                    <a:cubicBezTo>
                      <a:pt x="19" y="9"/>
                      <a:pt x="17" y="10"/>
                      <a:pt x="15" y="11"/>
                    </a:cubicBezTo>
                    <a:close/>
                  </a:path>
                </a:pathLst>
              </a:custGeom>
              <a:solidFill>
                <a:srgbClr val="A4766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" name="Freeform 436">
                <a:extLst>
                  <a:ext uri="{FF2B5EF4-FFF2-40B4-BE49-F238E27FC236}">
                    <a16:creationId xmlns:a16="http://schemas.microsoft.com/office/drawing/2014/main" id="{B81D5E0C-24FA-4707-A692-19A733CBD5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225" y="3187700"/>
                <a:ext cx="85725" cy="44450"/>
              </a:xfrm>
              <a:custGeom>
                <a:avLst/>
                <a:gdLst>
                  <a:gd name="T0" fmla="*/ 13 w 23"/>
                  <a:gd name="T1" fmla="*/ 10 h 12"/>
                  <a:gd name="T2" fmla="*/ 4 w 23"/>
                  <a:gd name="T3" fmla="*/ 12 h 12"/>
                  <a:gd name="T4" fmla="*/ 8 w 23"/>
                  <a:gd name="T5" fmla="*/ 1 h 12"/>
                  <a:gd name="T6" fmla="*/ 22 w 23"/>
                  <a:gd name="T7" fmla="*/ 0 h 12"/>
                  <a:gd name="T8" fmla="*/ 22 w 23"/>
                  <a:gd name="T9" fmla="*/ 0 h 12"/>
                  <a:gd name="T10" fmla="*/ 15 w 23"/>
                  <a:gd name="T11" fmla="*/ 10 h 12"/>
                  <a:gd name="T12" fmla="*/ 13 w 23"/>
                  <a:gd name="T13" fmla="*/ 1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" h="12">
                    <a:moveTo>
                      <a:pt x="13" y="10"/>
                    </a:moveTo>
                    <a:cubicBezTo>
                      <a:pt x="10" y="10"/>
                      <a:pt x="7" y="10"/>
                      <a:pt x="4" y="12"/>
                    </a:cubicBezTo>
                    <a:cubicBezTo>
                      <a:pt x="0" y="7"/>
                      <a:pt x="6" y="5"/>
                      <a:pt x="8" y="1"/>
                    </a:cubicBezTo>
                    <a:cubicBezTo>
                      <a:pt x="12" y="0"/>
                      <a:pt x="17" y="0"/>
                      <a:pt x="2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3" y="6"/>
                      <a:pt x="17" y="7"/>
                      <a:pt x="15" y="10"/>
                    </a:cubicBezTo>
                    <a:cubicBezTo>
                      <a:pt x="14" y="10"/>
                      <a:pt x="13" y="10"/>
                      <a:pt x="13" y="10"/>
                    </a:cubicBezTo>
                    <a:close/>
                  </a:path>
                </a:pathLst>
              </a:custGeom>
              <a:solidFill>
                <a:srgbClr val="B07C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" name="Freeform 437">
                <a:extLst>
                  <a:ext uri="{FF2B5EF4-FFF2-40B4-BE49-F238E27FC236}">
                    <a16:creationId xmlns:a16="http://schemas.microsoft.com/office/drawing/2014/main" id="{97D3F847-A108-4EDA-A8FF-7AB473FA0E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2788" y="3165475"/>
                <a:ext cx="76200" cy="71438"/>
              </a:xfrm>
              <a:custGeom>
                <a:avLst/>
                <a:gdLst>
                  <a:gd name="T0" fmla="*/ 0 w 20"/>
                  <a:gd name="T1" fmla="*/ 16 h 19"/>
                  <a:gd name="T2" fmla="*/ 7 w 20"/>
                  <a:gd name="T3" fmla="*/ 6 h 19"/>
                  <a:gd name="T4" fmla="*/ 20 w 20"/>
                  <a:gd name="T5" fmla="*/ 1 h 19"/>
                  <a:gd name="T6" fmla="*/ 16 w 20"/>
                  <a:gd name="T7" fmla="*/ 16 h 19"/>
                  <a:gd name="T8" fmla="*/ 14 w 20"/>
                  <a:gd name="T9" fmla="*/ 19 h 19"/>
                  <a:gd name="T10" fmla="*/ 3 w 20"/>
                  <a:gd name="T11" fmla="*/ 16 h 19"/>
                  <a:gd name="T12" fmla="*/ 0 w 20"/>
                  <a:gd name="T13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19">
                    <a:moveTo>
                      <a:pt x="0" y="16"/>
                    </a:moveTo>
                    <a:cubicBezTo>
                      <a:pt x="2" y="13"/>
                      <a:pt x="5" y="9"/>
                      <a:pt x="7" y="6"/>
                    </a:cubicBezTo>
                    <a:cubicBezTo>
                      <a:pt x="11" y="5"/>
                      <a:pt x="14" y="0"/>
                      <a:pt x="20" y="1"/>
                    </a:cubicBezTo>
                    <a:cubicBezTo>
                      <a:pt x="16" y="6"/>
                      <a:pt x="13" y="10"/>
                      <a:pt x="16" y="16"/>
                    </a:cubicBezTo>
                    <a:cubicBezTo>
                      <a:pt x="16" y="17"/>
                      <a:pt x="15" y="18"/>
                      <a:pt x="14" y="19"/>
                    </a:cubicBezTo>
                    <a:cubicBezTo>
                      <a:pt x="11" y="13"/>
                      <a:pt x="9" y="9"/>
                      <a:pt x="3" y="16"/>
                    </a:cubicBezTo>
                    <a:cubicBezTo>
                      <a:pt x="2" y="16"/>
                      <a:pt x="1" y="16"/>
                      <a:pt x="0" y="16"/>
                    </a:cubicBezTo>
                    <a:close/>
                  </a:path>
                </a:pathLst>
              </a:custGeom>
              <a:solidFill>
                <a:srgbClr val="4C2E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" name="Freeform 438">
                <a:extLst>
                  <a:ext uri="{FF2B5EF4-FFF2-40B4-BE49-F238E27FC236}">
                    <a16:creationId xmlns:a16="http://schemas.microsoft.com/office/drawing/2014/main" id="{563DE853-79EE-4EE7-B2C5-8F5EC37922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6788" y="3244850"/>
                <a:ext cx="44450" cy="120650"/>
              </a:xfrm>
              <a:custGeom>
                <a:avLst/>
                <a:gdLst>
                  <a:gd name="T0" fmla="*/ 12 w 12"/>
                  <a:gd name="T1" fmla="*/ 3 h 32"/>
                  <a:gd name="T2" fmla="*/ 5 w 12"/>
                  <a:gd name="T3" fmla="*/ 32 h 32"/>
                  <a:gd name="T4" fmla="*/ 0 w 12"/>
                  <a:gd name="T5" fmla="*/ 28 h 32"/>
                  <a:gd name="T6" fmla="*/ 10 w 12"/>
                  <a:gd name="T7" fmla="*/ 0 h 32"/>
                  <a:gd name="T8" fmla="*/ 12 w 12"/>
                  <a:gd name="T9" fmla="*/ 3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2">
                    <a:moveTo>
                      <a:pt x="12" y="3"/>
                    </a:moveTo>
                    <a:cubicBezTo>
                      <a:pt x="5" y="11"/>
                      <a:pt x="4" y="22"/>
                      <a:pt x="5" y="32"/>
                    </a:cubicBezTo>
                    <a:cubicBezTo>
                      <a:pt x="3" y="31"/>
                      <a:pt x="1" y="29"/>
                      <a:pt x="0" y="28"/>
                    </a:cubicBezTo>
                    <a:cubicBezTo>
                      <a:pt x="4" y="19"/>
                      <a:pt x="1" y="7"/>
                      <a:pt x="10" y="0"/>
                    </a:cubicBezTo>
                    <a:cubicBezTo>
                      <a:pt x="11" y="1"/>
                      <a:pt x="11" y="2"/>
                      <a:pt x="12" y="3"/>
                    </a:cubicBezTo>
                    <a:close/>
                  </a:path>
                </a:pathLst>
              </a:custGeom>
              <a:solidFill>
                <a:srgbClr val="5F24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" name="Freeform 439">
                <a:extLst>
                  <a:ext uri="{FF2B5EF4-FFF2-40B4-BE49-F238E27FC236}">
                    <a16:creationId xmlns:a16="http://schemas.microsoft.com/office/drawing/2014/main" id="{976A7E45-45F0-4EE1-8342-D458EB183E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1350" y="3289300"/>
                <a:ext cx="49213" cy="68263"/>
              </a:xfrm>
              <a:custGeom>
                <a:avLst/>
                <a:gdLst>
                  <a:gd name="T0" fmla="*/ 3 w 13"/>
                  <a:gd name="T1" fmla="*/ 13 h 18"/>
                  <a:gd name="T2" fmla="*/ 4 w 13"/>
                  <a:gd name="T3" fmla="*/ 0 h 18"/>
                  <a:gd name="T4" fmla="*/ 7 w 13"/>
                  <a:gd name="T5" fmla="*/ 0 h 18"/>
                  <a:gd name="T6" fmla="*/ 12 w 13"/>
                  <a:gd name="T7" fmla="*/ 11 h 18"/>
                  <a:gd name="T8" fmla="*/ 3 w 13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8">
                    <a:moveTo>
                      <a:pt x="3" y="13"/>
                    </a:moveTo>
                    <a:cubicBezTo>
                      <a:pt x="0" y="9"/>
                      <a:pt x="2" y="4"/>
                      <a:pt x="4" y="0"/>
                    </a:cubicBezTo>
                    <a:cubicBezTo>
                      <a:pt x="5" y="0"/>
                      <a:pt x="6" y="0"/>
                      <a:pt x="7" y="0"/>
                    </a:cubicBezTo>
                    <a:cubicBezTo>
                      <a:pt x="12" y="2"/>
                      <a:pt x="13" y="6"/>
                      <a:pt x="12" y="11"/>
                    </a:cubicBezTo>
                    <a:cubicBezTo>
                      <a:pt x="9" y="13"/>
                      <a:pt x="8" y="18"/>
                      <a:pt x="3" y="13"/>
                    </a:cubicBezTo>
                    <a:close/>
                  </a:path>
                </a:pathLst>
              </a:custGeom>
              <a:solidFill>
                <a:srgbClr val="8864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" name="Freeform 440">
                <a:extLst>
                  <a:ext uri="{FF2B5EF4-FFF2-40B4-BE49-F238E27FC236}">
                    <a16:creationId xmlns:a16="http://schemas.microsoft.com/office/drawing/2014/main" id="{706809FD-7049-4454-BA1E-C66B1B0459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0400" y="3275013"/>
                <a:ext cx="34925" cy="55563"/>
              </a:xfrm>
              <a:custGeom>
                <a:avLst/>
                <a:gdLst>
                  <a:gd name="T0" fmla="*/ 7 w 9"/>
                  <a:gd name="T1" fmla="*/ 15 h 15"/>
                  <a:gd name="T2" fmla="*/ 0 w 9"/>
                  <a:gd name="T3" fmla="*/ 4 h 15"/>
                  <a:gd name="T4" fmla="*/ 4 w 9"/>
                  <a:gd name="T5" fmla="*/ 0 h 15"/>
                  <a:gd name="T6" fmla="*/ 9 w 9"/>
                  <a:gd name="T7" fmla="*/ 12 h 15"/>
                  <a:gd name="T8" fmla="*/ 7 w 9"/>
                  <a:gd name="T9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5">
                    <a:moveTo>
                      <a:pt x="7" y="15"/>
                    </a:moveTo>
                    <a:cubicBezTo>
                      <a:pt x="9" y="9"/>
                      <a:pt x="0" y="9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7" y="3"/>
                      <a:pt x="8" y="7"/>
                      <a:pt x="9" y="12"/>
                    </a:cubicBezTo>
                    <a:cubicBezTo>
                      <a:pt x="8" y="13"/>
                      <a:pt x="7" y="14"/>
                      <a:pt x="7" y="15"/>
                    </a:cubicBezTo>
                    <a:close/>
                  </a:path>
                </a:pathLst>
              </a:custGeom>
              <a:solidFill>
                <a:srgbClr val="5130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" name="Freeform 441">
                <a:extLst>
                  <a:ext uri="{FF2B5EF4-FFF2-40B4-BE49-F238E27FC236}">
                    <a16:creationId xmlns:a16="http://schemas.microsoft.com/office/drawing/2014/main" id="{659C54F7-1C1B-4ABA-8F3C-05F38F270F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9288" y="3244850"/>
                <a:ext cx="46038" cy="44450"/>
              </a:xfrm>
              <a:custGeom>
                <a:avLst/>
                <a:gdLst>
                  <a:gd name="T0" fmla="*/ 7 w 12"/>
                  <a:gd name="T1" fmla="*/ 8 h 12"/>
                  <a:gd name="T2" fmla="*/ 3 w 12"/>
                  <a:gd name="T3" fmla="*/ 12 h 12"/>
                  <a:gd name="T4" fmla="*/ 2 w 12"/>
                  <a:gd name="T5" fmla="*/ 12 h 12"/>
                  <a:gd name="T6" fmla="*/ 9 w 12"/>
                  <a:gd name="T7" fmla="*/ 0 h 12"/>
                  <a:gd name="T8" fmla="*/ 7 w 12"/>
                  <a:gd name="T9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7" y="8"/>
                    </a:moveTo>
                    <a:cubicBezTo>
                      <a:pt x="6" y="9"/>
                      <a:pt x="4" y="11"/>
                      <a:pt x="3" y="12"/>
                    </a:cubicBezTo>
                    <a:cubicBezTo>
                      <a:pt x="3" y="12"/>
                      <a:pt x="2" y="12"/>
                      <a:pt x="2" y="12"/>
                    </a:cubicBezTo>
                    <a:cubicBezTo>
                      <a:pt x="0" y="6"/>
                      <a:pt x="1" y="1"/>
                      <a:pt x="9" y="0"/>
                    </a:cubicBezTo>
                    <a:cubicBezTo>
                      <a:pt x="12" y="3"/>
                      <a:pt x="6" y="5"/>
                      <a:pt x="7" y="8"/>
                    </a:cubicBezTo>
                    <a:close/>
                  </a:path>
                </a:pathLst>
              </a:custGeom>
              <a:solidFill>
                <a:srgbClr val="B581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" name="Freeform 442">
                <a:extLst>
                  <a:ext uri="{FF2B5EF4-FFF2-40B4-BE49-F238E27FC236}">
                    <a16:creationId xmlns:a16="http://schemas.microsoft.com/office/drawing/2014/main" id="{A5A99ED9-6CEC-4623-B443-88BB4538B0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8900" y="3165475"/>
                <a:ext cx="49213" cy="52388"/>
              </a:xfrm>
              <a:custGeom>
                <a:avLst/>
                <a:gdLst>
                  <a:gd name="T0" fmla="*/ 0 w 13"/>
                  <a:gd name="T1" fmla="*/ 9 h 14"/>
                  <a:gd name="T2" fmla="*/ 8 w 13"/>
                  <a:gd name="T3" fmla="*/ 2 h 14"/>
                  <a:gd name="T4" fmla="*/ 10 w 13"/>
                  <a:gd name="T5" fmla="*/ 11 h 14"/>
                  <a:gd name="T6" fmla="*/ 11 w 13"/>
                  <a:gd name="T7" fmla="*/ 13 h 14"/>
                  <a:gd name="T8" fmla="*/ 0 w 13"/>
                  <a:gd name="T9" fmla="*/ 9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4">
                    <a:moveTo>
                      <a:pt x="0" y="9"/>
                    </a:moveTo>
                    <a:cubicBezTo>
                      <a:pt x="3" y="7"/>
                      <a:pt x="3" y="0"/>
                      <a:pt x="8" y="2"/>
                    </a:cubicBezTo>
                    <a:cubicBezTo>
                      <a:pt x="13" y="3"/>
                      <a:pt x="10" y="8"/>
                      <a:pt x="10" y="11"/>
                    </a:cubicBezTo>
                    <a:cubicBezTo>
                      <a:pt x="11" y="12"/>
                      <a:pt x="11" y="13"/>
                      <a:pt x="11" y="13"/>
                    </a:cubicBezTo>
                    <a:cubicBezTo>
                      <a:pt x="6" y="14"/>
                      <a:pt x="2" y="13"/>
                      <a:pt x="0" y="9"/>
                    </a:cubicBezTo>
                    <a:close/>
                  </a:path>
                </a:pathLst>
              </a:custGeom>
              <a:solidFill>
                <a:srgbClr val="CE99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" name="Freeform 443">
                <a:extLst>
                  <a:ext uri="{FF2B5EF4-FFF2-40B4-BE49-F238E27FC236}">
                    <a16:creationId xmlns:a16="http://schemas.microsoft.com/office/drawing/2014/main" id="{552FD8B7-D0EF-40C0-ABEA-5A59C3D99F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3700" y="3327400"/>
                <a:ext cx="46038" cy="76200"/>
              </a:xfrm>
              <a:custGeom>
                <a:avLst/>
                <a:gdLst>
                  <a:gd name="T0" fmla="*/ 0 w 12"/>
                  <a:gd name="T1" fmla="*/ 3 h 20"/>
                  <a:gd name="T2" fmla="*/ 10 w 12"/>
                  <a:gd name="T3" fmla="*/ 3 h 20"/>
                  <a:gd name="T4" fmla="*/ 10 w 12"/>
                  <a:gd name="T5" fmla="*/ 20 h 20"/>
                  <a:gd name="T6" fmla="*/ 5 w 12"/>
                  <a:gd name="T7" fmla="*/ 20 h 20"/>
                  <a:gd name="T8" fmla="*/ 0 w 12"/>
                  <a:gd name="T9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20">
                    <a:moveTo>
                      <a:pt x="0" y="3"/>
                    </a:moveTo>
                    <a:cubicBezTo>
                      <a:pt x="4" y="0"/>
                      <a:pt x="7" y="3"/>
                      <a:pt x="10" y="3"/>
                    </a:cubicBezTo>
                    <a:cubicBezTo>
                      <a:pt x="5" y="9"/>
                      <a:pt x="12" y="15"/>
                      <a:pt x="10" y="20"/>
                    </a:cubicBezTo>
                    <a:cubicBezTo>
                      <a:pt x="8" y="20"/>
                      <a:pt x="7" y="20"/>
                      <a:pt x="5" y="20"/>
                    </a:cubicBezTo>
                    <a:cubicBezTo>
                      <a:pt x="1" y="15"/>
                      <a:pt x="1" y="9"/>
                      <a:pt x="0" y="3"/>
                    </a:cubicBezTo>
                    <a:close/>
                  </a:path>
                </a:pathLst>
              </a:custGeom>
              <a:solidFill>
                <a:srgbClr val="E1A3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5" name="Freeform 444">
                <a:extLst>
                  <a:ext uri="{FF2B5EF4-FFF2-40B4-BE49-F238E27FC236}">
                    <a16:creationId xmlns:a16="http://schemas.microsoft.com/office/drawing/2014/main" id="{C01FE98D-507B-4742-931F-F056980F08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4138" y="3500438"/>
                <a:ext cx="38100" cy="42863"/>
              </a:xfrm>
              <a:custGeom>
                <a:avLst/>
                <a:gdLst>
                  <a:gd name="T0" fmla="*/ 10 w 10"/>
                  <a:gd name="T1" fmla="*/ 11 h 11"/>
                  <a:gd name="T2" fmla="*/ 0 w 10"/>
                  <a:gd name="T3" fmla="*/ 1 h 11"/>
                  <a:gd name="T4" fmla="*/ 10 w 10"/>
                  <a:gd name="T5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11">
                    <a:moveTo>
                      <a:pt x="10" y="11"/>
                    </a:moveTo>
                    <a:cubicBezTo>
                      <a:pt x="4" y="10"/>
                      <a:pt x="2" y="5"/>
                      <a:pt x="0" y="1"/>
                    </a:cubicBezTo>
                    <a:cubicBezTo>
                      <a:pt x="10" y="0"/>
                      <a:pt x="10" y="0"/>
                      <a:pt x="10" y="11"/>
                    </a:cubicBezTo>
                    <a:close/>
                  </a:path>
                </a:pathLst>
              </a:custGeom>
              <a:solidFill>
                <a:srgbClr val="DFAA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6" name="Freeform 445">
                <a:extLst>
                  <a:ext uri="{FF2B5EF4-FFF2-40B4-BE49-F238E27FC236}">
                    <a16:creationId xmlns:a16="http://schemas.microsoft.com/office/drawing/2014/main" id="{E596369F-9836-47E6-84BC-382B74B57B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7575" y="2752725"/>
                <a:ext cx="74613" cy="38100"/>
              </a:xfrm>
              <a:custGeom>
                <a:avLst/>
                <a:gdLst>
                  <a:gd name="T0" fmla="*/ 1 w 20"/>
                  <a:gd name="T1" fmla="*/ 7 h 10"/>
                  <a:gd name="T2" fmla="*/ 20 w 20"/>
                  <a:gd name="T3" fmla="*/ 0 h 10"/>
                  <a:gd name="T4" fmla="*/ 0 w 20"/>
                  <a:gd name="T5" fmla="*/ 10 h 10"/>
                  <a:gd name="T6" fmla="*/ 1 w 20"/>
                  <a:gd name="T7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" h="10">
                    <a:moveTo>
                      <a:pt x="1" y="7"/>
                    </a:moveTo>
                    <a:cubicBezTo>
                      <a:pt x="7" y="5"/>
                      <a:pt x="14" y="3"/>
                      <a:pt x="20" y="0"/>
                    </a:cubicBezTo>
                    <a:cubicBezTo>
                      <a:pt x="16" y="8"/>
                      <a:pt x="7" y="8"/>
                      <a:pt x="0" y="10"/>
                    </a:cubicBezTo>
                    <a:cubicBezTo>
                      <a:pt x="0" y="9"/>
                      <a:pt x="1" y="8"/>
                      <a:pt x="1" y="7"/>
                    </a:cubicBezTo>
                    <a:close/>
                  </a:path>
                </a:pathLst>
              </a:custGeom>
              <a:solidFill>
                <a:srgbClr val="552D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7" name="Freeform 446">
                <a:extLst>
                  <a:ext uri="{FF2B5EF4-FFF2-40B4-BE49-F238E27FC236}">
                    <a16:creationId xmlns:a16="http://schemas.microsoft.com/office/drawing/2014/main" id="{59D38EE7-5451-4A52-8D90-0F14A93A76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22425" y="2922588"/>
                <a:ext cx="87313" cy="38100"/>
              </a:xfrm>
              <a:custGeom>
                <a:avLst/>
                <a:gdLst>
                  <a:gd name="T0" fmla="*/ 23 w 23"/>
                  <a:gd name="T1" fmla="*/ 3 h 10"/>
                  <a:gd name="T2" fmla="*/ 20 w 23"/>
                  <a:gd name="T3" fmla="*/ 8 h 10"/>
                  <a:gd name="T4" fmla="*/ 0 w 23"/>
                  <a:gd name="T5" fmla="*/ 0 h 10"/>
                  <a:gd name="T6" fmla="*/ 15 w 23"/>
                  <a:gd name="T7" fmla="*/ 5 h 10"/>
                  <a:gd name="T8" fmla="*/ 23 w 23"/>
                  <a:gd name="T9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10">
                    <a:moveTo>
                      <a:pt x="23" y="3"/>
                    </a:moveTo>
                    <a:cubicBezTo>
                      <a:pt x="22" y="4"/>
                      <a:pt x="21" y="6"/>
                      <a:pt x="20" y="8"/>
                    </a:cubicBezTo>
                    <a:cubicBezTo>
                      <a:pt x="12" y="10"/>
                      <a:pt x="5" y="7"/>
                      <a:pt x="0" y="0"/>
                    </a:cubicBezTo>
                    <a:cubicBezTo>
                      <a:pt x="6" y="0"/>
                      <a:pt x="9" y="6"/>
                      <a:pt x="15" y="5"/>
                    </a:cubicBezTo>
                    <a:cubicBezTo>
                      <a:pt x="18" y="4"/>
                      <a:pt x="20" y="1"/>
                      <a:pt x="23" y="3"/>
                    </a:cubicBezTo>
                    <a:close/>
                  </a:path>
                </a:pathLst>
              </a:custGeom>
              <a:solidFill>
                <a:srgbClr val="4F473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8" name="Freeform 447">
                <a:extLst>
                  <a:ext uri="{FF2B5EF4-FFF2-40B4-BE49-F238E27FC236}">
                    <a16:creationId xmlns:a16="http://schemas.microsoft.com/office/drawing/2014/main" id="{9F982134-B6C5-4558-AA2E-012CC121DE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8313" y="2994025"/>
                <a:ext cx="49213" cy="53975"/>
              </a:xfrm>
              <a:custGeom>
                <a:avLst/>
                <a:gdLst>
                  <a:gd name="T0" fmla="*/ 7 w 13"/>
                  <a:gd name="T1" fmla="*/ 14 h 14"/>
                  <a:gd name="T2" fmla="*/ 0 w 13"/>
                  <a:gd name="T3" fmla="*/ 11 h 14"/>
                  <a:gd name="T4" fmla="*/ 1 w 13"/>
                  <a:gd name="T5" fmla="*/ 1 h 14"/>
                  <a:gd name="T6" fmla="*/ 13 w 13"/>
                  <a:gd name="T7" fmla="*/ 9 h 14"/>
                  <a:gd name="T8" fmla="*/ 12 w 13"/>
                  <a:gd name="T9" fmla="*/ 11 h 14"/>
                  <a:gd name="T10" fmla="*/ 7 w 13"/>
                  <a:gd name="T11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" h="14">
                    <a:moveTo>
                      <a:pt x="7" y="14"/>
                    </a:moveTo>
                    <a:cubicBezTo>
                      <a:pt x="5" y="12"/>
                      <a:pt x="1" y="14"/>
                      <a:pt x="0" y="11"/>
                    </a:cubicBezTo>
                    <a:cubicBezTo>
                      <a:pt x="7" y="9"/>
                      <a:pt x="3" y="5"/>
                      <a:pt x="1" y="1"/>
                    </a:cubicBezTo>
                    <a:cubicBezTo>
                      <a:pt x="7" y="0"/>
                      <a:pt x="6" y="11"/>
                      <a:pt x="13" y="9"/>
                    </a:cubicBezTo>
                    <a:cubicBezTo>
                      <a:pt x="13" y="10"/>
                      <a:pt x="13" y="10"/>
                      <a:pt x="12" y="11"/>
                    </a:cubicBezTo>
                    <a:cubicBezTo>
                      <a:pt x="11" y="12"/>
                      <a:pt x="9" y="13"/>
                      <a:pt x="7" y="14"/>
                    </a:cubicBezTo>
                    <a:close/>
                  </a:path>
                </a:pathLst>
              </a:custGeom>
              <a:solidFill>
                <a:srgbClr val="5651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9" name="Freeform 448">
                <a:extLst>
                  <a:ext uri="{FF2B5EF4-FFF2-40B4-BE49-F238E27FC236}">
                    <a16:creationId xmlns:a16="http://schemas.microsoft.com/office/drawing/2014/main" id="{B7E47BBC-54D4-477F-9413-6E6DD22DD5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63650" y="3902075"/>
                <a:ext cx="60325" cy="30163"/>
              </a:xfrm>
              <a:custGeom>
                <a:avLst/>
                <a:gdLst>
                  <a:gd name="T0" fmla="*/ 11 w 16"/>
                  <a:gd name="T1" fmla="*/ 0 h 8"/>
                  <a:gd name="T2" fmla="*/ 16 w 16"/>
                  <a:gd name="T3" fmla="*/ 8 h 8"/>
                  <a:gd name="T4" fmla="*/ 1 w 16"/>
                  <a:gd name="T5" fmla="*/ 8 h 8"/>
                  <a:gd name="T6" fmla="*/ 3 w 16"/>
                  <a:gd name="T7" fmla="*/ 3 h 8"/>
                  <a:gd name="T8" fmla="*/ 11 w 16"/>
                  <a:gd name="T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8">
                    <a:moveTo>
                      <a:pt x="11" y="0"/>
                    </a:moveTo>
                    <a:cubicBezTo>
                      <a:pt x="9" y="5"/>
                      <a:pt x="15" y="5"/>
                      <a:pt x="16" y="8"/>
                    </a:cubicBezTo>
                    <a:cubicBezTo>
                      <a:pt x="11" y="8"/>
                      <a:pt x="6" y="8"/>
                      <a:pt x="1" y="8"/>
                    </a:cubicBezTo>
                    <a:cubicBezTo>
                      <a:pt x="0" y="6"/>
                      <a:pt x="1" y="4"/>
                      <a:pt x="3" y="3"/>
                    </a:cubicBezTo>
                    <a:cubicBezTo>
                      <a:pt x="5" y="2"/>
                      <a:pt x="8" y="1"/>
                      <a:pt x="11" y="0"/>
                    </a:cubicBezTo>
                    <a:close/>
                  </a:path>
                </a:pathLst>
              </a:custGeom>
              <a:solidFill>
                <a:srgbClr val="4A2D1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grpSp>
        <p:nvGrpSpPr>
          <p:cNvPr id="3341" name="Grupo 3340">
            <a:extLst>
              <a:ext uri="{FF2B5EF4-FFF2-40B4-BE49-F238E27FC236}">
                <a16:creationId xmlns:a16="http://schemas.microsoft.com/office/drawing/2014/main" id="{426632F5-0B38-4799-A05E-91332DE8D4C3}"/>
              </a:ext>
            </a:extLst>
          </p:cNvPr>
          <p:cNvGrpSpPr/>
          <p:nvPr/>
        </p:nvGrpSpPr>
        <p:grpSpPr>
          <a:xfrm>
            <a:off x="2175287" y="2659192"/>
            <a:ext cx="1371601" cy="2209800"/>
            <a:chOff x="2433637" y="2560638"/>
            <a:chExt cx="1371601" cy="2209800"/>
          </a:xfrm>
        </p:grpSpPr>
        <p:sp>
          <p:nvSpPr>
            <p:cNvPr id="3218" name="Freeform 84">
              <a:extLst>
                <a:ext uri="{FF2B5EF4-FFF2-40B4-BE49-F238E27FC236}">
                  <a16:creationId xmlns:a16="http://schemas.microsoft.com/office/drawing/2014/main" id="{4E62DC0E-2AD5-4938-AB95-71EC9E51D8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0337" y="2725738"/>
              <a:ext cx="928688" cy="2044700"/>
            </a:xfrm>
            <a:custGeom>
              <a:avLst/>
              <a:gdLst>
                <a:gd name="T0" fmla="*/ 147 w 246"/>
                <a:gd name="T1" fmla="*/ 381 h 541"/>
                <a:gd name="T2" fmla="*/ 138 w 246"/>
                <a:gd name="T3" fmla="*/ 389 h 541"/>
                <a:gd name="T4" fmla="*/ 115 w 246"/>
                <a:gd name="T5" fmla="*/ 380 h 541"/>
                <a:gd name="T6" fmla="*/ 141 w 246"/>
                <a:gd name="T7" fmla="*/ 399 h 541"/>
                <a:gd name="T8" fmla="*/ 128 w 246"/>
                <a:gd name="T9" fmla="*/ 403 h 541"/>
                <a:gd name="T10" fmla="*/ 104 w 246"/>
                <a:gd name="T11" fmla="*/ 409 h 541"/>
                <a:gd name="T12" fmla="*/ 63 w 246"/>
                <a:gd name="T13" fmla="*/ 541 h 541"/>
                <a:gd name="T14" fmla="*/ 79 w 246"/>
                <a:gd name="T15" fmla="*/ 432 h 541"/>
                <a:gd name="T16" fmla="*/ 51 w 246"/>
                <a:gd name="T17" fmla="*/ 416 h 541"/>
                <a:gd name="T18" fmla="*/ 46 w 246"/>
                <a:gd name="T19" fmla="*/ 405 h 541"/>
                <a:gd name="T20" fmla="*/ 28 w 246"/>
                <a:gd name="T21" fmla="*/ 393 h 541"/>
                <a:gd name="T22" fmla="*/ 70 w 246"/>
                <a:gd name="T23" fmla="*/ 388 h 541"/>
                <a:gd name="T24" fmla="*/ 95 w 246"/>
                <a:gd name="T25" fmla="*/ 374 h 541"/>
                <a:gd name="T26" fmla="*/ 93 w 246"/>
                <a:gd name="T27" fmla="*/ 286 h 541"/>
                <a:gd name="T28" fmla="*/ 81 w 246"/>
                <a:gd name="T29" fmla="*/ 267 h 541"/>
                <a:gd name="T30" fmla="*/ 28 w 246"/>
                <a:gd name="T31" fmla="*/ 257 h 541"/>
                <a:gd name="T32" fmla="*/ 41 w 246"/>
                <a:gd name="T33" fmla="*/ 249 h 541"/>
                <a:gd name="T34" fmla="*/ 101 w 246"/>
                <a:gd name="T35" fmla="*/ 247 h 541"/>
                <a:gd name="T36" fmla="*/ 101 w 246"/>
                <a:gd name="T37" fmla="*/ 225 h 541"/>
                <a:gd name="T38" fmla="*/ 76 w 246"/>
                <a:gd name="T39" fmla="*/ 229 h 541"/>
                <a:gd name="T40" fmla="*/ 73 w 246"/>
                <a:gd name="T41" fmla="*/ 217 h 541"/>
                <a:gd name="T42" fmla="*/ 39 w 246"/>
                <a:gd name="T43" fmla="*/ 189 h 541"/>
                <a:gd name="T44" fmla="*/ 0 w 246"/>
                <a:gd name="T45" fmla="*/ 181 h 541"/>
                <a:gd name="T46" fmla="*/ 26 w 246"/>
                <a:gd name="T47" fmla="*/ 169 h 541"/>
                <a:gd name="T48" fmla="*/ 44 w 246"/>
                <a:gd name="T49" fmla="*/ 159 h 541"/>
                <a:gd name="T50" fmla="*/ 70 w 246"/>
                <a:gd name="T51" fmla="*/ 151 h 541"/>
                <a:gd name="T52" fmla="*/ 96 w 246"/>
                <a:gd name="T53" fmla="*/ 144 h 541"/>
                <a:gd name="T54" fmla="*/ 84 w 246"/>
                <a:gd name="T55" fmla="*/ 121 h 541"/>
                <a:gd name="T56" fmla="*/ 97 w 246"/>
                <a:gd name="T57" fmla="*/ 113 h 541"/>
                <a:gd name="T58" fmla="*/ 97 w 246"/>
                <a:gd name="T59" fmla="*/ 44 h 541"/>
                <a:gd name="T60" fmla="*/ 102 w 246"/>
                <a:gd name="T61" fmla="*/ 51 h 541"/>
                <a:gd name="T62" fmla="*/ 107 w 246"/>
                <a:gd name="T63" fmla="*/ 25 h 541"/>
                <a:gd name="T64" fmla="*/ 115 w 246"/>
                <a:gd name="T65" fmla="*/ 11 h 541"/>
                <a:gd name="T66" fmla="*/ 134 w 246"/>
                <a:gd name="T67" fmla="*/ 10 h 541"/>
                <a:gd name="T68" fmla="*/ 118 w 246"/>
                <a:gd name="T69" fmla="*/ 59 h 541"/>
                <a:gd name="T70" fmla="*/ 122 w 246"/>
                <a:gd name="T71" fmla="*/ 77 h 541"/>
                <a:gd name="T72" fmla="*/ 114 w 246"/>
                <a:gd name="T73" fmla="*/ 175 h 541"/>
                <a:gd name="T74" fmla="*/ 129 w 246"/>
                <a:gd name="T75" fmla="*/ 137 h 541"/>
                <a:gd name="T76" fmla="*/ 134 w 246"/>
                <a:gd name="T77" fmla="*/ 109 h 541"/>
                <a:gd name="T78" fmla="*/ 144 w 246"/>
                <a:gd name="T79" fmla="*/ 119 h 541"/>
                <a:gd name="T80" fmla="*/ 159 w 246"/>
                <a:gd name="T81" fmla="*/ 139 h 541"/>
                <a:gd name="T82" fmla="*/ 192 w 246"/>
                <a:gd name="T83" fmla="*/ 178 h 541"/>
                <a:gd name="T84" fmla="*/ 141 w 246"/>
                <a:gd name="T85" fmla="*/ 177 h 541"/>
                <a:gd name="T86" fmla="*/ 115 w 246"/>
                <a:gd name="T87" fmla="*/ 226 h 541"/>
                <a:gd name="T88" fmla="*/ 122 w 246"/>
                <a:gd name="T89" fmla="*/ 241 h 541"/>
                <a:gd name="T90" fmla="*/ 164 w 246"/>
                <a:gd name="T91" fmla="*/ 241 h 541"/>
                <a:gd name="T92" fmla="*/ 115 w 246"/>
                <a:gd name="T93" fmla="*/ 266 h 541"/>
                <a:gd name="T94" fmla="*/ 122 w 246"/>
                <a:gd name="T95" fmla="*/ 349 h 541"/>
                <a:gd name="T96" fmla="*/ 134 w 246"/>
                <a:gd name="T97" fmla="*/ 306 h 541"/>
                <a:gd name="T98" fmla="*/ 145 w 246"/>
                <a:gd name="T99" fmla="*/ 332 h 541"/>
                <a:gd name="T100" fmla="*/ 165 w 246"/>
                <a:gd name="T101" fmla="*/ 327 h 541"/>
                <a:gd name="T102" fmla="*/ 167 w 246"/>
                <a:gd name="T103" fmla="*/ 345 h 541"/>
                <a:gd name="T104" fmla="*/ 210 w 246"/>
                <a:gd name="T105" fmla="*/ 310 h 541"/>
                <a:gd name="T106" fmla="*/ 233 w 246"/>
                <a:gd name="T107" fmla="*/ 285 h 541"/>
                <a:gd name="T108" fmla="*/ 246 w 246"/>
                <a:gd name="T109" fmla="*/ 294 h 541"/>
                <a:gd name="T110" fmla="*/ 213 w 246"/>
                <a:gd name="T111" fmla="*/ 333 h 541"/>
                <a:gd name="T112" fmla="*/ 215 w 246"/>
                <a:gd name="T113" fmla="*/ 358 h 541"/>
                <a:gd name="T114" fmla="*/ 188 w 246"/>
                <a:gd name="T115" fmla="*/ 359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46" h="541">
                  <a:moveTo>
                    <a:pt x="161" y="372"/>
                  </a:moveTo>
                  <a:cubicBezTo>
                    <a:pt x="161" y="376"/>
                    <a:pt x="164" y="381"/>
                    <a:pt x="159" y="384"/>
                  </a:cubicBezTo>
                  <a:cubicBezTo>
                    <a:pt x="155" y="386"/>
                    <a:pt x="150" y="386"/>
                    <a:pt x="147" y="381"/>
                  </a:cubicBezTo>
                  <a:cubicBezTo>
                    <a:pt x="146" y="379"/>
                    <a:pt x="148" y="374"/>
                    <a:pt x="144" y="375"/>
                  </a:cubicBezTo>
                  <a:cubicBezTo>
                    <a:pt x="142" y="375"/>
                    <a:pt x="142" y="377"/>
                    <a:pt x="143" y="379"/>
                  </a:cubicBezTo>
                  <a:cubicBezTo>
                    <a:pt x="144" y="383"/>
                    <a:pt x="141" y="386"/>
                    <a:pt x="138" y="389"/>
                  </a:cubicBezTo>
                  <a:cubicBezTo>
                    <a:pt x="130" y="392"/>
                    <a:pt x="126" y="388"/>
                    <a:pt x="124" y="381"/>
                  </a:cubicBezTo>
                  <a:cubicBezTo>
                    <a:pt x="123" y="377"/>
                    <a:pt x="126" y="374"/>
                    <a:pt x="127" y="369"/>
                  </a:cubicBezTo>
                  <a:cubicBezTo>
                    <a:pt x="120" y="370"/>
                    <a:pt x="118" y="376"/>
                    <a:pt x="115" y="380"/>
                  </a:cubicBezTo>
                  <a:cubicBezTo>
                    <a:pt x="110" y="390"/>
                    <a:pt x="120" y="383"/>
                    <a:pt x="122" y="385"/>
                  </a:cubicBezTo>
                  <a:cubicBezTo>
                    <a:pt x="127" y="386"/>
                    <a:pt x="130" y="389"/>
                    <a:pt x="133" y="393"/>
                  </a:cubicBezTo>
                  <a:cubicBezTo>
                    <a:pt x="136" y="395"/>
                    <a:pt x="138" y="397"/>
                    <a:pt x="141" y="399"/>
                  </a:cubicBezTo>
                  <a:cubicBezTo>
                    <a:pt x="141" y="400"/>
                    <a:pt x="141" y="401"/>
                    <a:pt x="140" y="402"/>
                  </a:cubicBezTo>
                  <a:cubicBezTo>
                    <a:pt x="137" y="404"/>
                    <a:pt x="134" y="402"/>
                    <a:pt x="131" y="400"/>
                  </a:cubicBezTo>
                  <a:cubicBezTo>
                    <a:pt x="129" y="399"/>
                    <a:pt x="128" y="400"/>
                    <a:pt x="128" y="403"/>
                  </a:cubicBezTo>
                  <a:cubicBezTo>
                    <a:pt x="127" y="405"/>
                    <a:pt x="126" y="407"/>
                    <a:pt x="124" y="407"/>
                  </a:cubicBezTo>
                  <a:cubicBezTo>
                    <a:pt x="118" y="406"/>
                    <a:pt x="116" y="396"/>
                    <a:pt x="108" y="401"/>
                  </a:cubicBezTo>
                  <a:cubicBezTo>
                    <a:pt x="106" y="403"/>
                    <a:pt x="104" y="406"/>
                    <a:pt x="104" y="409"/>
                  </a:cubicBezTo>
                  <a:cubicBezTo>
                    <a:pt x="100" y="428"/>
                    <a:pt x="92" y="446"/>
                    <a:pt x="83" y="464"/>
                  </a:cubicBezTo>
                  <a:cubicBezTo>
                    <a:pt x="76" y="479"/>
                    <a:pt x="73" y="496"/>
                    <a:pt x="64" y="511"/>
                  </a:cubicBezTo>
                  <a:cubicBezTo>
                    <a:pt x="61" y="520"/>
                    <a:pt x="69" y="529"/>
                    <a:pt x="63" y="541"/>
                  </a:cubicBezTo>
                  <a:cubicBezTo>
                    <a:pt x="58" y="530"/>
                    <a:pt x="59" y="519"/>
                    <a:pt x="55" y="510"/>
                  </a:cubicBezTo>
                  <a:cubicBezTo>
                    <a:pt x="52" y="505"/>
                    <a:pt x="54" y="499"/>
                    <a:pt x="56" y="494"/>
                  </a:cubicBezTo>
                  <a:cubicBezTo>
                    <a:pt x="62" y="473"/>
                    <a:pt x="72" y="453"/>
                    <a:pt x="79" y="432"/>
                  </a:cubicBezTo>
                  <a:cubicBezTo>
                    <a:pt x="81" y="425"/>
                    <a:pt x="83" y="418"/>
                    <a:pt x="80" y="410"/>
                  </a:cubicBezTo>
                  <a:cubicBezTo>
                    <a:pt x="76" y="402"/>
                    <a:pt x="71" y="400"/>
                    <a:pt x="64" y="406"/>
                  </a:cubicBezTo>
                  <a:cubicBezTo>
                    <a:pt x="60" y="409"/>
                    <a:pt x="56" y="413"/>
                    <a:pt x="51" y="416"/>
                  </a:cubicBezTo>
                  <a:cubicBezTo>
                    <a:pt x="41" y="422"/>
                    <a:pt x="30" y="425"/>
                    <a:pt x="18" y="419"/>
                  </a:cubicBezTo>
                  <a:cubicBezTo>
                    <a:pt x="18" y="417"/>
                    <a:pt x="19" y="416"/>
                    <a:pt x="20" y="414"/>
                  </a:cubicBezTo>
                  <a:cubicBezTo>
                    <a:pt x="28" y="411"/>
                    <a:pt x="37" y="412"/>
                    <a:pt x="46" y="405"/>
                  </a:cubicBezTo>
                  <a:cubicBezTo>
                    <a:pt x="39" y="405"/>
                    <a:pt x="32" y="405"/>
                    <a:pt x="27" y="403"/>
                  </a:cubicBezTo>
                  <a:cubicBezTo>
                    <a:pt x="24" y="402"/>
                    <a:pt x="20" y="401"/>
                    <a:pt x="21" y="397"/>
                  </a:cubicBezTo>
                  <a:cubicBezTo>
                    <a:pt x="22" y="394"/>
                    <a:pt x="26" y="393"/>
                    <a:pt x="28" y="393"/>
                  </a:cubicBezTo>
                  <a:cubicBezTo>
                    <a:pt x="37" y="394"/>
                    <a:pt x="45" y="395"/>
                    <a:pt x="53" y="393"/>
                  </a:cubicBezTo>
                  <a:cubicBezTo>
                    <a:pt x="55" y="392"/>
                    <a:pt x="58" y="391"/>
                    <a:pt x="60" y="390"/>
                  </a:cubicBezTo>
                  <a:cubicBezTo>
                    <a:pt x="63" y="389"/>
                    <a:pt x="66" y="388"/>
                    <a:pt x="70" y="388"/>
                  </a:cubicBezTo>
                  <a:cubicBezTo>
                    <a:pt x="72" y="387"/>
                    <a:pt x="74" y="386"/>
                    <a:pt x="77" y="387"/>
                  </a:cubicBezTo>
                  <a:cubicBezTo>
                    <a:pt x="83" y="388"/>
                    <a:pt x="87" y="394"/>
                    <a:pt x="92" y="399"/>
                  </a:cubicBezTo>
                  <a:cubicBezTo>
                    <a:pt x="96" y="391"/>
                    <a:pt x="94" y="382"/>
                    <a:pt x="95" y="374"/>
                  </a:cubicBezTo>
                  <a:cubicBezTo>
                    <a:pt x="91" y="361"/>
                    <a:pt x="91" y="347"/>
                    <a:pt x="90" y="334"/>
                  </a:cubicBezTo>
                  <a:cubicBezTo>
                    <a:pt x="90" y="324"/>
                    <a:pt x="90" y="314"/>
                    <a:pt x="90" y="305"/>
                  </a:cubicBezTo>
                  <a:cubicBezTo>
                    <a:pt x="89" y="298"/>
                    <a:pt x="92" y="292"/>
                    <a:pt x="93" y="286"/>
                  </a:cubicBezTo>
                  <a:cubicBezTo>
                    <a:pt x="94" y="281"/>
                    <a:pt x="97" y="277"/>
                    <a:pt x="93" y="272"/>
                  </a:cubicBezTo>
                  <a:cubicBezTo>
                    <a:pt x="91" y="271"/>
                    <a:pt x="90" y="270"/>
                    <a:pt x="89" y="270"/>
                  </a:cubicBezTo>
                  <a:cubicBezTo>
                    <a:pt x="87" y="268"/>
                    <a:pt x="84" y="268"/>
                    <a:pt x="81" y="267"/>
                  </a:cubicBezTo>
                  <a:cubicBezTo>
                    <a:pt x="79" y="266"/>
                    <a:pt x="78" y="265"/>
                    <a:pt x="78" y="262"/>
                  </a:cubicBezTo>
                  <a:cubicBezTo>
                    <a:pt x="74" y="255"/>
                    <a:pt x="66" y="257"/>
                    <a:pt x="61" y="256"/>
                  </a:cubicBezTo>
                  <a:cubicBezTo>
                    <a:pt x="50" y="255"/>
                    <a:pt x="39" y="254"/>
                    <a:pt x="28" y="257"/>
                  </a:cubicBezTo>
                  <a:cubicBezTo>
                    <a:pt x="25" y="258"/>
                    <a:pt x="22" y="258"/>
                    <a:pt x="19" y="258"/>
                  </a:cubicBezTo>
                  <a:cubicBezTo>
                    <a:pt x="17" y="258"/>
                    <a:pt x="16" y="257"/>
                    <a:pt x="16" y="255"/>
                  </a:cubicBezTo>
                  <a:cubicBezTo>
                    <a:pt x="23" y="247"/>
                    <a:pt x="32" y="249"/>
                    <a:pt x="41" y="249"/>
                  </a:cubicBezTo>
                  <a:cubicBezTo>
                    <a:pt x="46" y="249"/>
                    <a:pt x="51" y="248"/>
                    <a:pt x="55" y="248"/>
                  </a:cubicBezTo>
                  <a:cubicBezTo>
                    <a:pt x="69" y="245"/>
                    <a:pt x="82" y="248"/>
                    <a:pt x="95" y="253"/>
                  </a:cubicBezTo>
                  <a:cubicBezTo>
                    <a:pt x="102" y="256"/>
                    <a:pt x="101" y="252"/>
                    <a:pt x="101" y="247"/>
                  </a:cubicBezTo>
                  <a:cubicBezTo>
                    <a:pt x="102" y="233"/>
                    <a:pt x="98" y="220"/>
                    <a:pt x="97" y="206"/>
                  </a:cubicBezTo>
                  <a:cubicBezTo>
                    <a:pt x="93" y="204"/>
                    <a:pt x="92" y="204"/>
                    <a:pt x="92" y="211"/>
                  </a:cubicBezTo>
                  <a:cubicBezTo>
                    <a:pt x="93" y="217"/>
                    <a:pt x="100" y="219"/>
                    <a:pt x="101" y="225"/>
                  </a:cubicBezTo>
                  <a:cubicBezTo>
                    <a:pt x="101" y="231"/>
                    <a:pt x="103" y="238"/>
                    <a:pt x="96" y="242"/>
                  </a:cubicBezTo>
                  <a:cubicBezTo>
                    <a:pt x="81" y="247"/>
                    <a:pt x="75" y="243"/>
                    <a:pt x="76" y="229"/>
                  </a:cubicBezTo>
                  <a:cubicBezTo>
                    <a:pt x="76" y="229"/>
                    <a:pt x="76" y="229"/>
                    <a:pt x="76" y="229"/>
                  </a:cubicBezTo>
                  <a:cubicBezTo>
                    <a:pt x="78" y="226"/>
                    <a:pt x="78" y="223"/>
                    <a:pt x="79" y="220"/>
                  </a:cubicBezTo>
                  <a:cubicBezTo>
                    <a:pt x="81" y="217"/>
                    <a:pt x="79" y="215"/>
                    <a:pt x="76" y="217"/>
                  </a:cubicBezTo>
                  <a:cubicBezTo>
                    <a:pt x="75" y="217"/>
                    <a:pt x="74" y="217"/>
                    <a:pt x="73" y="217"/>
                  </a:cubicBezTo>
                  <a:cubicBezTo>
                    <a:pt x="61" y="218"/>
                    <a:pt x="57" y="216"/>
                    <a:pt x="56" y="205"/>
                  </a:cubicBezTo>
                  <a:cubicBezTo>
                    <a:pt x="56" y="201"/>
                    <a:pt x="56" y="199"/>
                    <a:pt x="51" y="199"/>
                  </a:cubicBezTo>
                  <a:cubicBezTo>
                    <a:pt x="45" y="199"/>
                    <a:pt x="41" y="195"/>
                    <a:pt x="39" y="189"/>
                  </a:cubicBezTo>
                  <a:cubicBezTo>
                    <a:pt x="36" y="180"/>
                    <a:pt x="30" y="180"/>
                    <a:pt x="22" y="182"/>
                  </a:cubicBezTo>
                  <a:cubicBezTo>
                    <a:pt x="16" y="183"/>
                    <a:pt x="9" y="187"/>
                    <a:pt x="2" y="184"/>
                  </a:cubicBezTo>
                  <a:cubicBezTo>
                    <a:pt x="1" y="183"/>
                    <a:pt x="0" y="182"/>
                    <a:pt x="0" y="181"/>
                  </a:cubicBezTo>
                  <a:cubicBezTo>
                    <a:pt x="0" y="178"/>
                    <a:pt x="4" y="177"/>
                    <a:pt x="3" y="174"/>
                  </a:cubicBezTo>
                  <a:cubicBezTo>
                    <a:pt x="5" y="171"/>
                    <a:pt x="2" y="168"/>
                    <a:pt x="4" y="166"/>
                  </a:cubicBezTo>
                  <a:cubicBezTo>
                    <a:pt x="12" y="162"/>
                    <a:pt x="19" y="166"/>
                    <a:pt x="26" y="169"/>
                  </a:cubicBezTo>
                  <a:cubicBezTo>
                    <a:pt x="33" y="171"/>
                    <a:pt x="34" y="168"/>
                    <a:pt x="34" y="163"/>
                  </a:cubicBezTo>
                  <a:cubicBezTo>
                    <a:pt x="35" y="158"/>
                    <a:pt x="32" y="153"/>
                    <a:pt x="36" y="149"/>
                  </a:cubicBezTo>
                  <a:cubicBezTo>
                    <a:pt x="43" y="149"/>
                    <a:pt x="43" y="154"/>
                    <a:pt x="44" y="159"/>
                  </a:cubicBezTo>
                  <a:cubicBezTo>
                    <a:pt x="45" y="167"/>
                    <a:pt x="49" y="172"/>
                    <a:pt x="58" y="171"/>
                  </a:cubicBezTo>
                  <a:cubicBezTo>
                    <a:pt x="49" y="166"/>
                    <a:pt x="40" y="161"/>
                    <a:pt x="44" y="148"/>
                  </a:cubicBezTo>
                  <a:cubicBezTo>
                    <a:pt x="53" y="135"/>
                    <a:pt x="65" y="136"/>
                    <a:pt x="70" y="151"/>
                  </a:cubicBezTo>
                  <a:cubicBezTo>
                    <a:pt x="73" y="160"/>
                    <a:pt x="84" y="158"/>
                    <a:pt x="87" y="166"/>
                  </a:cubicBezTo>
                  <a:cubicBezTo>
                    <a:pt x="90" y="172"/>
                    <a:pt x="91" y="179"/>
                    <a:pt x="100" y="183"/>
                  </a:cubicBezTo>
                  <a:cubicBezTo>
                    <a:pt x="103" y="169"/>
                    <a:pt x="104" y="156"/>
                    <a:pt x="96" y="144"/>
                  </a:cubicBezTo>
                  <a:cubicBezTo>
                    <a:pt x="91" y="136"/>
                    <a:pt x="79" y="139"/>
                    <a:pt x="75" y="130"/>
                  </a:cubicBezTo>
                  <a:cubicBezTo>
                    <a:pt x="75" y="128"/>
                    <a:pt x="76" y="127"/>
                    <a:pt x="77" y="126"/>
                  </a:cubicBezTo>
                  <a:cubicBezTo>
                    <a:pt x="80" y="125"/>
                    <a:pt x="85" y="127"/>
                    <a:pt x="84" y="121"/>
                  </a:cubicBezTo>
                  <a:cubicBezTo>
                    <a:pt x="85" y="120"/>
                    <a:pt x="86" y="119"/>
                    <a:pt x="87" y="119"/>
                  </a:cubicBezTo>
                  <a:cubicBezTo>
                    <a:pt x="89" y="118"/>
                    <a:pt x="91" y="120"/>
                    <a:pt x="94" y="119"/>
                  </a:cubicBezTo>
                  <a:cubicBezTo>
                    <a:pt x="95" y="117"/>
                    <a:pt x="96" y="115"/>
                    <a:pt x="97" y="113"/>
                  </a:cubicBezTo>
                  <a:cubicBezTo>
                    <a:pt x="104" y="99"/>
                    <a:pt x="105" y="85"/>
                    <a:pt x="94" y="71"/>
                  </a:cubicBezTo>
                  <a:cubicBezTo>
                    <a:pt x="89" y="63"/>
                    <a:pt x="84" y="56"/>
                    <a:pt x="84" y="46"/>
                  </a:cubicBezTo>
                  <a:cubicBezTo>
                    <a:pt x="87" y="40"/>
                    <a:pt x="92" y="45"/>
                    <a:pt x="97" y="44"/>
                  </a:cubicBezTo>
                  <a:cubicBezTo>
                    <a:pt x="98" y="44"/>
                    <a:pt x="99" y="44"/>
                    <a:pt x="99" y="45"/>
                  </a:cubicBezTo>
                  <a:cubicBezTo>
                    <a:pt x="100" y="47"/>
                    <a:pt x="99" y="45"/>
                    <a:pt x="100" y="46"/>
                  </a:cubicBezTo>
                  <a:cubicBezTo>
                    <a:pt x="101" y="48"/>
                    <a:pt x="100" y="49"/>
                    <a:pt x="102" y="51"/>
                  </a:cubicBezTo>
                  <a:cubicBezTo>
                    <a:pt x="101" y="49"/>
                    <a:pt x="101" y="48"/>
                    <a:pt x="101" y="46"/>
                  </a:cubicBezTo>
                  <a:cubicBezTo>
                    <a:pt x="101" y="45"/>
                    <a:pt x="102" y="44"/>
                    <a:pt x="102" y="43"/>
                  </a:cubicBezTo>
                  <a:cubicBezTo>
                    <a:pt x="107" y="38"/>
                    <a:pt x="103" y="30"/>
                    <a:pt x="107" y="25"/>
                  </a:cubicBezTo>
                  <a:cubicBezTo>
                    <a:pt x="109" y="22"/>
                    <a:pt x="112" y="21"/>
                    <a:pt x="115" y="21"/>
                  </a:cubicBezTo>
                  <a:cubicBezTo>
                    <a:pt x="118" y="20"/>
                    <a:pt x="123" y="20"/>
                    <a:pt x="122" y="15"/>
                  </a:cubicBezTo>
                  <a:cubicBezTo>
                    <a:pt x="122" y="11"/>
                    <a:pt x="117" y="13"/>
                    <a:pt x="115" y="11"/>
                  </a:cubicBezTo>
                  <a:cubicBezTo>
                    <a:pt x="113" y="11"/>
                    <a:pt x="113" y="10"/>
                    <a:pt x="113" y="9"/>
                  </a:cubicBezTo>
                  <a:cubicBezTo>
                    <a:pt x="114" y="2"/>
                    <a:pt x="119" y="0"/>
                    <a:pt x="125" y="1"/>
                  </a:cubicBezTo>
                  <a:cubicBezTo>
                    <a:pt x="130" y="2"/>
                    <a:pt x="133" y="5"/>
                    <a:pt x="134" y="10"/>
                  </a:cubicBezTo>
                  <a:cubicBezTo>
                    <a:pt x="135" y="17"/>
                    <a:pt x="134" y="25"/>
                    <a:pt x="128" y="27"/>
                  </a:cubicBezTo>
                  <a:cubicBezTo>
                    <a:pt x="113" y="34"/>
                    <a:pt x="115" y="47"/>
                    <a:pt x="114" y="59"/>
                  </a:cubicBezTo>
                  <a:cubicBezTo>
                    <a:pt x="114" y="63"/>
                    <a:pt x="116" y="59"/>
                    <a:pt x="118" y="59"/>
                  </a:cubicBezTo>
                  <a:cubicBezTo>
                    <a:pt x="119" y="59"/>
                    <a:pt x="121" y="60"/>
                    <a:pt x="122" y="61"/>
                  </a:cubicBezTo>
                  <a:cubicBezTo>
                    <a:pt x="120" y="64"/>
                    <a:pt x="122" y="66"/>
                    <a:pt x="124" y="68"/>
                  </a:cubicBezTo>
                  <a:cubicBezTo>
                    <a:pt x="126" y="72"/>
                    <a:pt x="124" y="74"/>
                    <a:pt x="122" y="77"/>
                  </a:cubicBezTo>
                  <a:cubicBezTo>
                    <a:pt x="120" y="80"/>
                    <a:pt x="116" y="82"/>
                    <a:pt x="116" y="86"/>
                  </a:cubicBezTo>
                  <a:cubicBezTo>
                    <a:pt x="116" y="103"/>
                    <a:pt x="107" y="118"/>
                    <a:pt x="107" y="135"/>
                  </a:cubicBezTo>
                  <a:cubicBezTo>
                    <a:pt x="114" y="147"/>
                    <a:pt x="116" y="161"/>
                    <a:pt x="114" y="175"/>
                  </a:cubicBezTo>
                  <a:cubicBezTo>
                    <a:pt x="123" y="170"/>
                    <a:pt x="124" y="170"/>
                    <a:pt x="120" y="162"/>
                  </a:cubicBezTo>
                  <a:cubicBezTo>
                    <a:pt x="117" y="154"/>
                    <a:pt x="115" y="147"/>
                    <a:pt x="127" y="144"/>
                  </a:cubicBezTo>
                  <a:cubicBezTo>
                    <a:pt x="131" y="143"/>
                    <a:pt x="130" y="140"/>
                    <a:pt x="129" y="137"/>
                  </a:cubicBezTo>
                  <a:cubicBezTo>
                    <a:pt x="127" y="131"/>
                    <a:pt x="127" y="125"/>
                    <a:pt x="127" y="119"/>
                  </a:cubicBezTo>
                  <a:cubicBezTo>
                    <a:pt x="127" y="116"/>
                    <a:pt x="128" y="112"/>
                    <a:pt x="130" y="110"/>
                  </a:cubicBezTo>
                  <a:cubicBezTo>
                    <a:pt x="131" y="109"/>
                    <a:pt x="132" y="109"/>
                    <a:pt x="134" y="109"/>
                  </a:cubicBezTo>
                  <a:cubicBezTo>
                    <a:pt x="136" y="111"/>
                    <a:pt x="136" y="114"/>
                    <a:pt x="137" y="116"/>
                  </a:cubicBezTo>
                  <a:cubicBezTo>
                    <a:pt x="137" y="128"/>
                    <a:pt x="142" y="138"/>
                    <a:pt x="144" y="147"/>
                  </a:cubicBezTo>
                  <a:cubicBezTo>
                    <a:pt x="143" y="139"/>
                    <a:pt x="145" y="129"/>
                    <a:pt x="144" y="119"/>
                  </a:cubicBezTo>
                  <a:cubicBezTo>
                    <a:pt x="145" y="118"/>
                    <a:pt x="145" y="117"/>
                    <a:pt x="146" y="116"/>
                  </a:cubicBezTo>
                  <a:cubicBezTo>
                    <a:pt x="153" y="115"/>
                    <a:pt x="153" y="120"/>
                    <a:pt x="154" y="125"/>
                  </a:cubicBezTo>
                  <a:cubicBezTo>
                    <a:pt x="155" y="130"/>
                    <a:pt x="155" y="135"/>
                    <a:pt x="159" y="139"/>
                  </a:cubicBezTo>
                  <a:cubicBezTo>
                    <a:pt x="160" y="140"/>
                    <a:pt x="160" y="141"/>
                    <a:pt x="160" y="143"/>
                  </a:cubicBezTo>
                  <a:cubicBezTo>
                    <a:pt x="157" y="150"/>
                    <a:pt x="158" y="155"/>
                    <a:pt x="168" y="159"/>
                  </a:cubicBezTo>
                  <a:cubicBezTo>
                    <a:pt x="177" y="162"/>
                    <a:pt x="185" y="170"/>
                    <a:pt x="192" y="178"/>
                  </a:cubicBezTo>
                  <a:cubicBezTo>
                    <a:pt x="192" y="180"/>
                    <a:pt x="192" y="181"/>
                    <a:pt x="191" y="183"/>
                  </a:cubicBezTo>
                  <a:cubicBezTo>
                    <a:pt x="186" y="187"/>
                    <a:pt x="181" y="188"/>
                    <a:pt x="174" y="186"/>
                  </a:cubicBezTo>
                  <a:cubicBezTo>
                    <a:pt x="164" y="181"/>
                    <a:pt x="152" y="179"/>
                    <a:pt x="141" y="177"/>
                  </a:cubicBezTo>
                  <a:cubicBezTo>
                    <a:pt x="128" y="175"/>
                    <a:pt x="110" y="197"/>
                    <a:pt x="110" y="213"/>
                  </a:cubicBezTo>
                  <a:cubicBezTo>
                    <a:pt x="110" y="218"/>
                    <a:pt x="111" y="222"/>
                    <a:pt x="112" y="227"/>
                  </a:cubicBezTo>
                  <a:cubicBezTo>
                    <a:pt x="112" y="231"/>
                    <a:pt x="114" y="225"/>
                    <a:pt x="115" y="226"/>
                  </a:cubicBezTo>
                  <a:cubicBezTo>
                    <a:pt x="117" y="226"/>
                    <a:pt x="118" y="226"/>
                    <a:pt x="119" y="228"/>
                  </a:cubicBezTo>
                  <a:cubicBezTo>
                    <a:pt x="121" y="232"/>
                    <a:pt x="117" y="236"/>
                    <a:pt x="120" y="240"/>
                  </a:cubicBezTo>
                  <a:cubicBezTo>
                    <a:pt x="121" y="240"/>
                    <a:pt x="122" y="241"/>
                    <a:pt x="122" y="241"/>
                  </a:cubicBezTo>
                  <a:cubicBezTo>
                    <a:pt x="138" y="241"/>
                    <a:pt x="152" y="235"/>
                    <a:pt x="165" y="228"/>
                  </a:cubicBezTo>
                  <a:cubicBezTo>
                    <a:pt x="167" y="228"/>
                    <a:pt x="169" y="229"/>
                    <a:pt x="169" y="231"/>
                  </a:cubicBezTo>
                  <a:cubicBezTo>
                    <a:pt x="169" y="235"/>
                    <a:pt x="167" y="239"/>
                    <a:pt x="164" y="241"/>
                  </a:cubicBezTo>
                  <a:cubicBezTo>
                    <a:pt x="163" y="242"/>
                    <a:pt x="161" y="242"/>
                    <a:pt x="160" y="243"/>
                  </a:cubicBezTo>
                  <a:cubicBezTo>
                    <a:pt x="151" y="247"/>
                    <a:pt x="141" y="250"/>
                    <a:pt x="131" y="252"/>
                  </a:cubicBezTo>
                  <a:cubicBezTo>
                    <a:pt x="123" y="254"/>
                    <a:pt x="117" y="259"/>
                    <a:pt x="115" y="266"/>
                  </a:cubicBezTo>
                  <a:cubicBezTo>
                    <a:pt x="107" y="289"/>
                    <a:pt x="98" y="311"/>
                    <a:pt x="105" y="335"/>
                  </a:cubicBezTo>
                  <a:cubicBezTo>
                    <a:pt x="105" y="346"/>
                    <a:pt x="102" y="357"/>
                    <a:pt x="110" y="366"/>
                  </a:cubicBezTo>
                  <a:cubicBezTo>
                    <a:pt x="116" y="362"/>
                    <a:pt x="119" y="355"/>
                    <a:pt x="122" y="349"/>
                  </a:cubicBezTo>
                  <a:cubicBezTo>
                    <a:pt x="123" y="347"/>
                    <a:pt x="124" y="345"/>
                    <a:pt x="125" y="343"/>
                  </a:cubicBezTo>
                  <a:cubicBezTo>
                    <a:pt x="127" y="338"/>
                    <a:pt x="125" y="334"/>
                    <a:pt x="123" y="329"/>
                  </a:cubicBezTo>
                  <a:cubicBezTo>
                    <a:pt x="117" y="317"/>
                    <a:pt x="121" y="309"/>
                    <a:pt x="134" y="306"/>
                  </a:cubicBezTo>
                  <a:cubicBezTo>
                    <a:pt x="139" y="305"/>
                    <a:pt x="144" y="298"/>
                    <a:pt x="148" y="303"/>
                  </a:cubicBezTo>
                  <a:cubicBezTo>
                    <a:pt x="153" y="307"/>
                    <a:pt x="145" y="311"/>
                    <a:pt x="146" y="316"/>
                  </a:cubicBezTo>
                  <a:cubicBezTo>
                    <a:pt x="146" y="321"/>
                    <a:pt x="144" y="325"/>
                    <a:pt x="145" y="332"/>
                  </a:cubicBezTo>
                  <a:cubicBezTo>
                    <a:pt x="145" y="319"/>
                    <a:pt x="146" y="308"/>
                    <a:pt x="155" y="301"/>
                  </a:cubicBezTo>
                  <a:cubicBezTo>
                    <a:pt x="156" y="300"/>
                    <a:pt x="157" y="300"/>
                    <a:pt x="159" y="301"/>
                  </a:cubicBezTo>
                  <a:cubicBezTo>
                    <a:pt x="170" y="310"/>
                    <a:pt x="171" y="314"/>
                    <a:pt x="165" y="327"/>
                  </a:cubicBezTo>
                  <a:cubicBezTo>
                    <a:pt x="170" y="324"/>
                    <a:pt x="176" y="322"/>
                    <a:pt x="182" y="326"/>
                  </a:cubicBezTo>
                  <a:cubicBezTo>
                    <a:pt x="184" y="329"/>
                    <a:pt x="186" y="332"/>
                    <a:pt x="185" y="336"/>
                  </a:cubicBezTo>
                  <a:cubicBezTo>
                    <a:pt x="182" y="346"/>
                    <a:pt x="176" y="348"/>
                    <a:pt x="167" y="345"/>
                  </a:cubicBezTo>
                  <a:cubicBezTo>
                    <a:pt x="162" y="343"/>
                    <a:pt x="158" y="342"/>
                    <a:pt x="154" y="343"/>
                  </a:cubicBezTo>
                  <a:cubicBezTo>
                    <a:pt x="164" y="341"/>
                    <a:pt x="177" y="354"/>
                    <a:pt x="185" y="338"/>
                  </a:cubicBezTo>
                  <a:cubicBezTo>
                    <a:pt x="194" y="329"/>
                    <a:pt x="204" y="321"/>
                    <a:pt x="210" y="310"/>
                  </a:cubicBezTo>
                  <a:cubicBezTo>
                    <a:pt x="213" y="305"/>
                    <a:pt x="217" y="302"/>
                    <a:pt x="217" y="296"/>
                  </a:cubicBezTo>
                  <a:cubicBezTo>
                    <a:pt x="218" y="290"/>
                    <a:pt x="215" y="281"/>
                    <a:pt x="227" y="286"/>
                  </a:cubicBezTo>
                  <a:cubicBezTo>
                    <a:pt x="229" y="286"/>
                    <a:pt x="231" y="286"/>
                    <a:pt x="233" y="285"/>
                  </a:cubicBezTo>
                  <a:cubicBezTo>
                    <a:pt x="236" y="285"/>
                    <a:pt x="238" y="286"/>
                    <a:pt x="241" y="287"/>
                  </a:cubicBezTo>
                  <a:cubicBezTo>
                    <a:pt x="243" y="288"/>
                    <a:pt x="244" y="289"/>
                    <a:pt x="246" y="291"/>
                  </a:cubicBezTo>
                  <a:cubicBezTo>
                    <a:pt x="246" y="292"/>
                    <a:pt x="246" y="293"/>
                    <a:pt x="246" y="294"/>
                  </a:cubicBezTo>
                  <a:cubicBezTo>
                    <a:pt x="236" y="303"/>
                    <a:pt x="222" y="307"/>
                    <a:pt x="216" y="321"/>
                  </a:cubicBezTo>
                  <a:cubicBezTo>
                    <a:pt x="216" y="323"/>
                    <a:pt x="214" y="324"/>
                    <a:pt x="214" y="326"/>
                  </a:cubicBezTo>
                  <a:cubicBezTo>
                    <a:pt x="214" y="329"/>
                    <a:pt x="214" y="331"/>
                    <a:pt x="213" y="333"/>
                  </a:cubicBezTo>
                  <a:cubicBezTo>
                    <a:pt x="205" y="338"/>
                    <a:pt x="199" y="345"/>
                    <a:pt x="193" y="349"/>
                  </a:cubicBezTo>
                  <a:cubicBezTo>
                    <a:pt x="194" y="348"/>
                    <a:pt x="197" y="348"/>
                    <a:pt x="200" y="350"/>
                  </a:cubicBezTo>
                  <a:cubicBezTo>
                    <a:pt x="203" y="358"/>
                    <a:pt x="211" y="354"/>
                    <a:pt x="215" y="358"/>
                  </a:cubicBezTo>
                  <a:cubicBezTo>
                    <a:pt x="216" y="358"/>
                    <a:pt x="216" y="359"/>
                    <a:pt x="216" y="360"/>
                  </a:cubicBezTo>
                  <a:cubicBezTo>
                    <a:pt x="216" y="360"/>
                    <a:pt x="216" y="361"/>
                    <a:pt x="215" y="361"/>
                  </a:cubicBezTo>
                  <a:cubicBezTo>
                    <a:pt x="206" y="363"/>
                    <a:pt x="197" y="361"/>
                    <a:pt x="188" y="359"/>
                  </a:cubicBezTo>
                  <a:cubicBezTo>
                    <a:pt x="181" y="360"/>
                    <a:pt x="174" y="355"/>
                    <a:pt x="166" y="355"/>
                  </a:cubicBezTo>
                  <a:cubicBezTo>
                    <a:pt x="167" y="361"/>
                    <a:pt x="163" y="366"/>
                    <a:pt x="161" y="372"/>
                  </a:cubicBezTo>
                  <a:close/>
                </a:path>
              </a:pathLst>
            </a:custGeom>
            <a:solidFill>
              <a:srgbClr val="140C0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19" name="Freeform 85">
              <a:extLst>
                <a:ext uri="{FF2B5EF4-FFF2-40B4-BE49-F238E27FC236}">
                  <a16:creationId xmlns:a16="http://schemas.microsoft.com/office/drawing/2014/main" id="{BE5EB271-9618-46A3-99E3-5A271EEC34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3800" y="2714625"/>
              <a:ext cx="652463" cy="688975"/>
            </a:xfrm>
            <a:custGeom>
              <a:avLst/>
              <a:gdLst>
                <a:gd name="T0" fmla="*/ 147 w 173"/>
                <a:gd name="T1" fmla="*/ 45 h 182"/>
                <a:gd name="T2" fmla="*/ 165 w 173"/>
                <a:gd name="T3" fmla="*/ 80 h 182"/>
                <a:gd name="T4" fmla="*/ 161 w 173"/>
                <a:gd name="T5" fmla="*/ 120 h 182"/>
                <a:gd name="T6" fmla="*/ 151 w 173"/>
                <a:gd name="T7" fmla="*/ 110 h 182"/>
                <a:gd name="T8" fmla="*/ 136 w 173"/>
                <a:gd name="T9" fmla="*/ 87 h 182"/>
                <a:gd name="T10" fmla="*/ 131 w 173"/>
                <a:gd name="T11" fmla="*/ 83 h 182"/>
                <a:gd name="T12" fmla="*/ 99 w 173"/>
                <a:gd name="T13" fmla="*/ 68 h 182"/>
                <a:gd name="T14" fmla="*/ 123 w 173"/>
                <a:gd name="T15" fmla="*/ 104 h 182"/>
                <a:gd name="T16" fmla="*/ 139 w 173"/>
                <a:gd name="T17" fmla="*/ 132 h 182"/>
                <a:gd name="T18" fmla="*/ 153 w 173"/>
                <a:gd name="T19" fmla="*/ 137 h 182"/>
                <a:gd name="T20" fmla="*/ 162 w 173"/>
                <a:gd name="T21" fmla="*/ 145 h 182"/>
                <a:gd name="T22" fmla="*/ 148 w 173"/>
                <a:gd name="T23" fmla="*/ 170 h 182"/>
                <a:gd name="T24" fmla="*/ 144 w 173"/>
                <a:gd name="T25" fmla="*/ 167 h 182"/>
                <a:gd name="T26" fmla="*/ 129 w 173"/>
                <a:gd name="T27" fmla="*/ 152 h 182"/>
                <a:gd name="T28" fmla="*/ 108 w 173"/>
                <a:gd name="T29" fmla="*/ 152 h 182"/>
                <a:gd name="T30" fmla="*/ 99 w 173"/>
                <a:gd name="T31" fmla="*/ 143 h 182"/>
                <a:gd name="T32" fmla="*/ 91 w 173"/>
                <a:gd name="T33" fmla="*/ 130 h 182"/>
                <a:gd name="T34" fmla="*/ 85 w 173"/>
                <a:gd name="T35" fmla="*/ 102 h 182"/>
                <a:gd name="T36" fmla="*/ 83 w 173"/>
                <a:gd name="T37" fmla="*/ 92 h 182"/>
                <a:gd name="T38" fmla="*/ 84 w 173"/>
                <a:gd name="T39" fmla="*/ 104 h 182"/>
                <a:gd name="T40" fmla="*/ 85 w 173"/>
                <a:gd name="T41" fmla="*/ 126 h 182"/>
                <a:gd name="T42" fmla="*/ 95 w 173"/>
                <a:gd name="T43" fmla="*/ 151 h 182"/>
                <a:gd name="T44" fmla="*/ 98 w 173"/>
                <a:gd name="T45" fmla="*/ 165 h 182"/>
                <a:gd name="T46" fmla="*/ 104 w 173"/>
                <a:gd name="T47" fmla="*/ 176 h 182"/>
                <a:gd name="T48" fmla="*/ 67 w 173"/>
                <a:gd name="T49" fmla="*/ 170 h 182"/>
                <a:gd name="T50" fmla="*/ 61 w 173"/>
                <a:gd name="T51" fmla="*/ 171 h 182"/>
                <a:gd name="T52" fmla="*/ 17 w 173"/>
                <a:gd name="T53" fmla="*/ 179 h 182"/>
                <a:gd name="T54" fmla="*/ 3 w 173"/>
                <a:gd name="T55" fmla="*/ 177 h 182"/>
                <a:gd name="T56" fmla="*/ 14 w 173"/>
                <a:gd name="T57" fmla="*/ 150 h 182"/>
                <a:gd name="T58" fmla="*/ 44 w 173"/>
                <a:gd name="T59" fmla="*/ 120 h 182"/>
                <a:gd name="T60" fmla="*/ 71 w 173"/>
                <a:gd name="T61" fmla="*/ 80 h 182"/>
                <a:gd name="T62" fmla="*/ 105 w 173"/>
                <a:gd name="T63" fmla="*/ 9 h 182"/>
                <a:gd name="T64" fmla="*/ 107 w 173"/>
                <a:gd name="T65" fmla="*/ 1 h 182"/>
                <a:gd name="T66" fmla="*/ 112 w 173"/>
                <a:gd name="T67" fmla="*/ 6 h 182"/>
                <a:gd name="T68" fmla="*/ 135 w 173"/>
                <a:gd name="T69" fmla="*/ 39 h 182"/>
                <a:gd name="T70" fmla="*/ 140 w 173"/>
                <a:gd name="T71" fmla="*/ 41 h 182"/>
                <a:gd name="T72" fmla="*/ 147 w 173"/>
                <a:gd name="T73" fmla="*/ 45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73" h="182">
                  <a:moveTo>
                    <a:pt x="147" y="45"/>
                  </a:moveTo>
                  <a:cubicBezTo>
                    <a:pt x="153" y="57"/>
                    <a:pt x="159" y="69"/>
                    <a:pt x="165" y="80"/>
                  </a:cubicBezTo>
                  <a:cubicBezTo>
                    <a:pt x="173" y="93"/>
                    <a:pt x="170" y="107"/>
                    <a:pt x="161" y="120"/>
                  </a:cubicBezTo>
                  <a:cubicBezTo>
                    <a:pt x="154" y="121"/>
                    <a:pt x="152" y="115"/>
                    <a:pt x="151" y="110"/>
                  </a:cubicBezTo>
                  <a:cubicBezTo>
                    <a:pt x="150" y="100"/>
                    <a:pt x="144" y="93"/>
                    <a:pt x="136" y="87"/>
                  </a:cubicBezTo>
                  <a:cubicBezTo>
                    <a:pt x="134" y="86"/>
                    <a:pt x="132" y="85"/>
                    <a:pt x="131" y="83"/>
                  </a:cubicBezTo>
                  <a:cubicBezTo>
                    <a:pt x="124" y="71"/>
                    <a:pt x="113" y="67"/>
                    <a:pt x="99" y="68"/>
                  </a:cubicBezTo>
                  <a:cubicBezTo>
                    <a:pt x="105" y="81"/>
                    <a:pt x="107" y="97"/>
                    <a:pt x="123" y="104"/>
                  </a:cubicBezTo>
                  <a:cubicBezTo>
                    <a:pt x="133" y="109"/>
                    <a:pt x="137" y="121"/>
                    <a:pt x="139" y="132"/>
                  </a:cubicBezTo>
                  <a:cubicBezTo>
                    <a:pt x="143" y="136"/>
                    <a:pt x="148" y="137"/>
                    <a:pt x="153" y="137"/>
                  </a:cubicBezTo>
                  <a:cubicBezTo>
                    <a:pt x="159" y="138"/>
                    <a:pt x="161" y="140"/>
                    <a:pt x="162" y="145"/>
                  </a:cubicBezTo>
                  <a:cubicBezTo>
                    <a:pt x="162" y="156"/>
                    <a:pt x="160" y="166"/>
                    <a:pt x="148" y="170"/>
                  </a:cubicBezTo>
                  <a:cubicBezTo>
                    <a:pt x="147" y="169"/>
                    <a:pt x="145" y="167"/>
                    <a:pt x="144" y="167"/>
                  </a:cubicBezTo>
                  <a:cubicBezTo>
                    <a:pt x="135" y="165"/>
                    <a:pt x="129" y="164"/>
                    <a:pt x="129" y="152"/>
                  </a:cubicBezTo>
                  <a:cubicBezTo>
                    <a:pt x="129" y="143"/>
                    <a:pt x="117" y="143"/>
                    <a:pt x="108" y="152"/>
                  </a:cubicBezTo>
                  <a:cubicBezTo>
                    <a:pt x="100" y="155"/>
                    <a:pt x="100" y="148"/>
                    <a:pt x="99" y="143"/>
                  </a:cubicBezTo>
                  <a:cubicBezTo>
                    <a:pt x="97" y="138"/>
                    <a:pt x="96" y="133"/>
                    <a:pt x="91" y="130"/>
                  </a:cubicBezTo>
                  <a:cubicBezTo>
                    <a:pt x="82" y="122"/>
                    <a:pt x="87" y="111"/>
                    <a:pt x="85" y="102"/>
                  </a:cubicBezTo>
                  <a:cubicBezTo>
                    <a:pt x="84" y="99"/>
                    <a:pt x="84" y="96"/>
                    <a:pt x="83" y="92"/>
                  </a:cubicBezTo>
                  <a:cubicBezTo>
                    <a:pt x="83" y="96"/>
                    <a:pt x="85" y="100"/>
                    <a:pt x="84" y="104"/>
                  </a:cubicBezTo>
                  <a:cubicBezTo>
                    <a:pt x="81" y="111"/>
                    <a:pt x="84" y="119"/>
                    <a:pt x="85" y="126"/>
                  </a:cubicBezTo>
                  <a:cubicBezTo>
                    <a:pt x="86" y="136"/>
                    <a:pt x="91" y="143"/>
                    <a:pt x="95" y="151"/>
                  </a:cubicBezTo>
                  <a:cubicBezTo>
                    <a:pt x="96" y="156"/>
                    <a:pt x="99" y="160"/>
                    <a:pt x="98" y="165"/>
                  </a:cubicBezTo>
                  <a:cubicBezTo>
                    <a:pt x="100" y="168"/>
                    <a:pt x="102" y="172"/>
                    <a:pt x="104" y="176"/>
                  </a:cubicBezTo>
                  <a:cubicBezTo>
                    <a:pt x="90" y="179"/>
                    <a:pt x="79" y="169"/>
                    <a:pt x="67" y="170"/>
                  </a:cubicBezTo>
                  <a:cubicBezTo>
                    <a:pt x="65" y="170"/>
                    <a:pt x="63" y="171"/>
                    <a:pt x="61" y="171"/>
                  </a:cubicBezTo>
                  <a:cubicBezTo>
                    <a:pt x="46" y="170"/>
                    <a:pt x="31" y="174"/>
                    <a:pt x="17" y="179"/>
                  </a:cubicBezTo>
                  <a:cubicBezTo>
                    <a:pt x="12" y="180"/>
                    <a:pt x="7" y="182"/>
                    <a:pt x="3" y="177"/>
                  </a:cubicBezTo>
                  <a:cubicBezTo>
                    <a:pt x="0" y="165"/>
                    <a:pt x="9" y="158"/>
                    <a:pt x="14" y="150"/>
                  </a:cubicBezTo>
                  <a:cubicBezTo>
                    <a:pt x="23" y="138"/>
                    <a:pt x="34" y="129"/>
                    <a:pt x="44" y="120"/>
                  </a:cubicBezTo>
                  <a:cubicBezTo>
                    <a:pt x="57" y="109"/>
                    <a:pt x="66" y="97"/>
                    <a:pt x="71" y="80"/>
                  </a:cubicBezTo>
                  <a:cubicBezTo>
                    <a:pt x="79" y="55"/>
                    <a:pt x="84" y="28"/>
                    <a:pt x="105" y="9"/>
                  </a:cubicBezTo>
                  <a:cubicBezTo>
                    <a:pt x="107" y="6"/>
                    <a:pt x="107" y="3"/>
                    <a:pt x="107" y="1"/>
                  </a:cubicBezTo>
                  <a:cubicBezTo>
                    <a:pt x="111" y="0"/>
                    <a:pt x="112" y="4"/>
                    <a:pt x="112" y="6"/>
                  </a:cubicBezTo>
                  <a:cubicBezTo>
                    <a:pt x="114" y="21"/>
                    <a:pt x="127" y="28"/>
                    <a:pt x="135" y="39"/>
                  </a:cubicBezTo>
                  <a:cubicBezTo>
                    <a:pt x="136" y="40"/>
                    <a:pt x="138" y="41"/>
                    <a:pt x="140" y="41"/>
                  </a:cubicBezTo>
                  <a:cubicBezTo>
                    <a:pt x="143" y="41"/>
                    <a:pt x="146" y="42"/>
                    <a:pt x="147" y="45"/>
                  </a:cubicBezTo>
                  <a:close/>
                </a:path>
              </a:pathLst>
            </a:custGeom>
            <a:solidFill>
              <a:srgbClr val="8998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20" name="Freeform 86">
              <a:extLst>
                <a:ext uri="{FF2B5EF4-FFF2-40B4-BE49-F238E27FC236}">
                  <a16:creationId xmlns:a16="http://schemas.microsoft.com/office/drawing/2014/main" id="{3E3B8243-3962-41A6-AB2B-C269D2248D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3175" y="4211638"/>
              <a:ext cx="488950" cy="442913"/>
            </a:xfrm>
            <a:custGeom>
              <a:avLst/>
              <a:gdLst>
                <a:gd name="T0" fmla="*/ 61 w 130"/>
                <a:gd name="T1" fmla="*/ 25 h 117"/>
                <a:gd name="T2" fmla="*/ 99 w 130"/>
                <a:gd name="T3" fmla="*/ 15 h 117"/>
                <a:gd name="T4" fmla="*/ 119 w 130"/>
                <a:gd name="T5" fmla="*/ 5 h 117"/>
                <a:gd name="T6" fmla="*/ 126 w 130"/>
                <a:gd name="T7" fmla="*/ 36 h 117"/>
                <a:gd name="T8" fmla="*/ 102 w 130"/>
                <a:gd name="T9" fmla="*/ 101 h 117"/>
                <a:gd name="T10" fmla="*/ 97 w 130"/>
                <a:gd name="T11" fmla="*/ 117 h 117"/>
                <a:gd name="T12" fmla="*/ 73 w 130"/>
                <a:gd name="T13" fmla="*/ 108 h 117"/>
                <a:gd name="T14" fmla="*/ 0 w 130"/>
                <a:gd name="T15" fmla="*/ 49 h 117"/>
                <a:gd name="T16" fmla="*/ 7 w 130"/>
                <a:gd name="T17" fmla="*/ 42 h 117"/>
                <a:gd name="T18" fmla="*/ 10 w 130"/>
                <a:gd name="T19" fmla="*/ 33 h 117"/>
                <a:gd name="T20" fmla="*/ 18 w 130"/>
                <a:gd name="T21" fmla="*/ 4 h 117"/>
                <a:gd name="T22" fmla="*/ 61 w 130"/>
                <a:gd name="T23" fmla="*/ 25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0" h="117">
                  <a:moveTo>
                    <a:pt x="61" y="25"/>
                  </a:moveTo>
                  <a:cubicBezTo>
                    <a:pt x="75" y="28"/>
                    <a:pt x="88" y="25"/>
                    <a:pt x="99" y="15"/>
                  </a:cubicBezTo>
                  <a:cubicBezTo>
                    <a:pt x="104" y="10"/>
                    <a:pt x="109" y="0"/>
                    <a:pt x="119" y="5"/>
                  </a:cubicBezTo>
                  <a:cubicBezTo>
                    <a:pt x="127" y="10"/>
                    <a:pt x="130" y="25"/>
                    <a:pt x="126" y="36"/>
                  </a:cubicBezTo>
                  <a:cubicBezTo>
                    <a:pt x="118" y="57"/>
                    <a:pt x="110" y="79"/>
                    <a:pt x="102" y="101"/>
                  </a:cubicBezTo>
                  <a:cubicBezTo>
                    <a:pt x="100" y="106"/>
                    <a:pt x="99" y="112"/>
                    <a:pt x="97" y="117"/>
                  </a:cubicBezTo>
                  <a:cubicBezTo>
                    <a:pt x="89" y="114"/>
                    <a:pt x="81" y="111"/>
                    <a:pt x="73" y="108"/>
                  </a:cubicBezTo>
                  <a:cubicBezTo>
                    <a:pt x="43" y="96"/>
                    <a:pt x="19" y="74"/>
                    <a:pt x="0" y="49"/>
                  </a:cubicBezTo>
                  <a:cubicBezTo>
                    <a:pt x="1" y="45"/>
                    <a:pt x="4" y="43"/>
                    <a:pt x="7" y="42"/>
                  </a:cubicBezTo>
                  <a:cubicBezTo>
                    <a:pt x="11" y="40"/>
                    <a:pt x="13" y="37"/>
                    <a:pt x="10" y="33"/>
                  </a:cubicBezTo>
                  <a:cubicBezTo>
                    <a:pt x="3" y="20"/>
                    <a:pt x="9" y="12"/>
                    <a:pt x="18" y="4"/>
                  </a:cubicBezTo>
                  <a:cubicBezTo>
                    <a:pt x="35" y="6"/>
                    <a:pt x="48" y="16"/>
                    <a:pt x="61" y="25"/>
                  </a:cubicBezTo>
                  <a:close/>
                </a:path>
              </a:pathLst>
            </a:custGeom>
            <a:solidFill>
              <a:srgbClr val="D58B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21" name="Freeform 87">
              <a:extLst>
                <a:ext uri="{FF2B5EF4-FFF2-40B4-BE49-F238E27FC236}">
                  <a16:creationId xmlns:a16="http://schemas.microsoft.com/office/drawing/2014/main" id="{A7AE9636-39B9-4BE2-BFF1-70ACB89F3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9037" y="3852863"/>
              <a:ext cx="512763" cy="544513"/>
            </a:xfrm>
            <a:custGeom>
              <a:avLst/>
              <a:gdLst>
                <a:gd name="T0" fmla="*/ 40 w 136"/>
                <a:gd name="T1" fmla="*/ 100 h 144"/>
                <a:gd name="T2" fmla="*/ 36 w 136"/>
                <a:gd name="T3" fmla="*/ 109 h 144"/>
                <a:gd name="T4" fmla="*/ 34 w 136"/>
                <a:gd name="T5" fmla="*/ 123 h 144"/>
                <a:gd name="T6" fmla="*/ 28 w 136"/>
                <a:gd name="T7" fmla="*/ 141 h 144"/>
                <a:gd name="T8" fmla="*/ 22 w 136"/>
                <a:gd name="T9" fmla="*/ 144 h 144"/>
                <a:gd name="T10" fmla="*/ 10 w 136"/>
                <a:gd name="T11" fmla="*/ 123 h 144"/>
                <a:gd name="T12" fmla="*/ 6 w 136"/>
                <a:gd name="T13" fmla="*/ 113 h 144"/>
                <a:gd name="T14" fmla="*/ 3 w 136"/>
                <a:gd name="T15" fmla="*/ 77 h 144"/>
                <a:gd name="T16" fmla="*/ 62 w 136"/>
                <a:gd name="T17" fmla="*/ 0 h 144"/>
                <a:gd name="T18" fmla="*/ 67 w 136"/>
                <a:gd name="T19" fmla="*/ 3 h 144"/>
                <a:gd name="T20" fmla="*/ 85 w 136"/>
                <a:gd name="T21" fmla="*/ 51 h 144"/>
                <a:gd name="T22" fmla="*/ 107 w 136"/>
                <a:gd name="T23" fmla="*/ 65 h 144"/>
                <a:gd name="T24" fmla="*/ 134 w 136"/>
                <a:gd name="T25" fmla="*/ 87 h 144"/>
                <a:gd name="T26" fmla="*/ 135 w 136"/>
                <a:gd name="T27" fmla="*/ 93 h 144"/>
                <a:gd name="T28" fmla="*/ 125 w 136"/>
                <a:gd name="T29" fmla="*/ 95 h 144"/>
                <a:gd name="T30" fmla="*/ 119 w 136"/>
                <a:gd name="T31" fmla="*/ 95 h 144"/>
                <a:gd name="T32" fmla="*/ 64 w 136"/>
                <a:gd name="T33" fmla="*/ 93 h 144"/>
                <a:gd name="T34" fmla="*/ 51 w 136"/>
                <a:gd name="T35" fmla="*/ 95 h 144"/>
                <a:gd name="T36" fmla="*/ 40 w 136"/>
                <a:gd name="T37" fmla="*/ 10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6" h="144">
                  <a:moveTo>
                    <a:pt x="40" y="100"/>
                  </a:moveTo>
                  <a:cubicBezTo>
                    <a:pt x="40" y="104"/>
                    <a:pt x="39" y="107"/>
                    <a:pt x="36" y="109"/>
                  </a:cubicBezTo>
                  <a:cubicBezTo>
                    <a:pt x="30" y="113"/>
                    <a:pt x="30" y="118"/>
                    <a:pt x="34" y="123"/>
                  </a:cubicBezTo>
                  <a:cubicBezTo>
                    <a:pt x="42" y="133"/>
                    <a:pt x="39" y="139"/>
                    <a:pt x="28" y="141"/>
                  </a:cubicBezTo>
                  <a:cubicBezTo>
                    <a:pt x="26" y="141"/>
                    <a:pt x="24" y="143"/>
                    <a:pt x="22" y="144"/>
                  </a:cubicBezTo>
                  <a:cubicBezTo>
                    <a:pt x="15" y="138"/>
                    <a:pt x="12" y="131"/>
                    <a:pt x="10" y="123"/>
                  </a:cubicBezTo>
                  <a:cubicBezTo>
                    <a:pt x="13" y="118"/>
                    <a:pt x="10" y="115"/>
                    <a:pt x="6" y="113"/>
                  </a:cubicBezTo>
                  <a:cubicBezTo>
                    <a:pt x="0" y="101"/>
                    <a:pt x="1" y="88"/>
                    <a:pt x="3" y="77"/>
                  </a:cubicBezTo>
                  <a:cubicBezTo>
                    <a:pt x="11" y="42"/>
                    <a:pt x="29" y="15"/>
                    <a:pt x="62" y="0"/>
                  </a:cubicBezTo>
                  <a:cubicBezTo>
                    <a:pt x="64" y="0"/>
                    <a:pt x="66" y="2"/>
                    <a:pt x="67" y="3"/>
                  </a:cubicBezTo>
                  <a:cubicBezTo>
                    <a:pt x="71" y="20"/>
                    <a:pt x="78" y="36"/>
                    <a:pt x="85" y="51"/>
                  </a:cubicBezTo>
                  <a:cubicBezTo>
                    <a:pt x="90" y="58"/>
                    <a:pt x="98" y="62"/>
                    <a:pt x="107" y="65"/>
                  </a:cubicBezTo>
                  <a:cubicBezTo>
                    <a:pt x="119" y="69"/>
                    <a:pt x="126" y="78"/>
                    <a:pt x="134" y="87"/>
                  </a:cubicBezTo>
                  <a:cubicBezTo>
                    <a:pt x="135" y="89"/>
                    <a:pt x="136" y="91"/>
                    <a:pt x="135" y="93"/>
                  </a:cubicBezTo>
                  <a:cubicBezTo>
                    <a:pt x="132" y="94"/>
                    <a:pt x="128" y="95"/>
                    <a:pt x="125" y="95"/>
                  </a:cubicBezTo>
                  <a:cubicBezTo>
                    <a:pt x="123" y="95"/>
                    <a:pt x="121" y="96"/>
                    <a:pt x="119" y="95"/>
                  </a:cubicBezTo>
                  <a:cubicBezTo>
                    <a:pt x="101" y="83"/>
                    <a:pt x="82" y="89"/>
                    <a:pt x="64" y="93"/>
                  </a:cubicBezTo>
                  <a:cubicBezTo>
                    <a:pt x="60" y="94"/>
                    <a:pt x="56" y="95"/>
                    <a:pt x="51" y="95"/>
                  </a:cubicBezTo>
                  <a:cubicBezTo>
                    <a:pt x="47" y="96"/>
                    <a:pt x="40" y="90"/>
                    <a:pt x="40" y="100"/>
                  </a:cubicBezTo>
                  <a:close/>
                </a:path>
              </a:pathLst>
            </a:custGeom>
            <a:solidFill>
              <a:srgbClr val="D27F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22" name="Freeform 88">
              <a:extLst>
                <a:ext uri="{FF2B5EF4-FFF2-40B4-BE49-F238E27FC236}">
                  <a16:creationId xmlns:a16="http://schemas.microsoft.com/office/drawing/2014/main" id="{0307563F-80F2-49DF-BCE1-BE1F1C93FB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637" y="4244975"/>
              <a:ext cx="452438" cy="434975"/>
            </a:xfrm>
            <a:custGeom>
              <a:avLst/>
              <a:gdLst>
                <a:gd name="T0" fmla="*/ 0 w 120"/>
                <a:gd name="T1" fmla="*/ 109 h 115"/>
                <a:gd name="T2" fmla="*/ 18 w 120"/>
                <a:gd name="T3" fmla="*/ 56 h 115"/>
                <a:gd name="T4" fmla="*/ 37 w 120"/>
                <a:gd name="T5" fmla="*/ 5 h 115"/>
                <a:gd name="T6" fmla="*/ 44 w 120"/>
                <a:gd name="T7" fmla="*/ 4 h 115"/>
                <a:gd name="T8" fmla="*/ 52 w 120"/>
                <a:gd name="T9" fmla="*/ 16 h 115"/>
                <a:gd name="T10" fmla="*/ 65 w 120"/>
                <a:gd name="T11" fmla="*/ 30 h 115"/>
                <a:gd name="T12" fmla="*/ 102 w 120"/>
                <a:gd name="T13" fmla="*/ 40 h 115"/>
                <a:gd name="T14" fmla="*/ 119 w 120"/>
                <a:gd name="T15" fmla="*/ 51 h 115"/>
                <a:gd name="T16" fmla="*/ 120 w 120"/>
                <a:gd name="T17" fmla="*/ 55 h 115"/>
                <a:gd name="T18" fmla="*/ 79 w 120"/>
                <a:gd name="T19" fmla="*/ 100 h 115"/>
                <a:gd name="T20" fmla="*/ 0 w 120"/>
                <a:gd name="T21" fmla="*/ 109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0" h="115">
                  <a:moveTo>
                    <a:pt x="0" y="109"/>
                  </a:moveTo>
                  <a:cubicBezTo>
                    <a:pt x="3" y="90"/>
                    <a:pt x="11" y="73"/>
                    <a:pt x="18" y="56"/>
                  </a:cubicBezTo>
                  <a:cubicBezTo>
                    <a:pt x="25" y="39"/>
                    <a:pt x="33" y="23"/>
                    <a:pt x="37" y="5"/>
                  </a:cubicBezTo>
                  <a:cubicBezTo>
                    <a:pt x="39" y="0"/>
                    <a:pt x="42" y="1"/>
                    <a:pt x="44" y="4"/>
                  </a:cubicBezTo>
                  <a:cubicBezTo>
                    <a:pt x="47" y="8"/>
                    <a:pt x="48" y="13"/>
                    <a:pt x="52" y="16"/>
                  </a:cubicBezTo>
                  <a:cubicBezTo>
                    <a:pt x="56" y="21"/>
                    <a:pt x="60" y="26"/>
                    <a:pt x="65" y="30"/>
                  </a:cubicBezTo>
                  <a:cubicBezTo>
                    <a:pt x="75" y="41"/>
                    <a:pt x="89" y="37"/>
                    <a:pt x="102" y="40"/>
                  </a:cubicBezTo>
                  <a:cubicBezTo>
                    <a:pt x="109" y="42"/>
                    <a:pt x="115" y="44"/>
                    <a:pt x="119" y="51"/>
                  </a:cubicBezTo>
                  <a:cubicBezTo>
                    <a:pt x="119" y="52"/>
                    <a:pt x="120" y="53"/>
                    <a:pt x="120" y="55"/>
                  </a:cubicBezTo>
                  <a:cubicBezTo>
                    <a:pt x="114" y="77"/>
                    <a:pt x="98" y="90"/>
                    <a:pt x="79" y="100"/>
                  </a:cubicBezTo>
                  <a:cubicBezTo>
                    <a:pt x="54" y="113"/>
                    <a:pt x="27" y="115"/>
                    <a:pt x="0" y="109"/>
                  </a:cubicBezTo>
                  <a:close/>
                </a:path>
              </a:pathLst>
            </a:custGeom>
            <a:solidFill>
              <a:srgbClr val="D588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23" name="Freeform 89">
              <a:extLst>
                <a:ext uri="{FF2B5EF4-FFF2-40B4-BE49-F238E27FC236}">
                  <a16:creationId xmlns:a16="http://schemas.microsoft.com/office/drawing/2014/main" id="{0FE3C20A-1E3F-45B6-8F8E-328A81DE46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0250" y="3149600"/>
              <a:ext cx="534988" cy="446088"/>
            </a:xfrm>
            <a:custGeom>
              <a:avLst/>
              <a:gdLst>
                <a:gd name="T0" fmla="*/ 39 w 142"/>
                <a:gd name="T1" fmla="*/ 65 h 118"/>
                <a:gd name="T2" fmla="*/ 27 w 142"/>
                <a:gd name="T3" fmla="*/ 58 h 118"/>
                <a:gd name="T4" fmla="*/ 0 w 142"/>
                <a:gd name="T5" fmla="*/ 46 h 118"/>
                <a:gd name="T6" fmla="*/ 7 w 142"/>
                <a:gd name="T7" fmla="*/ 30 h 118"/>
                <a:gd name="T8" fmla="*/ 39 w 142"/>
                <a:gd name="T9" fmla="*/ 0 h 118"/>
                <a:gd name="T10" fmla="*/ 127 w 142"/>
                <a:gd name="T11" fmla="*/ 118 h 118"/>
                <a:gd name="T12" fmla="*/ 124 w 142"/>
                <a:gd name="T13" fmla="*/ 111 h 118"/>
                <a:gd name="T14" fmla="*/ 103 w 142"/>
                <a:gd name="T15" fmla="*/ 92 h 118"/>
                <a:gd name="T16" fmla="*/ 69 w 142"/>
                <a:gd name="T17" fmla="*/ 88 h 118"/>
                <a:gd name="T18" fmla="*/ 54 w 142"/>
                <a:gd name="T19" fmla="*/ 94 h 118"/>
                <a:gd name="T20" fmla="*/ 43 w 142"/>
                <a:gd name="T21" fmla="*/ 94 h 118"/>
                <a:gd name="T22" fmla="*/ 43 w 142"/>
                <a:gd name="T23" fmla="*/ 90 h 118"/>
                <a:gd name="T24" fmla="*/ 55 w 142"/>
                <a:gd name="T25" fmla="*/ 68 h 118"/>
                <a:gd name="T26" fmla="*/ 58 w 142"/>
                <a:gd name="T27" fmla="*/ 63 h 118"/>
                <a:gd name="T28" fmla="*/ 39 w 142"/>
                <a:gd name="T29" fmla="*/ 6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2" h="118">
                  <a:moveTo>
                    <a:pt x="39" y="65"/>
                  </a:moveTo>
                  <a:cubicBezTo>
                    <a:pt x="35" y="64"/>
                    <a:pt x="30" y="62"/>
                    <a:pt x="27" y="58"/>
                  </a:cubicBezTo>
                  <a:cubicBezTo>
                    <a:pt x="20" y="50"/>
                    <a:pt x="11" y="45"/>
                    <a:pt x="0" y="46"/>
                  </a:cubicBezTo>
                  <a:cubicBezTo>
                    <a:pt x="0" y="39"/>
                    <a:pt x="6" y="36"/>
                    <a:pt x="7" y="30"/>
                  </a:cubicBezTo>
                  <a:cubicBezTo>
                    <a:pt x="13" y="15"/>
                    <a:pt x="25" y="7"/>
                    <a:pt x="39" y="0"/>
                  </a:cubicBezTo>
                  <a:cubicBezTo>
                    <a:pt x="92" y="8"/>
                    <a:pt x="142" y="51"/>
                    <a:pt x="127" y="118"/>
                  </a:cubicBezTo>
                  <a:cubicBezTo>
                    <a:pt x="125" y="116"/>
                    <a:pt x="124" y="114"/>
                    <a:pt x="124" y="111"/>
                  </a:cubicBezTo>
                  <a:cubicBezTo>
                    <a:pt x="120" y="97"/>
                    <a:pt x="118" y="93"/>
                    <a:pt x="103" y="92"/>
                  </a:cubicBezTo>
                  <a:cubicBezTo>
                    <a:pt x="92" y="91"/>
                    <a:pt x="80" y="90"/>
                    <a:pt x="69" y="88"/>
                  </a:cubicBezTo>
                  <a:cubicBezTo>
                    <a:pt x="62" y="86"/>
                    <a:pt x="58" y="90"/>
                    <a:pt x="54" y="94"/>
                  </a:cubicBezTo>
                  <a:cubicBezTo>
                    <a:pt x="50" y="98"/>
                    <a:pt x="46" y="100"/>
                    <a:pt x="43" y="94"/>
                  </a:cubicBezTo>
                  <a:cubicBezTo>
                    <a:pt x="43" y="92"/>
                    <a:pt x="43" y="91"/>
                    <a:pt x="43" y="90"/>
                  </a:cubicBezTo>
                  <a:cubicBezTo>
                    <a:pt x="47" y="83"/>
                    <a:pt x="51" y="75"/>
                    <a:pt x="55" y="68"/>
                  </a:cubicBezTo>
                  <a:cubicBezTo>
                    <a:pt x="56" y="67"/>
                    <a:pt x="57" y="66"/>
                    <a:pt x="58" y="63"/>
                  </a:cubicBezTo>
                  <a:cubicBezTo>
                    <a:pt x="51" y="64"/>
                    <a:pt x="46" y="70"/>
                    <a:pt x="39" y="65"/>
                  </a:cubicBezTo>
                  <a:close/>
                </a:path>
              </a:pathLst>
            </a:custGeom>
            <a:solidFill>
              <a:srgbClr val="F5A9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24" name="Freeform 90">
              <a:extLst>
                <a:ext uri="{FF2B5EF4-FFF2-40B4-BE49-F238E27FC236}">
                  <a16:creationId xmlns:a16="http://schemas.microsoft.com/office/drawing/2014/main" id="{663FD657-291C-46D3-A073-D2F7A736E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3800" y="3387725"/>
              <a:ext cx="512763" cy="246063"/>
            </a:xfrm>
            <a:custGeom>
              <a:avLst/>
              <a:gdLst>
                <a:gd name="T0" fmla="*/ 64 w 136"/>
                <a:gd name="T1" fmla="*/ 7 h 65"/>
                <a:gd name="T2" fmla="*/ 98 w 136"/>
                <a:gd name="T3" fmla="*/ 2 h 65"/>
                <a:gd name="T4" fmla="*/ 104 w 136"/>
                <a:gd name="T5" fmla="*/ 8 h 65"/>
                <a:gd name="T6" fmla="*/ 121 w 136"/>
                <a:gd name="T7" fmla="*/ 19 h 65"/>
                <a:gd name="T8" fmla="*/ 126 w 136"/>
                <a:gd name="T9" fmla="*/ 18 h 65"/>
                <a:gd name="T10" fmla="*/ 126 w 136"/>
                <a:gd name="T11" fmla="*/ 24 h 65"/>
                <a:gd name="T12" fmla="*/ 136 w 136"/>
                <a:gd name="T13" fmla="*/ 42 h 65"/>
                <a:gd name="T14" fmla="*/ 33 w 136"/>
                <a:gd name="T15" fmla="*/ 51 h 65"/>
                <a:gd name="T16" fmla="*/ 0 w 136"/>
                <a:gd name="T17" fmla="*/ 9 h 65"/>
                <a:gd name="T18" fmla="*/ 11 w 136"/>
                <a:gd name="T19" fmla="*/ 10 h 65"/>
                <a:gd name="T20" fmla="*/ 53 w 136"/>
                <a:gd name="T21" fmla="*/ 9 h 65"/>
                <a:gd name="T22" fmla="*/ 64 w 136"/>
                <a:gd name="T23" fmla="*/ 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6" h="65">
                  <a:moveTo>
                    <a:pt x="64" y="7"/>
                  </a:moveTo>
                  <a:cubicBezTo>
                    <a:pt x="76" y="9"/>
                    <a:pt x="86" y="0"/>
                    <a:pt x="98" y="2"/>
                  </a:cubicBezTo>
                  <a:cubicBezTo>
                    <a:pt x="102" y="3"/>
                    <a:pt x="104" y="3"/>
                    <a:pt x="104" y="8"/>
                  </a:cubicBezTo>
                  <a:cubicBezTo>
                    <a:pt x="105" y="20"/>
                    <a:pt x="110" y="23"/>
                    <a:pt x="121" y="19"/>
                  </a:cubicBezTo>
                  <a:cubicBezTo>
                    <a:pt x="123" y="18"/>
                    <a:pt x="124" y="17"/>
                    <a:pt x="126" y="18"/>
                  </a:cubicBezTo>
                  <a:cubicBezTo>
                    <a:pt x="128" y="20"/>
                    <a:pt x="128" y="21"/>
                    <a:pt x="126" y="24"/>
                  </a:cubicBezTo>
                  <a:cubicBezTo>
                    <a:pt x="120" y="37"/>
                    <a:pt x="121" y="39"/>
                    <a:pt x="136" y="42"/>
                  </a:cubicBezTo>
                  <a:cubicBezTo>
                    <a:pt x="103" y="63"/>
                    <a:pt x="68" y="65"/>
                    <a:pt x="33" y="51"/>
                  </a:cubicBezTo>
                  <a:cubicBezTo>
                    <a:pt x="15" y="44"/>
                    <a:pt x="2" y="30"/>
                    <a:pt x="0" y="9"/>
                  </a:cubicBezTo>
                  <a:cubicBezTo>
                    <a:pt x="4" y="6"/>
                    <a:pt x="7" y="8"/>
                    <a:pt x="11" y="10"/>
                  </a:cubicBezTo>
                  <a:cubicBezTo>
                    <a:pt x="25" y="18"/>
                    <a:pt x="39" y="10"/>
                    <a:pt x="53" y="9"/>
                  </a:cubicBezTo>
                  <a:cubicBezTo>
                    <a:pt x="57" y="9"/>
                    <a:pt x="60" y="6"/>
                    <a:pt x="64" y="7"/>
                  </a:cubicBezTo>
                  <a:close/>
                </a:path>
              </a:pathLst>
            </a:custGeom>
            <a:solidFill>
              <a:srgbClr val="8899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25" name="Freeform 91">
              <a:extLst>
                <a:ext uri="{FF2B5EF4-FFF2-40B4-BE49-F238E27FC236}">
                  <a16:creationId xmlns:a16="http://schemas.microsoft.com/office/drawing/2014/main" id="{6B8B4AFE-D18C-43B7-AA5E-8CB0090F1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8350" y="3455988"/>
              <a:ext cx="444500" cy="257175"/>
            </a:xfrm>
            <a:custGeom>
              <a:avLst/>
              <a:gdLst>
                <a:gd name="T0" fmla="*/ 34 w 118"/>
                <a:gd name="T1" fmla="*/ 9 h 68"/>
                <a:gd name="T2" fmla="*/ 41 w 118"/>
                <a:gd name="T3" fmla="*/ 11 h 68"/>
                <a:gd name="T4" fmla="*/ 63 w 118"/>
                <a:gd name="T5" fmla="*/ 4 h 68"/>
                <a:gd name="T6" fmla="*/ 105 w 118"/>
                <a:gd name="T7" fmla="*/ 9 h 68"/>
                <a:gd name="T8" fmla="*/ 117 w 118"/>
                <a:gd name="T9" fmla="*/ 28 h 68"/>
                <a:gd name="T10" fmla="*/ 117 w 118"/>
                <a:gd name="T11" fmla="*/ 37 h 68"/>
                <a:gd name="T12" fmla="*/ 112 w 118"/>
                <a:gd name="T13" fmla="*/ 59 h 68"/>
                <a:gd name="T14" fmla="*/ 96 w 118"/>
                <a:gd name="T15" fmla="*/ 64 h 68"/>
                <a:gd name="T16" fmla="*/ 72 w 118"/>
                <a:gd name="T17" fmla="*/ 49 h 68"/>
                <a:gd name="T18" fmla="*/ 66 w 118"/>
                <a:gd name="T19" fmla="*/ 48 h 68"/>
                <a:gd name="T20" fmla="*/ 26 w 118"/>
                <a:gd name="T21" fmla="*/ 52 h 68"/>
                <a:gd name="T22" fmla="*/ 10 w 118"/>
                <a:gd name="T23" fmla="*/ 55 h 68"/>
                <a:gd name="T24" fmla="*/ 2 w 118"/>
                <a:gd name="T25" fmla="*/ 45 h 68"/>
                <a:gd name="T26" fmla="*/ 7 w 118"/>
                <a:gd name="T27" fmla="*/ 38 h 68"/>
                <a:gd name="T28" fmla="*/ 30 w 118"/>
                <a:gd name="T29" fmla="*/ 10 h 68"/>
                <a:gd name="T30" fmla="*/ 34 w 118"/>
                <a:gd name="T31" fmla="*/ 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8" h="68">
                  <a:moveTo>
                    <a:pt x="34" y="9"/>
                  </a:moveTo>
                  <a:cubicBezTo>
                    <a:pt x="36" y="12"/>
                    <a:pt x="37" y="19"/>
                    <a:pt x="41" y="11"/>
                  </a:cubicBezTo>
                  <a:cubicBezTo>
                    <a:pt x="46" y="1"/>
                    <a:pt x="54" y="0"/>
                    <a:pt x="63" y="4"/>
                  </a:cubicBezTo>
                  <a:cubicBezTo>
                    <a:pt x="77" y="8"/>
                    <a:pt x="91" y="5"/>
                    <a:pt x="105" y="9"/>
                  </a:cubicBezTo>
                  <a:cubicBezTo>
                    <a:pt x="115" y="13"/>
                    <a:pt x="118" y="18"/>
                    <a:pt x="117" y="28"/>
                  </a:cubicBezTo>
                  <a:cubicBezTo>
                    <a:pt x="117" y="31"/>
                    <a:pt x="117" y="34"/>
                    <a:pt x="117" y="37"/>
                  </a:cubicBezTo>
                  <a:cubicBezTo>
                    <a:pt x="116" y="44"/>
                    <a:pt x="115" y="52"/>
                    <a:pt x="112" y="59"/>
                  </a:cubicBezTo>
                  <a:cubicBezTo>
                    <a:pt x="108" y="66"/>
                    <a:pt x="103" y="68"/>
                    <a:pt x="96" y="64"/>
                  </a:cubicBezTo>
                  <a:cubicBezTo>
                    <a:pt x="88" y="59"/>
                    <a:pt x="80" y="55"/>
                    <a:pt x="72" y="49"/>
                  </a:cubicBezTo>
                  <a:cubicBezTo>
                    <a:pt x="71" y="45"/>
                    <a:pt x="68" y="48"/>
                    <a:pt x="66" y="48"/>
                  </a:cubicBezTo>
                  <a:cubicBezTo>
                    <a:pt x="52" y="43"/>
                    <a:pt x="39" y="49"/>
                    <a:pt x="26" y="52"/>
                  </a:cubicBezTo>
                  <a:cubicBezTo>
                    <a:pt x="20" y="53"/>
                    <a:pt x="15" y="55"/>
                    <a:pt x="10" y="55"/>
                  </a:cubicBezTo>
                  <a:cubicBezTo>
                    <a:pt x="4" y="55"/>
                    <a:pt x="0" y="53"/>
                    <a:pt x="2" y="45"/>
                  </a:cubicBezTo>
                  <a:cubicBezTo>
                    <a:pt x="4" y="43"/>
                    <a:pt x="5" y="41"/>
                    <a:pt x="7" y="38"/>
                  </a:cubicBezTo>
                  <a:cubicBezTo>
                    <a:pt x="11" y="26"/>
                    <a:pt x="22" y="19"/>
                    <a:pt x="30" y="10"/>
                  </a:cubicBezTo>
                  <a:cubicBezTo>
                    <a:pt x="31" y="9"/>
                    <a:pt x="32" y="8"/>
                    <a:pt x="34" y="9"/>
                  </a:cubicBezTo>
                  <a:close/>
                </a:path>
              </a:pathLst>
            </a:custGeom>
            <a:solidFill>
              <a:srgbClr val="F39A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26" name="Freeform 92">
              <a:extLst>
                <a:ext uri="{FF2B5EF4-FFF2-40B4-BE49-F238E27FC236}">
                  <a16:creationId xmlns:a16="http://schemas.microsoft.com/office/drawing/2014/main" id="{43AA3F30-D282-466E-A85B-E83D746D82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1337" y="2809875"/>
              <a:ext cx="287338" cy="434975"/>
            </a:xfrm>
            <a:custGeom>
              <a:avLst/>
              <a:gdLst>
                <a:gd name="T0" fmla="*/ 2 w 76"/>
                <a:gd name="T1" fmla="*/ 115 h 115"/>
                <a:gd name="T2" fmla="*/ 6 w 76"/>
                <a:gd name="T3" fmla="*/ 90 h 115"/>
                <a:gd name="T4" fmla="*/ 10 w 76"/>
                <a:gd name="T5" fmla="*/ 68 h 115"/>
                <a:gd name="T6" fmla="*/ 20 w 76"/>
                <a:gd name="T7" fmla="*/ 53 h 115"/>
                <a:gd name="T8" fmla="*/ 31 w 76"/>
                <a:gd name="T9" fmla="*/ 44 h 115"/>
                <a:gd name="T10" fmla="*/ 52 w 76"/>
                <a:gd name="T11" fmla="*/ 16 h 115"/>
                <a:gd name="T12" fmla="*/ 58 w 76"/>
                <a:gd name="T13" fmla="*/ 1 h 115"/>
                <a:gd name="T14" fmla="*/ 62 w 76"/>
                <a:gd name="T15" fmla="*/ 0 h 115"/>
                <a:gd name="T16" fmla="*/ 67 w 76"/>
                <a:gd name="T17" fmla="*/ 89 h 115"/>
                <a:gd name="T18" fmla="*/ 64 w 76"/>
                <a:gd name="T19" fmla="*/ 90 h 115"/>
                <a:gd name="T20" fmla="*/ 61 w 76"/>
                <a:gd name="T21" fmla="*/ 87 h 115"/>
                <a:gd name="T22" fmla="*/ 58 w 76"/>
                <a:gd name="T23" fmla="*/ 53 h 115"/>
                <a:gd name="T24" fmla="*/ 54 w 76"/>
                <a:gd name="T25" fmla="*/ 50 h 115"/>
                <a:gd name="T26" fmla="*/ 48 w 76"/>
                <a:gd name="T27" fmla="*/ 55 h 115"/>
                <a:gd name="T28" fmla="*/ 30 w 76"/>
                <a:gd name="T29" fmla="*/ 88 h 115"/>
                <a:gd name="T30" fmla="*/ 29 w 76"/>
                <a:gd name="T31" fmla="*/ 98 h 115"/>
                <a:gd name="T32" fmla="*/ 2 w 76"/>
                <a:gd name="T33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6" h="115">
                  <a:moveTo>
                    <a:pt x="2" y="115"/>
                  </a:moveTo>
                  <a:cubicBezTo>
                    <a:pt x="0" y="106"/>
                    <a:pt x="3" y="98"/>
                    <a:pt x="6" y="90"/>
                  </a:cubicBezTo>
                  <a:cubicBezTo>
                    <a:pt x="9" y="83"/>
                    <a:pt x="11" y="76"/>
                    <a:pt x="10" y="68"/>
                  </a:cubicBezTo>
                  <a:cubicBezTo>
                    <a:pt x="9" y="60"/>
                    <a:pt x="12" y="55"/>
                    <a:pt x="20" y="53"/>
                  </a:cubicBezTo>
                  <a:cubicBezTo>
                    <a:pt x="24" y="50"/>
                    <a:pt x="27" y="47"/>
                    <a:pt x="31" y="44"/>
                  </a:cubicBezTo>
                  <a:cubicBezTo>
                    <a:pt x="43" y="38"/>
                    <a:pt x="52" y="30"/>
                    <a:pt x="52" y="16"/>
                  </a:cubicBezTo>
                  <a:cubicBezTo>
                    <a:pt x="52" y="10"/>
                    <a:pt x="54" y="5"/>
                    <a:pt x="58" y="1"/>
                  </a:cubicBezTo>
                  <a:cubicBezTo>
                    <a:pt x="59" y="0"/>
                    <a:pt x="60" y="0"/>
                    <a:pt x="62" y="0"/>
                  </a:cubicBezTo>
                  <a:cubicBezTo>
                    <a:pt x="73" y="29"/>
                    <a:pt x="76" y="59"/>
                    <a:pt x="67" y="89"/>
                  </a:cubicBezTo>
                  <a:cubicBezTo>
                    <a:pt x="66" y="91"/>
                    <a:pt x="65" y="91"/>
                    <a:pt x="64" y="90"/>
                  </a:cubicBezTo>
                  <a:cubicBezTo>
                    <a:pt x="63" y="90"/>
                    <a:pt x="62" y="89"/>
                    <a:pt x="61" y="87"/>
                  </a:cubicBezTo>
                  <a:cubicBezTo>
                    <a:pt x="56" y="76"/>
                    <a:pt x="60" y="64"/>
                    <a:pt x="58" y="53"/>
                  </a:cubicBezTo>
                  <a:cubicBezTo>
                    <a:pt x="57" y="52"/>
                    <a:pt x="58" y="48"/>
                    <a:pt x="54" y="50"/>
                  </a:cubicBezTo>
                  <a:cubicBezTo>
                    <a:pt x="52" y="51"/>
                    <a:pt x="50" y="53"/>
                    <a:pt x="48" y="55"/>
                  </a:cubicBezTo>
                  <a:cubicBezTo>
                    <a:pt x="40" y="65"/>
                    <a:pt x="39" y="78"/>
                    <a:pt x="30" y="88"/>
                  </a:cubicBezTo>
                  <a:cubicBezTo>
                    <a:pt x="30" y="91"/>
                    <a:pt x="30" y="94"/>
                    <a:pt x="29" y="98"/>
                  </a:cubicBezTo>
                  <a:cubicBezTo>
                    <a:pt x="23" y="108"/>
                    <a:pt x="15" y="115"/>
                    <a:pt x="2" y="115"/>
                  </a:cubicBezTo>
                  <a:close/>
                </a:path>
              </a:pathLst>
            </a:custGeom>
            <a:solidFill>
              <a:srgbClr val="8A98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27" name="Freeform 93">
              <a:extLst>
                <a:ext uri="{FF2B5EF4-FFF2-40B4-BE49-F238E27FC236}">
                  <a16:creationId xmlns:a16="http://schemas.microsoft.com/office/drawing/2014/main" id="{3BC3BA42-19B4-4663-9E8F-316D58AE988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3287" y="3932238"/>
              <a:ext cx="325438" cy="150813"/>
            </a:xfrm>
            <a:custGeom>
              <a:avLst/>
              <a:gdLst>
                <a:gd name="T0" fmla="*/ 18 w 86"/>
                <a:gd name="T1" fmla="*/ 40 h 40"/>
                <a:gd name="T2" fmla="*/ 5 w 86"/>
                <a:gd name="T3" fmla="*/ 40 h 40"/>
                <a:gd name="T4" fmla="*/ 0 w 86"/>
                <a:gd name="T5" fmla="*/ 37 h 40"/>
                <a:gd name="T6" fmla="*/ 4 w 86"/>
                <a:gd name="T7" fmla="*/ 32 h 40"/>
                <a:gd name="T8" fmla="*/ 9 w 86"/>
                <a:gd name="T9" fmla="*/ 27 h 40"/>
                <a:gd name="T10" fmla="*/ 24 w 86"/>
                <a:gd name="T11" fmla="*/ 18 h 40"/>
                <a:gd name="T12" fmla="*/ 32 w 86"/>
                <a:gd name="T13" fmla="*/ 7 h 40"/>
                <a:gd name="T14" fmla="*/ 58 w 86"/>
                <a:gd name="T15" fmla="*/ 0 h 40"/>
                <a:gd name="T16" fmla="*/ 78 w 86"/>
                <a:gd name="T17" fmla="*/ 0 h 40"/>
                <a:gd name="T18" fmla="*/ 86 w 86"/>
                <a:gd name="T19" fmla="*/ 5 h 40"/>
                <a:gd name="T20" fmla="*/ 86 w 86"/>
                <a:gd name="T21" fmla="*/ 5 h 40"/>
                <a:gd name="T22" fmla="*/ 70 w 86"/>
                <a:gd name="T23" fmla="*/ 20 h 40"/>
                <a:gd name="T24" fmla="*/ 50 w 86"/>
                <a:gd name="T25" fmla="*/ 35 h 40"/>
                <a:gd name="T26" fmla="*/ 18 w 86"/>
                <a:gd name="T27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6" h="40">
                  <a:moveTo>
                    <a:pt x="18" y="40"/>
                  </a:moveTo>
                  <a:cubicBezTo>
                    <a:pt x="14" y="40"/>
                    <a:pt x="9" y="40"/>
                    <a:pt x="5" y="40"/>
                  </a:cubicBezTo>
                  <a:cubicBezTo>
                    <a:pt x="3" y="40"/>
                    <a:pt x="0" y="39"/>
                    <a:pt x="0" y="37"/>
                  </a:cubicBezTo>
                  <a:cubicBezTo>
                    <a:pt x="0" y="36"/>
                    <a:pt x="3" y="34"/>
                    <a:pt x="4" y="32"/>
                  </a:cubicBezTo>
                  <a:cubicBezTo>
                    <a:pt x="5" y="30"/>
                    <a:pt x="7" y="29"/>
                    <a:pt x="9" y="27"/>
                  </a:cubicBezTo>
                  <a:cubicBezTo>
                    <a:pt x="14" y="24"/>
                    <a:pt x="20" y="23"/>
                    <a:pt x="24" y="18"/>
                  </a:cubicBezTo>
                  <a:cubicBezTo>
                    <a:pt x="25" y="13"/>
                    <a:pt x="28" y="9"/>
                    <a:pt x="32" y="7"/>
                  </a:cubicBezTo>
                  <a:cubicBezTo>
                    <a:pt x="41" y="3"/>
                    <a:pt x="49" y="1"/>
                    <a:pt x="58" y="0"/>
                  </a:cubicBezTo>
                  <a:cubicBezTo>
                    <a:pt x="65" y="0"/>
                    <a:pt x="72" y="0"/>
                    <a:pt x="78" y="0"/>
                  </a:cubicBezTo>
                  <a:cubicBezTo>
                    <a:pt x="81" y="0"/>
                    <a:pt x="86" y="0"/>
                    <a:pt x="86" y="5"/>
                  </a:cubicBezTo>
                  <a:cubicBezTo>
                    <a:pt x="86" y="5"/>
                    <a:pt x="86" y="5"/>
                    <a:pt x="86" y="5"/>
                  </a:cubicBezTo>
                  <a:cubicBezTo>
                    <a:pt x="81" y="11"/>
                    <a:pt x="77" y="17"/>
                    <a:pt x="70" y="20"/>
                  </a:cubicBezTo>
                  <a:cubicBezTo>
                    <a:pt x="65" y="27"/>
                    <a:pt x="57" y="30"/>
                    <a:pt x="50" y="35"/>
                  </a:cubicBezTo>
                  <a:cubicBezTo>
                    <a:pt x="40" y="39"/>
                    <a:pt x="29" y="38"/>
                    <a:pt x="18" y="40"/>
                  </a:cubicBezTo>
                  <a:close/>
                </a:path>
              </a:pathLst>
            </a:custGeom>
            <a:solidFill>
              <a:srgbClr val="F4E3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28" name="Freeform 94">
              <a:extLst>
                <a:ext uri="{FF2B5EF4-FFF2-40B4-BE49-F238E27FC236}">
                  <a16:creationId xmlns:a16="http://schemas.microsoft.com/office/drawing/2014/main" id="{FE8F07CD-4486-4BE4-9446-B75660E490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4775" y="3683000"/>
              <a:ext cx="293688" cy="139700"/>
            </a:xfrm>
            <a:custGeom>
              <a:avLst/>
              <a:gdLst>
                <a:gd name="T0" fmla="*/ 33 w 78"/>
                <a:gd name="T1" fmla="*/ 4 h 37"/>
                <a:gd name="T2" fmla="*/ 42 w 78"/>
                <a:gd name="T3" fmla="*/ 0 h 37"/>
                <a:gd name="T4" fmla="*/ 70 w 78"/>
                <a:gd name="T5" fmla="*/ 0 h 37"/>
                <a:gd name="T6" fmla="*/ 76 w 78"/>
                <a:gd name="T7" fmla="*/ 7 h 37"/>
                <a:gd name="T8" fmla="*/ 65 w 78"/>
                <a:gd name="T9" fmla="*/ 27 h 37"/>
                <a:gd name="T10" fmla="*/ 53 w 78"/>
                <a:gd name="T11" fmla="*/ 32 h 37"/>
                <a:gd name="T12" fmla="*/ 49 w 78"/>
                <a:gd name="T13" fmla="*/ 34 h 37"/>
                <a:gd name="T14" fmla="*/ 36 w 78"/>
                <a:gd name="T15" fmla="*/ 37 h 37"/>
                <a:gd name="T16" fmla="*/ 28 w 78"/>
                <a:gd name="T17" fmla="*/ 37 h 37"/>
                <a:gd name="T18" fmla="*/ 21 w 78"/>
                <a:gd name="T19" fmla="*/ 36 h 37"/>
                <a:gd name="T20" fmla="*/ 12 w 78"/>
                <a:gd name="T21" fmla="*/ 31 h 37"/>
                <a:gd name="T22" fmla="*/ 2 w 78"/>
                <a:gd name="T23" fmla="*/ 28 h 37"/>
                <a:gd name="T24" fmla="*/ 6 w 78"/>
                <a:gd name="T25" fmla="*/ 21 h 37"/>
                <a:gd name="T26" fmla="*/ 33 w 78"/>
                <a:gd name="T27" fmla="*/ 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8" h="37">
                  <a:moveTo>
                    <a:pt x="33" y="4"/>
                  </a:moveTo>
                  <a:cubicBezTo>
                    <a:pt x="36" y="2"/>
                    <a:pt x="39" y="1"/>
                    <a:pt x="42" y="0"/>
                  </a:cubicBezTo>
                  <a:cubicBezTo>
                    <a:pt x="51" y="0"/>
                    <a:pt x="61" y="0"/>
                    <a:pt x="70" y="0"/>
                  </a:cubicBezTo>
                  <a:cubicBezTo>
                    <a:pt x="76" y="0"/>
                    <a:pt x="78" y="2"/>
                    <a:pt x="76" y="7"/>
                  </a:cubicBezTo>
                  <a:cubicBezTo>
                    <a:pt x="71" y="13"/>
                    <a:pt x="71" y="22"/>
                    <a:pt x="65" y="27"/>
                  </a:cubicBezTo>
                  <a:cubicBezTo>
                    <a:pt x="61" y="30"/>
                    <a:pt x="57" y="29"/>
                    <a:pt x="53" y="32"/>
                  </a:cubicBezTo>
                  <a:cubicBezTo>
                    <a:pt x="52" y="33"/>
                    <a:pt x="50" y="33"/>
                    <a:pt x="49" y="34"/>
                  </a:cubicBezTo>
                  <a:cubicBezTo>
                    <a:pt x="44" y="36"/>
                    <a:pt x="40" y="37"/>
                    <a:pt x="36" y="37"/>
                  </a:cubicBezTo>
                  <a:cubicBezTo>
                    <a:pt x="33" y="37"/>
                    <a:pt x="31" y="37"/>
                    <a:pt x="28" y="37"/>
                  </a:cubicBezTo>
                  <a:cubicBezTo>
                    <a:pt x="26" y="37"/>
                    <a:pt x="23" y="37"/>
                    <a:pt x="21" y="36"/>
                  </a:cubicBezTo>
                  <a:cubicBezTo>
                    <a:pt x="17" y="35"/>
                    <a:pt x="15" y="32"/>
                    <a:pt x="12" y="31"/>
                  </a:cubicBezTo>
                  <a:cubicBezTo>
                    <a:pt x="9" y="31"/>
                    <a:pt x="5" y="32"/>
                    <a:pt x="2" y="28"/>
                  </a:cubicBezTo>
                  <a:cubicBezTo>
                    <a:pt x="0" y="24"/>
                    <a:pt x="3" y="23"/>
                    <a:pt x="6" y="21"/>
                  </a:cubicBezTo>
                  <a:cubicBezTo>
                    <a:pt x="17" y="19"/>
                    <a:pt x="23" y="7"/>
                    <a:pt x="33" y="4"/>
                  </a:cubicBezTo>
                  <a:close/>
                </a:path>
              </a:pathLst>
            </a:custGeom>
            <a:solidFill>
              <a:srgbClr val="F3E2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29" name="Freeform 95">
              <a:extLst>
                <a:ext uri="{FF2B5EF4-FFF2-40B4-BE49-F238E27FC236}">
                  <a16:creationId xmlns:a16="http://schemas.microsoft.com/office/drawing/2014/main" id="{3FA47AEA-5661-48C9-B0C5-5FA83F80AE7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275" y="2670175"/>
              <a:ext cx="169863" cy="331788"/>
            </a:xfrm>
            <a:custGeom>
              <a:avLst/>
              <a:gdLst>
                <a:gd name="T0" fmla="*/ 16 w 45"/>
                <a:gd name="T1" fmla="*/ 75 h 88"/>
                <a:gd name="T2" fmla="*/ 8 w 45"/>
                <a:gd name="T3" fmla="*/ 88 h 88"/>
                <a:gd name="T4" fmla="*/ 10 w 45"/>
                <a:gd name="T5" fmla="*/ 48 h 88"/>
                <a:gd name="T6" fmla="*/ 19 w 45"/>
                <a:gd name="T7" fmla="*/ 42 h 88"/>
                <a:gd name="T8" fmla="*/ 29 w 45"/>
                <a:gd name="T9" fmla="*/ 30 h 88"/>
                <a:gd name="T10" fmla="*/ 24 w 45"/>
                <a:gd name="T11" fmla="*/ 19 h 88"/>
                <a:gd name="T12" fmla="*/ 10 w 45"/>
                <a:gd name="T13" fmla="*/ 25 h 88"/>
                <a:gd name="T14" fmla="*/ 6 w 45"/>
                <a:gd name="T15" fmla="*/ 30 h 88"/>
                <a:gd name="T16" fmla="*/ 0 w 45"/>
                <a:gd name="T17" fmla="*/ 22 h 88"/>
                <a:gd name="T18" fmla="*/ 5 w 45"/>
                <a:gd name="T19" fmla="*/ 6 h 88"/>
                <a:gd name="T20" fmla="*/ 20 w 45"/>
                <a:gd name="T21" fmla="*/ 5 h 88"/>
                <a:gd name="T22" fmla="*/ 43 w 45"/>
                <a:gd name="T23" fmla="*/ 18 h 88"/>
                <a:gd name="T24" fmla="*/ 38 w 45"/>
                <a:gd name="T25" fmla="*/ 40 h 88"/>
                <a:gd name="T26" fmla="*/ 16 w 45"/>
                <a:gd name="T27" fmla="*/ 7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88">
                  <a:moveTo>
                    <a:pt x="16" y="75"/>
                  </a:moveTo>
                  <a:cubicBezTo>
                    <a:pt x="14" y="79"/>
                    <a:pt x="12" y="82"/>
                    <a:pt x="8" y="88"/>
                  </a:cubicBezTo>
                  <a:cubicBezTo>
                    <a:pt x="7" y="73"/>
                    <a:pt x="8" y="61"/>
                    <a:pt x="10" y="48"/>
                  </a:cubicBezTo>
                  <a:cubicBezTo>
                    <a:pt x="11" y="42"/>
                    <a:pt x="15" y="43"/>
                    <a:pt x="19" y="42"/>
                  </a:cubicBezTo>
                  <a:cubicBezTo>
                    <a:pt x="26" y="41"/>
                    <a:pt x="28" y="36"/>
                    <a:pt x="29" y="30"/>
                  </a:cubicBezTo>
                  <a:cubicBezTo>
                    <a:pt x="29" y="25"/>
                    <a:pt x="28" y="21"/>
                    <a:pt x="24" y="19"/>
                  </a:cubicBezTo>
                  <a:cubicBezTo>
                    <a:pt x="18" y="17"/>
                    <a:pt x="13" y="20"/>
                    <a:pt x="10" y="25"/>
                  </a:cubicBezTo>
                  <a:cubicBezTo>
                    <a:pt x="10" y="27"/>
                    <a:pt x="9" y="30"/>
                    <a:pt x="6" y="30"/>
                  </a:cubicBezTo>
                  <a:cubicBezTo>
                    <a:pt x="2" y="29"/>
                    <a:pt x="2" y="25"/>
                    <a:pt x="0" y="22"/>
                  </a:cubicBezTo>
                  <a:cubicBezTo>
                    <a:pt x="0" y="16"/>
                    <a:pt x="1" y="11"/>
                    <a:pt x="5" y="6"/>
                  </a:cubicBezTo>
                  <a:cubicBezTo>
                    <a:pt x="9" y="1"/>
                    <a:pt x="15" y="0"/>
                    <a:pt x="20" y="5"/>
                  </a:cubicBezTo>
                  <a:cubicBezTo>
                    <a:pt x="30" y="6"/>
                    <a:pt x="37" y="11"/>
                    <a:pt x="43" y="18"/>
                  </a:cubicBezTo>
                  <a:cubicBezTo>
                    <a:pt x="45" y="26"/>
                    <a:pt x="40" y="33"/>
                    <a:pt x="38" y="40"/>
                  </a:cubicBezTo>
                  <a:cubicBezTo>
                    <a:pt x="33" y="53"/>
                    <a:pt x="25" y="64"/>
                    <a:pt x="16" y="75"/>
                  </a:cubicBezTo>
                  <a:close/>
                </a:path>
              </a:pathLst>
            </a:custGeom>
            <a:solidFill>
              <a:srgbClr val="8C98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30" name="Freeform 96">
              <a:extLst>
                <a:ext uri="{FF2B5EF4-FFF2-40B4-BE49-F238E27FC236}">
                  <a16:creationId xmlns:a16="http://schemas.microsoft.com/office/drawing/2014/main" id="{5A025312-1936-4538-9DB4-392C514186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0387" y="4203700"/>
              <a:ext cx="320675" cy="249238"/>
            </a:xfrm>
            <a:custGeom>
              <a:avLst/>
              <a:gdLst>
                <a:gd name="T0" fmla="*/ 19 w 85"/>
                <a:gd name="T1" fmla="*/ 43 h 66"/>
                <a:gd name="T2" fmla="*/ 9 w 85"/>
                <a:gd name="T3" fmla="*/ 30 h 66"/>
                <a:gd name="T4" fmla="*/ 0 w 85"/>
                <a:gd name="T5" fmla="*/ 8 h 66"/>
                <a:gd name="T6" fmla="*/ 9 w 85"/>
                <a:gd name="T7" fmla="*/ 5 h 66"/>
                <a:gd name="T8" fmla="*/ 18 w 85"/>
                <a:gd name="T9" fmla="*/ 15 h 66"/>
                <a:gd name="T10" fmla="*/ 64 w 85"/>
                <a:gd name="T11" fmla="*/ 37 h 66"/>
                <a:gd name="T12" fmla="*/ 79 w 85"/>
                <a:gd name="T13" fmla="*/ 45 h 66"/>
                <a:gd name="T14" fmla="*/ 79 w 85"/>
                <a:gd name="T15" fmla="*/ 65 h 66"/>
                <a:gd name="T16" fmla="*/ 78 w 85"/>
                <a:gd name="T17" fmla="*/ 66 h 66"/>
                <a:gd name="T18" fmla="*/ 77 w 85"/>
                <a:gd name="T19" fmla="*/ 65 h 66"/>
                <a:gd name="T20" fmla="*/ 59 w 85"/>
                <a:gd name="T21" fmla="*/ 53 h 66"/>
                <a:gd name="T22" fmla="*/ 19 w 85"/>
                <a:gd name="T23" fmla="*/ 43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5" h="66">
                  <a:moveTo>
                    <a:pt x="19" y="43"/>
                  </a:moveTo>
                  <a:cubicBezTo>
                    <a:pt x="15" y="39"/>
                    <a:pt x="11" y="35"/>
                    <a:pt x="9" y="30"/>
                  </a:cubicBezTo>
                  <a:cubicBezTo>
                    <a:pt x="3" y="24"/>
                    <a:pt x="1" y="16"/>
                    <a:pt x="0" y="8"/>
                  </a:cubicBezTo>
                  <a:cubicBezTo>
                    <a:pt x="1" y="0"/>
                    <a:pt x="6" y="3"/>
                    <a:pt x="9" y="5"/>
                  </a:cubicBezTo>
                  <a:cubicBezTo>
                    <a:pt x="13" y="7"/>
                    <a:pt x="16" y="11"/>
                    <a:pt x="18" y="15"/>
                  </a:cubicBezTo>
                  <a:cubicBezTo>
                    <a:pt x="28" y="33"/>
                    <a:pt x="44" y="39"/>
                    <a:pt x="64" y="37"/>
                  </a:cubicBezTo>
                  <a:cubicBezTo>
                    <a:pt x="69" y="37"/>
                    <a:pt x="75" y="40"/>
                    <a:pt x="79" y="45"/>
                  </a:cubicBezTo>
                  <a:cubicBezTo>
                    <a:pt x="82" y="52"/>
                    <a:pt x="85" y="58"/>
                    <a:pt x="79" y="65"/>
                  </a:cubicBezTo>
                  <a:cubicBezTo>
                    <a:pt x="79" y="65"/>
                    <a:pt x="78" y="65"/>
                    <a:pt x="78" y="66"/>
                  </a:cubicBezTo>
                  <a:cubicBezTo>
                    <a:pt x="78" y="66"/>
                    <a:pt x="77" y="65"/>
                    <a:pt x="77" y="65"/>
                  </a:cubicBezTo>
                  <a:cubicBezTo>
                    <a:pt x="74" y="56"/>
                    <a:pt x="67" y="54"/>
                    <a:pt x="59" y="53"/>
                  </a:cubicBezTo>
                  <a:cubicBezTo>
                    <a:pt x="45" y="51"/>
                    <a:pt x="31" y="52"/>
                    <a:pt x="19" y="43"/>
                  </a:cubicBezTo>
                  <a:close/>
                </a:path>
              </a:pathLst>
            </a:custGeom>
            <a:solidFill>
              <a:srgbClr val="CD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31" name="Freeform 97">
              <a:extLst>
                <a:ext uri="{FF2B5EF4-FFF2-40B4-BE49-F238E27FC236}">
                  <a16:creationId xmlns:a16="http://schemas.microsoft.com/office/drawing/2014/main" id="{1C9A8ECA-271A-41AC-8FC2-ECEC774B58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362" y="2670175"/>
              <a:ext cx="222250" cy="227013"/>
            </a:xfrm>
            <a:custGeom>
              <a:avLst/>
              <a:gdLst>
                <a:gd name="T0" fmla="*/ 56 w 59"/>
                <a:gd name="T1" fmla="*/ 40 h 60"/>
                <a:gd name="T2" fmla="*/ 50 w 59"/>
                <a:gd name="T3" fmla="*/ 60 h 60"/>
                <a:gd name="T4" fmla="*/ 43 w 59"/>
                <a:gd name="T5" fmla="*/ 47 h 60"/>
                <a:gd name="T6" fmla="*/ 12 w 59"/>
                <a:gd name="T7" fmla="*/ 19 h 60"/>
                <a:gd name="T8" fmla="*/ 1 w 59"/>
                <a:gd name="T9" fmla="*/ 13 h 60"/>
                <a:gd name="T10" fmla="*/ 1 w 59"/>
                <a:gd name="T11" fmla="*/ 10 h 60"/>
                <a:gd name="T12" fmla="*/ 28 w 59"/>
                <a:gd name="T13" fmla="*/ 0 h 60"/>
                <a:gd name="T14" fmla="*/ 52 w 59"/>
                <a:gd name="T15" fmla="*/ 22 h 60"/>
                <a:gd name="T16" fmla="*/ 56 w 59"/>
                <a:gd name="T17" fmla="*/ 4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9" h="60">
                  <a:moveTo>
                    <a:pt x="56" y="40"/>
                  </a:moveTo>
                  <a:cubicBezTo>
                    <a:pt x="54" y="47"/>
                    <a:pt x="59" y="55"/>
                    <a:pt x="50" y="60"/>
                  </a:cubicBezTo>
                  <a:cubicBezTo>
                    <a:pt x="46" y="57"/>
                    <a:pt x="44" y="52"/>
                    <a:pt x="43" y="47"/>
                  </a:cubicBezTo>
                  <a:cubicBezTo>
                    <a:pt x="39" y="31"/>
                    <a:pt x="27" y="23"/>
                    <a:pt x="12" y="19"/>
                  </a:cubicBezTo>
                  <a:cubicBezTo>
                    <a:pt x="8" y="17"/>
                    <a:pt x="4" y="16"/>
                    <a:pt x="1" y="13"/>
                  </a:cubicBezTo>
                  <a:cubicBezTo>
                    <a:pt x="0" y="12"/>
                    <a:pt x="0" y="11"/>
                    <a:pt x="1" y="10"/>
                  </a:cubicBezTo>
                  <a:cubicBezTo>
                    <a:pt x="11" y="9"/>
                    <a:pt x="19" y="4"/>
                    <a:pt x="28" y="0"/>
                  </a:cubicBezTo>
                  <a:cubicBezTo>
                    <a:pt x="45" y="2"/>
                    <a:pt x="49" y="5"/>
                    <a:pt x="52" y="22"/>
                  </a:cubicBezTo>
                  <a:cubicBezTo>
                    <a:pt x="53" y="28"/>
                    <a:pt x="59" y="33"/>
                    <a:pt x="56" y="40"/>
                  </a:cubicBezTo>
                  <a:close/>
                </a:path>
              </a:pathLst>
            </a:custGeom>
            <a:solidFill>
              <a:srgbClr val="8A98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32" name="Freeform 98">
              <a:extLst>
                <a:ext uri="{FF2B5EF4-FFF2-40B4-BE49-F238E27FC236}">
                  <a16:creationId xmlns:a16="http://schemas.microsoft.com/office/drawing/2014/main" id="{E9BB45D8-66A1-4F01-A387-4A2942AD12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3637" y="3341688"/>
              <a:ext cx="309563" cy="117475"/>
            </a:xfrm>
            <a:custGeom>
              <a:avLst/>
              <a:gdLst>
                <a:gd name="T0" fmla="*/ 17 w 82"/>
                <a:gd name="T1" fmla="*/ 24 h 31"/>
                <a:gd name="T2" fmla="*/ 8 w 82"/>
                <a:gd name="T3" fmla="*/ 21 h 31"/>
                <a:gd name="T4" fmla="*/ 1 w 82"/>
                <a:gd name="T5" fmla="*/ 14 h 31"/>
                <a:gd name="T6" fmla="*/ 11 w 82"/>
                <a:gd name="T7" fmla="*/ 11 h 31"/>
                <a:gd name="T8" fmla="*/ 25 w 82"/>
                <a:gd name="T9" fmla="*/ 9 h 31"/>
                <a:gd name="T10" fmla="*/ 69 w 82"/>
                <a:gd name="T11" fmla="*/ 3 h 31"/>
                <a:gd name="T12" fmla="*/ 70 w 82"/>
                <a:gd name="T13" fmla="*/ 6 h 31"/>
                <a:gd name="T14" fmla="*/ 36 w 82"/>
                <a:gd name="T15" fmla="*/ 15 h 31"/>
                <a:gd name="T16" fmla="*/ 61 w 82"/>
                <a:gd name="T17" fmla="*/ 9 h 31"/>
                <a:gd name="T18" fmla="*/ 75 w 82"/>
                <a:gd name="T19" fmla="*/ 11 h 31"/>
                <a:gd name="T20" fmla="*/ 81 w 82"/>
                <a:gd name="T21" fmla="*/ 14 h 31"/>
                <a:gd name="T22" fmla="*/ 72 w 82"/>
                <a:gd name="T23" fmla="*/ 17 h 31"/>
                <a:gd name="T24" fmla="*/ 17 w 82"/>
                <a:gd name="T25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2" h="31">
                  <a:moveTo>
                    <a:pt x="17" y="24"/>
                  </a:moveTo>
                  <a:cubicBezTo>
                    <a:pt x="14" y="23"/>
                    <a:pt x="11" y="22"/>
                    <a:pt x="8" y="21"/>
                  </a:cubicBezTo>
                  <a:cubicBezTo>
                    <a:pt x="5" y="20"/>
                    <a:pt x="0" y="19"/>
                    <a:pt x="1" y="14"/>
                  </a:cubicBezTo>
                  <a:cubicBezTo>
                    <a:pt x="3" y="9"/>
                    <a:pt x="8" y="12"/>
                    <a:pt x="11" y="11"/>
                  </a:cubicBezTo>
                  <a:cubicBezTo>
                    <a:pt x="16" y="12"/>
                    <a:pt x="21" y="11"/>
                    <a:pt x="25" y="9"/>
                  </a:cubicBezTo>
                  <a:cubicBezTo>
                    <a:pt x="40" y="8"/>
                    <a:pt x="54" y="0"/>
                    <a:pt x="69" y="3"/>
                  </a:cubicBezTo>
                  <a:cubicBezTo>
                    <a:pt x="70" y="4"/>
                    <a:pt x="70" y="5"/>
                    <a:pt x="70" y="6"/>
                  </a:cubicBezTo>
                  <a:cubicBezTo>
                    <a:pt x="59" y="10"/>
                    <a:pt x="47" y="13"/>
                    <a:pt x="36" y="15"/>
                  </a:cubicBezTo>
                  <a:cubicBezTo>
                    <a:pt x="44" y="15"/>
                    <a:pt x="52" y="10"/>
                    <a:pt x="61" y="9"/>
                  </a:cubicBezTo>
                  <a:cubicBezTo>
                    <a:pt x="66" y="8"/>
                    <a:pt x="71" y="6"/>
                    <a:pt x="75" y="11"/>
                  </a:cubicBezTo>
                  <a:cubicBezTo>
                    <a:pt x="77" y="13"/>
                    <a:pt x="82" y="10"/>
                    <a:pt x="81" y="14"/>
                  </a:cubicBezTo>
                  <a:cubicBezTo>
                    <a:pt x="80" y="18"/>
                    <a:pt x="75" y="16"/>
                    <a:pt x="72" y="17"/>
                  </a:cubicBezTo>
                  <a:cubicBezTo>
                    <a:pt x="55" y="27"/>
                    <a:pt x="37" y="31"/>
                    <a:pt x="17" y="24"/>
                  </a:cubicBezTo>
                  <a:close/>
                </a:path>
              </a:pathLst>
            </a:custGeom>
            <a:solidFill>
              <a:srgbClr val="8994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33" name="Freeform 99">
              <a:extLst>
                <a:ext uri="{FF2B5EF4-FFF2-40B4-BE49-F238E27FC236}">
                  <a16:creationId xmlns:a16="http://schemas.microsoft.com/office/drawing/2014/main" id="{DF580546-A4A1-470E-9089-7F298FA5ED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60762" y="3629025"/>
              <a:ext cx="169863" cy="196850"/>
            </a:xfrm>
            <a:custGeom>
              <a:avLst/>
              <a:gdLst>
                <a:gd name="T0" fmla="*/ 6 w 45"/>
                <a:gd name="T1" fmla="*/ 0 h 52"/>
                <a:gd name="T2" fmla="*/ 29 w 45"/>
                <a:gd name="T3" fmla="*/ 13 h 52"/>
                <a:gd name="T4" fmla="*/ 45 w 45"/>
                <a:gd name="T5" fmla="*/ 13 h 52"/>
                <a:gd name="T6" fmla="*/ 42 w 45"/>
                <a:gd name="T7" fmla="*/ 27 h 52"/>
                <a:gd name="T8" fmla="*/ 37 w 45"/>
                <a:gd name="T9" fmla="*/ 32 h 52"/>
                <a:gd name="T10" fmla="*/ 6 w 45"/>
                <a:gd name="T11" fmla="*/ 48 h 52"/>
                <a:gd name="T12" fmla="*/ 0 w 45"/>
                <a:gd name="T13" fmla="*/ 52 h 52"/>
                <a:gd name="T14" fmla="*/ 0 w 45"/>
                <a:gd name="T15" fmla="*/ 47 h 52"/>
                <a:gd name="T16" fmla="*/ 0 w 45"/>
                <a:gd name="T17" fmla="*/ 45 h 52"/>
                <a:gd name="T18" fmla="*/ 1 w 45"/>
                <a:gd name="T19" fmla="*/ 12 h 52"/>
                <a:gd name="T20" fmla="*/ 6 w 45"/>
                <a:gd name="T21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" h="52">
                  <a:moveTo>
                    <a:pt x="6" y="0"/>
                  </a:moveTo>
                  <a:cubicBezTo>
                    <a:pt x="13" y="5"/>
                    <a:pt x="22" y="8"/>
                    <a:pt x="29" y="13"/>
                  </a:cubicBezTo>
                  <a:cubicBezTo>
                    <a:pt x="35" y="19"/>
                    <a:pt x="40" y="17"/>
                    <a:pt x="45" y="13"/>
                  </a:cubicBezTo>
                  <a:cubicBezTo>
                    <a:pt x="44" y="18"/>
                    <a:pt x="43" y="22"/>
                    <a:pt x="42" y="27"/>
                  </a:cubicBezTo>
                  <a:cubicBezTo>
                    <a:pt x="41" y="30"/>
                    <a:pt x="39" y="32"/>
                    <a:pt x="37" y="32"/>
                  </a:cubicBezTo>
                  <a:cubicBezTo>
                    <a:pt x="25" y="34"/>
                    <a:pt x="16" y="42"/>
                    <a:pt x="6" y="48"/>
                  </a:cubicBezTo>
                  <a:cubicBezTo>
                    <a:pt x="4" y="49"/>
                    <a:pt x="2" y="50"/>
                    <a:pt x="0" y="52"/>
                  </a:cubicBezTo>
                  <a:cubicBezTo>
                    <a:pt x="0" y="50"/>
                    <a:pt x="0" y="49"/>
                    <a:pt x="0" y="47"/>
                  </a:cubicBezTo>
                  <a:cubicBezTo>
                    <a:pt x="0" y="47"/>
                    <a:pt x="0" y="46"/>
                    <a:pt x="0" y="45"/>
                  </a:cubicBezTo>
                  <a:cubicBezTo>
                    <a:pt x="2" y="34"/>
                    <a:pt x="1" y="23"/>
                    <a:pt x="1" y="12"/>
                  </a:cubicBezTo>
                  <a:cubicBezTo>
                    <a:pt x="1" y="8"/>
                    <a:pt x="1" y="3"/>
                    <a:pt x="6" y="0"/>
                  </a:cubicBezTo>
                  <a:close/>
                </a:path>
              </a:pathLst>
            </a:custGeom>
            <a:solidFill>
              <a:srgbClr val="F0AF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34" name="Freeform 100">
              <a:extLst>
                <a:ext uri="{FF2B5EF4-FFF2-40B4-BE49-F238E27FC236}">
                  <a16:creationId xmlns:a16="http://schemas.microsoft.com/office/drawing/2014/main" id="{277727FC-D175-435D-9780-0D7C79ABA9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2500" y="3806825"/>
              <a:ext cx="180975" cy="182563"/>
            </a:xfrm>
            <a:custGeom>
              <a:avLst/>
              <a:gdLst>
                <a:gd name="T0" fmla="*/ 0 w 48"/>
                <a:gd name="T1" fmla="*/ 41 h 48"/>
                <a:gd name="T2" fmla="*/ 19 w 48"/>
                <a:gd name="T3" fmla="*/ 15 h 48"/>
                <a:gd name="T4" fmla="*/ 36 w 48"/>
                <a:gd name="T5" fmla="*/ 6 h 48"/>
                <a:gd name="T6" fmla="*/ 48 w 48"/>
                <a:gd name="T7" fmla="*/ 3 h 48"/>
                <a:gd name="T8" fmla="*/ 38 w 48"/>
                <a:gd name="T9" fmla="*/ 23 h 48"/>
                <a:gd name="T10" fmla="*/ 30 w 48"/>
                <a:gd name="T11" fmla="*/ 38 h 48"/>
                <a:gd name="T12" fmla="*/ 0 w 48"/>
                <a:gd name="T13" fmla="*/ 41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48">
                  <a:moveTo>
                    <a:pt x="0" y="41"/>
                  </a:moveTo>
                  <a:cubicBezTo>
                    <a:pt x="3" y="30"/>
                    <a:pt x="10" y="22"/>
                    <a:pt x="19" y="15"/>
                  </a:cubicBezTo>
                  <a:cubicBezTo>
                    <a:pt x="24" y="12"/>
                    <a:pt x="30" y="9"/>
                    <a:pt x="36" y="6"/>
                  </a:cubicBezTo>
                  <a:cubicBezTo>
                    <a:pt x="39" y="2"/>
                    <a:pt x="43" y="0"/>
                    <a:pt x="48" y="3"/>
                  </a:cubicBezTo>
                  <a:cubicBezTo>
                    <a:pt x="48" y="11"/>
                    <a:pt x="40" y="16"/>
                    <a:pt x="38" y="23"/>
                  </a:cubicBezTo>
                  <a:cubicBezTo>
                    <a:pt x="37" y="29"/>
                    <a:pt x="36" y="35"/>
                    <a:pt x="30" y="38"/>
                  </a:cubicBezTo>
                  <a:cubicBezTo>
                    <a:pt x="20" y="39"/>
                    <a:pt x="11" y="48"/>
                    <a:pt x="0" y="41"/>
                  </a:cubicBezTo>
                  <a:close/>
                </a:path>
              </a:pathLst>
            </a:custGeom>
            <a:solidFill>
              <a:srgbClr val="EEA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35" name="Freeform 101">
              <a:extLst>
                <a:ext uri="{FF2B5EF4-FFF2-40B4-BE49-F238E27FC236}">
                  <a16:creationId xmlns:a16="http://schemas.microsoft.com/office/drawing/2014/main" id="{42B76130-E3C7-4DB4-BA82-2929F6355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300" y="3592513"/>
              <a:ext cx="184150" cy="112713"/>
            </a:xfrm>
            <a:custGeom>
              <a:avLst/>
              <a:gdLst>
                <a:gd name="T0" fmla="*/ 40 w 49"/>
                <a:gd name="T1" fmla="*/ 28 h 30"/>
                <a:gd name="T2" fmla="*/ 0 w 49"/>
                <a:gd name="T3" fmla="*/ 19 h 30"/>
                <a:gd name="T4" fmla="*/ 21 w 49"/>
                <a:gd name="T5" fmla="*/ 0 h 30"/>
                <a:gd name="T6" fmla="*/ 41 w 49"/>
                <a:gd name="T7" fmla="*/ 11 h 30"/>
                <a:gd name="T8" fmla="*/ 48 w 49"/>
                <a:gd name="T9" fmla="*/ 24 h 30"/>
                <a:gd name="T10" fmla="*/ 40 w 49"/>
                <a:gd name="T11" fmla="*/ 28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30">
                  <a:moveTo>
                    <a:pt x="40" y="28"/>
                  </a:moveTo>
                  <a:cubicBezTo>
                    <a:pt x="27" y="25"/>
                    <a:pt x="15" y="18"/>
                    <a:pt x="0" y="19"/>
                  </a:cubicBezTo>
                  <a:cubicBezTo>
                    <a:pt x="14" y="20"/>
                    <a:pt x="14" y="6"/>
                    <a:pt x="21" y="0"/>
                  </a:cubicBezTo>
                  <a:cubicBezTo>
                    <a:pt x="23" y="12"/>
                    <a:pt x="30" y="16"/>
                    <a:pt x="41" y="11"/>
                  </a:cubicBezTo>
                  <a:cubicBezTo>
                    <a:pt x="49" y="12"/>
                    <a:pt x="48" y="18"/>
                    <a:pt x="48" y="24"/>
                  </a:cubicBezTo>
                  <a:cubicBezTo>
                    <a:pt x="48" y="28"/>
                    <a:pt x="45" y="30"/>
                    <a:pt x="40" y="28"/>
                  </a:cubicBezTo>
                  <a:close/>
                </a:path>
              </a:pathLst>
            </a:custGeom>
            <a:solidFill>
              <a:srgbClr val="EBA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36" name="Freeform 102">
              <a:extLst>
                <a:ext uri="{FF2B5EF4-FFF2-40B4-BE49-F238E27FC236}">
                  <a16:creationId xmlns:a16="http://schemas.microsoft.com/office/drawing/2014/main" id="{69E3E31C-1C82-41D5-B6BB-C7E045C83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1962" y="2560638"/>
              <a:ext cx="125413" cy="195263"/>
            </a:xfrm>
            <a:custGeom>
              <a:avLst/>
              <a:gdLst>
                <a:gd name="T0" fmla="*/ 23 w 33"/>
                <a:gd name="T1" fmla="*/ 51 h 52"/>
                <a:gd name="T2" fmla="*/ 1 w 33"/>
                <a:gd name="T3" fmla="*/ 29 h 52"/>
                <a:gd name="T4" fmla="*/ 9 w 33"/>
                <a:gd name="T5" fmla="*/ 15 h 52"/>
                <a:gd name="T6" fmla="*/ 15 w 33"/>
                <a:gd name="T7" fmla="*/ 9 h 52"/>
                <a:gd name="T8" fmla="*/ 33 w 33"/>
                <a:gd name="T9" fmla="*/ 9 h 52"/>
                <a:gd name="T10" fmla="*/ 30 w 33"/>
                <a:gd name="T11" fmla="*/ 11 h 52"/>
                <a:gd name="T12" fmla="*/ 30 w 33"/>
                <a:gd name="T13" fmla="*/ 20 h 52"/>
                <a:gd name="T14" fmla="*/ 30 w 33"/>
                <a:gd name="T15" fmla="*/ 26 h 52"/>
                <a:gd name="T16" fmla="*/ 27 w 33"/>
                <a:gd name="T17" fmla="*/ 36 h 52"/>
                <a:gd name="T18" fmla="*/ 28 w 33"/>
                <a:gd name="T19" fmla="*/ 37 h 52"/>
                <a:gd name="T20" fmla="*/ 27 w 33"/>
                <a:gd name="T21" fmla="*/ 51 h 52"/>
                <a:gd name="T22" fmla="*/ 23 w 33"/>
                <a:gd name="T23" fmla="*/ 51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3" h="52">
                  <a:moveTo>
                    <a:pt x="23" y="51"/>
                  </a:moveTo>
                  <a:cubicBezTo>
                    <a:pt x="23" y="37"/>
                    <a:pt x="9" y="35"/>
                    <a:pt x="1" y="29"/>
                  </a:cubicBezTo>
                  <a:cubicBezTo>
                    <a:pt x="0" y="22"/>
                    <a:pt x="2" y="17"/>
                    <a:pt x="9" y="15"/>
                  </a:cubicBezTo>
                  <a:cubicBezTo>
                    <a:pt x="12" y="14"/>
                    <a:pt x="13" y="12"/>
                    <a:pt x="15" y="9"/>
                  </a:cubicBezTo>
                  <a:cubicBezTo>
                    <a:pt x="21" y="1"/>
                    <a:pt x="27" y="0"/>
                    <a:pt x="33" y="9"/>
                  </a:cubicBezTo>
                  <a:cubicBezTo>
                    <a:pt x="32" y="10"/>
                    <a:pt x="31" y="11"/>
                    <a:pt x="30" y="11"/>
                  </a:cubicBezTo>
                  <a:cubicBezTo>
                    <a:pt x="20" y="13"/>
                    <a:pt x="27" y="17"/>
                    <a:pt x="30" y="20"/>
                  </a:cubicBezTo>
                  <a:cubicBezTo>
                    <a:pt x="31" y="22"/>
                    <a:pt x="31" y="24"/>
                    <a:pt x="30" y="26"/>
                  </a:cubicBezTo>
                  <a:cubicBezTo>
                    <a:pt x="23" y="32"/>
                    <a:pt x="23" y="33"/>
                    <a:pt x="27" y="36"/>
                  </a:cubicBezTo>
                  <a:cubicBezTo>
                    <a:pt x="28" y="36"/>
                    <a:pt x="28" y="36"/>
                    <a:pt x="28" y="37"/>
                  </a:cubicBezTo>
                  <a:cubicBezTo>
                    <a:pt x="28" y="42"/>
                    <a:pt x="27" y="47"/>
                    <a:pt x="27" y="51"/>
                  </a:cubicBezTo>
                  <a:cubicBezTo>
                    <a:pt x="25" y="52"/>
                    <a:pt x="24" y="52"/>
                    <a:pt x="23" y="51"/>
                  </a:cubicBezTo>
                  <a:close/>
                </a:path>
              </a:pathLst>
            </a:custGeom>
            <a:solidFill>
              <a:srgbClr val="2A28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37" name="Freeform 103">
              <a:extLst>
                <a:ext uri="{FF2B5EF4-FFF2-40B4-BE49-F238E27FC236}">
                  <a16:creationId xmlns:a16="http://schemas.microsoft.com/office/drawing/2014/main" id="{D4718D0A-C033-4CC8-AC33-5ACDBFBE3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1362" y="3070225"/>
              <a:ext cx="271463" cy="192088"/>
            </a:xfrm>
            <a:custGeom>
              <a:avLst/>
              <a:gdLst>
                <a:gd name="T0" fmla="*/ 11 w 72"/>
                <a:gd name="T1" fmla="*/ 19 h 51"/>
                <a:gd name="T2" fmla="*/ 12 w 72"/>
                <a:gd name="T3" fmla="*/ 21 h 51"/>
                <a:gd name="T4" fmla="*/ 15 w 72"/>
                <a:gd name="T5" fmla="*/ 31 h 51"/>
                <a:gd name="T6" fmla="*/ 27 w 72"/>
                <a:gd name="T7" fmla="*/ 22 h 51"/>
                <a:gd name="T8" fmla="*/ 37 w 72"/>
                <a:gd name="T9" fmla="*/ 11 h 51"/>
                <a:gd name="T10" fmla="*/ 43 w 72"/>
                <a:gd name="T11" fmla="*/ 9 h 51"/>
                <a:gd name="T12" fmla="*/ 68 w 72"/>
                <a:gd name="T13" fmla="*/ 0 h 51"/>
                <a:gd name="T14" fmla="*/ 71 w 72"/>
                <a:gd name="T15" fmla="*/ 3 h 51"/>
                <a:gd name="T16" fmla="*/ 46 w 72"/>
                <a:gd name="T17" fmla="*/ 16 h 51"/>
                <a:gd name="T18" fmla="*/ 36 w 72"/>
                <a:gd name="T19" fmla="*/ 21 h 51"/>
                <a:gd name="T20" fmla="*/ 4 w 72"/>
                <a:gd name="T21" fmla="*/ 51 h 51"/>
                <a:gd name="T22" fmla="*/ 4 w 72"/>
                <a:gd name="T23" fmla="*/ 48 h 51"/>
                <a:gd name="T24" fmla="*/ 7 w 72"/>
                <a:gd name="T25" fmla="*/ 22 h 51"/>
                <a:gd name="T26" fmla="*/ 11 w 72"/>
                <a:gd name="T27" fmla="*/ 19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" h="51">
                  <a:moveTo>
                    <a:pt x="11" y="19"/>
                  </a:moveTo>
                  <a:cubicBezTo>
                    <a:pt x="11" y="20"/>
                    <a:pt x="12" y="20"/>
                    <a:pt x="12" y="21"/>
                  </a:cubicBezTo>
                  <a:cubicBezTo>
                    <a:pt x="14" y="24"/>
                    <a:pt x="15" y="27"/>
                    <a:pt x="15" y="31"/>
                  </a:cubicBezTo>
                  <a:cubicBezTo>
                    <a:pt x="17" y="26"/>
                    <a:pt x="22" y="23"/>
                    <a:pt x="27" y="22"/>
                  </a:cubicBezTo>
                  <a:cubicBezTo>
                    <a:pt x="32" y="20"/>
                    <a:pt x="33" y="14"/>
                    <a:pt x="37" y="11"/>
                  </a:cubicBezTo>
                  <a:cubicBezTo>
                    <a:pt x="39" y="10"/>
                    <a:pt x="41" y="10"/>
                    <a:pt x="43" y="9"/>
                  </a:cubicBezTo>
                  <a:cubicBezTo>
                    <a:pt x="52" y="8"/>
                    <a:pt x="59" y="1"/>
                    <a:pt x="68" y="0"/>
                  </a:cubicBezTo>
                  <a:cubicBezTo>
                    <a:pt x="70" y="0"/>
                    <a:pt x="72" y="1"/>
                    <a:pt x="71" y="3"/>
                  </a:cubicBezTo>
                  <a:cubicBezTo>
                    <a:pt x="64" y="9"/>
                    <a:pt x="56" y="14"/>
                    <a:pt x="46" y="16"/>
                  </a:cubicBezTo>
                  <a:cubicBezTo>
                    <a:pt x="42" y="16"/>
                    <a:pt x="38" y="17"/>
                    <a:pt x="36" y="21"/>
                  </a:cubicBezTo>
                  <a:cubicBezTo>
                    <a:pt x="25" y="31"/>
                    <a:pt x="15" y="41"/>
                    <a:pt x="4" y="51"/>
                  </a:cubicBezTo>
                  <a:cubicBezTo>
                    <a:pt x="4" y="50"/>
                    <a:pt x="4" y="49"/>
                    <a:pt x="4" y="48"/>
                  </a:cubicBezTo>
                  <a:cubicBezTo>
                    <a:pt x="0" y="39"/>
                    <a:pt x="6" y="31"/>
                    <a:pt x="7" y="22"/>
                  </a:cubicBezTo>
                  <a:cubicBezTo>
                    <a:pt x="8" y="20"/>
                    <a:pt x="9" y="19"/>
                    <a:pt x="11" y="19"/>
                  </a:cubicBezTo>
                  <a:close/>
                </a:path>
              </a:pathLst>
            </a:custGeom>
            <a:solidFill>
              <a:srgbClr val="392A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38" name="Freeform 104">
              <a:extLst>
                <a:ext uri="{FF2B5EF4-FFF2-40B4-BE49-F238E27FC236}">
                  <a16:creationId xmlns:a16="http://schemas.microsoft.com/office/drawing/2014/main" id="{72C82A7A-9314-41E7-9857-938CB35CA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8187" y="4049713"/>
              <a:ext cx="131763" cy="82550"/>
            </a:xfrm>
            <a:custGeom>
              <a:avLst/>
              <a:gdLst>
                <a:gd name="T0" fmla="*/ 8 w 35"/>
                <a:gd name="T1" fmla="*/ 22 h 22"/>
                <a:gd name="T2" fmla="*/ 5 w 35"/>
                <a:gd name="T3" fmla="*/ 16 h 22"/>
                <a:gd name="T4" fmla="*/ 6 w 35"/>
                <a:gd name="T5" fmla="*/ 2 h 22"/>
                <a:gd name="T6" fmla="*/ 35 w 35"/>
                <a:gd name="T7" fmla="*/ 9 h 22"/>
                <a:gd name="T8" fmla="*/ 8 w 35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2">
                  <a:moveTo>
                    <a:pt x="8" y="22"/>
                  </a:moveTo>
                  <a:cubicBezTo>
                    <a:pt x="4" y="21"/>
                    <a:pt x="0" y="19"/>
                    <a:pt x="5" y="16"/>
                  </a:cubicBezTo>
                  <a:cubicBezTo>
                    <a:pt x="12" y="12"/>
                    <a:pt x="11" y="7"/>
                    <a:pt x="6" y="2"/>
                  </a:cubicBezTo>
                  <a:cubicBezTo>
                    <a:pt x="17" y="0"/>
                    <a:pt x="27" y="2"/>
                    <a:pt x="35" y="9"/>
                  </a:cubicBezTo>
                  <a:cubicBezTo>
                    <a:pt x="28" y="17"/>
                    <a:pt x="18" y="20"/>
                    <a:pt x="8" y="22"/>
                  </a:cubicBezTo>
                  <a:close/>
                </a:path>
              </a:pathLst>
            </a:custGeom>
            <a:solidFill>
              <a:srgbClr val="EB9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39" name="Freeform 105">
              <a:extLst>
                <a:ext uri="{FF2B5EF4-FFF2-40B4-BE49-F238E27FC236}">
                  <a16:creationId xmlns:a16="http://schemas.microsoft.com/office/drawing/2014/main" id="{A2846E2F-1843-4C53-9918-5C6FBC61F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0575" y="4306888"/>
              <a:ext cx="125413" cy="161925"/>
            </a:xfrm>
            <a:custGeom>
              <a:avLst/>
              <a:gdLst>
                <a:gd name="T0" fmla="*/ 18 w 33"/>
                <a:gd name="T1" fmla="*/ 38 h 43"/>
                <a:gd name="T2" fmla="*/ 16 w 33"/>
                <a:gd name="T3" fmla="*/ 18 h 43"/>
                <a:gd name="T4" fmla="*/ 8 w 33"/>
                <a:gd name="T5" fmla="*/ 12 h 43"/>
                <a:gd name="T6" fmla="*/ 5 w 33"/>
                <a:gd name="T7" fmla="*/ 0 h 43"/>
                <a:gd name="T8" fmla="*/ 16 w 33"/>
                <a:gd name="T9" fmla="*/ 2 h 43"/>
                <a:gd name="T10" fmla="*/ 23 w 33"/>
                <a:gd name="T11" fmla="*/ 43 h 43"/>
                <a:gd name="T12" fmla="*/ 18 w 33"/>
                <a:gd name="T13" fmla="*/ 3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3">
                  <a:moveTo>
                    <a:pt x="18" y="38"/>
                  </a:moveTo>
                  <a:cubicBezTo>
                    <a:pt x="18" y="31"/>
                    <a:pt x="17" y="25"/>
                    <a:pt x="16" y="18"/>
                  </a:cubicBezTo>
                  <a:cubicBezTo>
                    <a:pt x="14" y="16"/>
                    <a:pt x="10" y="14"/>
                    <a:pt x="8" y="12"/>
                  </a:cubicBezTo>
                  <a:cubicBezTo>
                    <a:pt x="6" y="8"/>
                    <a:pt x="0" y="5"/>
                    <a:pt x="5" y="0"/>
                  </a:cubicBezTo>
                  <a:cubicBezTo>
                    <a:pt x="9" y="0"/>
                    <a:pt x="12" y="1"/>
                    <a:pt x="16" y="2"/>
                  </a:cubicBezTo>
                  <a:cubicBezTo>
                    <a:pt x="30" y="11"/>
                    <a:pt x="33" y="30"/>
                    <a:pt x="23" y="43"/>
                  </a:cubicBezTo>
                  <a:cubicBezTo>
                    <a:pt x="21" y="41"/>
                    <a:pt x="20" y="40"/>
                    <a:pt x="18" y="38"/>
                  </a:cubicBezTo>
                  <a:close/>
                </a:path>
              </a:pathLst>
            </a:custGeom>
            <a:solidFill>
              <a:srgbClr val="F0DF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40" name="Freeform 106">
              <a:extLst>
                <a:ext uri="{FF2B5EF4-FFF2-40B4-BE49-F238E27FC236}">
                  <a16:creationId xmlns:a16="http://schemas.microsoft.com/office/drawing/2014/main" id="{D6665780-4289-449F-9391-55E48B7C87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9787" y="2927350"/>
              <a:ext cx="112713" cy="192088"/>
            </a:xfrm>
            <a:custGeom>
              <a:avLst/>
              <a:gdLst>
                <a:gd name="T0" fmla="*/ 16 w 30"/>
                <a:gd name="T1" fmla="*/ 51 h 51"/>
                <a:gd name="T2" fmla="*/ 11 w 30"/>
                <a:gd name="T3" fmla="*/ 49 h 51"/>
                <a:gd name="T4" fmla="*/ 8 w 30"/>
                <a:gd name="T5" fmla="*/ 35 h 51"/>
                <a:gd name="T6" fmla="*/ 5 w 30"/>
                <a:gd name="T7" fmla="*/ 11 h 51"/>
                <a:gd name="T8" fmla="*/ 10 w 30"/>
                <a:gd name="T9" fmla="*/ 14 h 51"/>
                <a:gd name="T10" fmla="*/ 12 w 30"/>
                <a:gd name="T11" fmla="*/ 23 h 51"/>
                <a:gd name="T12" fmla="*/ 12 w 30"/>
                <a:gd name="T13" fmla="*/ 8 h 51"/>
                <a:gd name="T14" fmla="*/ 16 w 30"/>
                <a:gd name="T15" fmla="*/ 0 h 51"/>
                <a:gd name="T16" fmla="*/ 22 w 30"/>
                <a:gd name="T17" fmla="*/ 8 h 51"/>
                <a:gd name="T18" fmla="*/ 22 w 30"/>
                <a:gd name="T19" fmla="*/ 22 h 51"/>
                <a:gd name="T20" fmla="*/ 27 w 30"/>
                <a:gd name="T21" fmla="*/ 28 h 51"/>
                <a:gd name="T22" fmla="*/ 30 w 30"/>
                <a:gd name="T23" fmla="*/ 31 h 51"/>
                <a:gd name="T24" fmla="*/ 30 w 30"/>
                <a:gd name="T25" fmla="*/ 36 h 51"/>
                <a:gd name="T26" fmla="*/ 16 w 30"/>
                <a:gd name="T27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" h="51">
                  <a:moveTo>
                    <a:pt x="16" y="51"/>
                  </a:moveTo>
                  <a:cubicBezTo>
                    <a:pt x="14" y="51"/>
                    <a:pt x="13" y="50"/>
                    <a:pt x="11" y="49"/>
                  </a:cubicBezTo>
                  <a:cubicBezTo>
                    <a:pt x="15" y="43"/>
                    <a:pt x="10" y="39"/>
                    <a:pt x="8" y="35"/>
                  </a:cubicBezTo>
                  <a:cubicBezTo>
                    <a:pt x="3" y="27"/>
                    <a:pt x="0" y="20"/>
                    <a:pt x="5" y="11"/>
                  </a:cubicBezTo>
                  <a:cubicBezTo>
                    <a:pt x="7" y="11"/>
                    <a:pt x="9" y="12"/>
                    <a:pt x="10" y="14"/>
                  </a:cubicBezTo>
                  <a:cubicBezTo>
                    <a:pt x="11" y="17"/>
                    <a:pt x="12" y="19"/>
                    <a:pt x="12" y="23"/>
                  </a:cubicBezTo>
                  <a:cubicBezTo>
                    <a:pt x="12" y="17"/>
                    <a:pt x="12" y="13"/>
                    <a:pt x="12" y="8"/>
                  </a:cubicBezTo>
                  <a:cubicBezTo>
                    <a:pt x="13" y="4"/>
                    <a:pt x="13" y="0"/>
                    <a:pt x="16" y="0"/>
                  </a:cubicBezTo>
                  <a:cubicBezTo>
                    <a:pt x="21" y="0"/>
                    <a:pt x="21" y="5"/>
                    <a:pt x="22" y="8"/>
                  </a:cubicBezTo>
                  <a:cubicBezTo>
                    <a:pt x="22" y="13"/>
                    <a:pt x="22" y="17"/>
                    <a:pt x="22" y="22"/>
                  </a:cubicBezTo>
                  <a:cubicBezTo>
                    <a:pt x="22" y="26"/>
                    <a:pt x="23" y="28"/>
                    <a:pt x="27" y="28"/>
                  </a:cubicBezTo>
                  <a:cubicBezTo>
                    <a:pt x="28" y="29"/>
                    <a:pt x="29" y="30"/>
                    <a:pt x="30" y="31"/>
                  </a:cubicBezTo>
                  <a:cubicBezTo>
                    <a:pt x="30" y="33"/>
                    <a:pt x="30" y="34"/>
                    <a:pt x="30" y="36"/>
                  </a:cubicBezTo>
                  <a:cubicBezTo>
                    <a:pt x="28" y="43"/>
                    <a:pt x="20" y="45"/>
                    <a:pt x="16" y="51"/>
                  </a:cubicBezTo>
                  <a:close/>
                </a:path>
              </a:pathLst>
            </a:custGeom>
            <a:solidFill>
              <a:srgbClr val="312C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41" name="Freeform 107">
              <a:extLst>
                <a:ext uri="{FF2B5EF4-FFF2-40B4-BE49-F238E27FC236}">
                  <a16:creationId xmlns:a16="http://schemas.microsoft.com/office/drawing/2014/main" id="{AE15415E-0C39-4968-9D7C-4DE38EF3C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0900" y="2752725"/>
              <a:ext cx="95250" cy="227013"/>
            </a:xfrm>
            <a:custGeom>
              <a:avLst/>
              <a:gdLst>
                <a:gd name="T0" fmla="*/ 5 w 25"/>
                <a:gd name="T1" fmla="*/ 60 h 60"/>
                <a:gd name="T2" fmla="*/ 2 w 25"/>
                <a:gd name="T3" fmla="*/ 57 h 60"/>
                <a:gd name="T4" fmla="*/ 21 w 25"/>
                <a:gd name="T5" fmla="*/ 0 h 60"/>
                <a:gd name="T6" fmla="*/ 25 w 25"/>
                <a:gd name="T7" fmla="*/ 25 h 60"/>
                <a:gd name="T8" fmla="*/ 22 w 25"/>
                <a:gd name="T9" fmla="*/ 26 h 60"/>
                <a:gd name="T10" fmla="*/ 14 w 25"/>
                <a:gd name="T11" fmla="*/ 28 h 60"/>
                <a:gd name="T12" fmla="*/ 10 w 25"/>
                <a:gd name="T13" fmla="*/ 49 h 60"/>
                <a:gd name="T14" fmla="*/ 5 w 25"/>
                <a:gd name="T1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60">
                  <a:moveTo>
                    <a:pt x="5" y="60"/>
                  </a:moveTo>
                  <a:cubicBezTo>
                    <a:pt x="4" y="59"/>
                    <a:pt x="3" y="58"/>
                    <a:pt x="2" y="57"/>
                  </a:cubicBezTo>
                  <a:cubicBezTo>
                    <a:pt x="0" y="36"/>
                    <a:pt x="8" y="19"/>
                    <a:pt x="21" y="0"/>
                  </a:cubicBezTo>
                  <a:cubicBezTo>
                    <a:pt x="23" y="10"/>
                    <a:pt x="24" y="18"/>
                    <a:pt x="25" y="25"/>
                  </a:cubicBezTo>
                  <a:cubicBezTo>
                    <a:pt x="24" y="26"/>
                    <a:pt x="23" y="26"/>
                    <a:pt x="22" y="26"/>
                  </a:cubicBezTo>
                  <a:cubicBezTo>
                    <a:pt x="18" y="22"/>
                    <a:pt x="16" y="23"/>
                    <a:pt x="14" y="28"/>
                  </a:cubicBezTo>
                  <a:cubicBezTo>
                    <a:pt x="12" y="35"/>
                    <a:pt x="11" y="42"/>
                    <a:pt x="10" y="49"/>
                  </a:cubicBezTo>
                  <a:cubicBezTo>
                    <a:pt x="10" y="54"/>
                    <a:pt x="10" y="58"/>
                    <a:pt x="5" y="60"/>
                  </a:cubicBezTo>
                  <a:close/>
                </a:path>
              </a:pathLst>
            </a:custGeom>
            <a:solidFill>
              <a:srgbClr val="302B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42" name="Freeform 108">
              <a:extLst>
                <a:ext uri="{FF2B5EF4-FFF2-40B4-BE49-F238E27FC236}">
                  <a16:creationId xmlns:a16="http://schemas.microsoft.com/office/drawing/2014/main" id="{50B2F259-52AF-48CE-9579-048ADE69C3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962" y="2692400"/>
              <a:ext cx="104775" cy="106363"/>
            </a:xfrm>
            <a:custGeom>
              <a:avLst/>
              <a:gdLst>
                <a:gd name="T0" fmla="*/ 26 w 28"/>
                <a:gd name="T1" fmla="*/ 5 h 28"/>
                <a:gd name="T2" fmla="*/ 24 w 28"/>
                <a:gd name="T3" fmla="*/ 9 h 28"/>
                <a:gd name="T4" fmla="*/ 14 w 28"/>
                <a:gd name="T5" fmla="*/ 27 h 28"/>
                <a:gd name="T6" fmla="*/ 4 w 28"/>
                <a:gd name="T7" fmla="*/ 22 h 28"/>
                <a:gd name="T8" fmla="*/ 0 w 28"/>
                <a:gd name="T9" fmla="*/ 16 h 28"/>
                <a:gd name="T10" fmla="*/ 2 w 28"/>
                <a:gd name="T11" fmla="*/ 12 h 28"/>
                <a:gd name="T12" fmla="*/ 21 w 28"/>
                <a:gd name="T13" fmla="*/ 1 h 28"/>
                <a:gd name="T14" fmla="*/ 26 w 28"/>
                <a:gd name="T15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8">
                  <a:moveTo>
                    <a:pt x="26" y="5"/>
                  </a:moveTo>
                  <a:cubicBezTo>
                    <a:pt x="25" y="7"/>
                    <a:pt x="24" y="8"/>
                    <a:pt x="24" y="9"/>
                  </a:cubicBezTo>
                  <a:cubicBezTo>
                    <a:pt x="20" y="14"/>
                    <a:pt x="17" y="21"/>
                    <a:pt x="14" y="27"/>
                  </a:cubicBezTo>
                  <a:cubicBezTo>
                    <a:pt x="9" y="28"/>
                    <a:pt x="7" y="24"/>
                    <a:pt x="4" y="22"/>
                  </a:cubicBezTo>
                  <a:cubicBezTo>
                    <a:pt x="2" y="20"/>
                    <a:pt x="0" y="18"/>
                    <a:pt x="0" y="16"/>
                  </a:cubicBezTo>
                  <a:cubicBezTo>
                    <a:pt x="0" y="14"/>
                    <a:pt x="1" y="13"/>
                    <a:pt x="2" y="12"/>
                  </a:cubicBezTo>
                  <a:cubicBezTo>
                    <a:pt x="7" y="6"/>
                    <a:pt x="14" y="3"/>
                    <a:pt x="21" y="1"/>
                  </a:cubicBezTo>
                  <a:cubicBezTo>
                    <a:pt x="25" y="0"/>
                    <a:pt x="28" y="0"/>
                    <a:pt x="26" y="5"/>
                  </a:cubicBezTo>
                  <a:close/>
                </a:path>
              </a:pathLst>
            </a:custGeom>
            <a:solidFill>
              <a:srgbClr val="F2E4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43" name="Freeform 109">
              <a:extLst>
                <a:ext uri="{FF2B5EF4-FFF2-40B4-BE49-F238E27FC236}">
                  <a16:creationId xmlns:a16="http://schemas.microsoft.com/office/drawing/2014/main" id="{2E318FC1-668D-4063-9097-5332580040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912" y="2684463"/>
              <a:ext cx="146050" cy="207963"/>
            </a:xfrm>
            <a:custGeom>
              <a:avLst/>
              <a:gdLst>
                <a:gd name="T0" fmla="*/ 13 w 39"/>
                <a:gd name="T1" fmla="*/ 6 h 55"/>
                <a:gd name="T2" fmla="*/ 12 w 39"/>
                <a:gd name="T3" fmla="*/ 9 h 55"/>
                <a:gd name="T4" fmla="*/ 12 w 39"/>
                <a:gd name="T5" fmla="*/ 10 h 55"/>
                <a:gd name="T6" fmla="*/ 38 w 39"/>
                <a:gd name="T7" fmla="*/ 48 h 55"/>
                <a:gd name="T8" fmla="*/ 38 w 39"/>
                <a:gd name="T9" fmla="*/ 51 h 55"/>
                <a:gd name="T10" fmla="*/ 30 w 39"/>
                <a:gd name="T11" fmla="*/ 51 h 55"/>
                <a:gd name="T12" fmla="*/ 5 w 39"/>
                <a:gd name="T13" fmla="*/ 13 h 55"/>
                <a:gd name="T14" fmla="*/ 3 w 39"/>
                <a:gd name="T15" fmla="*/ 9 h 55"/>
                <a:gd name="T16" fmla="*/ 1 w 39"/>
                <a:gd name="T17" fmla="*/ 3 h 55"/>
                <a:gd name="T18" fmla="*/ 6 w 39"/>
                <a:gd name="T19" fmla="*/ 4 h 55"/>
                <a:gd name="T20" fmla="*/ 13 w 39"/>
                <a:gd name="T21" fmla="*/ 6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9" h="55">
                  <a:moveTo>
                    <a:pt x="13" y="6"/>
                  </a:moveTo>
                  <a:cubicBezTo>
                    <a:pt x="13" y="7"/>
                    <a:pt x="12" y="8"/>
                    <a:pt x="12" y="9"/>
                  </a:cubicBezTo>
                  <a:cubicBezTo>
                    <a:pt x="12" y="9"/>
                    <a:pt x="12" y="10"/>
                    <a:pt x="12" y="10"/>
                  </a:cubicBezTo>
                  <a:cubicBezTo>
                    <a:pt x="12" y="29"/>
                    <a:pt x="27" y="37"/>
                    <a:pt x="38" y="48"/>
                  </a:cubicBezTo>
                  <a:cubicBezTo>
                    <a:pt x="39" y="49"/>
                    <a:pt x="39" y="50"/>
                    <a:pt x="38" y="51"/>
                  </a:cubicBezTo>
                  <a:cubicBezTo>
                    <a:pt x="36" y="55"/>
                    <a:pt x="31" y="53"/>
                    <a:pt x="30" y="51"/>
                  </a:cubicBezTo>
                  <a:cubicBezTo>
                    <a:pt x="21" y="38"/>
                    <a:pt x="3" y="32"/>
                    <a:pt x="5" y="13"/>
                  </a:cubicBezTo>
                  <a:cubicBezTo>
                    <a:pt x="5" y="11"/>
                    <a:pt x="4" y="10"/>
                    <a:pt x="3" y="9"/>
                  </a:cubicBezTo>
                  <a:cubicBezTo>
                    <a:pt x="2" y="7"/>
                    <a:pt x="0" y="5"/>
                    <a:pt x="1" y="3"/>
                  </a:cubicBezTo>
                  <a:cubicBezTo>
                    <a:pt x="2" y="0"/>
                    <a:pt x="4" y="4"/>
                    <a:pt x="6" y="4"/>
                  </a:cubicBezTo>
                  <a:cubicBezTo>
                    <a:pt x="8" y="4"/>
                    <a:pt x="10" y="5"/>
                    <a:pt x="13" y="6"/>
                  </a:cubicBezTo>
                  <a:close/>
                </a:path>
              </a:pathLst>
            </a:custGeom>
            <a:solidFill>
              <a:srgbClr val="2227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44" name="Freeform 110">
              <a:extLst>
                <a:ext uri="{FF2B5EF4-FFF2-40B4-BE49-F238E27FC236}">
                  <a16:creationId xmlns:a16="http://schemas.microsoft.com/office/drawing/2014/main" id="{8268196E-B85A-40EF-9C45-E9503E501C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9600" y="2733675"/>
              <a:ext cx="117475" cy="230188"/>
            </a:xfrm>
            <a:custGeom>
              <a:avLst/>
              <a:gdLst>
                <a:gd name="T0" fmla="*/ 30 w 31"/>
                <a:gd name="T1" fmla="*/ 3 h 61"/>
                <a:gd name="T2" fmla="*/ 30 w 31"/>
                <a:gd name="T3" fmla="*/ 5 h 61"/>
                <a:gd name="T4" fmla="*/ 7 w 31"/>
                <a:gd name="T5" fmla="*/ 58 h 61"/>
                <a:gd name="T6" fmla="*/ 2 w 31"/>
                <a:gd name="T7" fmla="*/ 60 h 61"/>
                <a:gd name="T8" fmla="*/ 0 w 31"/>
                <a:gd name="T9" fmla="*/ 58 h 61"/>
                <a:gd name="T10" fmla="*/ 27 w 31"/>
                <a:gd name="T11" fmla="*/ 1 h 61"/>
                <a:gd name="T12" fmla="*/ 29 w 31"/>
                <a:gd name="T13" fmla="*/ 0 h 61"/>
                <a:gd name="T14" fmla="*/ 30 w 31"/>
                <a:gd name="T15" fmla="*/ 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61">
                  <a:moveTo>
                    <a:pt x="30" y="3"/>
                  </a:moveTo>
                  <a:cubicBezTo>
                    <a:pt x="30" y="4"/>
                    <a:pt x="30" y="5"/>
                    <a:pt x="30" y="5"/>
                  </a:cubicBezTo>
                  <a:cubicBezTo>
                    <a:pt x="29" y="26"/>
                    <a:pt x="15" y="41"/>
                    <a:pt x="7" y="58"/>
                  </a:cubicBezTo>
                  <a:cubicBezTo>
                    <a:pt x="6" y="60"/>
                    <a:pt x="4" y="61"/>
                    <a:pt x="2" y="60"/>
                  </a:cubicBezTo>
                  <a:cubicBezTo>
                    <a:pt x="1" y="60"/>
                    <a:pt x="0" y="59"/>
                    <a:pt x="0" y="58"/>
                  </a:cubicBezTo>
                  <a:cubicBezTo>
                    <a:pt x="7" y="38"/>
                    <a:pt x="20" y="21"/>
                    <a:pt x="27" y="1"/>
                  </a:cubicBezTo>
                  <a:cubicBezTo>
                    <a:pt x="28" y="1"/>
                    <a:pt x="28" y="0"/>
                    <a:pt x="29" y="0"/>
                  </a:cubicBezTo>
                  <a:cubicBezTo>
                    <a:pt x="30" y="1"/>
                    <a:pt x="31" y="2"/>
                    <a:pt x="30" y="3"/>
                  </a:cubicBezTo>
                  <a:close/>
                </a:path>
              </a:pathLst>
            </a:custGeom>
            <a:solidFill>
              <a:srgbClr val="3138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45" name="Freeform 111">
              <a:extLst>
                <a:ext uri="{FF2B5EF4-FFF2-40B4-BE49-F238E27FC236}">
                  <a16:creationId xmlns:a16="http://schemas.microsoft.com/office/drawing/2014/main" id="{25A353FA-65B0-4F42-A846-9541B11EC47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1550" y="2944813"/>
              <a:ext cx="188913" cy="68263"/>
            </a:xfrm>
            <a:custGeom>
              <a:avLst/>
              <a:gdLst>
                <a:gd name="T0" fmla="*/ 1 w 50"/>
                <a:gd name="T1" fmla="*/ 14 h 18"/>
                <a:gd name="T2" fmla="*/ 50 w 50"/>
                <a:gd name="T3" fmla="*/ 0 h 18"/>
                <a:gd name="T4" fmla="*/ 40 w 50"/>
                <a:gd name="T5" fmla="*/ 12 h 18"/>
                <a:gd name="T6" fmla="*/ 33 w 50"/>
                <a:gd name="T7" fmla="*/ 13 h 18"/>
                <a:gd name="T8" fmla="*/ 1 w 50"/>
                <a:gd name="T9" fmla="*/ 18 h 18"/>
                <a:gd name="T10" fmla="*/ 1 w 50"/>
                <a:gd name="T11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" h="18">
                  <a:moveTo>
                    <a:pt x="1" y="14"/>
                  </a:moveTo>
                  <a:cubicBezTo>
                    <a:pt x="15" y="3"/>
                    <a:pt x="33" y="10"/>
                    <a:pt x="50" y="0"/>
                  </a:cubicBezTo>
                  <a:cubicBezTo>
                    <a:pt x="48" y="8"/>
                    <a:pt x="43" y="9"/>
                    <a:pt x="40" y="12"/>
                  </a:cubicBezTo>
                  <a:cubicBezTo>
                    <a:pt x="38" y="13"/>
                    <a:pt x="36" y="13"/>
                    <a:pt x="33" y="13"/>
                  </a:cubicBezTo>
                  <a:cubicBezTo>
                    <a:pt x="23" y="15"/>
                    <a:pt x="12" y="18"/>
                    <a:pt x="1" y="18"/>
                  </a:cubicBezTo>
                  <a:cubicBezTo>
                    <a:pt x="0" y="17"/>
                    <a:pt x="0" y="15"/>
                    <a:pt x="1" y="14"/>
                  </a:cubicBezTo>
                  <a:close/>
                </a:path>
              </a:pathLst>
            </a:custGeom>
            <a:solidFill>
              <a:srgbClr val="3A34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46" name="Freeform 112">
              <a:extLst>
                <a:ext uri="{FF2B5EF4-FFF2-40B4-BE49-F238E27FC236}">
                  <a16:creationId xmlns:a16="http://schemas.microsoft.com/office/drawing/2014/main" id="{99A909DD-6E49-4925-BE3E-B108B68977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7212" y="2593975"/>
              <a:ext cx="85725" cy="106363"/>
            </a:xfrm>
            <a:custGeom>
              <a:avLst/>
              <a:gdLst>
                <a:gd name="T0" fmla="*/ 3 w 23"/>
                <a:gd name="T1" fmla="*/ 17 h 28"/>
                <a:gd name="T2" fmla="*/ 3 w 23"/>
                <a:gd name="T3" fmla="*/ 10 h 28"/>
                <a:gd name="T4" fmla="*/ 5 w 23"/>
                <a:gd name="T5" fmla="*/ 1 h 28"/>
                <a:gd name="T6" fmla="*/ 8 w 23"/>
                <a:gd name="T7" fmla="*/ 0 h 28"/>
                <a:gd name="T8" fmla="*/ 10 w 23"/>
                <a:gd name="T9" fmla="*/ 4 h 28"/>
                <a:gd name="T10" fmla="*/ 18 w 23"/>
                <a:gd name="T11" fmla="*/ 25 h 28"/>
                <a:gd name="T12" fmla="*/ 3 w 23"/>
                <a:gd name="T13" fmla="*/ 28 h 28"/>
                <a:gd name="T14" fmla="*/ 3 w 23"/>
                <a:gd name="T15" fmla="*/ 28 h 28"/>
                <a:gd name="T16" fmla="*/ 3 w 23"/>
                <a:gd name="T17" fmla="*/ 1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28">
                  <a:moveTo>
                    <a:pt x="3" y="17"/>
                  </a:moveTo>
                  <a:cubicBezTo>
                    <a:pt x="3" y="15"/>
                    <a:pt x="3" y="12"/>
                    <a:pt x="3" y="10"/>
                  </a:cubicBezTo>
                  <a:cubicBezTo>
                    <a:pt x="1" y="7"/>
                    <a:pt x="3" y="4"/>
                    <a:pt x="5" y="1"/>
                  </a:cubicBezTo>
                  <a:cubicBezTo>
                    <a:pt x="6" y="0"/>
                    <a:pt x="7" y="0"/>
                    <a:pt x="8" y="0"/>
                  </a:cubicBezTo>
                  <a:cubicBezTo>
                    <a:pt x="9" y="1"/>
                    <a:pt x="9" y="4"/>
                    <a:pt x="10" y="4"/>
                  </a:cubicBezTo>
                  <a:cubicBezTo>
                    <a:pt x="23" y="7"/>
                    <a:pt x="22" y="16"/>
                    <a:pt x="18" y="25"/>
                  </a:cubicBezTo>
                  <a:cubicBezTo>
                    <a:pt x="13" y="26"/>
                    <a:pt x="8" y="24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0" y="24"/>
                    <a:pt x="1" y="21"/>
                    <a:pt x="3" y="17"/>
                  </a:cubicBezTo>
                  <a:close/>
                </a:path>
              </a:pathLst>
            </a:custGeom>
            <a:solidFill>
              <a:srgbClr val="1D1C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47" name="Freeform 113">
              <a:extLst>
                <a:ext uri="{FF2B5EF4-FFF2-40B4-BE49-F238E27FC236}">
                  <a16:creationId xmlns:a16="http://schemas.microsoft.com/office/drawing/2014/main" id="{16846D49-C7D9-4D1E-85CC-5385ED63CBC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2962" y="4302125"/>
              <a:ext cx="73025" cy="166688"/>
            </a:xfrm>
            <a:custGeom>
              <a:avLst/>
              <a:gdLst>
                <a:gd name="T0" fmla="*/ 9 w 19"/>
                <a:gd name="T1" fmla="*/ 44 h 44"/>
                <a:gd name="T2" fmla="*/ 0 w 19"/>
                <a:gd name="T3" fmla="*/ 3 h 44"/>
                <a:gd name="T4" fmla="*/ 3 w 19"/>
                <a:gd name="T5" fmla="*/ 1 h 44"/>
                <a:gd name="T6" fmla="*/ 17 w 19"/>
                <a:gd name="T7" fmla="*/ 23 h 44"/>
                <a:gd name="T8" fmla="*/ 9 w 19"/>
                <a:gd name="T9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44">
                  <a:moveTo>
                    <a:pt x="9" y="44"/>
                  </a:moveTo>
                  <a:cubicBezTo>
                    <a:pt x="17" y="24"/>
                    <a:pt x="14" y="12"/>
                    <a:pt x="0" y="3"/>
                  </a:cubicBezTo>
                  <a:cubicBezTo>
                    <a:pt x="0" y="1"/>
                    <a:pt x="0" y="0"/>
                    <a:pt x="3" y="1"/>
                  </a:cubicBezTo>
                  <a:cubicBezTo>
                    <a:pt x="14" y="4"/>
                    <a:pt x="17" y="13"/>
                    <a:pt x="17" y="23"/>
                  </a:cubicBezTo>
                  <a:cubicBezTo>
                    <a:pt x="17" y="30"/>
                    <a:pt x="19" y="40"/>
                    <a:pt x="9" y="44"/>
                  </a:cubicBezTo>
                  <a:close/>
                </a:path>
              </a:pathLst>
            </a:custGeom>
            <a:solidFill>
              <a:srgbClr val="3C37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48" name="Freeform 114">
              <a:extLst>
                <a:ext uri="{FF2B5EF4-FFF2-40B4-BE49-F238E27FC236}">
                  <a16:creationId xmlns:a16="http://schemas.microsoft.com/office/drawing/2014/main" id="{498CC2F8-7CE3-4642-BE63-253FCCCF7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2987" y="3732213"/>
              <a:ext cx="158750" cy="90488"/>
            </a:xfrm>
            <a:custGeom>
              <a:avLst/>
              <a:gdLst>
                <a:gd name="T0" fmla="*/ 0 w 42"/>
                <a:gd name="T1" fmla="*/ 21 h 24"/>
                <a:gd name="T2" fmla="*/ 36 w 42"/>
                <a:gd name="T3" fmla="*/ 0 h 24"/>
                <a:gd name="T4" fmla="*/ 42 w 42"/>
                <a:gd name="T5" fmla="*/ 1 h 24"/>
                <a:gd name="T6" fmla="*/ 33 w 42"/>
                <a:gd name="T7" fmla="*/ 8 h 24"/>
                <a:gd name="T8" fmla="*/ 10 w 42"/>
                <a:gd name="T9" fmla="*/ 20 h 24"/>
                <a:gd name="T10" fmla="*/ 7 w 42"/>
                <a:gd name="T11" fmla="*/ 23 h 24"/>
                <a:gd name="T12" fmla="*/ 0 w 42"/>
                <a:gd name="T13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24">
                  <a:moveTo>
                    <a:pt x="0" y="21"/>
                  </a:moveTo>
                  <a:cubicBezTo>
                    <a:pt x="7" y="6"/>
                    <a:pt x="22" y="4"/>
                    <a:pt x="36" y="0"/>
                  </a:cubicBezTo>
                  <a:cubicBezTo>
                    <a:pt x="38" y="0"/>
                    <a:pt x="40" y="0"/>
                    <a:pt x="42" y="1"/>
                  </a:cubicBezTo>
                  <a:cubicBezTo>
                    <a:pt x="42" y="7"/>
                    <a:pt x="37" y="6"/>
                    <a:pt x="33" y="8"/>
                  </a:cubicBezTo>
                  <a:cubicBezTo>
                    <a:pt x="24" y="11"/>
                    <a:pt x="16" y="12"/>
                    <a:pt x="10" y="20"/>
                  </a:cubicBezTo>
                  <a:cubicBezTo>
                    <a:pt x="10" y="22"/>
                    <a:pt x="9" y="23"/>
                    <a:pt x="7" y="23"/>
                  </a:cubicBezTo>
                  <a:cubicBezTo>
                    <a:pt x="4" y="24"/>
                    <a:pt x="2" y="22"/>
                    <a:pt x="0" y="21"/>
                  </a:cubicBezTo>
                  <a:close/>
                </a:path>
              </a:pathLst>
            </a:custGeom>
            <a:solidFill>
              <a:srgbClr val="513B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49" name="Freeform 115">
              <a:extLst>
                <a:ext uri="{FF2B5EF4-FFF2-40B4-BE49-F238E27FC236}">
                  <a16:creationId xmlns:a16="http://schemas.microsoft.com/office/drawing/2014/main" id="{30041D83-6381-4807-B726-72B20276B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2337" y="2847975"/>
              <a:ext cx="53975" cy="176213"/>
            </a:xfrm>
            <a:custGeom>
              <a:avLst/>
              <a:gdLst>
                <a:gd name="T0" fmla="*/ 14 w 14"/>
                <a:gd name="T1" fmla="*/ 40 h 47"/>
                <a:gd name="T2" fmla="*/ 13 w 14"/>
                <a:gd name="T3" fmla="*/ 44 h 47"/>
                <a:gd name="T4" fmla="*/ 7 w 14"/>
                <a:gd name="T5" fmla="*/ 46 h 47"/>
                <a:gd name="T6" fmla="*/ 4 w 14"/>
                <a:gd name="T7" fmla="*/ 0 h 47"/>
                <a:gd name="T8" fmla="*/ 6 w 14"/>
                <a:gd name="T9" fmla="*/ 0 h 47"/>
                <a:gd name="T10" fmla="*/ 11 w 14"/>
                <a:gd name="T11" fmla="*/ 35 h 47"/>
                <a:gd name="T12" fmla="*/ 14 w 14"/>
                <a:gd name="T13" fmla="*/ 4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47">
                  <a:moveTo>
                    <a:pt x="14" y="40"/>
                  </a:moveTo>
                  <a:cubicBezTo>
                    <a:pt x="13" y="41"/>
                    <a:pt x="13" y="42"/>
                    <a:pt x="13" y="44"/>
                  </a:cubicBezTo>
                  <a:cubicBezTo>
                    <a:pt x="12" y="47"/>
                    <a:pt x="10" y="47"/>
                    <a:pt x="7" y="46"/>
                  </a:cubicBezTo>
                  <a:cubicBezTo>
                    <a:pt x="1" y="31"/>
                    <a:pt x="0" y="16"/>
                    <a:pt x="4" y="0"/>
                  </a:cubicBezTo>
                  <a:cubicBezTo>
                    <a:pt x="5" y="0"/>
                    <a:pt x="6" y="0"/>
                    <a:pt x="6" y="0"/>
                  </a:cubicBezTo>
                  <a:cubicBezTo>
                    <a:pt x="12" y="11"/>
                    <a:pt x="7" y="24"/>
                    <a:pt x="11" y="35"/>
                  </a:cubicBezTo>
                  <a:cubicBezTo>
                    <a:pt x="12" y="37"/>
                    <a:pt x="11" y="39"/>
                    <a:pt x="14" y="40"/>
                  </a:cubicBezTo>
                  <a:close/>
                </a:path>
              </a:pathLst>
            </a:custGeom>
            <a:solidFill>
              <a:srgbClr val="9F93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50" name="Freeform 116">
              <a:extLst>
                <a:ext uri="{FF2B5EF4-FFF2-40B4-BE49-F238E27FC236}">
                  <a16:creationId xmlns:a16="http://schemas.microsoft.com/office/drawing/2014/main" id="{FF3177E6-E518-4E0D-BDBD-D1C27D2AB3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6800" y="3894138"/>
              <a:ext cx="153988" cy="60325"/>
            </a:xfrm>
            <a:custGeom>
              <a:avLst/>
              <a:gdLst>
                <a:gd name="T0" fmla="*/ 0 w 41"/>
                <a:gd name="T1" fmla="*/ 12 h 16"/>
                <a:gd name="T2" fmla="*/ 8 w 41"/>
                <a:gd name="T3" fmla="*/ 0 h 16"/>
                <a:gd name="T4" fmla="*/ 21 w 41"/>
                <a:gd name="T5" fmla="*/ 8 h 16"/>
                <a:gd name="T6" fmla="*/ 41 w 41"/>
                <a:gd name="T7" fmla="*/ 8 h 16"/>
                <a:gd name="T8" fmla="*/ 14 w 41"/>
                <a:gd name="T9" fmla="*/ 11 h 16"/>
                <a:gd name="T10" fmla="*/ 0 w 41"/>
                <a:gd name="T11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16">
                  <a:moveTo>
                    <a:pt x="0" y="12"/>
                  </a:moveTo>
                  <a:cubicBezTo>
                    <a:pt x="3" y="8"/>
                    <a:pt x="4" y="3"/>
                    <a:pt x="8" y="0"/>
                  </a:cubicBezTo>
                  <a:cubicBezTo>
                    <a:pt x="10" y="7"/>
                    <a:pt x="15" y="8"/>
                    <a:pt x="21" y="8"/>
                  </a:cubicBezTo>
                  <a:cubicBezTo>
                    <a:pt x="27" y="7"/>
                    <a:pt x="34" y="8"/>
                    <a:pt x="41" y="8"/>
                  </a:cubicBezTo>
                  <a:cubicBezTo>
                    <a:pt x="33" y="15"/>
                    <a:pt x="23" y="9"/>
                    <a:pt x="14" y="11"/>
                  </a:cubicBezTo>
                  <a:cubicBezTo>
                    <a:pt x="10" y="13"/>
                    <a:pt x="5" y="16"/>
                    <a:pt x="0" y="12"/>
                  </a:cubicBezTo>
                  <a:close/>
                </a:path>
              </a:pathLst>
            </a:custGeom>
            <a:solidFill>
              <a:srgbClr val="F4E3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51" name="Freeform 117">
              <a:extLst>
                <a:ext uri="{FF2B5EF4-FFF2-40B4-BE49-F238E27FC236}">
                  <a16:creationId xmlns:a16="http://schemas.microsoft.com/office/drawing/2014/main" id="{A228D900-F9DC-4AE7-A953-4C144C1C4A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1712" y="2982913"/>
              <a:ext cx="120650" cy="98425"/>
            </a:xfrm>
            <a:custGeom>
              <a:avLst/>
              <a:gdLst>
                <a:gd name="T0" fmla="*/ 27 w 32"/>
                <a:gd name="T1" fmla="*/ 0 h 26"/>
                <a:gd name="T2" fmla="*/ 32 w 32"/>
                <a:gd name="T3" fmla="*/ 2 h 26"/>
                <a:gd name="T4" fmla="*/ 2 w 32"/>
                <a:gd name="T5" fmla="*/ 26 h 26"/>
                <a:gd name="T6" fmla="*/ 0 w 32"/>
                <a:gd name="T7" fmla="*/ 24 h 26"/>
                <a:gd name="T8" fmla="*/ 27 w 32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6">
                  <a:moveTo>
                    <a:pt x="27" y="0"/>
                  </a:moveTo>
                  <a:cubicBezTo>
                    <a:pt x="29" y="0"/>
                    <a:pt x="30" y="1"/>
                    <a:pt x="32" y="2"/>
                  </a:cubicBezTo>
                  <a:cubicBezTo>
                    <a:pt x="24" y="12"/>
                    <a:pt x="16" y="23"/>
                    <a:pt x="2" y="26"/>
                  </a:cubicBezTo>
                  <a:cubicBezTo>
                    <a:pt x="1" y="25"/>
                    <a:pt x="1" y="25"/>
                    <a:pt x="0" y="24"/>
                  </a:cubicBezTo>
                  <a:cubicBezTo>
                    <a:pt x="7" y="14"/>
                    <a:pt x="19" y="9"/>
                    <a:pt x="27" y="0"/>
                  </a:cubicBezTo>
                  <a:close/>
                </a:path>
              </a:pathLst>
            </a:custGeom>
            <a:solidFill>
              <a:srgbClr val="5B55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52" name="Freeform 118">
              <a:extLst>
                <a:ext uri="{FF2B5EF4-FFF2-40B4-BE49-F238E27FC236}">
                  <a16:creationId xmlns:a16="http://schemas.microsoft.com/office/drawing/2014/main" id="{335B05BA-6D22-4B1C-8FDF-8F798F4296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1412" y="3732213"/>
              <a:ext cx="79375" cy="63500"/>
            </a:xfrm>
            <a:custGeom>
              <a:avLst/>
              <a:gdLst>
                <a:gd name="T0" fmla="*/ 5 w 21"/>
                <a:gd name="T1" fmla="*/ 6 h 17"/>
                <a:gd name="T2" fmla="*/ 16 w 21"/>
                <a:gd name="T3" fmla="*/ 1 h 17"/>
                <a:gd name="T4" fmla="*/ 18 w 21"/>
                <a:gd name="T5" fmla="*/ 6 h 17"/>
                <a:gd name="T6" fmla="*/ 9 w 21"/>
                <a:gd name="T7" fmla="*/ 16 h 17"/>
                <a:gd name="T8" fmla="*/ 4 w 21"/>
                <a:gd name="T9" fmla="*/ 17 h 17"/>
                <a:gd name="T10" fmla="*/ 0 w 21"/>
                <a:gd name="T11" fmla="*/ 14 h 17"/>
                <a:gd name="T12" fmla="*/ 5 w 21"/>
                <a:gd name="T13" fmla="*/ 6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7">
                  <a:moveTo>
                    <a:pt x="5" y="6"/>
                  </a:moveTo>
                  <a:cubicBezTo>
                    <a:pt x="8" y="3"/>
                    <a:pt x="13" y="5"/>
                    <a:pt x="16" y="1"/>
                  </a:cubicBezTo>
                  <a:cubicBezTo>
                    <a:pt x="21" y="0"/>
                    <a:pt x="20" y="3"/>
                    <a:pt x="18" y="6"/>
                  </a:cubicBezTo>
                  <a:cubicBezTo>
                    <a:pt x="16" y="10"/>
                    <a:pt x="13" y="14"/>
                    <a:pt x="9" y="16"/>
                  </a:cubicBezTo>
                  <a:cubicBezTo>
                    <a:pt x="7" y="16"/>
                    <a:pt x="6" y="17"/>
                    <a:pt x="4" y="17"/>
                  </a:cubicBezTo>
                  <a:cubicBezTo>
                    <a:pt x="2" y="17"/>
                    <a:pt x="0" y="16"/>
                    <a:pt x="0" y="14"/>
                  </a:cubicBezTo>
                  <a:cubicBezTo>
                    <a:pt x="0" y="10"/>
                    <a:pt x="3" y="8"/>
                    <a:pt x="5" y="6"/>
                  </a:cubicBezTo>
                  <a:close/>
                </a:path>
              </a:pathLst>
            </a:custGeom>
            <a:solidFill>
              <a:srgbClr val="DFCD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53" name="Freeform 119">
              <a:extLst>
                <a:ext uri="{FF2B5EF4-FFF2-40B4-BE49-F238E27FC236}">
                  <a16:creationId xmlns:a16="http://schemas.microsoft.com/office/drawing/2014/main" id="{29E0D999-2968-44A2-B81C-EED3DA70B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2612" y="4148138"/>
              <a:ext cx="98425" cy="63500"/>
            </a:xfrm>
            <a:custGeom>
              <a:avLst/>
              <a:gdLst>
                <a:gd name="T0" fmla="*/ 21 w 26"/>
                <a:gd name="T1" fmla="*/ 17 h 17"/>
                <a:gd name="T2" fmla="*/ 9 w 26"/>
                <a:gd name="T3" fmla="*/ 12 h 17"/>
                <a:gd name="T4" fmla="*/ 4 w 26"/>
                <a:gd name="T5" fmla="*/ 2 h 17"/>
                <a:gd name="T6" fmla="*/ 13 w 26"/>
                <a:gd name="T7" fmla="*/ 3 h 17"/>
                <a:gd name="T8" fmla="*/ 26 w 26"/>
                <a:gd name="T9" fmla="*/ 13 h 17"/>
                <a:gd name="T10" fmla="*/ 21 w 26"/>
                <a:gd name="T1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17">
                  <a:moveTo>
                    <a:pt x="21" y="17"/>
                  </a:moveTo>
                  <a:cubicBezTo>
                    <a:pt x="17" y="15"/>
                    <a:pt x="13" y="12"/>
                    <a:pt x="9" y="12"/>
                  </a:cubicBezTo>
                  <a:cubicBezTo>
                    <a:pt x="4" y="10"/>
                    <a:pt x="0" y="8"/>
                    <a:pt x="4" y="2"/>
                  </a:cubicBezTo>
                  <a:cubicBezTo>
                    <a:pt x="7" y="0"/>
                    <a:pt x="11" y="0"/>
                    <a:pt x="13" y="3"/>
                  </a:cubicBezTo>
                  <a:cubicBezTo>
                    <a:pt x="14" y="10"/>
                    <a:pt x="19" y="14"/>
                    <a:pt x="26" y="13"/>
                  </a:cubicBezTo>
                  <a:cubicBezTo>
                    <a:pt x="25" y="14"/>
                    <a:pt x="23" y="16"/>
                    <a:pt x="21" y="17"/>
                  </a:cubicBezTo>
                  <a:close/>
                </a:path>
              </a:pathLst>
            </a:custGeom>
            <a:solidFill>
              <a:srgbClr val="EDD4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54" name="Freeform 120">
              <a:extLst>
                <a:ext uri="{FF2B5EF4-FFF2-40B4-BE49-F238E27FC236}">
                  <a16:creationId xmlns:a16="http://schemas.microsoft.com/office/drawing/2014/main" id="{7772263E-DE4C-4173-AD4C-398EB1493B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7400" y="3146425"/>
              <a:ext cx="55563" cy="60325"/>
            </a:xfrm>
            <a:custGeom>
              <a:avLst/>
              <a:gdLst>
                <a:gd name="T0" fmla="*/ 15 w 15"/>
                <a:gd name="T1" fmla="*/ 2 h 16"/>
                <a:gd name="T2" fmla="*/ 0 w 15"/>
                <a:gd name="T3" fmla="*/ 16 h 16"/>
                <a:gd name="T4" fmla="*/ 0 w 15"/>
                <a:gd name="T5" fmla="*/ 1 h 16"/>
                <a:gd name="T6" fmla="*/ 2 w 15"/>
                <a:gd name="T7" fmla="*/ 0 h 16"/>
                <a:gd name="T8" fmla="*/ 15 w 15"/>
                <a:gd name="T9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15" y="2"/>
                  </a:moveTo>
                  <a:cubicBezTo>
                    <a:pt x="12" y="7"/>
                    <a:pt x="7" y="11"/>
                    <a:pt x="0" y="16"/>
                  </a:cubicBezTo>
                  <a:cubicBezTo>
                    <a:pt x="0" y="10"/>
                    <a:pt x="0" y="5"/>
                    <a:pt x="0" y="1"/>
                  </a:cubicBezTo>
                  <a:cubicBezTo>
                    <a:pt x="1" y="1"/>
                    <a:pt x="2" y="1"/>
                    <a:pt x="2" y="0"/>
                  </a:cubicBezTo>
                  <a:cubicBezTo>
                    <a:pt x="7" y="1"/>
                    <a:pt x="11" y="1"/>
                    <a:pt x="15" y="2"/>
                  </a:cubicBezTo>
                  <a:close/>
                </a:path>
              </a:pathLst>
            </a:custGeom>
            <a:solidFill>
              <a:srgbClr val="DBA3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55" name="Freeform 121">
              <a:extLst>
                <a:ext uri="{FF2B5EF4-FFF2-40B4-BE49-F238E27FC236}">
                  <a16:creationId xmlns:a16="http://schemas.microsoft.com/office/drawing/2014/main" id="{5993DEA4-DD49-468B-A8A2-CD4AB01AAB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7000" y="3689350"/>
              <a:ext cx="101600" cy="73025"/>
            </a:xfrm>
            <a:custGeom>
              <a:avLst/>
              <a:gdLst>
                <a:gd name="T0" fmla="*/ 27 w 27"/>
                <a:gd name="T1" fmla="*/ 2 h 19"/>
                <a:gd name="T2" fmla="*/ 0 w 27"/>
                <a:gd name="T3" fmla="*/ 19 h 19"/>
                <a:gd name="T4" fmla="*/ 25 w 27"/>
                <a:gd name="T5" fmla="*/ 0 h 19"/>
                <a:gd name="T6" fmla="*/ 27 w 27"/>
                <a:gd name="T7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19">
                  <a:moveTo>
                    <a:pt x="27" y="2"/>
                  </a:moveTo>
                  <a:cubicBezTo>
                    <a:pt x="19" y="8"/>
                    <a:pt x="13" y="19"/>
                    <a:pt x="0" y="19"/>
                  </a:cubicBezTo>
                  <a:cubicBezTo>
                    <a:pt x="8" y="13"/>
                    <a:pt x="17" y="6"/>
                    <a:pt x="25" y="0"/>
                  </a:cubicBezTo>
                  <a:cubicBezTo>
                    <a:pt x="26" y="0"/>
                    <a:pt x="27" y="1"/>
                    <a:pt x="27" y="2"/>
                  </a:cubicBezTo>
                  <a:close/>
                </a:path>
              </a:pathLst>
            </a:custGeom>
            <a:solidFill>
              <a:srgbClr val="4039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56" name="Freeform 122">
              <a:extLst>
                <a:ext uri="{FF2B5EF4-FFF2-40B4-BE49-F238E27FC236}">
                  <a16:creationId xmlns:a16="http://schemas.microsoft.com/office/drawing/2014/main" id="{C31EE725-D7F4-4140-B07B-B009DE6181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1250" y="3916363"/>
              <a:ext cx="136525" cy="34925"/>
            </a:xfrm>
            <a:custGeom>
              <a:avLst/>
              <a:gdLst>
                <a:gd name="T0" fmla="*/ 1 w 36"/>
                <a:gd name="T1" fmla="*/ 4 h 9"/>
                <a:gd name="T2" fmla="*/ 29 w 36"/>
                <a:gd name="T3" fmla="*/ 2 h 9"/>
                <a:gd name="T4" fmla="*/ 36 w 36"/>
                <a:gd name="T5" fmla="*/ 4 h 9"/>
                <a:gd name="T6" fmla="*/ 31 w 36"/>
                <a:gd name="T7" fmla="*/ 9 h 9"/>
                <a:gd name="T8" fmla="*/ 1 w 36"/>
                <a:gd name="T9" fmla="*/ 7 h 9"/>
                <a:gd name="T10" fmla="*/ 0 w 36"/>
                <a:gd name="T11" fmla="*/ 5 h 9"/>
                <a:gd name="T12" fmla="*/ 1 w 36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9">
                  <a:moveTo>
                    <a:pt x="1" y="4"/>
                  </a:moveTo>
                  <a:cubicBezTo>
                    <a:pt x="10" y="2"/>
                    <a:pt x="20" y="5"/>
                    <a:pt x="29" y="2"/>
                  </a:cubicBezTo>
                  <a:cubicBezTo>
                    <a:pt x="31" y="3"/>
                    <a:pt x="35" y="0"/>
                    <a:pt x="36" y="4"/>
                  </a:cubicBezTo>
                  <a:cubicBezTo>
                    <a:pt x="36" y="7"/>
                    <a:pt x="34" y="9"/>
                    <a:pt x="31" y="9"/>
                  </a:cubicBezTo>
                  <a:cubicBezTo>
                    <a:pt x="21" y="3"/>
                    <a:pt x="11" y="8"/>
                    <a:pt x="1" y="7"/>
                  </a:cubicBezTo>
                  <a:cubicBezTo>
                    <a:pt x="0" y="6"/>
                    <a:pt x="0" y="6"/>
                    <a:pt x="0" y="5"/>
                  </a:cubicBezTo>
                  <a:cubicBezTo>
                    <a:pt x="0" y="5"/>
                    <a:pt x="1" y="4"/>
                    <a:pt x="1" y="4"/>
                  </a:cubicBezTo>
                  <a:close/>
                </a:path>
              </a:pathLst>
            </a:custGeom>
            <a:solidFill>
              <a:srgbClr val="24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57" name="Freeform 123">
              <a:extLst>
                <a:ext uri="{FF2B5EF4-FFF2-40B4-BE49-F238E27FC236}">
                  <a16:creationId xmlns:a16="http://schemas.microsoft.com/office/drawing/2014/main" id="{3A0E80C2-7A2A-41B5-BC13-368BFCE52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9137" y="2684463"/>
              <a:ext cx="117475" cy="60325"/>
            </a:xfrm>
            <a:custGeom>
              <a:avLst/>
              <a:gdLst>
                <a:gd name="T0" fmla="*/ 1 w 31"/>
                <a:gd name="T1" fmla="*/ 16 h 16"/>
                <a:gd name="T2" fmla="*/ 0 w 31"/>
                <a:gd name="T3" fmla="*/ 13 h 16"/>
                <a:gd name="T4" fmla="*/ 23 w 31"/>
                <a:gd name="T5" fmla="*/ 1 h 16"/>
                <a:gd name="T6" fmla="*/ 25 w 31"/>
                <a:gd name="T7" fmla="*/ 7 h 16"/>
                <a:gd name="T8" fmla="*/ 1 w 31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6">
                  <a:moveTo>
                    <a:pt x="1" y="16"/>
                  </a:moveTo>
                  <a:cubicBezTo>
                    <a:pt x="1" y="15"/>
                    <a:pt x="0" y="14"/>
                    <a:pt x="0" y="13"/>
                  </a:cubicBezTo>
                  <a:cubicBezTo>
                    <a:pt x="5" y="5"/>
                    <a:pt x="14" y="2"/>
                    <a:pt x="23" y="1"/>
                  </a:cubicBezTo>
                  <a:cubicBezTo>
                    <a:pt x="29" y="0"/>
                    <a:pt x="31" y="3"/>
                    <a:pt x="25" y="7"/>
                  </a:cubicBezTo>
                  <a:cubicBezTo>
                    <a:pt x="14" y="2"/>
                    <a:pt x="8" y="10"/>
                    <a:pt x="1" y="16"/>
                  </a:cubicBezTo>
                  <a:close/>
                </a:path>
              </a:pathLst>
            </a:custGeom>
            <a:solidFill>
              <a:srgbClr val="80767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58" name="Freeform 124">
              <a:extLst>
                <a:ext uri="{FF2B5EF4-FFF2-40B4-BE49-F238E27FC236}">
                  <a16:creationId xmlns:a16="http://schemas.microsoft.com/office/drawing/2014/main" id="{9368CE60-FB94-44D4-A264-C9B76BB1E4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8975" y="4233863"/>
              <a:ext cx="98425" cy="76200"/>
            </a:xfrm>
            <a:custGeom>
              <a:avLst/>
              <a:gdLst>
                <a:gd name="T0" fmla="*/ 0 w 26"/>
                <a:gd name="T1" fmla="*/ 3 h 20"/>
                <a:gd name="T2" fmla="*/ 1 w 26"/>
                <a:gd name="T3" fmla="*/ 0 h 20"/>
                <a:gd name="T4" fmla="*/ 26 w 26"/>
                <a:gd name="T5" fmla="*/ 15 h 20"/>
                <a:gd name="T6" fmla="*/ 23 w 26"/>
                <a:gd name="T7" fmla="*/ 19 h 20"/>
                <a:gd name="T8" fmla="*/ 12 w 26"/>
                <a:gd name="T9" fmla="*/ 15 h 20"/>
                <a:gd name="T10" fmla="*/ 0 w 26"/>
                <a:gd name="T11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20">
                  <a:moveTo>
                    <a:pt x="0" y="3"/>
                  </a:moveTo>
                  <a:cubicBezTo>
                    <a:pt x="1" y="2"/>
                    <a:pt x="1" y="1"/>
                    <a:pt x="1" y="0"/>
                  </a:cubicBezTo>
                  <a:cubicBezTo>
                    <a:pt x="9" y="5"/>
                    <a:pt x="17" y="10"/>
                    <a:pt x="26" y="15"/>
                  </a:cubicBezTo>
                  <a:cubicBezTo>
                    <a:pt x="26" y="17"/>
                    <a:pt x="25" y="18"/>
                    <a:pt x="23" y="19"/>
                  </a:cubicBezTo>
                  <a:cubicBezTo>
                    <a:pt x="18" y="20"/>
                    <a:pt x="15" y="17"/>
                    <a:pt x="12" y="15"/>
                  </a:cubicBezTo>
                  <a:cubicBezTo>
                    <a:pt x="8" y="12"/>
                    <a:pt x="1" y="10"/>
                    <a:pt x="0" y="3"/>
                  </a:cubicBezTo>
                  <a:close/>
                </a:path>
              </a:pathLst>
            </a:custGeom>
            <a:solidFill>
              <a:srgbClr val="3F35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59" name="Freeform 125">
              <a:extLst>
                <a:ext uri="{FF2B5EF4-FFF2-40B4-BE49-F238E27FC236}">
                  <a16:creationId xmlns:a16="http://schemas.microsoft.com/office/drawing/2014/main" id="{137AEECD-F200-4F83-94B9-7732566CEE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2850" y="4268788"/>
              <a:ext cx="36513" cy="49213"/>
            </a:xfrm>
            <a:custGeom>
              <a:avLst/>
              <a:gdLst>
                <a:gd name="T0" fmla="*/ 0 w 10"/>
                <a:gd name="T1" fmla="*/ 3 h 13"/>
                <a:gd name="T2" fmla="*/ 9 w 10"/>
                <a:gd name="T3" fmla="*/ 5 h 13"/>
                <a:gd name="T4" fmla="*/ 4 w 10"/>
                <a:gd name="T5" fmla="*/ 13 h 13"/>
                <a:gd name="T6" fmla="*/ 0 w 10"/>
                <a:gd name="T7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3">
                  <a:moveTo>
                    <a:pt x="0" y="3"/>
                  </a:moveTo>
                  <a:cubicBezTo>
                    <a:pt x="3" y="1"/>
                    <a:pt x="7" y="0"/>
                    <a:pt x="9" y="5"/>
                  </a:cubicBezTo>
                  <a:cubicBezTo>
                    <a:pt x="10" y="9"/>
                    <a:pt x="9" y="13"/>
                    <a:pt x="4" y="13"/>
                  </a:cubicBezTo>
                  <a:cubicBezTo>
                    <a:pt x="1" y="10"/>
                    <a:pt x="0" y="7"/>
                    <a:pt x="0" y="3"/>
                  </a:cubicBezTo>
                  <a:close/>
                </a:path>
              </a:pathLst>
            </a:custGeom>
            <a:solidFill>
              <a:srgbClr val="D58B7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60" name="Freeform 126">
              <a:extLst>
                <a:ext uri="{FF2B5EF4-FFF2-40B4-BE49-F238E27FC236}">
                  <a16:creationId xmlns:a16="http://schemas.microsoft.com/office/drawing/2014/main" id="{ED17D7DB-BC5A-4015-9CCC-D27E875C66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1037" y="4113213"/>
              <a:ext cx="41275" cy="52388"/>
            </a:xfrm>
            <a:custGeom>
              <a:avLst/>
              <a:gdLst>
                <a:gd name="T0" fmla="*/ 5 w 11"/>
                <a:gd name="T1" fmla="*/ 12 h 14"/>
                <a:gd name="T2" fmla="*/ 0 w 11"/>
                <a:gd name="T3" fmla="*/ 0 h 14"/>
                <a:gd name="T4" fmla="*/ 9 w 11"/>
                <a:gd name="T5" fmla="*/ 14 h 14"/>
                <a:gd name="T6" fmla="*/ 5 w 11"/>
                <a:gd name="T7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4">
                  <a:moveTo>
                    <a:pt x="5" y="12"/>
                  </a:moveTo>
                  <a:cubicBezTo>
                    <a:pt x="2" y="8"/>
                    <a:pt x="0" y="5"/>
                    <a:pt x="0" y="0"/>
                  </a:cubicBezTo>
                  <a:cubicBezTo>
                    <a:pt x="9" y="2"/>
                    <a:pt x="11" y="7"/>
                    <a:pt x="9" y="14"/>
                  </a:cubicBezTo>
                  <a:cubicBezTo>
                    <a:pt x="8" y="14"/>
                    <a:pt x="8" y="10"/>
                    <a:pt x="5" y="12"/>
                  </a:cubicBezTo>
                  <a:close/>
                </a:path>
              </a:pathLst>
            </a:custGeom>
            <a:solidFill>
              <a:srgbClr val="C29B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61" name="Freeform 127">
              <a:extLst>
                <a:ext uri="{FF2B5EF4-FFF2-40B4-BE49-F238E27FC236}">
                  <a16:creationId xmlns:a16="http://schemas.microsoft.com/office/drawing/2014/main" id="{2091FF8B-13EB-4952-BFF8-A9B93419EF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9225" y="3795713"/>
              <a:ext cx="41275" cy="71438"/>
            </a:xfrm>
            <a:custGeom>
              <a:avLst/>
              <a:gdLst>
                <a:gd name="T0" fmla="*/ 0 w 11"/>
                <a:gd name="T1" fmla="*/ 1 h 19"/>
                <a:gd name="T2" fmla="*/ 9 w 11"/>
                <a:gd name="T3" fmla="*/ 3 h 19"/>
                <a:gd name="T4" fmla="*/ 11 w 11"/>
                <a:gd name="T5" fmla="*/ 8 h 19"/>
                <a:gd name="T6" fmla="*/ 9 w 11"/>
                <a:gd name="T7" fmla="*/ 14 h 19"/>
                <a:gd name="T8" fmla="*/ 3 w 11"/>
                <a:gd name="T9" fmla="*/ 19 h 19"/>
                <a:gd name="T10" fmla="*/ 1 w 11"/>
                <a:gd name="T11" fmla="*/ 15 h 19"/>
                <a:gd name="T12" fmla="*/ 0 w 11"/>
                <a:gd name="T13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9">
                  <a:moveTo>
                    <a:pt x="0" y="1"/>
                  </a:moveTo>
                  <a:cubicBezTo>
                    <a:pt x="4" y="1"/>
                    <a:pt x="7" y="0"/>
                    <a:pt x="9" y="3"/>
                  </a:cubicBezTo>
                  <a:cubicBezTo>
                    <a:pt x="10" y="5"/>
                    <a:pt x="11" y="6"/>
                    <a:pt x="11" y="8"/>
                  </a:cubicBezTo>
                  <a:cubicBezTo>
                    <a:pt x="11" y="10"/>
                    <a:pt x="10" y="12"/>
                    <a:pt x="9" y="14"/>
                  </a:cubicBezTo>
                  <a:cubicBezTo>
                    <a:pt x="7" y="16"/>
                    <a:pt x="6" y="18"/>
                    <a:pt x="3" y="19"/>
                  </a:cubicBezTo>
                  <a:cubicBezTo>
                    <a:pt x="3" y="17"/>
                    <a:pt x="2" y="16"/>
                    <a:pt x="1" y="15"/>
                  </a:cubicBezTo>
                  <a:cubicBezTo>
                    <a:pt x="1" y="10"/>
                    <a:pt x="1" y="6"/>
                    <a:pt x="0" y="1"/>
                  </a:cubicBezTo>
                  <a:close/>
                </a:path>
              </a:pathLst>
            </a:custGeom>
            <a:solidFill>
              <a:srgbClr val="9D87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62" name="Freeform 128">
              <a:extLst>
                <a:ext uri="{FF2B5EF4-FFF2-40B4-BE49-F238E27FC236}">
                  <a16:creationId xmlns:a16="http://schemas.microsoft.com/office/drawing/2014/main" id="{0D91CDDB-51E8-41DB-AFCA-E5267DA28A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1550" y="4064000"/>
              <a:ext cx="120650" cy="26988"/>
            </a:xfrm>
            <a:custGeom>
              <a:avLst/>
              <a:gdLst>
                <a:gd name="T0" fmla="*/ 0 w 32"/>
                <a:gd name="T1" fmla="*/ 5 h 7"/>
                <a:gd name="T2" fmla="*/ 32 w 32"/>
                <a:gd name="T3" fmla="*/ 0 h 7"/>
                <a:gd name="T4" fmla="*/ 0 w 32"/>
                <a:gd name="T5" fmla="*/ 7 h 7"/>
                <a:gd name="T6" fmla="*/ 0 w 32"/>
                <a:gd name="T7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7">
                  <a:moveTo>
                    <a:pt x="0" y="5"/>
                  </a:moveTo>
                  <a:cubicBezTo>
                    <a:pt x="10" y="1"/>
                    <a:pt x="21" y="0"/>
                    <a:pt x="32" y="0"/>
                  </a:cubicBezTo>
                  <a:cubicBezTo>
                    <a:pt x="22" y="7"/>
                    <a:pt x="11" y="4"/>
                    <a:pt x="0" y="7"/>
                  </a:cubicBezTo>
                  <a:cubicBezTo>
                    <a:pt x="0" y="6"/>
                    <a:pt x="0" y="6"/>
                    <a:pt x="0" y="5"/>
                  </a:cubicBezTo>
                  <a:close/>
                </a:path>
              </a:pathLst>
            </a:custGeom>
            <a:solidFill>
              <a:srgbClr val="6259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63" name="Freeform 129">
              <a:extLst>
                <a:ext uri="{FF2B5EF4-FFF2-40B4-BE49-F238E27FC236}">
                  <a16:creationId xmlns:a16="http://schemas.microsoft.com/office/drawing/2014/main" id="{79BAAA92-C664-4157-B9D8-99CBE1FF3E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24262" y="3787775"/>
              <a:ext cx="90488" cy="46038"/>
            </a:xfrm>
            <a:custGeom>
              <a:avLst/>
              <a:gdLst>
                <a:gd name="T0" fmla="*/ 18 w 24"/>
                <a:gd name="T1" fmla="*/ 1 h 12"/>
                <a:gd name="T2" fmla="*/ 24 w 24"/>
                <a:gd name="T3" fmla="*/ 1 h 12"/>
                <a:gd name="T4" fmla="*/ 13 w 24"/>
                <a:gd name="T5" fmla="*/ 8 h 12"/>
                <a:gd name="T6" fmla="*/ 1 w 24"/>
                <a:gd name="T7" fmla="*/ 11 h 12"/>
                <a:gd name="T8" fmla="*/ 0 w 24"/>
                <a:gd name="T9" fmla="*/ 11 h 12"/>
                <a:gd name="T10" fmla="*/ 18 w 24"/>
                <a:gd name="T11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12">
                  <a:moveTo>
                    <a:pt x="18" y="1"/>
                  </a:moveTo>
                  <a:cubicBezTo>
                    <a:pt x="20" y="1"/>
                    <a:pt x="22" y="1"/>
                    <a:pt x="24" y="1"/>
                  </a:cubicBezTo>
                  <a:cubicBezTo>
                    <a:pt x="22" y="5"/>
                    <a:pt x="16" y="5"/>
                    <a:pt x="13" y="8"/>
                  </a:cubicBezTo>
                  <a:cubicBezTo>
                    <a:pt x="9" y="7"/>
                    <a:pt x="5" y="12"/>
                    <a:pt x="1" y="11"/>
                  </a:cubicBezTo>
                  <a:cubicBezTo>
                    <a:pt x="1" y="11"/>
                    <a:pt x="0" y="11"/>
                    <a:pt x="0" y="11"/>
                  </a:cubicBezTo>
                  <a:cubicBezTo>
                    <a:pt x="2" y="0"/>
                    <a:pt x="11" y="2"/>
                    <a:pt x="18" y="1"/>
                  </a:cubicBezTo>
                  <a:close/>
                </a:path>
              </a:pathLst>
            </a:custGeom>
            <a:solidFill>
              <a:srgbClr val="513A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64" name="Freeform 130">
              <a:extLst>
                <a:ext uri="{FF2B5EF4-FFF2-40B4-BE49-F238E27FC236}">
                  <a16:creationId xmlns:a16="http://schemas.microsoft.com/office/drawing/2014/main" id="{EFF85F04-B9D7-4A66-AF60-122B29A5A8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737" y="3530600"/>
              <a:ext cx="34925" cy="61913"/>
            </a:xfrm>
            <a:custGeom>
              <a:avLst/>
              <a:gdLst>
                <a:gd name="T0" fmla="*/ 2 w 9"/>
                <a:gd name="T1" fmla="*/ 4 h 16"/>
                <a:gd name="T2" fmla="*/ 6 w 9"/>
                <a:gd name="T3" fmla="*/ 0 h 16"/>
                <a:gd name="T4" fmla="*/ 8 w 9"/>
                <a:gd name="T5" fmla="*/ 6 h 16"/>
                <a:gd name="T6" fmla="*/ 2 w 9"/>
                <a:gd name="T7" fmla="*/ 16 h 16"/>
                <a:gd name="T8" fmla="*/ 2 w 9"/>
                <a:gd name="T9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6">
                  <a:moveTo>
                    <a:pt x="2" y="4"/>
                  </a:moveTo>
                  <a:cubicBezTo>
                    <a:pt x="2" y="1"/>
                    <a:pt x="4" y="0"/>
                    <a:pt x="6" y="0"/>
                  </a:cubicBezTo>
                  <a:cubicBezTo>
                    <a:pt x="8" y="1"/>
                    <a:pt x="9" y="4"/>
                    <a:pt x="8" y="6"/>
                  </a:cubicBezTo>
                  <a:cubicBezTo>
                    <a:pt x="7" y="10"/>
                    <a:pt x="4" y="13"/>
                    <a:pt x="2" y="16"/>
                  </a:cubicBezTo>
                  <a:cubicBezTo>
                    <a:pt x="0" y="12"/>
                    <a:pt x="5" y="8"/>
                    <a:pt x="2" y="4"/>
                  </a:cubicBezTo>
                  <a:close/>
                </a:path>
              </a:pathLst>
            </a:custGeom>
            <a:solidFill>
              <a:srgbClr val="C3A2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65" name="Freeform 131">
              <a:extLst>
                <a:ext uri="{FF2B5EF4-FFF2-40B4-BE49-F238E27FC236}">
                  <a16:creationId xmlns:a16="http://schemas.microsoft.com/office/drawing/2014/main" id="{CADE7139-44D2-406D-AA5F-3E14E1F724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6287" y="4291013"/>
              <a:ext cx="77788" cy="26988"/>
            </a:xfrm>
            <a:custGeom>
              <a:avLst/>
              <a:gdLst>
                <a:gd name="T0" fmla="*/ 0 w 21"/>
                <a:gd name="T1" fmla="*/ 2 h 7"/>
                <a:gd name="T2" fmla="*/ 3 w 21"/>
                <a:gd name="T3" fmla="*/ 0 h 7"/>
                <a:gd name="T4" fmla="*/ 21 w 21"/>
                <a:gd name="T5" fmla="*/ 4 h 7"/>
                <a:gd name="T6" fmla="*/ 18 w 21"/>
                <a:gd name="T7" fmla="*/ 6 h 7"/>
                <a:gd name="T8" fmla="*/ 8 w 21"/>
                <a:gd name="T9" fmla="*/ 5 h 7"/>
                <a:gd name="T10" fmla="*/ 0 w 21"/>
                <a:gd name="T11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7">
                  <a:moveTo>
                    <a:pt x="0" y="2"/>
                  </a:moveTo>
                  <a:cubicBezTo>
                    <a:pt x="1" y="2"/>
                    <a:pt x="2" y="1"/>
                    <a:pt x="3" y="0"/>
                  </a:cubicBezTo>
                  <a:cubicBezTo>
                    <a:pt x="8" y="2"/>
                    <a:pt x="15" y="0"/>
                    <a:pt x="21" y="4"/>
                  </a:cubicBezTo>
                  <a:cubicBezTo>
                    <a:pt x="20" y="5"/>
                    <a:pt x="19" y="6"/>
                    <a:pt x="18" y="6"/>
                  </a:cubicBezTo>
                  <a:cubicBezTo>
                    <a:pt x="14" y="6"/>
                    <a:pt x="11" y="6"/>
                    <a:pt x="8" y="5"/>
                  </a:cubicBezTo>
                  <a:cubicBezTo>
                    <a:pt x="4" y="7"/>
                    <a:pt x="1" y="7"/>
                    <a:pt x="0" y="2"/>
                  </a:cubicBezTo>
                  <a:close/>
                </a:path>
              </a:pathLst>
            </a:custGeom>
            <a:solidFill>
              <a:srgbClr val="5C4E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66" name="Freeform 132">
              <a:extLst>
                <a:ext uri="{FF2B5EF4-FFF2-40B4-BE49-F238E27FC236}">
                  <a16:creationId xmlns:a16="http://schemas.microsoft.com/office/drawing/2014/main" id="{E87CC1FD-7F56-4102-BF32-1CCEB82980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0412" y="2725738"/>
              <a:ext cx="46038" cy="87313"/>
            </a:xfrm>
            <a:custGeom>
              <a:avLst/>
              <a:gdLst>
                <a:gd name="T0" fmla="*/ 1 w 12"/>
                <a:gd name="T1" fmla="*/ 17 h 23"/>
                <a:gd name="T2" fmla="*/ 12 w 12"/>
                <a:gd name="T3" fmla="*/ 0 h 23"/>
                <a:gd name="T4" fmla="*/ 4 w 12"/>
                <a:gd name="T5" fmla="*/ 22 h 23"/>
                <a:gd name="T6" fmla="*/ 2 w 12"/>
                <a:gd name="T7" fmla="*/ 23 h 23"/>
                <a:gd name="T8" fmla="*/ 0 w 12"/>
                <a:gd name="T9" fmla="*/ 20 h 23"/>
                <a:gd name="T10" fmla="*/ 1 w 12"/>
                <a:gd name="T11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23">
                  <a:moveTo>
                    <a:pt x="1" y="17"/>
                  </a:moveTo>
                  <a:cubicBezTo>
                    <a:pt x="4" y="11"/>
                    <a:pt x="5" y="3"/>
                    <a:pt x="12" y="0"/>
                  </a:cubicBezTo>
                  <a:cubicBezTo>
                    <a:pt x="9" y="7"/>
                    <a:pt x="6" y="15"/>
                    <a:pt x="4" y="22"/>
                  </a:cubicBezTo>
                  <a:cubicBezTo>
                    <a:pt x="3" y="22"/>
                    <a:pt x="2" y="22"/>
                    <a:pt x="2" y="23"/>
                  </a:cubicBezTo>
                  <a:cubicBezTo>
                    <a:pt x="1" y="22"/>
                    <a:pt x="0" y="21"/>
                    <a:pt x="0" y="20"/>
                  </a:cubicBezTo>
                  <a:cubicBezTo>
                    <a:pt x="0" y="19"/>
                    <a:pt x="0" y="18"/>
                    <a:pt x="1" y="17"/>
                  </a:cubicBezTo>
                  <a:close/>
                </a:path>
              </a:pathLst>
            </a:custGeom>
            <a:solidFill>
              <a:srgbClr val="645D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67" name="Freeform 133">
              <a:extLst>
                <a:ext uri="{FF2B5EF4-FFF2-40B4-BE49-F238E27FC236}">
                  <a16:creationId xmlns:a16="http://schemas.microsoft.com/office/drawing/2014/main" id="{482A82DA-3FB4-4D8E-8E66-E14BE8DE691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8400" y="3951288"/>
              <a:ext cx="60325" cy="55563"/>
            </a:xfrm>
            <a:custGeom>
              <a:avLst/>
              <a:gdLst>
                <a:gd name="T0" fmla="*/ 0 w 16"/>
                <a:gd name="T1" fmla="*/ 15 h 15"/>
                <a:gd name="T2" fmla="*/ 16 w 16"/>
                <a:gd name="T3" fmla="*/ 0 h 15"/>
                <a:gd name="T4" fmla="*/ 0 w 16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5">
                  <a:moveTo>
                    <a:pt x="0" y="15"/>
                  </a:moveTo>
                  <a:cubicBezTo>
                    <a:pt x="5" y="9"/>
                    <a:pt x="9" y="3"/>
                    <a:pt x="16" y="0"/>
                  </a:cubicBezTo>
                  <a:cubicBezTo>
                    <a:pt x="13" y="7"/>
                    <a:pt x="9" y="13"/>
                    <a:pt x="0" y="15"/>
                  </a:cubicBezTo>
                  <a:close/>
                </a:path>
              </a:pathLst>
            </a:custGeom>
            <a:solidFill>
              <a:srgbClr val="524B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3" name="Freeform 310">
              <a:extLst>
                <a:ext uri="{FF2B5EF4-FFF2-40B4-BE49-F238E27FC236}">
                  <a16:creationId xmlns:a16="http://schemas.microsoft.com/office/drawing/2014/main" id="{BF20EAD3-E6CD-416E-B945-19F1A8E26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2775" y="3606801"/>
              <a:ext cx="423863" cy="407988"/>
            </a:xfrm>
            <a:custGeom>
              <a:avLst/>
              <a:gdLst>
                <a:gd name="T0" fmla="*/ 43 w 112"/>
                <a:gd name="T1" fmla="*/ 5 h 108"/>
                <a:gd name="T2" fmla="*/ 55 w 112"/>
                <a:gd name="T3" fmla="*/ 12 h 108"/>
                <a:gd name="T4" fmla="*/ 81 w 112"/>
                <a:gd name="T5" fmla="*/ 4 h 108"/>
                <a:gd name="T6" fmla="*/ 108 w 112"/>
                <a:gd name="T7" fmla="*/ 6 h 108"/>
                <a:gd name="T8" fmla="*/ 103 w 112"/>
                <a:gd name="T9" fmla="*/ 27 h 108"/>
                <a:gd name="T10" fmla="*/ 101 w 112"/>
                <a:gd name="T11" fmla="*/ 30 h 108"/>
                <a:gd name="T12" fmla="*/ 94 w 112"/>
                <a:gd name="T13" fmla="*/ 35 h 108"/>
                <a:gd name="T14" fmla="*/ 73 w 112"/>
                <a:gd name="T15" fmla="*/ 54 h 108"/>
                <a:gd name="T16" fmla="*/ 81 w 112"/>
                <a:gd name="T17" fmla="*/ 65 h 108"/>
                <a:gd name="T18" fmla="*/ 87 w 112"/>
                <a:gd name="T19" fmla="*/ 55 h 108"/>
                <a:gd name="T20" fmla="*/ 87 w 112"/>
                <a:gd name="T21" fmla="*/ 45 h 108"/>
                <a:gd name="T22" fmla="*/ 91 w 112"/>
                <a:gd name="T23" fmla="*/ 36 h 108"/>
                <a:gd name="T24" fmla="*/ 97 w 112"/>
                <a:gd name="T25" fmla="*/ 44 h 108"/>
                <a:gd name="T26" fmla="*/ 93 w 112"/>
                <a:gd name="T27" fmla="*/ 78 h 108"/>
                <a:gd name="T28" fmla="*/ 69 w 112"/>
                <a:gd name="T29" fmla="*/ 106 h 108"/>
                <a:gd name="T30" fmla="*/ 63 w 112"/>
                <a:gd name="T31" fmla="*/ 103 h 108"/>
                <a:gd name="T32" fmla="*/ 60 w 112"/>
                <a:gd name="T33" fmla="*/ 95 h 108"/>
                <a:gd name="T34" fmla="*/ 42 w 112"/>
                <a:gd name="T35" fmla="*/ 70 h 108"/>
                <a:gd name="T36" fmla="*/ 46 w 112"/>
                <a:gd name="T37" fmla="*/ 60 h 108"/>
                <a:gd name="T38" fmla="*/ 51 w 112"/>
                <a:gd name="T39" fmla="*/ 25 h 108"/>
                <a:gd name="T40" fmla="*/ 43 w 112"/>
                <a:gd name="T41" fmla="*/ 29 h 108"/>
                <a:gd name="T42" fmla="*/ 25 w 112"/>
                <a:gd name="T43" fmla="*/ 46 h 108"/>
                <a:gd name="T44" fmla="*/ 9 w 112"/>
                <a:gd name="T45" fmla="*/ 44 h 108"/>
                <a:gd name="T46" fmla="*/ 22 w 112"/>
                <a:gd name="T47" fmla="*/ 15 h 108"/>
                <a:gd name="T48" fmla="*/ 41 w 112"/>
                <a:gd name="T49" fmla="*/ 6 h 108"/>
                <a:gd name="T50" fmla="*/ 43 w 112"/>
                <a:gd name="T51" fmla="*/ 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2" h="108">
                  <a:moveTo>
                    <a:pt x="43" y="5"/>
                  </a:moveTo>
                  <a:cubicBezTo>
                    <a:pt x="45" y="11"/>
                    <a:pt x="48" y="14"/>
                    <a:pt x="55" y="12"/>
                  </a:cubicBezTo>
                  <a:cubicBezTo>
                    <a:pt x="63" y="9"/>
                    <a:pt x="73" y="8"/>
                    <a:pt x="81" y="4"/>
                  </a:cubicBezTo>
                  <a:cubicBezTo>
                    <a:pt x="91" y="1"/>
                    <a:pt x="100" y="0"/>
                    <a:pt x="108" y="6"/>
                  </a:cubicBezTo>
                  <a:cubicBezTo>
                    <a:pt x="112" y="15"/>
                    <a:pt x="104" y="20"/>
                    <a:pt x="103" y="27"/>
                  </a:cubicBezTo>
                  <a:cubicBezTo>
                    <a:pt x="103" y="28"/>
                    <a:pt x="102" y="29"/>
                    <a:pt x="101" y="30"/>
                  </a:cubicBezTo>
                  <a:cubicBezTo>
                    <a:pt x="100" y="33"/>
                    <a:pt x="97" y="35"/>
                    <a:pt x="94" y="35"/>
                  </a:cubicBezTo>
                  <a:cubicBezTo>
                    <a:pt x="80" y="37"/>
                    <a:pt x="73" y="43"/>
                    <a:pt x="73" y="54"/>
                  </a:cubicBezTo>
                  <a:cubicBezTo>
                    <a:pt x="73" y="60"/>
                    <a:pt x="75" y="65"/>
                    <a:pt x="81" y="65"/>
                  </a:cubicBezTo>
                  <a:cubicBezTo>
                    <a:pt x="88" y="66"/>
                    <a:pt x="86" y="59"/>
                    <a:pt x="87" y="55"/>
                  </a:cubicBezTo>
                  <a:cubicBezTo>
                    <a:pt x="87" y="52"/>
                    <a:pt x="87" y="49"/>
                    <a:pt x="87" y="45"/>
                  </a:cubicBezTo>
                  <a:cubicBezTo>
                    <a:pt x="87" y="42"/>
                    <a:pt x="86" y="37"/>
                    <a:pt x="91" y="36"/>
                  </a:cubicBezTo>
                  <a:cubicBezTo>
                    <a:pt x="96" y="36"/>
                    <a:pt x="96" y="41"/>
                    <a:pt x="97" y="44"/>
                  </a:cubicBezTo>
                  <a:cubicBezTo>
                    <a:pt x="97" y="56"/>
                    <a:pt x="97" y="67"/>
                    <a:pt x="93" y="78"/>
                  </a:cubicBezTo>
                  <a:cubicBezTo>
                    <a:pt x="87" y="90"/>
                    <a:pt x="78" y="98"/>
                    <a:pt x="69" y="106"/>
                  </a:cubicBezTo>
                  <a:cubicBezTo>
                    <a:pt x="66" y="107"/>
                    <a:pt x="63" y="108"/>
                    <a:pt x="63" y="103"/>
                  </a:cubicBezTo>
                  <a:cubicBezTo>
                    <a:pt x="62" y="100"/>
                    <a:pt x="61" y="97"/>
                    <a:pt x="60" y="95"/>
                  </a:cubicBezTo>
                  <a:cubicBezTo>
                    <a:pt x="52" y="88"/>
                    <a:pt x="50" y="77"/>
                    <a:pt x="42" y="70"/>
                  </a:cubicBezTo>
                  <a:cubicBezTo>
                    <a:pt x="39" y="68"/>
                    <a:pt x="42" y="62"/>
                    <a:pt x="46" y="60"/>
                  </a:cubicBezTo>
                  <a:cubicBezTo>
                    <a:pt x="58" y="49"/>
                    <a:pt x="56" y="37"/>
                    <a:pt x="51" y="25"/>
                  </a:cubicBezTo>
                  <a:cubicBezTo>
                    <a:pt x="47" y="25"/>
                    <a:pt x="45" y="28"/>
                    <a:pt x="43" y="29"/>
                  </a:cubicBezTo>
                  <a:cubicBezTo>
                    <a:pt x="36" y="34"/>
                    <a:pt x="30" y="40"/>
                    <a:pt x="25" y="46"/>
                  </a:cubicBezTo>
                  <a:cubicBezTo>
                    <a:pt x="18" y="54"/>
                    <a:pt x="14" y="53"/>
                    <a:pt x="9" y="44"/>
                  </a:cubicBezTo>
                  <a:cubicBezTo>
                    <a:pt x="0" y="29"/>
                    <a:pt x="5" y="18"/>
                    <a:pt x="22" y="15"/>
                  </a:cubicBezTo>
                  <a:cubicBezTo>
                    <a:pt x="29" y="14"/>
                    <a:pt x="35" y="10"/>
                    <a:pt x="41" y="6"/>
                  </a:cubicBezTo>
                  <a:cubicBezTo>
                    <a:pt x="41" y="6"/>
                    <a:pt x="42" y="5"/>
                    <a:pt x="43" y="5"/>
                  </a:cubicBezTo>
                  <a:close/>
                </a:path>
              </a:pathLst>
            </a:custGeom>
            <a:solidFill>
              <a:srgbClr val="F3AD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4" name="Freeform 311">
              <a:extLst>
                <a:ext uri="{FF2B5EF4-FFF2-40B4-BE49-F238E27FC236}">
                  <a16:creationId xmlns:a16="http://schemas.microsoft.com/office/drawing/2014/main" id="{70365D14-0054-430C-984A-EA47CED606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5750" y="3811588"/>
              <a:ext cx="241300" cy="350838"/>
            </a:xfrm>
            <a:custGeom>
              <a:avLst/>
              <a:gdLst>
                <a:gd name="T0" fmla="*/ 60 w 64"/>
                <a:gd name="T1" fmla="*/ 47 h 93"/>
                <a:gd name="T2" fmla="*/ 64 w 64"/>
                <a:gd name="T3" fmla="*/ 88 h 93"/>
                <a:gd name="T4" fmla="*/ 25 w 64"/>
                <a:gd name="T5" fmla="*/ 75 h 93"/>
                <a:gd name="T6" fmla="*/ 19 w 64"/>
                <a:gd name="T7" fmla="*/ 69 h 93"/>
                <a:gd name="T8" fmla="*/ 15 w 64"/>
                <a:gd name="T9" fmla="*/ 62 h 93"/>
                <a:gd name="T10" fmla="*/ 1 w 64"/>
                <a:gd name="T11" fmla="*/ 35 h 93"/>
                <a:gd name="T12" fmla="*/ 12 w 64"/>
                <a:gd name="T13" fmla="*/ 0 h 93"/>
                <a:gd name="T14" fmla="*/ 58 w 64"/>
                <a:gd name="T15" fmla="*/ 26 h 93"/>
                <a:gd name="T16" fmla="*/ 60 w 64"/>
                <a:gd name="T17" fmla="*/ 47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93">
                  <a:moveTo>
                    <a:pt x="60" y="47"/>
                  </a:moveTo>
                  <a:cubicBezTo>
                    <a:pt x="62" y="60"/>
                    <a:pt x="63" y="74"/>
                    <a:pt x="64" y="88"/>
                  </a:cubicBezTo>
                  <a:cubicBezTo>
                    <a:pt x="48" y="93"/>
                    <a:pt x="38" y="81"/>
                    <a:pt x="25" y="75"/>
                  </a:cubicBezTo>
                  <a:cubicBezTo>
                    <a:pt x="23" y="73"/>
                    <a:pt x="21" y="71"/>
                    <a:pt x="19" y="69"/>
                  </a:cubicBezTo>
                  <a:cubicBezTo>
                    <a:pt x="18" y="67"/>
                    <a:pt x="17" y="65"/>
                    <a:pt x="15" y="62"/>
                  </a:cubicBezTo>
                  <a:cubicBezTo>
                    <a:pt x="13" y="52"/>
                    <a:pt x="3" y="46"/>
                    <a:pt x="1" y="35"/>
                  </a:cubicBezTo>
                  <a:cubicBezTo>
                    <a:pt x="4" y="23"/>
                    <a:pt x="0" y="10"/>
                    <a:pt x="12" y="0"/>
                  </a:cubicBezTo>
                  <a:cubicBezTo>
                    <a:pt x="32" y="0"/>
                    <a:pt x="47" y="8"/>
                    <a:pt x="58" y="26"/>
                  </a:cubicBezTo>
                  <a:cubicBezTo>
                    <a:pt x="60" y="32"/>
                    <a:pt x="58" y="40"/>
                    <a:pt x="60" y="47"/>
                  </a:cubicBezTo>
                  <a:close/>
                </a:path>
              </a:pathLst>
            </a:custGeom>
            <a:solidFill>
              <a:srgbClr val="CC5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5" name="Freeform 312">
              <a:extLst>
                <a:ext uri="{FF2B5EF4-FFF2-40B4-BE49-F238E27FC236}">
                  <a16:creationId xmlns:a16="http://schemas.microsoft.com/office/drawing/2014/main" id="{4E9A97F6-E0E1-4FC8-8ABC-1EB4CB30F7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175" y="3629026"/>
              <a:ext cx="271463" cy="492125"/>
            </a:xfrm>
            <a:custGeom>
              <a:avLst/>
              <a:gdLst>
                <a:gd name="T0" fmla="*/ 68 w 72"/>
                <a:gd name="T1" fmla="*/ 0 h 130"/>
                <a:gd name="T2" fmla="*/ 49 w 72"/>
                <a:gd name="T3" fmla="*/ 10 h 130"/>
                <a:gd name="T4" fmla="*/ 35 w 72"/>
                <a:gd name="T5" fmla="*/ 21 h 130"/>
                <a:gd name="T6" fmla="*/ 42 w 72"/>
                <a:gd name="T7" fmla="*/ 42 h 130"/>
                <a:gd name="T8" fmla="*/ 48 w 72"/>
                <a:gd name="T9" fmla="*/ 39 h 130"/>
                <a:gd name="T10" fmla="*/ 70 w 72"/>
                <a:gd name="T11" fmla="*/ 20 h 130"/>
                <a:gd name="T12" fmla="*/ 64 w 72"/>
                <a:gd name="T13" fmla="*/ 32 h 130"/>
                <a:gd name="T14" fmla="*/ 30 w 72"/>
                <a:gd name="T15" fmla="*/ 74 h 130"/>
                <a:gd name="T16" fmla="*/ 28 w 72"/>
                <a:gd name="T17" fmla="*/ 93 h 130"/>
                <a:gd name="T18" fmla="*/ 30 w 72"/>
                <a:gd name="T19" fmla="*/ 110 h 130"/>
                <a:gd name="T20" fmla="*/ 18 w 72"/>
                <a:gd name="T21" fmla="*/ 130 h 130"/>
                <a:gd name="T22" fmla="*/ 8 w 72"/>
                <a:gd name="T23" fmla="*/ 97 h 130"/>
                <a:gd name="T24" fmla="*/ 19 w 72"/>
                <a:gd name="T25" fmla="*/ 20 h 130"/>
                <a:gd name="T26" fmla="*/ 33 w 72"/>
                <a:gd name="T27" fmla="*/ 11 h 130"/>
                <a:gd name="T28" fmla="*/ 68 w 72"/>
                <a:gd name="T29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2" h="130">
                  <a:moveTo>
                    <a:pt x="68" y="0"/>
                  </a:moveTo>
                  <a:cubicBezTo>
                    <a:pt x="63" y="6"/>
                    <a:pt x="57" y="10"/>
                    <a:pt x="49" y="10"/>
                  </a:cubicBezTo>
                  <a:cubicBezTo>
                    <a:pt x="42" y="11"/>
                    <a:pt x="37" y="14"/>
                    <a:pt x="35" y="21"/>
                  </a:cubicBezTo>
                  <a:cubicBezTo>
                    <a:pt x="33" y="29"/>
                    <a:pt x="38" y="36"/>
                    <a:pt x="42" y="42"/>
                  </a:cubicBezTo>
                  <a:cubicBezTo>
                    <a:pt x="45" y="46"/>
                    <a:pt x="46" y="41"/>
                    <a:pt x="48" y="39"/>
                  </a:cubicBezTo>
                  <a:cubicBezTo>
                    <a:pt x="55" y="32"/>
                    <a:pt x="60" y="23"/>
                    <a:pt x="70" y="20"/>
                  </a:cubicBezTo>
                  <a:cubicBezTo>
                    <a:pt x="72" y="26"/>
                    <a:pt x="67" y="29"/>
                    <a:pt x="64" y="32"/>
                  </a:cubicBezTo>
                  <a:cubicBezTo>
                    <a:pt x="52" y="46"/>
                    <a:pt x="41" y="60"/>
                    <a:pt x="30" y="74"/>
                  </a:cubicBezTo>
                  <a:cubicBezTo>
                    <a:pt x="26" y="80"/>
                    <a:pt x="29" y="87"/>
                    <a:pt x="28" y="93"/>
                  </a:cubicBezTo>
                  <a:cubicBezTo>
                    <a:pt x="26" y="99"/>
                    <a:pt x="31" y="104"/>
                    <a:pt x="30" y="110"/>
                  </a:cubicBezTo>
                  <a:cubicBezTo>
                    <a:pt x="33" y="121"/>
                    <a:pt x="23" y="124"/>
                    <a:pt x="18" y="130"/>
                  </a:cubicBezTo>
                  <a:cubicBezTo>
                    <a:pt x="9" y="121"/>
                    <a:pt x="11" y="108"/>
                    <a:pt x="8" y="97"/>
                  </a:cubicBezTo>
                  <a:cubicBezTo>
                    <a:pt x="0" y="70"/>
                    <a:pt x="12" y="45"/>
                    <a:pt x="19" y="20"/>
                  </a:cubicBezTo>
                  <a:cubicBezTo>
                    <a:pt x="21" y="14"/>
                    <a:pt x="28" y="12"/>
                    <a:pt x="33" y="11"/>
                  </a:cubicBezTo>
                  <a:cubicBezTo>
                    <a:pt x="45" y="8"/>
                    <a:pt x="57" y="5"/>
                    <a:pt x="68" y="0"/>
                  </a:cubicBezTo>
                  <a:close/>
                </a:path>
              </a:pathLst>
            </a:custGeom>
            <a:solidFill>
              <a:srgbClr val="F2AD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6" name="Freeform 313">
              <a:extLst>
                <a:ext uri="{FF2B5EF4-FFF2-40B4-BE49-F238E27FC236}">
                  <a16:creationId xmlns:a16="http://schemas.microsoft.com/office/drawing/2014/main" id="{A4F9DC3C-2FDC-4D67-9EBE-BA90562484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7375" y="3376613"/>
              <a:ext cx="354013" cy="279400"/>
            </a:xfrm>
            <a:custGeom>
              <a:avLst/>
              <a:gdLst>
                <a:gd name="T0" fmla="*/ 82 w 94"/>
                <a:gd name="T1" fmla="*/ 30 h 74"/>
                <a:gd name="T2" fmla="*/ 80 w 94"/>
                <a:gd name="T3" fmla="*/ 31 h 74"/>
                <a:gd name="T4" fmla="*/ 53 w 94"/>
                <a:gd name="T5" fmla="*/ 57 h 74"/>
                <a:gd name="T6" fmla="*/ 5 w 94"/>
                <a:gd name="T7" fmla="*/ 72 h 74"/>
                <a:gd name="T8" fmla="*/ 32 w 94"/>
                <a:gd name="T9" fmla="*/ 51 h 74"/>
                <a:gd name="T10" fmla="*/ 41 w 94"/>
                <a:gd name="T11" fmla="*/ 43 h 74"/>
                <a:gd name="T12" fmla="*/ 33 w 94"/>
                <a:gd name="T13" fmla="*/ 50 h 74"/>
                <a:gd name="T14" fmla="*/ 5 w 94"/>
                <a:gd name="T15" fmla="*/ 68 h 74"/>
                <a:gd name="T16" fmla="*/ 2 w 94"/>
                <a:gd name="T17" fmla="*/ 65 h 74"/>
                <a:gd name="T18" fmla="*/ 5 w 94"/>
                <a:gd name="T19" fmla="*/ 57 h 74"/>
                <a:gd name="T20" fmla="*/ 9 w 94"/>
                <a:gd name="T21" fmla="*/ 51 h 74"/>
                <a:gd name="T22" fmla="*/ 43 w 94"/>
                <a:gd name="T23" fmla="*/ 20 h 74"/>
                <a:gd name="T24" fmla="*/ 58 w 94"/>
                <a:gd name="T25" fmla="*/ 15 h 74"/>
                <a:gd name="T26" fmla="*/ 77 w 94"/>
                <a:gd name="T27" fmla="*/ 10 h 74"/>
                <a:gd name="T28" fmla="*/ 94 w 94"/>
                <a:gd name="T29" fmla="*/ 7 h 74"/>
                <a:gd name="T30" fmla="*/ 83 w 94"/>
                <a:gd name="T31" fmla="*/ 30 h 74"/>
                <a:gd name="T32" fmla="*/ 82 w 94"/>
                <a:gd name="T33" fmla="*/ 3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4" h="74">
                  <a:moveTo>
                    <a:pt x="82" y="30"/>
                  </a:moveTo>
                  <a:cubicBezTo>
                    <a:pt x="82" y="30"/>
                    <a:pt x="81" y="31"/>
                    <a:pt x="80" y="31"/>
                  </a:cubicBezTo>
                  <a:cubicBezTo>
                    <a:pt x="71" y="40"/>
                    <a:pt x="63" y="50"/>
                    <a:pt x="53" y="57"/>
                  </a:cubicBezTo>
                  <a:cubicBezTo>
                    <a:pt x="39" y="68"/>
                    <a:pt x="23" y="74"/>
                    <a:pt x="5" y="72"/>
                  </a:cubicBezTo>
                  <a:cubicBezTo>
                    <a:pt x="12" y="62"/>
                    <a:pt x="22" y="57"/>
                    <a:pt x="32" y="51"/>
                  </a:cubicBezTo>
                  <a:cubicBezTo>
                    <a:pt x="36" y="49"/>
                    <a:pt x="38" y="46"/>
                    <a:pt x="41" y="43"/>
                  </a:cubicBezTo>
                  <a:cubicBezTo>
                    <a:pt x="39" y="45"/>
                    <a:pt x="36" y="48"/>
                    <a:pt x="33" y="50"/>
                  </a:cubicBezTo>
                  <a:cubicBezTo>
                    <a:pt x="22" y="54"/>
                    <a:pt x="15" y="64"/>
                    <a:pt x="5" y="68"/>
                  </a:cubicBezTo>
                  <a:cubicBezTo>
                    <a:pt x="2" y="69"/>
                    <a:pt x="0" y="69"/>
                    <a:pt x="2" y="65"/>
                  </a:cubicBezTo>
                  <a:cubicBezTo>
                    <a:pt x="3" y="62"/>
                    <a:pt x="4" y="60"/>
                    <a:pt x="5" y="57"/>
                  </a:cubicBezTo>
                  <a:cubicBezTo>
                    <a:pt x="6" y="55"/>
                    <a:pt x="7" y="52"/>
                    <a:pt x="9" y="51"/>
                  </a:cubicBezTo>
                  <a:cubicBezTo>
                    <a:pt x="23" y="43"/>
                    <a:pt x="30" y="29"/>
                    <a:pt x="43" y="20"/>
                  </a:cubicBezTo>
                  <a:cubicBezTo>
                    <a:pt x="48" y="18"/>
                    <a:pt x="51" y="12"/>
                    <a:pt x="58" y="15"/>
                  </a:cubicBezTo>
                  <a:cubicBezTo>
                    <a:pt x="64" y="10"/>
                    <a:pt x="71" y="11"/>
                    <a:pt x="77" y="10"/>
                  </a:cubicBezTo>
                  <a:cubicBezTo>
                    <a:pt x="83" y="8"/>
                    <a:pt x="87" y="0"/>
                    <a:pt x="94" y="7"/>
                  </a:cubicBezTo>
                  <a:cubicBezTo>
                    <a:pt x="92" y="15"/>
                    <a:pt x="87" y="22"/>
                    <a:pt x="83" y="30"/>
                  </a:cubicBezTo>
                  <a:lnTo>
                    <a:pt x="82" y="30"/>
                  </a:lnTo>
                  <a:close/>
                </a:path>
              </a:pathLst>
            </a:custGeom>
            <a:solidFill>
              <a:srgbClr val="EFA6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7" name="Freeform 314">
              <a:extLst>
                <a:ext uri="{FF2B5EF4-FFF2-40B4-BE49-F238E27FC236}">
                  <a16:creationId xmlns:a16="http://schemas.microsoft.com/office/drawing/2014/main" id="{04CFDE59-4E06-4797-8204-244531D1A4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6100" y="3368676"/>
              <a:ext cx="285750" cy="257175"/>
            </a:xfrm>
            <a:custGeom>
              <a:avLst/>
              <a:gdLst>
                <a:gd name="T0" fmla="*/ 69 w 76"/>
                <a:gd name="T1" fmla="*/ 17 h 68"/>
                <a:gd name="T2" fmla="*/ 56 w 76"/>
                <a:gd name="T3" fmla="*/ 24 h 68"/>
                <a:gd name="T4" fmla="*/ 42 w 76"/>
                <a:gd name="T5" fmla="*/ 35 h 68"/>
                <a:gd name="T6" fmla="*/ 14 w 76"/>
                <a:gd name="T7" fmla="*/ 57 h 68"/>
                <a:gd name="T8" fmla="*/ 7 w 76"/>
                <a:gd name="T9" fmla="*/ 68 h 68"/>
                <a:gd name="T10" fmla="*/ 5 w 76"/>
                <a:gd name="T11" fmla="*/ 51 h 68"/>
                <a:gd name="T12" fmla="*/ 32 w 76"/>
                <a:gd name="T13" fmla="*/ 3 h 68"/>
                <a:gd name="T14" fmla="*/ 43 w 76"/>
                <a:gd name="T15" fmla="*/ 3 h 68"/>
                <a:gd name="T16" fmla="*/ 67 w 76"/>
                <a:gd name="T17" fmla="*/ 9 h 68"/>
                <a:gd name="T18" fmla="*/ 69 w 76"/>
                <a:gd name="T19" fmla="*/ 17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" h="68">
                  <a:moveTo>
                    <a:pt x="69" y="17"/>
                  </a:moveTo>
                  <a:cubicBezTo>
                    <a:pt x="64" y="18"/>
                    <a:pt x="61" y="22"/>
                    <a:pt x="56" y="24"/>
                  </a:cubicBezTo>
                  <a:cubicBezTo>
                    <a:pt x="49" y="24"/>
                    <a:pt x="46" y="31"/>
                    <a:pt x="42" y="35"/>
                  </a:cubicBezTo>
                  <a:cubicBezTo>
                    <a:pt x="34" y="45"/>
                    <a:pt x="24" y="51"/>
                    <a:pt x="14" y="57"/>
                  </a:cubicBezTo>
                  <a:cubicBezTo>
                    <a:pt x="12" y="60"/>
                    <a:pt x="10" y="63"/>
                    <a:pt x="7" y="68"/>
                  </a:cubicBezTo>
                  <a:cubicBezTo>
                    <a:pt x="6" y="61"/>
                    <a:pt x="6" y="56"/>
                    <a:pt x="5" y="51"/>
                  </a:cubicBezTo>
                  <a:cubicBezTo>
                    <a:pt x="0" y="27"/>
                    <a:pt x="15" y="14"/>
                    <a:pt x="32" y="3"/>
                  </a:cubicBezTo>
                  <a:cubicBezTo>
                    <a:pt x="36" y="0"/>
                    <a:pt x="40" y="2"/>
                    <a:pt x="43" y="3"/>
                  </a:cubicBezTo>
                  <a:cubicBezTo>
                    <a:pt x="50" y="7"/>
                    <a:pt x="58" y="9"/>
                    <a:pt x="67" y="9"/>
                  </a:cubicBezTo>
                  <a:cubicBezTo>
                    <a:pt x="76" y="9"/>
                    <a:pt x="71" y="14"/>
                    <a:pt x="69" y="17"/>
                  </a:cubicBezTo>
                  <a:close/>
                </a:path>
              </a:pathLst>
            </a:custGeom>
            <a:solidFill>
              <a:srgbClr val="EFA3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8" name="Freeform 315">
              <a:extLst>
                <a:ext uri="{FF2B5EF4-FFF2-40B4-BE49-F238E27FC236}">
                  <a16:creationId xmlns:a16="http://schemas.microsoft.com/office/drawing/2014/main" id="{08A9B24A-0AAD-4890-9D1B-6802447B7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4613" y="4170363"/>
              <a:ext cx="301625" cy="131763"/>
            </a:xfrm>
            <a:custGeom>
              <a:avLst/>
              <a:gdLst>
                <a:gd name="T0" fmla="*/ 10 w 80"/>
                <a:gd name="T1" fmla="*/ 9 h 35"/>
                <a:gd name="T2" fmla="*/ 21 w 80"/>
                <a:gd name="T3" fmla="*/ 7 h 35"/>
                <a:gd name="T4" fmla="*/ 47 w 80"/>
                <a:gd name="T5" fmla="*/ 3 h 35"/>
                <a:gd name="T6" fmla="*/ 78 w 80"/>
                <a:gd name="T7" fmla="*/ 14 h 35"/>
                <a:gd name="T8" fmla="*/ 61 w 80"/>
                <a:gd name="T9" fmla="*/ 16 h 35"/>
                <a:gd name="T10" fmla="*/ 45 w 80"/>
                <a:gd name="T11" fmla="*/ 15 h 35"/>
                <a:gd name="T12" fmla="*/ 80 w 80"/>
                <a:gd name="T13" fmla="*/ 19 h 35"/>
                <a:gd name="T14" fmla="*/ 44 w 80"/>
                <a:gd name="T15" fmla="*/ 34 h 35"/>
                <a:gd name="T16" fmla="*/ 3 w 80"/>
                <a:gd name="T17" fmla="*/ 16 h 35"/>
                <a:gd name="T18" fmla="*/ 1 w 80"/>
                <a:gd name="T19" fmla="*/ 11 h 35"/>
                <a:gd name="T20" fmla="*/ 10 w 80"/>
                <a:gd name="T21" fmla="*/ 9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0" h="35">
                  <a:moveTo>
                    <a:pt x="10" y="9"/>
                  </a:moveTo>
                  <a:cubicBezTo>
                    <a:pt x="13" y="7"/>
                    <a:pt x="17" y="7"/>
                    <a:pt x="21" y="7"/>
                  </a:cubicBezTo>
                  <a:cubicBezTo>
                    <a:pt x="30" y="7"/>
                    <a:pt x="38" y="5"/>
                    <a:pt x="47" y="3"/>
                  </a:cubicBezTo>
                  <a:cubicBezTo>
                    <a:pt x="60" y="0"/>
                    <a:pt x="73" y="4"/>
                    <a:pt x="78" y="14"/>
                  </a:cubicBezTo>
                  <a:cubicBezTo>
                    <a:pt x="73" y="15"/>
                    <a:pt x="67" y="17"/>
                    <a:pt x="61" y="16"/>
                  </a:cubicBezTo>
                  <a:cubicBezTo>
                    <a:pt x="56" y="16"/>
                    <a:pt x="51" y="12"/>
                    <a:pt x="45" y="15"/>
                  </a:cubicBezTo>
                  <a:cubicBezTo>
                    <a:pt x="56" y="22"/>
                    <a:pt x="67" y="20"/>
                    <a:pt x="80" y="19"/>
                  </a:cubicBezTo>
                  <a:cubicBezTo>
                    <a:pt x="69" y="31"/>
                    <a:pt x="58" y="35"/>
                    <a:pt x="44" y="34"/>
                  </a:cubicBezTo>
                  <a:cubicBezTo>
                    <a:pt x="29" y="33"/>
                    <a:pt x="17" y="22"/>
                    <a:pt x="3" y="16"/>
                  </a:cubicBezTo>
                  <a:cubicBezTo>
                    <a:pt x="1" y="15"/>
                    <a:pt x="0" y="13"/>
                    <a:pt x="1" y="11"/>
                  </a:cubicBezTo>
                  <a:cubicBezTo>
                    <a:pt x="3" y="7"/>
                    <a:pt x="7" y="10"/>
                    <a:pt x="10" y="9"/>
                  </a:cubicBezTo>
                  <a:close/>
                </a:path>
              </a:pathLst>
            </a:custGeom>
            <a:solidFill>
              <a:srgbClr val="CE87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49" name="Freeform 316">
              <a:extLst>
                <a:ext uri="{FF2B5EF4-FFF2-40B4-BE49-F238E27FC236}">
                  <a16:creationId xmlns:a16="http://schemas.microsoft.com/office/drawing/2014/main" id="{5ABB55BC-1B3C-43DD-9994-87D56188B9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3688" y="2963863"/>
              <a:ext cx="225425" cy="257175"/>
            </a:xfrm>
            <a:custGeom>
              <a:avLst/>
              <a:gdLst>
                <a:gd name="T0" fmla="*/ 60 w 60"/>
                <a:gd name="T1" fmla="*/ 60 h 68"/>
                <a:gd name="T2" fmla="*/ 51 w 60"/>
                <a:gd name="T3" fmla="*/ 56 h 68"/>
                <a:gd name="T4" fmla="*/ 38 w 60"/>
                <a:gd name="T5" fmla="*/ 37 h 68"/>
                <a:gd name="T6" fmla="*/ 50 w 60"/>
                <a:gd name="T7" fmla="*/ 57 h 68"/>
                <a:gd name="T8" fmla="*/ 56 w 60"/>
                <a:gd name="T9" fmla="*/ 67 h 68"/>
                <a:gd name="T10" fmla="*/ 43 w 60"/>
                <a:gd name="T11" fmla="*/ 64 h 68"/>
                <a:gd name="T12" fmla="*/ 37 w 60"/>
                <a:gd name="T13" fmla="*/ 55 h 68"/>
                <a:gd name="T14" fmla="*/ 23 w 60"/>
                <a:gd name="T15" fmla="*/ 39 h 68"/>
                <a:gd name="T16" fmla="*/ 2 w 60"/>
                <a:gd name="T17" fmla="*/ 8 h 68"/>
                <a:gd name="T18" fmla="*/ 8 w 60"/>
                <a:gd name="T19" fmla="*/ 0 h 68"/>
                <a:gd name="T20" fmla="*/ 31 w 60"/>
                <a:gd name="T21" fmla="*/ 12 h 68"/>
                <a:gd name="T22" fmla="*/ 35 w 60"/>
                <a:gd name="T23" fmla="*/ 16 h 68"/>
                <a:gd name="T24" fmla="*/ 60 w 60"/>
                <a:gd name="T25" fmla="*/ 6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0" h="68">
                  <a:moveTo>
                    <a:pt x="60" y="60"/>
                  </a:moveTo>
                  <a:cubicBezTo>
                    <a:pt x="54" y="66"/>
                    <a:pt x="55" y="56"/>
                    <a:pt x="51" y="56"/>
                  </a:cubicBezTo>
                  <a:cubicBezTo>
                    <a:pt x="46" y="50"/>
                    <a:pt x="43" y="42"/>
                    <a:pt x="38" y="37"/>
                  </a:cubicBezTo>
                  <a:cubicBezTo>
                    <a:pt x="42" y="43"/>
                    <a:pt x="48" y="49"/>
                    <a:pt x="50" y="57"/>
                  </a:cubicBezTo>
                  <a:cubicBezTo>
                    <a:pt x="52" y="60"/>
                    <a:pt x="54" y="63"/>
                    <a:pt x="56" y="67"/>
                  </a:cubicBezTo>
                  <a:cubicBezTo>
                    <a:pt x="51" y="68"/>
                    <a:pt x="47" y="65"/>
                    <a:pt x="43" y="64"/>
                  </a:cubicBezTo>
                  <a:cubicBezTo>
                    <a:pt x="40" y="62"/>
                    <a:pt x="38" y="59"/>
                    <a:pt x="37" y="55"/>
                  </a:cubicBezTo>
                  <a:cubicBezTo>
                    <a:pt x="35" y="47"/>
                    <a:pt x="29" y="42"/>
                    <a:pt x="23" y="39"/>
                  </a:cubicBezTo>
                  <a:cubicBezTo>
                    <a:pt x="10" y="32"/>
                    <a:pt x="6" y="20"/>
                    <a:pt x="2" y="8"/>
                  </a:cubicBezTo>
                  <a:cubicBezTo>
                    <a:pt x="0" y="2"/>
                    <a:pt x="1" y="0"/>
                    <a:pt x="8" y="0"/>
                  </a:cubicBezTo>
                  <a:cubicBezTo>
                    <a:pt x="18" y="0"/>
                    <a:pt x="26" y="3"/>
                    <a:pt x="31" y="12"/>
                  </a:cubicBezTo>
                  <a:cubicBezTo>
                    <a:pt x="32" y="13"/>
                    <a:pt x="33" y="15"/>
                    <a:pt x="35" y="16"/>
                  </a:cubicBezTo>
                  <a:cubicBezTo>
                    <a:pt x="51" y="26"/>
                    <a:pt x="54" y="44"/>
                    <a:pt x="60" y="60"/>
                  </a:cubicBezTo>
                  <a:close/>
                </a:path>
              </a:pathLst>
            </a:custGeom>
            <a:solidFill>
              <a:srgbClr val="8D97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0" name="Freeform 317">
              <a:extLst>
                <a:ext uri="{FF2B5EF4-FFF2-40B4-BE49-F238E27FC236}">
                  <a16:creationId xmlns:a16="http://schemas.microsoft.com/office/drawing/2014/main" id="{02912D57-B596-47CE-8A65-E2C6E3120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8488" y="3716338"/>
              <a:ext cx="200025" cy="317500"/>
            </a:xfrm>
            <a:custGeom>
              <a:avLst/>
              <a:gdLst>
                <a:gd name="T0" fmla="*/ 2 w 53"/>
                <a:gd name="T1" fmla="*/ 71 h 84"/>
                <a:gd name="T2" fmla="*/ 5 w 53"/>
                <a:gd name="T3" fmla="*/ 51 h 84"/>
                <a:gd name="T4" fmla="*/ 43 w 53"/>
                <a:gd name="T5" fmla="*/ 6 h 84"/>
                <a:gd name="T6" fmla="*/ 50 w 53"/>
                <a:gd name="T7" fmla="*/ 3 h 84"/>
                <a:gd name="T8" fmla="*/ 51 w 53"/>
                <a:gd name="T9" fmla="*/ 10 h 84"/>
                <a:gd name="T10" fmla="*/ 40 w 53"/>
                <a:gd name="T11" fmla="*/ 40 h 84"/>
                <a:gd name="T12" fmla="*/ 30 w 53"/>
                <a:gd name="T13" fmla="*/ 78 h 84"/>
                <a:gd name="T14" fmla="*/ 32 w 53"/>
                <a:gd name="T15" fmla="*/ 41 h 84"/>
                <a:gd name="T16" fmla="*/ 17 w 53"/>
                <a:gd name="T17" fmla="*/ 48 h 84"/>
                <a:gd name="T18" fmla="*/ 10 w 53"/>
                <a:gd name="T19" fmla="*/ 67 h 84"/>
                <a:gd name="T20" fmla="*/ 12 w 53"/>
                <a:gd name="T21" fmla="*/ 84 h 84"/>
                <a:gd name="T22" fmla="*/ 2 w 53"/>
                <a:gd name="T23" fmla="*/ 71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84">
                  <a:moveTo>
                    <a:pt x="2" y="71"/>
                  </a:moveTo>
                  <a:cubicBezTo>
                    <a:pt x="3" y="64"/>
                    <a:pt x="0" y="57"/>
                    <a:pt x="5" y="51"/>
                  </a:cubicBezTo>
                  <a:cubicBezTo>
                    <a:pt x="17" y="36"/>
                    <a:pt x="30" y="20"/>
                    <a:pt x="43" y="6"/>
                  </a:cubicBezTo>
                  <a:cubicBezTo>
                    <a:pt x="44" y="4"/>
                    <a:pt x="46" y="0"/>
                    <a:pt x="50" y="3"/>
                  </a:cubicBezTo>
                  <a:cubicBezTo>
                    <a:pt x="52" y="4"/>
                    <a:pt x="53" y="8"/>
                    <a:pt x="51" y="10"/>
                  </a:cubicBezTo>
                  <a:cubicBezTo>
                    <a:pt x="47" y="20"/>
                    <a:pt x="50" y="32"/>
                    <a:pt x="40" y="40"/>
                  </a:cubicBezTo>
                  <a:cubicBezTo>
                    <a:pt x="29" y="49"/>
                    <a:pt x="34" y="64"/>
                    <a:pt x="30" y="78"/>
                  </a:cubicBezTo>
                  <a:cubicBezTo>
                    <a:pt x="21" y="63"/>
                    <a:pt x="28" y="52"/>
                    <a:pt x="32" y="41"/>
                  </a:cubicBezTo>
                  <a:cubicBezTo>
                    <a:pt x="28" y="45"/>
                    <a:pt x="25" y="48"/>
                    <a:pt x="17" y="48"/>
                  </a:cubicBezTo>
                  <a:cubicBezTo>
                    <a:pt x="9" y="46"/>
                    <a:pt x="2" y="61"/>
                    <a:pt x="10" y="67"/>
                  </a:cubicBezTo>
                  <a:cubicBezTo>
                    <a:pt x="19" y="73"/>
                    <a:pt x="13" y="78"/>
                    <a:pt x="12" y="84"/>
                  </a:cubicBezTo>
                  <a:cubicBezTo>
                    <a:pt x="4" y="84"/>
                    <a:pt x="3" y="77"/>
                    <a:pt x="2" y="71"/>
                  </a:cubicBezTo>
                  <a:close/>
                </a:path>
              </a:pathLst>
            </a:custGeom>
            <a:solidFill>
              <a:srgbClr val="DFA9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1" name="Freeform 318">
              <a:extLst>
                <a:ext uri="{FF2B5EF4-FFF2-40B4-BE49-F238E27FC236}">
                  <a16:creationId xmlns:a16="http://schemas.microsoft.com/office/drawing/2014/main" id="{4853569C-E5F6-42BB-8DA4-C0878AEF31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963" y="3743326"/>
              <a:ext cx="211138" cy="166688"/>
            </a:xfrm>
            <a:custGeom>
              <a:avLst/>
              <a:gdLst>
                <a:gd name="T0" fmla="*/ 43 w 56"/>
                <a:gd name="T1" fmla="*/ 44 h 44"/>
                <a:gd name="T2" fmla="*/ 0 w 56"/>
                <a:gd name="T3" fmla="*/ 20 h 44"/>
                <a:gd name="T4" fmla="*/ 11 w 56"/>
                <a:gd name="T5" fmla="*/ 12 h 44"/>
                <a:gd name="T6" fmla="*/ 48 w 56"/>
                <a:gd name="T7" fmla="*/ 0 h 44"/>
                <a:gd name="T8" fmla="*/ 54 w 56"/>
                <a:gd name="T9" fmla="*/ 7 h 44"/>
                <a:gd name="T10" fmla="*/ 47 w 56"/>
                <a:gd name="T11" fmla="*/ 32 h 44"/>
                <a:gd name="T12" fmla="*/ 43 w 56"/>
                <a:gd name="T13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44">
                  <a:moveTo>
                    <a:pt x="43" y="44"/>
                  </a:moveTo>
                  <a:cubicBezTo>
                    <a:pt x="32" y="30"/>
                    <a:pt x="17" y="23"/>
                    <a:pt x="0" y="20"/>
                  </a:cubicBezTo>
                  <a:cubicBezTo>
                    <a:pt x="0" y="13"/>
                    <a:pt x="8" y="15"/>
                    <a:pt x="11" y="12"/>
                  </a:cubicBezTo>
                  <a:cubicBezTo>
                    <a:pt x="24" y="10"/>
                    <a:pt x="34" y="0"/>
                    <a:pt x="48" y="0"/>
                  </a:cubicBezTo>
                  <a:cubicBezTo>
                    <a:pt x="52" y="0"/>
                    <a:pt x="56" y="0"/>
                    <a:pt x="54" y="7"/>
                  </a:cubicBezTo>
                  <a:cubicBezTo>
                    <a:pt x="51" y="15"/>
                    <a:pt x="49" y="24"/>
                    <a:pt x="47" y="32"/>
                  </a:cubicBezTo>
                  <a:cubicBezTo>
                    <a:pt x="44" y="36"/>
                    <a:pt x="50" y="42"/>
                    <a:pt x="43" y="44"/>
                  </a:cubicBezTo>
                  <a:close/>
                </a:path>
              </a:pathLst>
            </a:custGeom>
            <a:solidFill>
              <a:srgbClr val="F1A5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2" name="Freeform 319">
              <a:extLst>
                <a:ext uri="{FF2B5EF4-FFF2-40B4-BE49-F238E27FC236}">
                  <a16:creationId xmlns:a16="http://schemas.microsoft.com/office/drawing/2014/main" id="{B99A1D07-6E5F-4719-83B3-4877A8BC19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275" y="3179763"/>
              <a:ext cx="120650" cy="234950"/>
            </a:xfrm>
            <a:custGeom>
              <a:avLst/>
              <a:gdLst>
                <a:gd name="T0" fmla="*/ 0 w 32"/>
                <a:gd name="T1" fmla="*/ 17 h 62"/>
                <a:gd name="T2" fmla="*/ 27 w 32"/>
                <a:gd name="T3" fmla="*/ 0 h 62"/>
                <a:gd name="T4" fmla="*/ 32 w 32"/>
                <a:gd name="T5" fmla="*/ 28 h 62"/>
                <a:gd name="T6" fmla="*/ 18 w 32"/>
                <a:gd name="T7" fmla="*/ 29 h 62"/>
                <a:gd name="T8" fmla="*/ 23 w 32"/>
                <a:gd name="T9" fmla="*/ 44 h 62"/>
                <a:gd name="T10" fmla="*/ 22 w 32"/>
                <a:gd name="T11" fmla="*/ 54 h 62"/>
                <a:gd name="T12" fmla="*/ 8 w 32"/>
                <a:gd name="T13" fmla="*/ 62 h 62"/>
                <a:gd name="T14" fmla="*/ 0 w 32"/>
                <a:gd name="T15" fmla="*/ 1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62">
                  <a:moveTo>
                    <a:pt x="0" y="17"/>
                  </a:moveTo>
                  <a:cubicBezTo>
                    <a:pt x="9" y="11"/>
                    <a:pt x="18" y="5"/>
                    <a:pt x="27" y="0"/>
                  </a:cubicBezTo>
                  <a:cubicBezTo>
                    <a:pt x="27" y="9"/>
                    <a:pt x="30" y="18"/>
                    <a:pt x="32" y="28"/>
                  </a:cubicBezTo>
                  <a:cubicBezTo>
                    <a:pt x="27" y="29"/>
                    <a:pt x="22" y="24"/>
                    <a:pt x="18" y="29"/>
                  </a:cubicBezTo>
                  <a:cubicBezTo>
                    <a:pt x="15" y="35"/>
                    <a:pt x="19" y="40"/>
                    <a:pt x="23" y="44"/>
                  </a:cubicBezTo>
                  <a:cubicBezTo>
                    <a:pt x="27" y="47"/>
                    <a:pt x="26" y="50"/>
                    <a:pt x="22" y="54"/>
                  </a:cubicBezTo>
                  <a:cubicBezTo>
                    <a:pt x="18" y="57"/>
                    <a:pt x="15" y="61"/>
                    <a:pt x="8" y="62"/>
                  </a:cubicBezTo>
                  <a:cubicBezTo>
                    <a:pt x="8" y="47"/>
                    <a:pt x="10" y="31"/>
                    <a:pt x="0" y="17"/>
                  </a:cubicBezTo>
                  <a:close/>
                </a:path>
              </a:pathLst>
            </a:custGeom>
            <a:solidFill>
              <a:srgbClr val="7E6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3" name="Freeform 320">
              <a:extLst>
                <a:ext uri="{FF2B5EF4-FFF2-40B4-BE49-F238E27FC236}">
                  <a16:creationId xmlns:a16="http://schemas.microsoft.com/office/drawing/2014/main" id="{09C9FF59-9F41-4123-BBDD-24291E9CB6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075" y="4064001"/>
              <a:ext cx="195263" cy="215900"/>
            </a:xfrm>
            <a:custGeom>
              <a:avLst/>
              <a:gdLst>
                <a:gd name="T0" fmla="*/ 5 w 52"/>
                <a:gd name="T1" fmla="*/ 0 h 57"/>
                <a:gd name="T2" fmla="*/ 48 w 52"/>
                <a:gd name="T3" fmla="*/ 21 h 57"/>
                <a:gd name="T4" fmla="*/ 42 w 52"/>
                <a:gd name="T5" fmla="*/ 57 h 57"/>
                <a:gd name="T6" fmla="*/ 27 w 52"/>
                <a:gd name="T7" fmla="*/ 35 h 57"/>
                <a:gd name="T8" fmla="*/ 4 w 52"/>
                <a:gd name="T9" fmla="*/ 15 h 57"/>
                <a:gd name="T10" fmla="*/ 5 w 52"/>
                <a:gd name="T11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57">
                  <a:moveTo>
                    <a:pt x="5" y="0"/>
                  </a:moveTo>
                  <a:cubicBezTo>
                    <a:pt x="18" y="10"/>
                    <a:pt x="32" y="18"/>
                    <a:pt x="48" y="21"/>
                  </a:cubicBezTo>
                  <a:cubicBezTo>
                    <a:pt x="52" y="33"/>
                    <a:pt x="48" y="44"/>
                    <a:pt x="42" y="57"/>
                  </a:cubicBezTo>
                  <a:cubicBezTo>
                    <a:pt x="39" y="46"/>
                    <a:pt x="35" y="39"/>
                    <a:pt x="27" y="35"/>
                  </a:cubicBezTo>
                  <a:cubicBezTo>
                    <a:pt x="16" y="31"/>
                    <a:pt x="11" y="22"/>
                    <a:pt x="4" y="15"/>
                  </a:cubicBezTo>
                  <a:cubicBezTo>
                    <a:pt x="0" y="10"/>
                    <a:pt x="0" y="5"/>
                    <a:pt x="5" y="0"/>
                  </a:cubicBezTo>
                  <a:close/>
                </a:path>
              </a:pathLst>
            </a:custGeom>
            <a:solidFill>
              <a:srgbClr val="D080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4" name="Freeform 321">
              <a:extLst>
                <a:ext uri="{FF2B5EF4-FFF2-40B4-BE49-F238E27FC236}">
                  <a16:creationId xmlns:a16="http://schemas.microsoft.com/office/drawing/2014/main" id="{30296470-C510-4241-A663-4FFC6679F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6750" y="2971801"/>
              <a:ext cx="104775" cy="219075"/>
            </a:xfrm>
            <a:custGeom>
              <a:avLst/>
              <a:gdLst>
                <a:gd name="T0" fmla="*/ 14 w 28"/>
                <a:gd name="T1" fmla="*/ 9 h 58"/>
                <a:gd name="T2" fmla="*/ 19 w 28"/>
                <a:gd name="T3" fmla="*/ 5 h 58"/>
                <a:gd name="T4" fmla="*/ 25 w 28"/>
                <a:gd name="T5" fmla="*/ 5 h 58"/>
                <a:gd name="T6" fmla="*/ 27 w 28"/>
                <a:gd name="T7" fmla="*/ 15 h 58"/>
                <a:gd name="T8" fmla="*/ 28 w 28"/>
                <a:gd name="T9" fmla="*/ 46 h 58"/>
                <a:gd name="T10" fmla="*/ 12 w 28"/>
                <a:gd name="T11" fmla="*/ 52 h 58"/>
                <a:gd name="T12" fmla="*/ 12 w 28"/>
                <a:gd name="T13" fmla="*/ 52 h 58"/>
                <a:gd name="T14" fmla="*/ 0 w 28"/>
                <a:gd name="T15" fmla="*/ 52 h 58"/>
                <a:gd name="T16" fmla="*/ 0 w 28"/>
                <a:gd name="T17" fmla="*/ 45 h 58"/>
                <a:gd name="T18" fmla="*/ 14 w 28"/>
                <a:gd name="T19" fmla="*/ 9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58">
                  <a:moveTo>
                    <a:pt x="14" y="9"/>
                  </a:moveTo>
                  <a:cubicBezTo>
                    <a:pt x="16" y="8"/>
                    <a:pt x="17" y="6"/>
                    <a:pt x="19" y="5"/>
                  </a:cubicBezTo>
                  <a:cubicBezTo>
                    <a:pt x="21" y="3"/>
                    <a:pt x="24" y="0"/>
                    <a:pt x="25" y="5"/>
                  </a:cubicBezTo>
                  <a:cubicBezTo>
                    <a:pt x="26" y="8"/>
                    <a:pt x="27" y="12"/>
                    <a:pt x="27" y="15"/>
                  </a:cubicBezTo>
                  <a:cubicBezTo>
                    <a:pt x="26" y="25"/>
                    <a:pt x="28" y="36"/>
                    <a:pt x="28" y="46"/>
                  </a:cubicBezTo>
                  <a:cubicBezTo>
                    <a:pt x="25" y="54"/>
                    <a:pt x="17" y="50"/>
                    <a:pt x="12" y="52"/>
                  </a:cubicBezTo>
                  <a:cubicBezTo>
                    <a:pt x="12" y="52"/>
                    <a:pt x="12" y="52"/>
                    <a:pt x="12" y="52"/>
                  </a:cubicBezTo>
                  <a:cubicBezTo>
                    <a:pt x="8" y="56"/>
                    <a:pt x="4" y="58"/>
                    <a:pt x="0" y="52"/>
                  </a:cubicBezTo>
                  <a:cubicBezTo>
                    <a:pt x="0" y="50"/>
                    <a:pt x="0" y="47"/>
                    <a:pt x="0" y="45"/>
                  </a:cubicBezTo>
                  <a:cubicBezTo>
                    <a:pt x="0" y="31"/>
                    <a:pt x="9" y="21"/>
                    <a:pt x="14" y="9"/>
                  </a:cubicBezTo>
                  <a:close/>
                </a:path>
              </a:pathLst>
            </a:custGeom>
            <a:solidFill>
              <a:srgbClr val="8B95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5" name="Freeform 322">
              <a:extLst>
                <a:ext uri="{FF2B5EF4-FFF2-40B4-BE49-F238E27FC236}">
                  <a16:creationId xmlns:a16="http://schemas.microsoft.com/office/drawing/2014/main" id="{314DBEA6-7144-4A64-BF0F-48EA158A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1363" y="3663951"/>
              <a:ext cx="98425" cy="325438"/>
            </a:xfrm>
            <a:custGeom>
              <a:avLst/>
              <a:gdLst>
                <a:gd name="T0" fmla="*/ 17 w 26"/>
                <a:gd name="T1" fmla="*/ 6 h 86"/>
                <a:gd name="T2" fmla="*/ 22 w 26"/>
                <a:gd name="T3" fmla="*/ 6 h 86"/>
                <a:gd name="T4" fmla="*/ 23 w 26"/>
                <a:gd name="T5" fmla="*/ 38 h 86"/>
                <a:gd name="T6" fmla="*/ 10 w 26"/>
                <a:gd name="T7" fmla="*/ 52 h 86"/>
                <a:gd name="T8" fmla="*/ 22 w 26"/>
                <a:gd name="T9" fmla="*/ 66 h 86"/>
                <a:gd name="T10" fmla="*/ 26 w 26"/>
                <a:gd name="T11" fmla="*/ 80 h 86"/>
                <a:gd name="T12" fmla="*/ 14 w 26"/>
                <a:gd name="T13" fmla="*/ 81 h 86"/>
                <a:gd name="T14" fmla="*/ 0 w 26"/>
                <a:gd name="T15" fmla="*/ 85 h 86"/>
                <a:gd name="T16" fmla="*/ 13 w 26"/>
                <a:gd name="T17" fmla="*/ 70 h 86"/>
                <a:gd name="T18" fmla="*/ 4 w 26"/>
                <a:gd name="T19" fmla="*/ 54 h 86"/>
                <a:gd name="T20" fmla="*/ 17 w 26"/>
                <a:gd name="T21" fmla="*/ 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" h="86">
                  <a:moveTo>
                    <a:pt x="17" y="6"/>
                  </a:moveTo>
                  <a:cubicBezTo>
                    <a:pt x="19" y="0"/>
                    <a:pt x="22" y="2"/>
                    <a:pt x="22" y="6"/>
                  </a:cubicBezTo>
                  <a:cubicBezTo>
                    <a:pt x="23" y="17"/>
                    <a:pt x="25" y="27"/>
                    <a:pt x="23" y="38"/>
                  </a:cubicBezTo>
                  <a:cubicBezTo>
                    <a:pt x="22" y="45"/>
                    <a:pt x="12" y="45"/>
                    <a:pt x="10" y="52"/>
                  </a:cubicBezTo>
                  <a:cubicBezTo>
                    <a:pt x="9" y="61"/>
                    <a:pt x="23" y="57"/>
                    <a:pt x="22" y="66"/>
                  </a:cubicBezTo>
                  <a:cubicBezTo>
                    <a:pt x="21" y="71"/>
                    <a:pt x="25" y="75"/>
                    <a:pt x="26" y="80"/>
                  </a:cubicBezTo>
                  <a:cubicBezTo>
                    <a:pt x="22" y="77"/>
                    <a:pt x="17" y="77"/>
                    <a:pt x="14" y="81"/>
                  </a:cubicBezTo>
                  <a:cubicBezTo>
                    <a:pt x="10" y="86"/>
                    <a:pt x="5" y="86"/>
                    <a:pt x="0" y="85"/>
                  </a:cubicBezTo>
                  <a:cubicBezTo>
                    <a:pt x="3" y="78"/>
                    <a:pt x="12" y="79"/>
                    <a:pt x="13" y="70"/>
                  </a:cubicBezTo>
                  <a:cubicBezTo>
                    <a:pt x="14" y="62"/>
                    <a:pt x="5" y="60"/>
                    <a:pt x="4" y="54"/>
                  </a:cubicBezTo>
                  <a:cubicBezTo>
                    <a:pt x="8" y="38"/>
                    <a:pt x="12" y="22"/>
                    <a:pt x="17" y="6"/>
                  </a:cubicBezTo>
                  <a:close/>
                </a:path>
              </a:pathLst>
            </a:custGeom>
            <a:solidFill>
              <a:srgbClr val="F2AD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6" name="Freeform 323">
              <a:extLst>
                <a:ext uri="{FF2B5EF4-FFF2-40B4-BE49-F238E27FC236}">
                  <a16:creationId xmlns:a16="http://schemas.microsoft.com/office/drawing/2014/main" id="{0B94F66C-6C6C-4D04-BCCE-951A7CF850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6700" y="2952751"/>
              <a:ext cx="263525" cy="261938"/>
            </a:xfrm>
            <a:custGeom>
              <a:avLst/>
              <a:gdLst>
                <a:gd name="T0" fmla="*/ 67 w 70"/>
                <a:gd name="T1" fmla="*/ 63 h 69"/>
                <a:gd name="T2" fmla="*/ 63 w 70"/>
                <a:gd name="T3" fmla="*/ 56 h 69"/>
                <a:gd name="T4" fmla="*/ 34 w 70"/>
                <a:gd name="T5" fmla="*/ 12 h 69"/>
                <a:gd name="T6" fmla="*/ 9 w 70"/>
                <a:gd name="T7" fmla="*/ 5 h 69"/>
                <a:gd name="T8" fmla="*/ 34 w 70"/>
                <a:gd name="T9" fmla="*/ 42 h 69"/>
                <a:gd name="T10" fmla="*/ 50 w 70"/>
                <a:gd name="T11" fmla="*/ 67 h 69"/>
                <a:gd name="T12" fmla="*/ 48 w 70"/>
                <a:gd name="T13" fmla="*/ 69 h 69"/>
                <a:gd name="T14" fmla="*/ 18 w 70"/>
                <a:gd name="T15" fmla="*/ 35 h 69"/>
                <a:gd name="T16" fmla="*/ 0 w 70"/>
                <a:gd name="T17" fmla="*/ 0 h 69"/>
                <a:gd name="T18" fmla="*/ 44 w 70"/>
                <a:gd name="T19" fmla="*/ 18 h 69"/>
                <a:gd name="T20" fmla="*/ 65 w 70"/>
                <a:gd name="T21" fmla="*/ 52 h 69"/>
                <a:gd name="T22" fmla="*/ 70 w 70"/>
                <a:gd name="T23" fmla="*/ 57 h 69"/>
                <a:gd name="T24" fmla="*/ 67 w 70"/>
                <a:gd name="T25" fmla="*/ 63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0" h="69">
                  <a:moveTo>
                    <a:pt x="67" y="63"/>
                  </a:moveTo>
                  <a:cubicBezTo>
                    <a:pt x="66" y="60"/>
                    <a:pt x="63" y="58"/>
                    <a:pt x="63" y="56"/>
                  </a:cubicBezTo>
                  <a:cubicBezTo>
                    <a:pt x="60" y="37"/>
                    <a:pt x="44" y="26"/>
                    <a:pt x="34" y="12"/>
                  </a:cubicBezTo>
                  <a:cubicBezTo>
                    <a:pt x="28" y="4"/>
                    <a:pt x="18" y="5"/>
                    <a:pt x="9" y="5"/>
                  </a:cubicBezTo>
                  <a:cubicBezTo>
                    <a:pt x="13" y="21"/>
                    <a:pt x="18" y="34"/>
                    <a:pt x="34" y="42"/>
                  </a:cubicBezTo>
                  <a:cubicBezTo>
                    <a:pt x="44" y="46"/>
                    <a:pt x="45" y="58"/>
                    <a:pt x="50" y="67"/>
                  </a:cubicBezTo>
                  <a:cubicBezTo>
                    <a:pt x="50" y="68"/>
                    <a:pt x="49" y="68"/>
                    <a:pt x="48" y="69"/>
                  </a:cubicBezTo>
                  <a:cubicBezTo>
                    <a:pt x="40" y="55"/>
                    <a:pt x="31" y="44"/>
                    <a:pt x="18" y="35"/>
                  </a:cubicBezTo>
                  <a:cubicBezTo>
                    <a:pt x="7" y="27"/>
                    <a:pt x="9" y="11"/>
                    <a:pt x="0" y="0"/>
                  </a:cubicBezTo>
                  <a:cubicBezTo>
                    <a:pt x="17" y="2"/>
                    <a:pt x="32" y="2"/>
                    <a:pt x="44" y="18"/>
                  </a:cubicBezTo>
                  <a:cubicBezTo>
                    <a:pt x="52" y="29"/>
                    <a:pt x="64" y="37"/>
                    <a:pt x="65" y="52"/>
                  </a:cubicBezTo>
                  <a:cubicBezTo>
                    <a:pt x="66" y="55"/>
                    <a:pt x="67" y="57"/>
                    <a:pt x="70" y="57"/>
                  </a:cubicBezTo>
                  <a:cubicBezTo>
                    <a:pt x="69" y="59"/>
                    <a:pt x="68" y="61"/>
                    <a:pt x="67" y="63"/>
                  </a:cubicBezTo>
                  <a:close/>
                </a:path>
              </a:pathLst>
            </a:custGeom>
            <a:solidFill>
              <a:srgbClr val="2025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7" name="Freeform 324">
              <a:extLst>
                <a:ext uri="{FF2B5EF4-FFF2-40B4-BE49-F238E27FC236}">
                  <a16:creationId xmlns:a16="http://schemas.microsoft.com/office/drawing/2014/main" id="{646A88EF-5CB1-4F38-9728-4328EF43C0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4663" y="3262313"/>
              <a:ext cx="104775" cy="188913"/>
            </a:xfrm>
            <a:custGeom>
              <a:avLst/>
              <a:gdLst>
                <a:gd name="T0" fmla="*/ 2 w 28"/>
                <a:gd name="T1" fmla="*/ 25 h 50"/>
                <a:gd name="T2" fmla="*/ 16 w 28"/>
                <a:gd name="T3" fmla="*/ 0 h 50"/>
                <a:gd name="T4" fmla="*/ 19 w 28"/>
                <a:gd name="T5" fmla="*/ 50 h 50"/>
                <a:gd name="T6" fmla="*/ 2 w 28"/>
                <a:gd name="T7" fmla="*/ 25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50">
                  <a:moveTo>
                    <a:pt x="2" y="25"/>
                  </a:moveTo>
                  <a:cubicBezTo>
                    <a:pt x="7" y="17"/>
                    <a:pt x="12" y="8"/>
                    <a:pt x="16" y="0"/>
                  </a:cubicBezTo>
                  <a:cubicBezTo>
                    <a:pt x="28" y="16"/>
                    <a:pt x="23" y="32"/>
                    <a:pt x="19" y="50"/>
                  </a:cubicBezTo>
                  <a:cubicBezTo>
                    <a:pt x="11" y="42"/>
                    <a:pt x="0" y="38"/>
                    <a:pt x="2" y="25"/>
                  </a:cubicBezTo>
                  <a:close/>
                </a:path>
              </a:pathLst>
            </a:custGeom>
            <a:solidFill>
              <a:srgbClr val="8165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8" name="Freeform 325">
              <a:extLst>
                <a:ext uri="{FF2B5EF4-FFF2-40B4-BE49-F238E27FC236}">
                  <a16:creationId xmlns:a16="http://schemas.microsoft.com/office/drawing/2014/main" id="{AA10538F-B431-45B5-8F65-FB4CA4D887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363" y="2714626"/>
              <a:ext cx="188913" cy="185738"/>
            </a:xfrm>
            <a:custGeom>
              <a:avLst/>
              <a:gdLst>
                <a:gd name="T0" fmla="*/ 0 w 50"/>
                <a:gd name="T1" fmla="*/ 1 h 49"/>
                <a:gd name="T2" fmla="*/ 50 w 50"/>
                <a:gd name="T3" fmla="*/ 48 h 49"/>
                <a:gd name="T4" fmla="*/ 50 w 50"/>
                <a:gd name="T5" fmla="*/ 48 h 49"/>
                <a:gd name="T6" fmla="*/ 47 w 50"/>
                <a:gd name="T7" fmla="*/ 48 h 49"/>
                <a:gd name="T8" fmla="*/ 45 w 50"/>
                <a:gd name="T9" fmla="*/ 48 h 49"/>
                <a:gd name="T10" fmla="*/ 44 w 50"/>
                <a:gd name="T11" fmla="*/ 48 h 49"/>
                <a:gd name="T12" fmla="*/ 43 w 50"/>
                <a:gd name="T13" fmla="*/ 48 h 49"/>
                <a:gd name="T14" fmla="*/ 26 w 50"/>
                <a:gd name="T15" fmla="*/ 39 h 49"/>
                <a:gd name="T16" fmla="*/ 19 w 50"/>
                <a:gd name="T17" fmla="*/ 21 h 49"/>
                <a:gd name="T18" fmla="*/ 14 w 50"/>
                <a:gd name="T19" fmla="*/ 11 h 49"/>
                <a:gd name="T20" fmla="*/ 1 w 50"/>
                <a:gd name="T21" fmla="*/ 0 h 49"/>
                <a:gd name="T22" fmla="*/ 0 w 50"/>
                <a:gd name="T23" fmla="*/ 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" h="49">
                  <a:moveTo>
                    <a:pt x="0" y="1"/>
                  </a:moveTo>
                  <a:cubicBezTo>
                    <a:pt x="27" y="3"/>
                    <a:pt x="45" y="20"/>
                    <a:pt x="50" y="48"/>
                  </a:cubicBezTo>
                  <a:cubicBezTo>
                    <a:pt x="50" y="48"/>
                    <a:pt x="50" y="48"/>
                    <a:pt x="50" y="48"/>
                  </a:cubicBezTo>
                  <a:cubicBezTo>
                    <a:pt x="49" y="48"/>
                    <a:pt x="48" y="49"/>
                    <a:pt x="47" y="48"/>
                  </a:cubicBezTo>
                  <a:cubicBezTo>
                    <a:pt x="46" y="44"/>
                    <a:pt x="45" y="45"/>
                    <a:pt x="45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37" y="46"/>
                    <a:pt x="33" y="41"/>
                    <a:pt x="26" y="39"/>
                  </a:cubicBezTo>
                  <a:cubicBezTo>
                    <a:pt x="19" y="35"/>
                    <a:pt x="15" y="29"/>
                    <a:pt x="19" y="21"/>
                  </a:cubicBezTo>
                  <a:cubicBezTo>
                    <a:pt x="22" y="14"/>
                    <a:pt x="19" y="13"/>
                    <a:pt x="14" y="11"/>
                  </a:cubicBezTo>
                  <a:cubicBezTo>
                    <a:pt x="9" y="8"/>
                    <a:pt x="1" y="9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2227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59" name="Freeform 326">
              <a:extLst>
                <a:ext uri="{FF2B5EF4-FFF2-40B4-BE49-F238E27FC236}">
                  <a16:creationId xmlns:a16="http://schemas.microsoft.com/office/drawing/2014/main" id="{E8741BB2-7D75-429A-ACAB-027A8E5A68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313" y="3086101"/>
              <a:ext cx="112713" cy="252413"/>
            </a:xfrm>
            <a:custGeom>
              <a:avLst/>
              <a:gdLst>
                <a:gd name="T0" fmla="*/ 4 w 30"/>
                <a:gd name="T1" fmla="*/ 29 h 67"/>
                <a:gd name="T2" fmla="*/ 4 w 30"/>
                <a:gd name="T3" fmla="*/ 5 h 67"/>
                <a:gd name="T4" fmla="*/ 10 w 30"/>
                <a:gd name="T5" fmla="*/ 2 h 67"/>
                <a:gd name="T6" fmla="*/ 12 w 30"/>
                <a:gd name="T7" fmla="*/ 20 h 67"/>
                <a:gd name="T8" fmla="*/ 17 w 30"/>
                <a:gd name="T9" fmla="*/ 32 h 67"/>
                <a:gd name="T10" fmla="*/ 22 w 30"/>
                <a:gd name="T11" fmla="*/ 54 h 67"/>
                <a:gd name="T12" fmla="*/ 21 w 30"/>
                <a:gd name="T13" fmla="*/ 67 h 67"/>
                <a:gd name="T14" fmla="*/ 17 w 30"/>
                <a:gd name="T15" fmla="*/ 54 h 67"/>
                <a:gd name="T16" fmla="*/ 4 w 30"/>
                <a:gd name="T17" fmla="*/ 29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" h="67">
                  <a:moveTo>
                    <a:pt x="4" y="29"/>
                  </a:moveTo>
                  <a:cubicBezTo>
                    <a:pt x="2" y="21"/>
                    <a:pt x="0" y="13"/>
                    <a:pt x="4" y="5"/>
                  </a:cubicBezTo>
                  <a:cubicBezTo>
                    <a:pt x="8" y="9"/>
                    <a:pt x="7" y="0"/>
                    <a:pt x="10" y="2"/>
                  </a:cubicBezTo>
                  <a:cubicBezTo>
                    <a:pt x="14" y="8"/>
                    <a:pt x="11" y="14"/>
                    <a:pt x="12" y="20"/>
                  </a:cubicBezTo>
                  <a:cubicBezTo>
                    <a:pt x="12" y="25"/>
                    <a:pt x="13" y="29"/>
                    <a:pt x="17" y="32"/>
                  </a:cubicBezTo>
                  <a:cubicBezTo>
                    <a:pt x="23" y="38"/>
                    <a:pt x="23" y="46"/>
                    <a:pt x="22" y="54"/>
                  </a:cubicBezTo>
                  <a:cubicBezTo>
                    <a:pt x="20" y="58"/>
                    <a:pt x="30" y="63"/>
                    <a:pt x="21" y="67"/>
                  </a:cubicBezTo>
                  <a:cubicBezTo>
                    <a:pt x="18" y="63"/>
                    <a:pt x="17" y="59"/>
                    <a:pt x="17" y="54"/>
                  </a:cubicBezTo>
                  <a:cubicBezTo>
                    <a:pt x="11" y="46"/>
                    <a:pt x="8" y="38"/>
                    <a:pt x="4" y="29"/>
                  </a:cubicBezTo>
                  <a:close/>
                </a:path>
              </a:pathLst>
            </a:custGeom>
            <a:solidFill>
              <a:srgbClr val="767D8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60" name="Freeform 327">
              <a:extLst>
                <a:ext uri="{FF2B5EF4-FFF2-40B4-BE49-F238E27FC236}">
                  <a16:creationId xmlns:a16="http://schemas.microsoft.com/office/drawing/2014/main" id="{4619652E-8821-4576-B169-B0F3D40143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9600" y="3686176"/>
              <a:ext cx="207963" cy="223838"/>
            </a:xfrm>
            <a:custGeom>
              <a:avLst/>
              <a:gdLst>
                <a:gd name="T0" fmla="*/ 52 w 55"/>
                <a:gd name="T1" fmla="*/ 0 h 59"/>
                <a:gd name="T2" fmla="*/ 54 w 55"/>
                <a:gd name="T3" fmla="*/ 3 h 59"/>
                <a:gd name="T4" fmla="*/ 39 w 55"/>
                <a:gd name="T5" fmla="*/ 48 h 59"/>
                <a:gd name="T6" fmla="*/ 38 w 55"/>
                <a:gd name="T7" fmla="*/ 48 h 59"/>
                <a:gd name="T8" fmla="*/ 37 w 55"/>
                <a:gd name="T9" fmla="*/ 48 h 59"/>
                <a:gd name="T10" fmla="*/ 46 w 55"/>
                <a:gd name="T11" fmla="*/ 13 h 59"/>
                <a:gd name="T12" fmla="*/ 45 w 55"/>
                <a:gd name="T13" fmla="*/ 12 h 59"/>
                <a:gd name="T14" fmla="*/ 2 w 55"/>
                <a:gd name="T15" fmla="*/ 59 h 59"/>
                <a:gd name="T16" fmla="*/ 9 w 55"/>
                <a:gd name="T17" fmla="*/ 46 h 59"/>
                <a:gd name="T18" fmla="*/ 44 w 55"/>
                <a:gd name="T19" fmla="*/ 5 h 59"/>
                <a:gd name="T20" fmla="*/ 52 w 55"/>
                <a:gd name="T2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59">
                  <a:moveTo>
                    <a:pt x="52" y="0"/>
                  </a:moveTo>
                  <a:cubicBezTo>
                    <a:pt x="53" y="0"/>
                    <a:pt x="55" y="1"/>
                    <a:pt x="54" y="3"/>
                  </a:cubicBezTo>
                  <a:cubicBezTo>
                    <a:pt x="48" y="17"/>
                    <a:pt x="47" y="34"/>
                    <a:pt x="39" y="48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40" y="36"/>
                    <a:pt x="43" y="25"/>
                    <a:pt x="46" y="13"/>
                  </a:cubicBezTo>
                  <a:cubicBezTo>
                    <a:pt x="46" y="13"/>
                    <a:pt x="45" y="12"/>
                    <a:pt x="45" y="12"/>
                  </a:cubicBezTo>
                  <a:cubicBezTo>
                    <a:pt x="30" y="27"/>
                    <a:pt x="16" y="43"/>
                    <a:pt x="2" y="59"/>
                  </a:cubicBezTo>
                  <a:cubicBezTo>
                    <a:pt x="0" y="52"/>
                    <a:pt x="6" y="50"/>
                    <a:pt x="9" y="46"/>
                  </a:cubicBezTo>
                  <a:cubicBezTo>
                    <a:pt x="21" y="32"/>
                    <a:pt x="33" y="19"/>
                    <a:pt x="44" y="5"/>
                  </a:cubicBezTo>
                  <a:cubicBezTo>
                    <a:pt x="46" y="2"/>
                    <a:pt x="49" y="1"/>
                    <a:pt x="52" y="0"/>
                  </a:cubicBezTo>
                  <a:close/>
                </a:path>
              </a:pathLst>
            </a:custGeom>
            <a:solidFill>
              <a:srgbClr val="5439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61" name="Freeform 328">
              <a:extLst>
                <a:ext uri="{FF2B5EF4-FFF2-40B4-BE49-F238E27FC236}">
                  <a16:creationId xmlns:a16="http://schemas.microsoft.com/office/drawing/2014/main" id="{50F1A79D-6FF8-482F-A7B0-437E0ACDEB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2775" y="2752726"/>
              <a:ext cx="128588" cy="227013"/>
            </a:xfrm>
            <a:custGeom>
              <a:avLst/>
              <a:gdLst>
                <a:gd name="T0" fmla="*/ 1 w 34"/>
                <a:gd name="T1" fmla="*/ 55 h 60"/>
                <a:gd name="T2" fmla="*/ 23 w 34"/>
                <a:gd name="T3" fmla="*/ 8 h 60"/>
                <a:gd name="T4" fmla="*/ 29 w 34"/>
                <a:gd name="T5" fmla="*/ 0 h 60"/>
                <a:gd name="T6" fmla="*/ 33 w 34"/>
                <a:gd name="T7" fmla="*/ 3 h 60"/>
                <a:gd name="T8" fmla="*/ 28 w 34"/>
                <a:gd name="T9" fmla="*/ 29 h 60"/>
                <a:gd name="T10" fmla="*/ 14 w 34"/>
                <a:gd name="T11" fmla="*/ 52 h 60"/>
                <a:gd name="T12" fmla="*/ 3 w 34"/>
                <a:gd name="T13" fmla="*/ 59 h 60"/>
                <a:gd name="T14" fmla="*/ 0 w 34"/>
                <a:gd name="T15" fmla="*/ 59 h 60"/>
                <a:gd name="T16" fmla="*/ 1 w 34"/>
                <a:gd name="T17" fmla="*/ 55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60">
                  <a:moveTo>
                    <a:pt x="1" y="55"/>
                  </a:moveTo>
                  <a:cubicBezTo>
                    <a:pt x="7" y="39"/>
                    <a:pt x="21" y="26"/>
                    <a:pt x="23" y="8"/>
                  </a:cubicBezTo>
                  <a:cubicBezTo>
                    <a:pt x="24" y="5"/>
                    <a:pt x="25" y="2"/>
                    <a:pt x="29" y="0"/>
                  </a:cubicBezTo>
                  <a:cubicBezTo>
                    <a:pt x="30" y="1"/>
                    <a:pt x="32" y="2"/>
                    <a:pt x="33" y="3"/>
                  </a:cubicBezTo>
                  <a:cubicBezTo>
                    <a:pt x="34" y="12"/>
                    <a:pt x="33" y="21"/>
                    <a:pt x="28" y="29"/>
                  </a:cubicBezTo>
                  <a:cubicBezTo>
                    <a:pt x="24" y="37"/>
                    <a:pt x="20" y="45"/>
                    <a:pt x="14" y="52"/>
                  </a:cubicBezTo>
                  <a:cubicBezTo>
                    <a:pt x="11" y="55"/>
                    <a:pt x="9" y="60"/>
                    <a:pt x="3" y="59"/>
                  </a:cubicBezTo>
                  <a:cubicBezTo>
                    <a:pt x="2" y="59"/>
                    <a:pt x="1" y="59"/>
                    <a:pt x="0" y="59"/>
                  </a:cubicBezTo>
                  <a:cubicBezTo>
                    <a:pt x="0" y="58"/>
                    <a:pt x="1" y="57"/>
                    <a:pt x="1" y="55"/>
                  </a:cubicBezTo>
                  <a:close/>
                </a:path>
              </a:pathLst>
            </a:custGeom>
            <a:solidFill>
              <a:srgbClr val="8F98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62" name="Freeform 329">
              <a:extLst>
                <a:ext uri="{FF2B5EF4-FFF2-40B4-BE49-F238E27FC236}">
                  <a16:creationId xmlns:a16="http://schemas.microsoft.com/office/drawing/2014/main" id="{C460B2E0-5302-44D9-944A-ABF66509AC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813" y="3206751"/>
              <a:ext cx="131763" cy="192088"/>
            </a:xfrm>
            <a:custGeom>
              <a:avLst/>
              <a:gdLst>
                <a:gd name="T0" fmla="*/ 5 w 35"/>
                <a:gd name="T1" fmla="*/ 22 h 51"/>
                <a:gd name="T2" fmla="*/ 0 w 35"/>
                <a:gd name="T3" fmla="*/ 0 h 51"/>
                <a:gd name="T4" fmla="*/ 7 w 35"/>
                <a:gd name="T5" fmla="*/ 11 h 51"/>
                <a:gd name="T6" fmla="*/ 14 w 35"/>
                <a:gd name="T7" fmla="*/ 22 h 51"/>
                <a:gd name="T8" fmla="*/ 27 w 35"/>
                <a:gd name="T9" fmla="*/ 37 h 51"/>
                <a:gd name="T10" fmla="*/ 34 w 35"/>
                <a:gd name="T11" fmla="*/ 46 h 51"/>
                <a:gd name="T12" fmla="*/ 24 w 35"/>
                <a:gd name="T13" fmla="*/ 50 h 51"/>
                <a:gd name="T14" fmla="*/ 10 w 35"/>
                <a:gd name="T15" fmla="*/ 34 h 51"/>
                <a:gd name="T16" fmla="*/ 5 w 35"/>
                <a:gd name="T17" fmla="*/ 22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" h="51">
                  <a:moveTo>
                    <a:pt x="5" y="22"/>
                  </a:moveTo>
                  <a:cubicBezTo>
                    <a:pt x="3" y="15"/>
                    <a:pt x="2" y="7"/>
                    <a:pt x="0" y="0"/>
                  </a:cubicBezTo>
                  <a:cubicBezTo>
                    <a:pt x="8" y="0"/>
                    <a:pt x="7" y="6"/>
                    <a:pt x="7" y="11"/>
                  </a:cubicBezTo>
                  <a:cubicBezTo>
                    <a:pt x="8" y="16"/>
                    <a:pt x="8" y="21"/>
                    <a:pt x="14" y="22"/>
                  </a:cubicBezTo>
                  <a:cubicBezTo>
                    <a:pt x="14" y="31"/>
                    <a:pt x="15" y="38"/>
                    <a:pt x="27" y="37"/>
                  </a:cubicBezTo>
                  <a:cubicBezTo>
                    <a:pt x="32" y="36"/>
                    <a:pt x="35" y="40"/>
                    <a:pt x="34" y="46"/>
                  </a:cubicBezTo>
                  <a:cubicBezTo>
                    <a:pt x="32" y="51"/>
                    <a:pt x="29" y="51"/>
                    <a:pt x="24" y="50"/>
                  </a:cubicBezTo>
                  <a:cubicBezTo>
                    <a:pt x="15" y="48"/>
                    <a:pt x="11" y="42"/>
                    <a:pt x="10" y="34"/>
                  </a:cubicBezTo>
                  <a:cubicBezTo>
                    <a:pt x="10" y="29"/>
                    <a:pt x="10" y="25"/>
                    <a:pt x="5" y="22"/>
                  </a:cubicBezTo>
                  <a:close/>
                </a:path>
              </a:pathLst>
            </a:custGeom>
            <a:solidFill>
              <a:srgbClr val="8E99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63" name="Freeform 330">
              <a:extLst>
                <a:ext uri="{FF2B5EF4-FFF2-40B4-BE49-F238E27FC236}">
                  <a16:creationId xmlns:a16="http://schemas.microsoft.com/office/drawing/2014/main" id="{46403D81-1D6C-4A68-9CED-F1D558546C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0438" y="3671888"/>
              <a:ext cx="82550" cy="195263"/>
            </a:xfrm>
            <a:custGeom>
              <a:avLst/>
              <a:gdLst>
                <a:gd name="T0" fmla="*/ 16 w 22"/>
                <a:gd name="T1" fmla="*/ 36 h 52"/>
                <a:gd name="T2" fmla="*/ 8 w 22"/>
                <a:gd name="T3" fmla="*/ 46 h 52"/>
                <a:gd name="T4" fmla="*/ 5 w 22"/>
                <a:gd name="T5" fmla="*/ 51 h 52"/>
                <a:gd name="T6" fmla="*/ 2 w 22"/>
                <a:gd name="T7" fmla="*/ 48 h 52"/>
                <a:gd name="T8" fmla="*/ 9 w 22"/>
                <a:gd name="T9" fmla="*/ 12 h 52"/>
                <a:gd name="T10" fmla="*/ 8 w 22"/>
                <a:gd name="T11" fmla="*/ 12 h 52"/>
                <a:gd name="T12" fmla="*/ 10 w 22"/>
                <a:gd name="T13" fmla="*/ 8 h 52"/>
                <a:gd name="T14" fmla="*/ 17 w 22"/>
                <a:gd name="T15" fmla="*/ 1 h 52"/>
                <a:gd name="T16" fmla="*/ 20 w 22"/>
                <a:gd name="T17" fmla="*/ 10 h 52"/>
                <a:gd name="T18" fmla="*/ 16 w 22"/>
                <a:gd name="T19" fmla="*/ 37 h 52"/>
                <a:gd name="T20" fmla="*/ 16 w 22"/>
                <a:gd name="T21" fmla="*/ 36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52">
                  <a:moveTo>
                    <a:pt x="16" y="36"/>
                  </a:moveTo>
                  <a:cubicBezTo>
                    <a:pt x="9" y="40"/>
                    <a:pt x="9" y="40"/>
                    <a:pt x="8" y="46"/>
                  </a:cubicBezTo>
                  <a:cubicBezTo>
                    <a:pt x="7" y="48"/>
                    <a:pt x="7" y="51"/>
                    <a:pt x="5" y="51"/>
                  </a:cubicBezTo>
                  <a:cubicBezTo>
                    <a:pt x="3" y="52"/>
                    <a:pt x="2" y="50"/>
                    <a:pt x="2" y="48"/>
                  </a:cubicBezTo>
                  <a:cubicBezTo>
                    <a:pt x="3" y="36"/>
                    <a:pt x="0" y="23"/>
                    <a:pt x="9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9" y="11"/>
                    <a:pt x="9" y="10"/>
                    <a:pt x="10" y="8"/>
                  </a:cubicBezTo>
                  <a:cubicBezTo>
                    <a:pt x="12" y="5"/>
                    <a:pt x="12" y="0"/>
                    <a:pt x="17" y="1"/>
                  </a:cubicBezTo>
                  <a:cubicBezTo>
                    <a:pt x="22" y="2"/>
                    <a:pt x="19" y="7"/>
                    <a:pt x="20" y="10"/>
                  </a:cubicBezTo>
                  <a:cubicBezTo>
                    <a:pt x="20" y="19"/>
                    <a:pt x="19" y="28"/>
                    <a:pt x="16" y="37"/>
                  </a:cubicBezTo>
                  <a:lnTo>
                    <a:pt x="16" y="36"/>
                  </a:lnTo>
                  <a:close/>
                </a:path>
              </a:pathLst>
            </a:custGeom>
            <a:solidFill>
              <a:srgbClr val="DC99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64" name="Freeform 331">
              <a:extLst>
                <a:ext uri="{FF2B5EF4-FFF2-40B4-BE49-F238E27FC236}">
                  <a16:creationId xmlns:a16="http://schemas.microsoft.com/office/drawing/2014/main" id="{2F573781-A65F-4A59-B310-ED8539E525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7538" y="2801938"/>
              <a:ext cx="150813" cy="207963"/>
            </a:xfrm>
            <a:custGeom>
              <a:avLst/>
              <a:gdLst>
                <a:gd name="T0" fmla="*/ 2 w 40"/>
                <a:gd name="T1" fmla="*/ 46 h 55"/>
                <a:gd name="T2" fmla="*/ 25 w 40"/>
                <a:gd name="T3" fmla="*/ 13 h 55"/>
                <a:gd name="T4" fmla="*/ 18 w 40"/>
                <a:gd name="T5" fmla="*/ 39 h 55"/>
                <a:gd name="T6" fmla="*/ 30 w 40"/>
                <a:gd name="T7" fmla="*/ 12 h 55"/>
                <a:gd name="T8" fmla="*/ 40 w 40"/>
                <a:gd name="T9" fmla="*/ 0 h 55"/>
                <a:gd name="T10" fmla="*/ 40 w 40"/>
                <a:gd name="T11" fmla="*/ 3 h 55"/>
                <a:gd name="T12" fmla="*/ 35 w 40"/>
                <a:gd name="T13" fmla="*/ 24 h 55"/>
                <a:gd name="T14" fmla="*/ 10 w 40"/>
                <a:gd name="T15" fmla="*/ 51 h 55"/>
                <a:gd name="T16" fmla="*/ 0 w 40"/>
                <a:gd name="T17" fmla="*/ 55 h 55"/>
                <a:gd name="T18" fmla="*/ 2 w 40"/>
                <a:gd name="T19" fmla="*/ 46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" h="55">
                  <a:moveTo>
                    <a:pt x="2" y="46"/>
                  </a:moveTo>
                  <a:cubicBezTo>
                    <a:pt x="12" y="37"/>
                    <a:pt x="18" y="24"/>
                    <a:pt x="25" y="13"/>
                  </a:cubicBezTo>
                  <a:cubicBezTo>
                    <a:pt x="31" y="25"/>
                    <a:pt x="20" y="32"/>
                    <a:pt x="18" y="39"/>
                  </a:cubicBezTo>
                  <a:cubicBezTo>
                    <a:pt x="23" y="32"/>
                    <a:pt x="29" y="23"/>
                    <a:pt x="30" y="12"/>
                  </a:cubicBezTo>
                  <a:cubicBezTo>
                    <a:pt x="30" y="6"/>
                    <a:pt x="32" y="0"/>
                    <a:pt x="40" y="0"/>
                  </a:cubicBezTo>
                  <a:cubicBezTo>
                    <a:pt x="40" y="1"/>
                    <a:pt x="40" y="2"/>
                    <a:pt x="40" y="3"/>
                  </a:cubicBezTo>
                  <a:cubicBezTo>
                    <a:pt x="37" y="10"/>
                    <a:pt x="36" y="16"/>
                    <a:pt x="35" y="24"/>
                  </a:cubicBezTo>
                  <a:cubicBezTo>
                    <a:pt x="33" y="37"/>
                    <a:pt x="22" y="45"/>
                    <a:pt x="10" y="51"/>
                  </a:cubicBezTo>
                  <a:cubicBezTo>
                    <a:pt x="7" y="52"/>
                    <a:pt x="4" y="55"/>
                    <a:pt x="0" y="55"/>
                  </a:cubicBezTo>
                  <a:cubicBezTo>
                    <a:pt x="1" y="52"/>
                    <a:pt x="1" y="49"/>
                    <a:pt x="2" y="46"/>
                  </a:cubicBezTo>
                  <a:close/>
                </a:path>
              </a:pathLst>
            </a:custGeom>
            <a:solidFill>
              <a:srgbClr val="2F36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65" name="Freeform 332">
              <a:extLst>
                <a:ext uri="{FF2B5EF4-FFF2-40B4-BE49-F238E27FC236}">
                  <a16:creationId xmlns:a16="http://schemas.microsoft.com/office/drawing/2014/main" id="{03018E27-7A7F-4F60-987E-B34AE6516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5425" y="4011613"/>
              <a:ext cx="222250" cy="192088"/>
            </a:xfrm>
            <a:custGeom>
              <a:avLst/>
              <a:gdLst>
                <a:gd name="T0" fmla="*/ 37 w 59"/>
                <a:gd name="T1" fmla="*/ 14 h 51"/>
                <a:gd name="T2" fmla="*/ 48 w 59"/>
                <a:gd name="T3" fmla="*/ 39 h 51"/>
                <a:gd name="T4" fmla="*/ 59 w 59"/>
                <a:gd name="T5" fmla="*/ 49 h 51"/>
                <a:gd name="T6" fmla="*/ 54 w 59"/>
                <a:gd name="T7" fmla="*/ 51 h 51"/>
                <a:gd name="T8" fmla="*/ 18 w 59"/>
                <a:gd name="T9" fmla="*/ 24 h 51"/>
                <a:gd name="T10" fmla="*/ 1 w 59"/>
                <a:gd name="T11" fmla="*/ 11 h 51"/>
                <a:gd name="T12" fmla="*/ 4 w 59"/>
                <a:gd name="T13" fmla="*/ 8 h 51"/>
                <a:gd name="T14" fmla="*/ 16 w 59"/>
                <a:gd name="T15" fmla="*/ 15 h 51"/>
                <a:gd name="T16" fmla="*/ 13 w 59"/>
                <a:gd name="T17" fmla="*/ 9 h 51"/>
                <a:gd name="T18" fmla="*/ 15 w 59"/>
                <a:gd name="T19" fmla="*/ 1 h 51"/>
                <a:gd name="T20" fmla="*/ 21 w 59"/>
                <a:gd name="T21" fmla="*/ 4 h 51"/>
                <a:gd name="T22" fmla="*/ 30 w 59"/>
                <a:gd name="T23" fmla="*/ 12 h 51"/>
                <a:gd name="T24" fmla="*/ 34 w 59"/>
                <a:gd name="T25" fmla="*/ 8 h 51"/>
                <a:gd name="T26" fmla="*/ 37 w 59"/>
                <a:gd name="T27" fmla="*/ 1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9" h="51">
                  <a:moveTo>
                    <a:pt x="37" y="14"/>
                  </a:moveTo>
                  <a:cubicBezTo>
                    <a:pt x="33" y="26"/>
                    <a:pt x="41" y="32"/>
                    <a:pt x="48" y="39"/>
                  </a:cubicBezTo>
                  <a:cubicBezTo>
                    <a:pt x="51" y="42"/>
                    <a:pt x="55" y="46"/>
                    <a:pt x="59" y="49"/>
                  </a:cubicBezTo>
                  <a:cubicBezTo>
                    <a:pt x="57" y="50"/>
                    <a:pt x="55" y="50"/>
                    <a:pt x="54" y="51"/>
                  </a:cubicBezTo>
                  <a:cubicBezTo>
                    <a:pt x="44" y="40"/>
                    <a:pt x="34" y="27"/>
                    <a:pt x="18" y="24"/>
                  </a:cubicBezTo>
                  <a:cubicBezTo>
                    <a:pt x="11" y="22"/>
                    <a:pt x="5" y="18"/>
                    <a:pt x="1" y="11"/>
                  </a:cubicBezTo>
                  <a:cubicBezTo>
                    <a:pt x="0" y="9"/>
                    <a:pt x="2" y="8"/>
                    <a:pt x="4" y="8"/>
                  </a:cubicBezTo>
                  <a:cubicBezTo>
                    <a:pt x="8" y="9"/>
                    <a:pt x="12" y="12"/>
                    <a:pt x="16" y="15"/>
                  </a:cubicBezTo>
                  <a:cubicBezTo>
                    <a:pt x="16" y="12"/>
                    <a:pt x="14" y="11"/>
                    <a:pt x="13" y="9"/>
                  </a:cubicBezTo>
                  <a:cubicBezTo>
                    <a:pt x="13" y="6"/>
                    <a:pt x="11" y="3"/>
                    <a:pt x="15" y="1"/>
                  </a:cubicBezTo>
                  <a:cubicBezTo>
                    <a:pt x="17" y="0"/>
                    <a:pt x="19" y="3"/>
                    <a:pt x="21" y="4"/>
                  </a:cubicBezTo>
                  <a:cubicBezTo>
                    <a:pt x="24" y="6"/>
                    <a:pt x="25" y="12"/>
                    <a:pt x="30" y="12"/>
                  </a:cubicBezTo>
                  <a:cubicBezTo>
                    <a:pt x="31" y="10"/>
                    <a:pt x="32" y="9"/>
                    <a:pt x="34" y="8"/>
                  </a:cubicBezTo>
                  <a:cubicBezTo>
                    <a:pt x="35" y="10"/>
                    <a:pt x="36" y="12"/>
                    <a:pt x="37" y="14"/>
                  </a:cubicBezTo>
                  <a:close/>
                </a:path>
              </a:pathLst>
            </a:custGeom>
            <a:solidFill>
              <a:srgbClr val="5733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66" name="Freeform 333">
              <a:extLst>
                <a:ext uri="{FF2B5EF4-FFF2-40B4-BE49-F238E27FC236}">
                  <a16:creationId xmlns:a16="http://schemas.microsoft.com/office/drawing/2014/main" id="{37293447-394F-45E5-98C8-94AE5D75E2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8838" y="3959226"/>
              <a:ext cx="158750" cy="96838"/>
            </a:xfrm>
            <a:custGeom>
              <a:avLst/>
              <a:gdLst>
                <a:gd name="T0" fmla="*/ 42 w 42"/>
                <a:gd name="T1" fmla="*/ 4 h 26"/>
                <a:gd name="T2" fmla="*/ 39 w 42"/>
                <a:gd name="T3" fmla="*/ 12 h 26"/>
                <a:gd name="T4" fmla="*/ 20 w 42"/>
                <a:gd name="T5" fmla="*/ 24 h 26"/>
                <a:gd name="T6" fmla="*/ 16 w 42"/>
                <a:gd name="T7" fmla="*/ 25 h 26"/>
                <a:gd name="T8" fmla="*/ 0 w 42"/>
                <a:gd name="T9" fmla="*/ 25 h 26"/>
                <a:gd name="T10" fmla="*/ 28 w 42"/>
                <a:gd name="T11" fmla="*/ 5 h 26"/>
                <a:gd name="T12" fmla="*/ 42 w 42"/>
                <a:gd name="T13" fmla="*/ 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26">
                  <a:moveTo>
                    <a:pt x="42" y="4"/>
                  </a:moveTo>
                  <a:cubicBezTo>
                    <a:pt x="41" y="7"/>
                    <a:pt x="37" y="8"/>
                    <a:pt x="39" y="12"/>
                  </a:cubicBezTo>
                  <a:cubicBezTo>
                    <a:pt x="34" y="17"/>
                    <a:pt x="25" y="18"/>
                    <a:pt x="20" y="24"/>
                  </a:cubicBezTo>
                  <a:cubicBezTo>
                    <a:pt x="19" y="25"/>
                    <a:pt x="18" y="26"/>
                    <a:pt x="16" y="25"/>
                  </a:cubicBezTo>
                  <a:cubicBezTo>
                    <a:pt x="12" y="25"/>
                    <a:pt x="8" y="25"/>
                    <a:pt x="0" y="25"/>
                  </a:cubicBezTo>
                  <a:cubicBezTo>
                    <a:pt x="12" y="18"/>
                    <a:pt x="17" y="8"/>
                    <a:pt x="28" y="5"/>
                  </a:cubicBezTo>
                  <a:cubicBezTo>
                    <a:pt x="32" y="1"/>
                    <a:pt x="37" y="0"/>
                    <a:pt x="42" y="4"/>
                  </a:cubicBezTo>
                  <a:close/>
                </a:path>
              </a:pathLst>
            </a:custGeom>
            <a:solidFill>
              <a:srgbClr val="DCA4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67" name="Freeform 334">
              <a:extLst>
                <a:ext uri="{FF2B5EF4-FFF2-40B4-BE49-F238E27FC236}">
                  <a16:creationId xmlns:a16="http://schemas.microsoft.com/office/drawing/2014/main" id="{325BCF09-009A-4D8D-B757-F733904520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838" y="3482976"/>
              <a:ext cx="82550" cy="244475"/>
            </a:xfrm>
            <a:custGeom>
              <a:avLst/>
              <a:gdLst>
                <a:gd name="T0" fmla="*/ 11 w 22"/>
                <a:gd name="T1" fmla="*/ 57 h 65"/>
                <a:gd name="T2" fmla="*/ 12 w 22"/>
                <a:gd name="T3" fmla="*/ 40 h 65"/>
                <a:gd name="T4" fmla="*/ 6 w 22"/>
                <a:gd name="T5" fmla="*/ 19 h 65"/>
                <a:gd name="T6" fmla="*/ 4 w 22"/>
                <a:gd name="T7" fmla="*/ 9 h 65"/>
                <a:gd name="T8" fmla="*/ 17 w 22"/>
                <a:gd name="T9" fmla="*/ 2 h 65"/>
                <a:gd name="T10" fmla="*/ 21 w 22"/>
                <a:gd name="T11" fmla="*/ 50 h 65"/>
                <a:gd name="T12" fmla="*/ 11 w 22"/>
                <a:gd name="T13" fmla="*/ 5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65">
                  <a:moveTo>
                    <a:pt x="11" y="57"/>
                  </a:moveTo>
                  <a:cubicBezTo>
                    <a:pt x="21" y="52"/>
                    <a:pt x="18" y="46"/>
                    <a:pt x="12" y="40"/>
                  </a:cubicBezTo>
                  <a:cubicBezTo>
                    <a:pt x="16" y="31"/>
                    <a:pt x="19" y="23"/>
                    <a:pt x="6" y="19"/>
                  </a:cubicBezTo>
                  <a:cubicBezTo>
                    <a:pt x="0" y="17"/>
                    <a:pt x="4" y="13"/>
                    <a:pt x="4" y="9"/>
                  </a:cubicBezTo>
                  <a:cubicBezTo>
                    <a:pt x="7" y="4"/>
                    <a:pt x="10" y="0"/>
                    <a:pt x="17" y="2"/>
                  </a:cubicBezTo>
                  <a:cubicBezTo>
                    <a:pt x="18" y="18"/>
                    <a:pt x="20" y="34"/>
                    <a:pt x="21" y="50"/>
                  </a:cubicBezTo>
                  <a:cubicBezTo>
                    <a:pt x="21" y="56"/>
                    <a:pt x="22" y="65"/>
                    <a:pt x="11" y="57"/>
                  </a:cubicBezTo>
                  <a:close/>
                </a:path>
              </a:pathLst>
            </a:custGeom>
            <a:solidFill>
              <a:srgbClr val="E8AC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68" name="Freeform 335">
              <a:extLst>
                <a:ext uri="{FF2B5EF4-FFF2-40B4-BE49-F238E27FC236}">
                  <a16:creationId xmlns:a16="http://schemas.microsoft.com/office/drawing/2014/main" id="{4B06A064-BC65-428C-8F12-7CE426182F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6750" y="3165476"/>
              <a:ext cx="60325" cy="131763"/>
            </a:xfrm>
            <a:custGeom>
              <a:avLst/>
              <a:gdLst>
                <a:gd name="T0" fmla="*/ 0 w 16"/>
                <a:gd name="T1" fmla="*/ 1 h 35"/>
                <a:gd name="T2" fmla="*/ 12 w 16"/>
                <a:gd name="T3" fmla="*/ 1 h 35"/>
                <a:gd name="T4" fmla="*/ 10 w 16"/>
                <a:gd name="T5" fmla="*/ 35 h 35"/>
                <a:gd name="T6" fmla="*/ 0 w 16"/>
                <a:gd name="T7" fmla="*/ 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5">
                  <a:moveTo>
                    <a:pt x="0" y="1"/>
                  </a:moveTo>
                  <a:cubicBezTo>
                    <a:pt x="4" y="4"/>
                    <a:pt x="8" y="0"/>
                    <a:pt x="12" y="1"/>
                  </a:cubicBezTo>
                  <a:cubicBezTo>
                    <a:pt x="15" y="12"/>
                    <a:pt x="16" y="23"/>
                    <a:pt x="10" y="35"/>
                  </a:cubicBezTo>
                  <a:cubicBezTo>
                    <a:pt x="2" y="24"/>
                    <a:pt x="0" y="13"/>
                    <a:pt x="0" y="1"/>
                  </a:cubicBezTo>
                  <a:close/>
                </a:path>
              </a:pathLst>
            </a:custGeom>
            <a:solidFill>
              <a:srgbClr val="7A60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69" name="Freeform 336">
              <a:extLst>
                <a:ext uri="{FF2B5EF4-FFF2-40B4-BE49-F238E27FC236}">
                  <a16:creationId xmlns:a16="http://schemas.microsoft.com/office/drawing/2014/main" id="{10C6B54C-9F53-4461-9DD1-172E4CCAB9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313" y="3713163"/>
              <a:ext cx="163513" cy="79375"/>
            </a:xfrm>
            <a:custGeom>
              <a:avLst/>
              <a:gdLst>
                <a:gd name="T0" fmla="*/ 0 w 43"/>
                <a:gd name="T1" fmla="*/ 18 h 21"/>
                <a:gd name="T2" fmla="*/ 10 w 43"/>
                <a:gd name="T3" fmla="*/ 0 h 21"/>
                <a:gd name="T4" fmla="*/ 13 w 43"/>
                <a:gd name="T5" fmla="*/ 1 h 21"/>
                <a:gd name="T6" fmla="*/ 35 w 43"/>
                <a:gd name="T7" fmla="*/ 3 h 21"/>
                <a:gd name="T8" fmla="*/ 43 w 43"/>
                <a:gd name="T9" fmla="*/ 5 h 21"/>
                <a:gd name="T10" fmla="*/ 10 w 43"/>
                <a:gd name="T11" fmla="*/ 21 h 21"/>
                <a:gd name="T12" fmla="*/ 0 w 43"/>
                <a:gd name="T13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21">
                  <a:moveTo>
                    <a:pt x="0" y="18"/>
                  </a:moveTo>
                  <a:cubicBezTo>
                    <a:pt x="4" y="12"/>
                    <a:pt x="3" y="4"/>
                    <a:pt x="10" y="0"/>
                  </a:cubicBezTo>
                  <a:cubicBezTo>
                    <a:pt x="11" y="0"/>
                    <a:pt x="12" y="0"/>
                    <a:pt x="13" y="1"/>
                  </a:cubicBezTo>
                  <a:cubicBezTo>
                    <a:pt x="20" y="2"/>
                    <a:pt x="28" y="3"/>
                    <a:pt x="35" y="3"/>
                  </a:cubicBezTo>
                  <a:cubicBezTo>
                    <a:pt x="38" y="4"/>
                    <a:pt x="41" y="2"/>
                    <a:pt x="43" y="5"/>
                  </a:cubicBezTo>
                  <a:cubicBezTo>
                    <a:pt x="33" y="13"/>
                    <a:pt x="22" y="18"/>
                    <a:pt x="10" y="21"/>
                  </a:cubicBezTo>
                  <a:cubicBezTo>
                    <a:pt x="7" y="21"/>
                    <a:pt x="3" y="21"/>
                    <a:pt x="0" y="18"/>
                  </a:cubicBezTo>
                  <a:close/>
                </a:path>
              </a:pathLst>
            </a:custGeom>
            <a:solidFill>
              <a:srgbClr val="E5A5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70" name="Freeform 337">
              <a:extLst>
                <a:ext uri="{FF2B5EF4-FFF2-40B4-BE49-F238E27FC236}">
                  <a16:creationId xmlns:a16="http://schemas.microsoft.com/office/drawing/2014/main" id="{8B85333F-9634-4A5E-BA27-FBE8F168DB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8650" y="4238626"/>
              <a:ext cx="222250" cy="134938"/>
            </a:xfrm>
            <a:custGeom>
              <a:avLst/>
              <a:gdLst>
                <a:gd name="T0" fmla="*/ 54 w 59"/>
                <a:gd name="T1" fmla="*/ 29 h 36"/>
                <a:gd name="T2" fmla="*/ 59 w 59"/>
                <a:gd name="T3" fmla="*/ 36 h 36"/>
                <a:gd name="T4" fmla="*/ 29 w 59"/>
                <a:gd name="T5" fmla="*/ 31 h 36"/>
                <a:gd name="T6" fmla="*/ 0 w 59"/>
                <a:gd name="T7" fmla="*/ 6 h 36"/>
                <a:gd name="T8" fmla="*/ 2 w 59"/>
                <a:gd name="T9" fmla="*/ 1 h 36"/>
                <a:gd name="T10" fmla="*/ 5 w 59"/>
                <a:gd name="T11" fmla="*/ 1 h 36"/>
                <a:gd name="T12" fmla="*/ 37 w 59"/>
                <a:gd name="T13" fmla="*/ 22 h 36"/>
                <a:gd name="T14" fmla="*/ 54 w 59"/>
                <a:gd name="T15" fmla="*/ 29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36">
                  <a:moveTo>
                    <a:pt x="54" y="29"/>
                  </a:moveTo>
                  <a:cubicBezTo>
                    <a:pt x="56" y="31"/>
                    <a:pt x="59" y="32"/>
                    <a:pt x="59" y="36"/>
                  </a:cubicBezTo>
                  <a:cubicBezTo>
                    <a:pt x="49" y="33"/>
                    <a:pt x="39" y="31"/>
                    <a:pt x="29" y="31"/>
                  </a:cubicBezTo>
                  <a:cubicBezTo>
                    <a:pt x="13" y="31"/>
                    <a:pt x="6" y="25"/>
                    <a:pt x="0" y="6"/>
                  </a:cubicBezTo>
                  <a:cubicBezTo>
                    <a:pt x="1" y="4"/>
                    <a:pt x="1" y="3"/>
                    <a:pt x="2" y="1"/>
                  </a:cubicBezTo>
                  <a:cubicBezTo>
                    <a:pt x="3" y="0"/>
                    <a:pt x="4" y="0"/>
                    <a:pt x="5" y="1"/>
                  </a:cubicBezTo>
                  <a:cubicBezTo>
                    <a:pt x="11" y="16"/>
                    <a:pt x="20" y="24"/>
                    <a:pt x="37" y="22"/>
                  </a:cubicBezTo>
                  <a:cubicBezTo>
                    <a:pt x="43" y="22"/>
                    <a:pt x="49" y="25"/>
                    <a:pt x="54" y="29"/>
                  </a:cubicBezTo>
                  <a:close/>
                </a:path>
              </a:pathLst>
            </a:custGeom>
            <a:solidFill>
              <a:srgbClr val="4B2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71" name="Freeform 338">
              <a:extLst>
                <a:ext uri="{FF2B5EF4-FFF2-40B4-BE49-F238E27FC236}">
                  <a16:creationId xmlns:a16="http://schemas.microsoft.com/office/drawing/2014/main" id="{0E9112FA-4427-41E7-8E8B-9D0296A025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7863" y="3338513"/>
              <a:ext cx="150813" cy="57150"/>
            </a:xfrm>
            <a:custGeom>
              <a:avLst/>
              <a:gdLst>
                <a:gd name="T0" fmla="*/ 1 w 40"/>
                <a:gd name="T1" fmla="*/ 0 h 15"/>
                <a:gd name="T2" fmla="*/ 40 w 40"/>
                <a:gd name="T3" fmla="*/ 14 h 15"/>
                <a:gd name="T4" fmla="*/ 2 w 40"/>
                <a:gd name="T5" fmla="*/ 4 h 15"/>
                <a:gd name="T6" fmla="*/ 1 w 40"/>
                <a:gd name="T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5">
                  <a:moveTo>
                    <a:pt x="1" y="0"/>
                  </a:moveTo>
                  <a:cubicBezTo>
                    <a:pt x="28" y="2"/>
                    <a:pt x="28" y="2"/>
                    <a:pt x="40" y="14"/>
                  </a:cubicBezTo>
                  <a:cubicBezTo>
                    <a:pt x="26" y="15"/>
                    <a:pt x="14" y="8"/>
                    <a:pt x="2" y="4"/>
                  </a:cubicBezTo>
                  <a:cubicBezTo>
                    <a:pt x="0" y="3"/>
                    <a:pt x="0" y="2"/>
                    <a:pt x="1" y="0"/>
                  </a:cubicBezTo>
                  <a:close/>
                </a:path>
              </a:pathLst>
            </a:custGeom>
            <a:solidFill>
              <a:srgbClr val="D7A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72" name="Freeform 339">
              <a:extLst>
                <a:ext uri="{FF2B5EF4-FFF2-40B4-BE49-F238E27FC236}">
                  <a16:creationId xmlns:a16="http://schemas.microsoft.com/office/drawing/2014/main" id="{098AA2BB-7897-41BA-BDBE-06B5236DAA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1200" y="3146426"/>
              <a:ext cx="68263" cy="120650"/>
            </a:xfrm>
            <a:custGeom>
              <a:avLst/>
              <a:gdLst>
                <a:gd name="T0" fmla="*/ 0 w 18"/>
                <a:gd name="T1" fmla="*/ 6 h 32"/>
                <a:gd name="T2" fmla="*/ 15 w 18"/>
                <a:gd name="T3" fmla="*/ 1 h 32"/>
                <a:gd name="T4" fmla="*/ 17 w 18"/>
                <a:gd name="T5" fmla="*/ 1 h 32"/>
                <a:gd name="T6" fmla="*/ 12 w 18"/>
                <a:gd name="T7" fmla="*/ 28 h 32"/>
                <a:gd name="T8" fmla="*/ 6 w 18"/>
                <a:gd name="T9" fmla="*/ 22 h 32"/>
                <a:gd name="T10" fmla="*/ 0 w 18"/>
                <a:gd name="T11" fmla="*/ 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32">
                  <a:moveTo>
                    <a:pt x="0" y="6"/>
                  </a:moveTo>
                  <a:cubicBezTo>
                    <a:pt x="4" y="1"/>
                    <a:pt x="10" y="4"/>
                    <a:pt x="15" y="1"/>
                  </a:cubicBezTo>
                  <a:cubicBezTo>
                    <a:pt x="16" y="0"/>
                    <a:pt x="16" y="0"/>
                    <a:pt x="17" y="1"/>
                  </a:cubicBezTo>
                  <a:cubicBezTo>
                    <a:pt x="18" y="11"/>
                    <a:pt x="15" y="20"/>
                    <a:pt x="12" y="28"/>
                  </a:cubicBezTo>
                  <a:cubicBezTo>
                    <a:pt x="4" y="32"/>
                    <a:pt x="7" y="24"/>
                    <a:pt x="6" y="22"/>
                  </a:cubicBezTo>
                  <a:cubicBezTo>
                    <a:pt x="3" y="17"/>
                    <a:pt x="8" y="9"/>
                    <a:pt x="0" y="6"/>
                  </a:cubicBezTo>
                  <a:close/>
                </a:path>
              </a:pathLst>
            </a:custGeom>
            <a:solidFill>
              <a:srgbClr val="7A60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73" name="Freeform 340">
              <a:extLst>
                <a:ext uri="{FF2B5EF4-FFF2-40B4-BE49-F238E27FC236}">
                  <a16:creationId xmlns:a16="http://schemas.microsoft.com/office/drawing/2014/main" id="{EF4ACD1C-51D8-4BB3-8574-BCC45FDC70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3525" y="3667126"/>
              <a:ext cx="225425" cy="60325"/>
            </a:xfrm>
            <a:custGeom>
              <a:avLst/>
              <a:gdLst>
                <a:gd name="T0" fmla="*/ 31 w 60"/>
                <a:gd name="T1" fmla="*/ 12 h 16"/>
                <a:gd name="T2" fmla="*/ 27 w 60"/>
                <a:gd name="T3" fmla="*/ 5 h 16"/>
                <a:gd name="T4" fmla="*/ 0 w 60"/>
                <a:gd name="T5" fmla="*/ 4 h 16"/>
                <a:gd name="T6" fmla="*/ 60 w 60"/>
                <a:gd name="T7" fmla="*/ 12 h 16"/>
                <a:gd name="T8" fmla="*/ 52 w 60"/>
                <a:gd name="T9" fmla="*/ 13 h 16"/>
                <a:gd name="T10" fmla="*/ 32 w 60"/>
                <a:gd name="T11" fmla="*/ 13 h 16"/>
                <a:gd name="T12" fmla="*/ 31 w 60"/>
                <a:gd name="T13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6">
                  <a:moveTo>
                    <a:pt x="31" y="12"/>
                  </a:moveTo>
                  <a:cubicBezTo>
                    <a:pt x="33" y="8"/>
                    <a:pt x="34" y="4"/>
                    <a:pt x="27" y="5"/>
                  </a:cubicBezTo>
                  <a:cubicBezTo>
                    <a:pt x="18" y="6"/>
                    <a:pt x="9" y="6"/>
                    <a:pt x="0" y="4"/>
                  </a:cubicBezTo>
                  <a:cubicBezTo>
                    <a:pt x="20" y="3"/>
                    <a:pt x="41" y="0"/>
                    <a:pt x="60" y="12"/>
                  </a:cubicBezTo>
                  <a:cubicBezTo>
                    <a:pt x="57" y="12"/>
                    <a:pt x="54" y="13"/>
                    <a:pt x="52" y="13"/>
                  </a:cubicBezTo>
                  <a:cubicBezTo>
                    <a:pt x="45" y="16"/>
                    <a:pt x="39" y="16"/>
                    <a:pt x="32" y="13"/>
                  </a:cubicBezTo>
                  <a:cubicBezTo>
                    <a:pt x="32" y="13"/>
                    <a:pt x="31" y="12"/>
                    <a:pt x="31" y="12"/>
                  </a:cubicBezTo>
                  <a:close/>
                </a:path>
              </a:pathLst>
            </a:custGeom>
            <a:solidFill>
              <a:srgbClr val="DEA2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74" name="Freeform 341">
              <a:extLst>
                <a:ext uri="{FF2B5EF4-FFF2-40B4-BE49-F238E27FC236}">
                  <a16:creationId xmlns:a16="http://schemas.microsoft.com/office/drawing/2014/main" id="{BB6DCDA4-95EE-4FEF-94B5-A8EF64D8ED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3988" y="4151313"/>
              <a:ext cx="236538" cy="71438"/>
            </a:xfrm>
            <a:custGeom>
              <a:avLst/>
              <a:gdLst>
                <a:gd name="T0" fmla="*/ 57 w 63"/>
                <a:gd name="T1" fmla="*/ 19 h 19"/>
                <a:gd name="T2" fmla="*/ 23 w 63"/>
                <a:gd name="T3" fmla="*/ 11 h 19"/>
                <a:gd name="T4" fmla="*/ 0 w 63"/>
                <a:gd name="T5" fmla="*/ 12 h 19"/>
                <a:gd name="T6" fmla="*/ 63 w 63"/>
                <a:gd name="T7" fmla="*/ 16 h 19"/>
                <a:gd name="T8" fmla="*/ 57 w 63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19">
                  <a:moveTo>
                    <a:pt x="57" y="19"/>
                  </a:moveTo>
                  <a:cubicBezTo>
                    <a:pt x="47" y="9"/>
                    <a:pt x="36" y="8"/>
                    <a:pt x="23" y="11"/>
                  </a:cubicBezTo>
                  <a:cubicBezTo>
                    <a:pt x="15" y="12"/>
                    <a:pt x="8" y="17"/>
                    <a:pt x="0" y="12"/>
                  </a:cubicBezTo>
                  <a:cubicBezTo>
                    <a:pt x="22" y="4"/>
                    <a:pt x="43" y="0"/>
                    <a:pt x="63" y="16"/>
                  </a:cubicBezTo>
                  <a:cubicBezTo>
                    <a:pt x="61" y="17"/>
                    <a:pt x="59" y="18"/>
                    <a:pt x="57" y="19"/>
                  </a:cubicBezTo>
                  <a:close/>
                </a:path>
              </a:pathLst>
            </a:custGeom>
            <a:solidFill>
              <a:srgbClr val="784B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75" name="Freeform 342">
              <a:extLst>
                <a:ext uri="{FF2B5EF4-FFF2-40B4-BE49-F238E27FC236}">
                  <a16:creationId xmlns:a16="http://schemas.microsoft.com/office/drawing/2014/main" id="{D92F3188-0442-4A89-AFF6-F5C03C9D06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4450" y="4184651"/>
              <a:ext cx="195263" cy="122238"/>
            </a:xfrm>
            <a:custGeom>
              <a:avLst/>
              <a:gdLst>
                <a:gd name="T0" fmla="*/ 18 w 52"/>
                <a:gd name="T1" fmla="*/ 5 h 32"/>
                <a:gd name="T2" fmla="*/ 10 w 52"/>
                <a:gd name="T3" fmla="*/ 8 h 32"/>
                <a:gd name="T4" fmla="*/ 52 w 52"/>
                <a:gd name="T5" fmla="*/ 30 h 32"/>
                <a:gd name="T6" fmla="*/ 50 w 52"/>
                <a:gd name="T7" fmla="*/ 32 h 32"/>
                <a:gd name="T8" fmla="*/ 7 w 52"/>
                <a:gd name="T9" fmla="*/ 12 h 32"/>
                <a:gd name="T10" fmla="*/ 0 w 52"/>
                <a:gd name="T11" fmla="*/ 5 h 32"/>
                <a:gd name="T12" fmla="*/ 18 w 52"/>
                <a:gd name="T13" fmla="*/ 5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2">
                  <a:moveTo>
                    <a:pt x="18" y="5"/>
                  </a:moveTo>
                  <a:cubicBezTo>
                    <a:pt x="15" y="6"/>
                    <a:pt x="13" y="7"/>
                    <a:pt x="10" y="8"/>
                  </a:cubicBezTo>
                  <a:cubicBezTo>
                    <a:pt x="24" y="17"/>
                    <a:pt x="37" y="25"/>
                    <a:pt x="52" y="30"/>
                  </a:cubicBezTo>
                  <a:cubicBezTo>
                    <a:pt x="52" y="31"/>
                    <a:pt x="51" y="31"/>
                    <a:pt x="50" y="32"/>
                  </a:cubicBezTo>
                  <a:cubicBezTo>
                    <a:pt x="34" y="30"/>
                    <a:pt x="22" y="17"/>
                    <a:pt x="7" y="12"/>
                  </a:cubicBezTo>
                  <a:cubicBezTo>
                    <a:pt x="5" y="10"/>
                    <a:pt x="1" y="10"/>
                    <a:pt x="0" y="5"/>
                  </a:cubicBezTo>
                  <a:cubicBezTo>
                    <a:pt x="6" y="4"/>
                    <a:pt x="12" y="0"/>
                    <a:pt x="18" y="5"/>
                  </a:cubicBezTo>
                  <a:close/>
                </a:path>
              </a:pathLst>
            </a:custGeom>
            <a:solidFill>
              <a:srgbClr val="5E39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76" name="Freeform 343">
              <a:extLst>
                <a:ext uri="{FF2B5EF4-FFF2-40B4-BE49-F238E27FC236}">
                  <a16:creationId xmlns:a16="http://schemas.microsoft.com/office/drawing/2014/main" id="{6BA08E9E-3DEA-4D3D-8B24-0B018D237E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350" y="3409951"/>
              <a:ext cx="93663" cy="73025"/>
            </a:xfrm>
            <a:custGeom>
              <a:avLst/>
              <a:gdLst>
                <a:gd name="T0" fmla="*/ 21 w 25"/>
                <a:gd name="T1" fmla="*/ 16 h 19"/>
                <a:gd name="T2" fmla="*/ 0 w 25"/>
                <a:gd name="T3" fmla="*/ 2 h 19"/>
                <a:gd name="T4" fmla="*/ 23 w 25"/>
                <a:gd name="T5" fmla="*/ 4 h 19"/>
                <a:gd name="T6" fmla="*/ 21 w 25"/>
                <a:gd name="T7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9">
                  <a:moveTo>
                    <a:pt x="21" y="16"/>
                  </a:moveTo>
                  <a:cubicBezTo>
                    <a:pt x="9" y="19"/>
                    <a:pt x="7" y="9"/>
                    <a:pt x="0" y="2"/>
                  </a:cubicBezTo>
                  <a:cubicBezTo>
                    <a:pt x="9" y="2"/>
                    <a:pt x="16" y="0"/>
                    <a:pt x="23" y="4"/>
                  </a:cubicBezTo>
                  <a:cubicBezTo>
                    <a:pt x="25" y="8"/>
                    <a:pt x="24" y="12"/>
                    <a:pt x="21" y="16"/>
                  </a:cubicBezTo>
                  <a:close/>
                </a:path>
              </a:pathLst>
            </a:custGeom>
            <a:solidFill>
              <a:srgbClr val="8892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77" name="Freeform 344">
              <a:extLst>
                <a:ext uri="{FF2B5EF4-FFF2-40B4-BE49-F238E27FC236}">
                  <a16:creationId xmlns:a16="http://schemas.microsoft.com/office/drawing/2014/main" id="{1D61C3B2-F464-4903-90FB-843CA52C6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1200" y="3995738"/>
              <a:ext cx="161925" cy="57150"/>
            </a:xfrm>
            <a:custGeom>
              <a:avLst/>
              <a:gdLst>
                <a:gd name="T0" fmla="*/ 37 w 43"/>
                <a:gd name="T1" fmla="*/ 0 h 15"/>
                <a:gd name="T2" fmla="*/ 43 w 43"/>
                <a:gd name="T3" fmla="*/ 3 h 15"/>
                <a:gd name="T4" fmla="*/ 22 w 43"/>
                <a:gd name="T5" fmla="*/ 11 h 15"/>
                <a:gd name="T6" fmla="*/ 0 w 43"/>
                <a:gd name="T7" fmla="*/ 10 h 15"/>
                <a:gd name="T8" fmla="*/ 18 w 43"/>
                <a:gd name="T9" fmla="*/ 5 h 15"/>
                <a:gd name="T10" fmla="*/ 37 w 43"/>
                <a:gd name="T1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15">
                  <a:moveTo>
                    <a:pt x="37" y="0"/>
                  </a:moveTo>
                  <a:cubicBezTo>
                    <a:pt x="39" y="1"/>
                    <a:pt x="41" y="2"/>
                    <a:pt x="43" y="3"/>
                  </a:cubicBezTo>
                  <a:cubicBezTo>
                    <a:pt x="38" y="11"/>
                    <a:pt x="33" y="15"/>
                    <a:pt x="22" y="11"/>
                  </a:cubicBezTo>
                  <a:cubicBezTo>
                    <a:pt x="16" y="8"/>
                    <a:pt x="9" y="10"/>
                    <a:pt x="0" y="10"/>
                  </a:cubicBezTo>
                  <a:cubicBezTo>
                    <a:pt x="5" y="1"/>
                    <a:pt x="12" y="0"/>
                    <a:pt x="18" y="5"/>
                  </a:cubicBezTo>
                  <a:cubicBezTo>
                    <a:pt x="28" y="12"/>
                    <a:pt x="32" y="9"/>
                    <a:pt x="37" y="0"/>
                  </a:cubicBezTo>
                  <a:close/>
                </a:path>
              </a:pathLst>
            </a:custGeom>
            <a:solidFill>
              <a:srgbClr val="D4A9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78" name="Freeform 345">
              <a:extLst>
                <a:ext uri="{FF2B5EF4-FFF2-40B4-BE49-F238E27FC236}">
                  <a16:creationId xmlns:a16="http://schemas.microsoft.com/office/drawing/2014/main" id="{E89F5479-E57C-4B55-B902-FBDB5CD5A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0038" y="3732213"/>
              <a:ext cx="215900" cy="82550"/>
            </a:xfrm>
            <a:custGeom>
              <a:avLst/>
              <a:gdLst>
                <a:gd name="T0" fmla="*/ 11 w 57"/>
                <a:gd name="T1" fmla="*/ 13 h 22"/>
                <a:gd name="T2" fmla="*/ 54 w 57"/>
                <a:gd name="T3" fmla="*/ 0 h 22"/>
                <a:gd name="T4" fmla="*/ 57 w 57"/>
                <a:gd name="T5" fmla="*/ 3 h 22"/>
                <a:gd name="T6" fmla="*/ 21 w 57"/>
                <a:gd name="T7" fmla="*/ 19 h 22"/>
                <a:gd name="T8" fmla="*/ 0 w 57"/>
                <a:gd name="T9" fmla="*/ 15 h 22"/>
                <a:gd name="T10" fmla="*/ 11 w 57"/>
                <a:gd name="T11" fmla="*/ 1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22">
                  <a:moveTo>
                    <a:pt x="11" y="13"/>
                  </a:moveTo>
                  <a:cubicBezTo>
                    <a:pt x="28" y="16"/>
                    <a:pt x="40" y="5"/>
                    <a:pt x="54" y="0"/>
                  </a:cubicBezTo>
                  <a:cubicBezTo>
                    <a:pt x="55" y="1"/>
                    <a:pt x="56" y="2"/>
                    <a:pt x="57" y="3"/>
                  </a:cubicBezTo>
                  <a:cubicBezTo>
                    <a:pt x="45" y="8"/>
                    <a:pt x="33" y="13"/>
                    <a:pt x="21" y="19"/>
                  </a:cubicBezTo>
                  <a:cubicBezTo>
                    <a:pt x="14" y="19"/>
                    <a:pt x="6" y="22"/>
                    <a:pt x="0" y="15"/>
                  </a:cubicBezTo>
                  <a:cubicBezTo>
                    <a:pt x="3" y="11"/>
                    <a:pt x="8" y="14"/>
                    <a:pt x="11" y="13"/>
                  </a:cubicBezTo>
                  <a:close/>
                </a:path>
              </a:pathLst>
            </a:custGeom>
            <a:solidFill>
              <a:srgbClr val="5132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79" name="Freeform 346">
              <a:extLst>
                <a:ext uri="{FF2B5EF4-FFF2-40B4-BE49-F238E27FC236}">
                  <a16:creationId xmlns:a16="http://schemas.microsoft.com/office/drawing/2014/main" id="{5C761641-A3C4-4D2E-BA77-B1A078490B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8488" y="3440113"/>
              <a:ext cx="158750" cy="152400"/>
            </a:xfrm>
            <a:custGeom>
              <a:avLst/>
              <a:gdLst>
                <a:gd name="T0" fmla="*/ 0 w 42"/>
                <a:gd name="T1" fmla="*/ 38 h 40"/>
                <a:gd name="T2" fmla="*/ 36 w 42"/>
                <a:gd name="T3" fmla="*/ 5 h 40"/>
                <a:gd name="T4" fmla="*/ 42 w 42"/>
                <a:gd name="T5" fmla="*/ 5 h 40"/>
                <a:gd name="T6" fmla="*/ 2 w 42"/>
                <a:gd name="T7" fmla="*/ 40 h 40"/>
                <a:gd name="T8" fmla="*/ 0 w 42"/>
                <a:gd name="T9" fmla="*/ 38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0">
                  <a:moveTo>
                    <a:pt x="0" y="38"/>
                  </a:moveTo>
                  <a:cubicBezTo>
                    <a:pt x="12" y="27"/>
                    <a:pt x="25" y="17"/>
                    <a:pt x="36" y="5"/>
                  </a:cubicBezTo>
                  <a:cubicBezTo>
                    <a:pt x="38" y="3"/>
                    <a:pt x="41" y="0"/>
                    <a:pt x="42" y="5"/>
                  </a:cubicBezTo>
                  <a:cubicBezTo>
                    <a:pt x="28" y="16"/>
                    <a:pt x="18" y="31"/>
                    <a:pt x="2" y="40"/>
                  </a:cubicBezTo>
                  <a:cubicBezTo>
                    <a:pt x="2" y="39"/>
                    <a:pt x="1" y="39"/>
                    <a:pt x="0" y="38"/>
                  </a:cubicBezTo>
                  <a:close/>
                </a:path>
              </a:pathLst>
            </a:custGeom>
            <a:solidFill>
              <a:srgbClr val="5534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80" name="Freeform 347">
              <a:extLst>
                <a:ext uri="{FF2B5EF4-FFF2-40B4-BE49-F238E27FC236}">
                  <a16:creationId xmlns:a16="http://schemas.microsoft.com/office/drawing/2014/main" id="{1FBB7794-3C66-41C8-B17D-56D3F259C2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2613" y="4090988"/>
              <a:ext cx="87313" cy="71438"/>
            </a:xfrm>
            <a:custGeom>
              <a:avLst/>
              <a:gdLst>
                <a:gd name="T0" fmla="*/ 13 w 23"/>
                <a:gd name="T1" fmla="*/ 18 h 19"/>
                <a:gd name="T2" fmla="*/ 4 w 23"/>
                <a:gd name="T3" fmla="*/ 18 h 19"/>
                <a:gd name="T4" fmla="*/ 0 w 23"/>
                <a:gd name="T5" fmla="*/ 17 h 19"/>
                <a:gd name="T6" fmla="*/ 11 w 23"/>
                <a:gd name="T7" fmla="*/ 4 h 19"/>
                <a:gd name="T8" fmla="*/ 21 w 23"/>
                <a:gd name="T9" fmla="*/ 4 h 19"/>
                <a:gd name="T10" fmla="*/ 18 w 23"/>
                <a:gd name="T11" fmla="*/ 12 h 19"/>
                <a:gd name="T12" fmla="*/ 13 w 23"/>
                <a:gd name="T13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19">
                  <a:moveTo>
                    <a:pt x="13" y="18"/>
                  </a:moveTo>
                  <a:cubicBezTo>
                    <a:pt x="10" y="18"/>
                    <a:pt x="7" y="18"/>
                    <a:pt x="4" y="18"/>
                  </a:cubicBezTo>
                  <a:cubicBezTo>
                    <a:pt x="3" y="19"/>
                    <a:pt x="1" y="19"/>
                    <a:pt x="0" y="17"/>
                  </a:cubicBezTo>
                  <a:cubicBezTo>
                    <a:pt x="2" y="12"/>
                    <a:pt x="6" y="7"/>
                    <a:pt x="11" y="4"/>
                  </a:cubicBezTo>
                  <a:cubicBezTo>
                    <a:pt x="14" y="2"/>
                    <a:pt x="18" y="0"/>
                    <a:pt x="21" y="4"/>
                  </a:cubicBezTo>
                  <a:cubicBezTo>
                    <a:pt x="23" y="7"/>
                    <a:pt x="20" y="10"/>
                    <a:pt x="18" y="12"/>
                  </a:cubicBezTo>
                  <a:cubicBezTo>
                    <a:pt x="16" y="13"/>
                    <a:pt x="15" y="16"/>
                    <a:pt x="13" y="18"/>
                  </a:cubicBezTo>
                  <a:close/>
                </a:path>
              </a:pathLst>
            </a:custGeom>
            <a:solidFill>
              <a:srgbClr val="E0A1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81" name="Freeform 348">
              <a:extLst>
                <a:ext uri="{FF2B5EF4-FFF2-40B4-BE49-F238E27FC236}">
                  <a16:creationId xmlns:a16="http://schemas.microsoft.com/office/drawing/2014/main" id="{396276D3-6894-40B2-820E-928396AB92C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4988" y="3995738"/>
              <a:ext cx="44450" cy="147638"/>
            </a:xfrm>
            <a:custGeom>
              <a:avLst/>
              <a:gdLst>
                <a:gd name="T0" fmla="*/ 2 w 12"/>
                <a:gd name="T1" fmla="*/ 0 h 39"/>
                <a:gd name="T2" fmla="*/ 12 w 12"/>
                <a:gd name="T3" fmla="*/ 33 h 39"/>
                <a:gd name="T4" fmla="*/ 8 w 12"/>
                <a:gd name="T5" fmla="*/ 39 h 39"/>
                <a:gd name="T6" fmla="*/ 5 w 12"/>
                <a:gd name="T7" fmla="*/ 34 h 39"/>
                <a:gd name="T8" fmla="*/ 2 w 12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9">
                  <a:moveTo>
                    <a:pt x="2" y="0"/>
                  </a:moveTo>
                  <a:cubicBezTo>
                    <a:pt x="6" y="11"/>
                    <a:pt x="9" y="22"/>
                    <a:pt x="12" y="33"/>
                  </a:cubicBezTo>
                  <a:cubicBezTo>
                    <a:pt x="12" y="36"/>
                    <a:pt x="11" y="39"/>
                    <a:pt x="8" y="39"/>
                  </a:cubicBezTo>
                  <a:cubicBezTo>
                    <a:pt x="6" y="39"/>
                    <a:pt x="5" y="36"/>
                    <a:pt x="5" y="34"/>
                  </a:cubicBezTo>
                  <a:cubicBezTo>
                    <a:pt x="3" y="23"/>
                    <a:pt x="0" y="12"/>
                    <a:pt x="2" y="0"/>
                  </a:cubicBezTo>
                  <a:close/>
                </a:path>
              </a:pathLst>
            </a:custGeom>
            <a:solidFill>
              <a:srgbClr val="AE5A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82" name="Freeform 349">
              <a:extLst>
                <a:ext uri="{FF2B5EF4-FFF2-40B4-BE49-F238E27FC236}">
                  <a16:creationId xmlns:a16="http://schemas.microsoft.com/office/drawing/2014/main" id="{8D06D552-D5E2-4184-BE7D-01C7708A5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1500" y="2744788"/>
              <a:ext cx="76200" cy="84138"/>
            </a:xfrm>
            <a:custGeom>
              <a:avLst/>
              <a:gdLst>
                <a:gd name="T0" fmla="*/ 7 w 20"/>
                <a:gd name="T1" fmla="*/ 5 h 22"/>
                <a:gd name="T2" fmla="*/ 18 w 20"/>
                <a:gd name="T3" fmla="*/ 5 h 22"/>
                <a:gd name="T4" fmla="*/ 17 w 20"/>
                <a:gd name="T5" fmla="*/ 14 h 22"/>
                <a:gd name="T6" fmla="*/ 6 w 20"/>
                <a:gd name="T7" fmla="*/ 18 h 22"/>
                <a:gd name="T8" fmla="*/ 7 w 20"/>
                <a:gd name="T9" fmla="*/ 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2">
                  <a:moveTo>
                    <a:pt x="7" y="5"/>
                  </a:moveTo>
                  <a:cubicBezTo>
                    <a:pt x="11" y="4"/>
                    <a:pt x="14" y="0"/>
                    <a:pt x="18" y="5"/>
                  </a:cubicBezTo>
                  <a:cubicBezTo>
                    <a:pt x="20" y="9"/>
                    <a:pt x="19" y="12"/>
                    <a:pt x="17" y="14"/>
                  </a:cubicBezTo>
                  <a:cubicBezTo>
                    <a:pt x="14" y="19"/>
                    <a:pt x="12" y="22"/>
                    <a:pt x="6" y="18"/>
                  </a:cubicBezTo>
                  <a:cubicBezTo>
                    <a:pt x="0" y="13"/>
                    <a:pt x="1" y="9"/>
                    <a:pt x="7" y="5"/>
                  </a:cubicBezTo>
                  <a:close/>
                </a:path>
              </a:pathLst>
            </a:custGeom>
            <a:solidFill>
              <a:srgbClr val="838D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83" name="Freeform 350">
              <a:extLst>
                <a:ext uri="{FF2B5EF4-FFF2-40B4-BE49-F238E27FC236}">
                  <a16:creationId xmlns:a16="http://schemas.microsoft.com/office/drawing/2014/main" id="{9EC18F24-39FA-4CF4-8861-9F0DE5D48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9525" y="3349626"/>
              <a:ext cx="180975" cy="60325"/>
            </a:xfrm>
            <a:custGeom>
              <a:avLst/>
              <a:gdLst>
                <a:gd name="T0" fmla="*/ 44 w 48"/>
                <a:gd name="T1" fmla="*/ 9 h 16"/>
                <a:gd name="T2" fmla="*/ 18 w 48"/>
                <a:gd name="T3" fmla="*/ 12 h 16"/>
                <a:gd name="T4" fmla="*/ 0 w 48"/>
                <a:gd name="T5" fmla="*/ 14 h 16"/>
                <a:gd name="T6" fmla="*/ 38 w 48"/>
                <a:gd name="T7" fmla="*/ 2 h 16"/>
                <a:gd name="T8" fmla="*/ 41 w 48"/>
                <a:gd name="T9" fmla="*/ 0 h 16"/>
                <a:gd name="T10" fmla="*/ 44 w 48"/>
                <a:gd name="T11" fmla="*/ 2 h 16"/>
                <a:gd name="T12" fmla="*/ 44 w 48"/>
                <a:gd name="T13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16">
                  <a:moveTo>
                    <a:pt x="44" y="9"/>
                  </a:moveTo>
                  <a:cubicBezTo>
                    <a:pt x="35" y="7"/>
                    <a:pt x="27" y="9"/>
                    <a:pt x="18" y="12"/>
                  </a:cubicBezTo>
                  <a:cubicBezTo>
                    <a:pt x="13" y="14"/>
                    <a:pt x="7" y="16"/>
                    <a:pt x="0" y="14"/>
                  </a:cubicBezTo>
                  <a:cubicBezTo>
                    <a:pt x="13" y="10"/>
                    <a:pt x="26" y="6"/>
                    <a:pt x="38" y="2"/>
                  </a:cubicBezTo>
                  <a:cubicBezTo>
                    <a:pt x="39" y="1"/>
                    <a:pt x="40" y="1"/>
                    <a:pt x="41" y="0"/>
                  </a:cubicBezTo>
                  <a:cubicBezTo>
                    <a:pt x="42" y="1"/>
                    <a:pt x="43" y="1"/>
                    <a:pt x="44" y="2"/>
                  </a:cubicBezTo>
                  <a:cubicBezTo>
                    <a:pt x="46" y="4"/>
                    <a:pt x="48" y="6"/>
                    <a:pt x="44" y="9"/>
                  </a:cubicBezTo>
                  <a:close/>
                </a:path>
              </a:pathLst>
            </a:custGeom>
            <a:solidFill>
              <a:srgbClr val="2026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84" name="Freeform 351">
              <a:extLst>
                <a:ext uri="{FF2B5EF4-FFF2-40B4-BE49-F238E27FC236}">
                  <a16:creationId xmlns:a16="http://schemas.microsoft.com/office/drawing/2014/main" id="{5C7093C6-8763-4755-A801-C18EA3597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7138" y="3406776"/>
              <a:ext cx="207963" cy="52388"/>
            </a:xfrm>
            <a:custGeom>
              <a:avLst/>
              <a:gdLst>
                <a:gd name="T0" fmla="*/ 0 w 55"/>
                <a:gd name="T1" fmla="*/ 7 h 14"/>
                <a:gd name="T2" fmla="*/ 55 w 55"/>
                <a:gd name="T3" fmla="*/ 0 h 14"/>
                <a:gd name="T4" fmla="*/ 55 w 55"/>
                <a:gd name="T5" fmla="*/ 2 h 14"/>
                <a:gd name="T6" fmla="*/ 7 w 55"/>
                <a:gd name="T7" fmla="*/ 12 h 14"/>
                <a:gd name="T8" fmla="*/ 0 w 55"/>
                <a:gd name="T9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14">
                  <a:moveTo>
                    <a:pt x="0" y="7"/>
                  </a:moveTo>
                  <a:cubicBezTo>
                    <a:pt x="19" y="13"/>
                    <a:pt x="37" y="7"/>
                    <a:pt x="55" y="0"/>
                  </a:cubicBezTo>
                  <a:cubicBezTo>
                    <a:pt x="55" y="1"/>
                    <a:pt x="55" y="1"/>
                    <a:pt x="55" y="2"/>
                  </a:cubicBezTo>
                  <a:cubicBezTo>
                    <a:pt x="41" y="14"/>
                    <a:pt x="23" y="10"/>
                    <a:pt x="7" y="12"/>
                  </a:cubicBezTo>
                  <a:cubicBezTo>
                    <a:pt x="4" y="12"/>
                    <a:pt x="1" y="10"/>
                    <a:pt x="0" y="7"/>
                  </a:cubicBezTo>
                  <a:close/>
                </a:path>
              </a:pathLst>
            </a:custGeom>
            <a:solidFill>
              <a:srgbClr val="3842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85" name="Freeform 352">
              <a:extLst>
                <a:ext uri="{FF2B5EF4-FFF2-40B4-BE49-F238E27FC236}">
                  <a16:creationId xmlns:a16="http://schemas.microsoft.com/office/drawing/2014/main" id="{35B5DBF5-9E86-463A-BD1D-9D17A64C3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03613" y="3716338"/>
              <a:ext cx="30163" cy="185738"/>
            </a:xfrm>
            <a:custGeom>
              <a:avLst/>
              <a:gdLst>
                <a:gd name="T0" fmla="*/ 8 w 8"/>
                <a:gd name="T1" fmla="*/ 0 h 49"/>
                <a:gd name="T2" fmla="*/ 3 w 8"/>
                <a:gd name="T3" fmla="*/ 34 h 49"/>
                <a:gd name="T4" fmla="*/ 7 w 8"/>
                <a:gd name="T5" fmla="*/ 34 h 49"/>
                <a:gd name="T6" fmla="*/ 0 w 8"/>
                <a:gd name="T7" fmla="*/ 49 h 49"/>
                <a:gd name="T8" fmla="*/ 0 w 8"/>
                <a:gd name="T9" fmla="*/ 13 h 49"/>
                <a:gd name="T10" fmla="*/ 2 w 8"/>
                <a:gd name="T11" fmla="*/ 5 h 49"/>
                <a:gd name="T12" fmla="*/ 8 w 8"/>
                <a:gd name="T13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9">
                  <a:moveTo>
                    <a:pt x="8" y="0"/>
                  </a:moveTo>
                  <a:cubicBezTo>
                    <a:pt x="5" y="11"/>
                    <a:pt x="2" y="22"/>
                    <a:pt x="3" y="34"/>
                  </a:cubicBezTo>
                  <a:cubicBezTo>
                    <a:pt x="4" y="40"/>
                    <a:pt x="6" y="35"/>
                    <a:pt x="7" y="34"/>
                  </a:cubicBezTo>
                  <a:cubicBezTo>
                    <a:pt x="8" y="41"/>
                    <a:pt x="3" y="44"/>
                    <a:pt x="0" y="49"/>
                  </a:cubicBezTo>
                  <a:cubicBezTo>
                    <a:pt x="0" y="37"/>
                    <a:pt x="0" y="25"/>
                    <a:pt x="0" y="13"/>
                  </a:cubicBezTo>
                  <a:cubicBezTo>
                    <a:pt x="2" y="10"/>
                    <a:pt x="0" y="7"/>
                    <a:pt x="2" y="5"/>
                  </a:cubicBezTo>
                  <a:cubicBezTo>
                    <a:pt x="4" y="3"/>
                    <a:pt x="4" y="0"/>
                    <a:pt x="8" y="0"/>
                  </a:cubicBezTo>
                  <a:close/>
                </a:path>
              </a:pathLst>
            </a:custGeom>
            <a:solidFill>
              <a:srgbClr val="844E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86" name="Freeform 353">
              <a:extLst>
                <a:ext uri="{FF2B5EF4-FFF2-40B4-BE49-F238E27FC236}">
                  <a16:creationId xmlns:a16="http://schemas.microsoft.com/office/drawing/2014/main" id="{D7C61000-BB18-4D11-BD5D-CCA3E6EB4C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8650" y="4214813"/>
              <a:ext cx="109538" cy="95250"/>
            </a:xfrm>
            <a:custGeom>
              <a:avLst/>
              <a:gdLst>
                <a:gd name="T0" fmla="*/ 4 w 29"/>
                <a:gd name="T1" fmla="*/ 8 h 25"/>
                <a:gd name="T2" fmla="*/ 2 w 29"/>
                <a:gd name="T3" fmla="*/ 7 h 25"/>
                <a:gd name="T4" fmla="*/ 0 w 29"/>
                <a:gd name="T5" fmla="*/ 0 h 25"/>
                <a:gd name="T6" fmla="*/ 16 w 29"/>
                <a:gd name="T7" fmla="*/ 8 h 25"/>
                <a:gd name="T8" fmla="*/ 29 w 29"/>
                <a:gd name="T9" fmla="*/ 17 h 25"/>
                <a:gd name="T10" fmla="*/ 17 w 29"/>
                <a:gd name="T11" fmla="*/ 19 h 25"/>
                <a:gd name="T12" fmla="*/ 4 w 29"/>
                <a:gd name="T13" fmla="*/ 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25">
                  <a:moveTo>
                    <a:pt x="4" y="8"/>
                  </a:moveTo>
                  <a:cubicBezTo>
                    <a:pt x="3" y="8"/>
                    <a:pt x="2" y="7"/>
                    <a:pt x="2" y="7"/>
                  </a:cubicBezTo>
                  <a:cubicBezTo>
                    <a:pt x="1" y="5"/>
                    <a:pt x="1" y="3"/>
                    <a:pt x="0" y="0"/>
                  </a:cubicBezTo>
                  <a:cubicBezTo>
                    <a:pt x="7" y="0"/>
                    <a:pt x="11" y="6"/>
                    <a:pt x="16" y="8"/>
                  </a:cubicBezTo>
                  <a:cubicBezTo>
                    <a:pt x="21" y="11"/>
                    <a:pt x="25" y="14"/>
                    <a:pt x="29" y="17"/>
                  </a:cubicBezTo>
                  <a:cubicBezTo>
                    <a:pt x="26" y="25"/>
                    <a:pt x="21" y="20"/>
                    <a:pt x="17" y="19"/>
                  </a:cubicBezTo>
                  <a:cubicBezTo>
                    <a:pt x="11" y="17"/>
                    <a:pt x="8" y="12"/>
                    <a:pt x="4" y="8"/>
                  </a:cubicBezTo>
                  <a:close/>
                </a:path>
              </a:pathLst>
            </a:custGeom>
            <a:solidFill>
              <a:srgbClr val="E7D1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87" name="Freeform 354">
              <a:extLst>
                <a:ext uri="{FF2B5EF4-FFF2-40B4-BE49-F238E27FC236}">
                  <a16:creationId xmlns:a16="http://schemas.microsoft.com/office/drawing/2014/main" id="{529641E7-7450-4546-95FC-EB56E4E83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075" y="3281363"/>
              <a:ext cx="52388" cy="49213"/>
            </a:xfrm>
            <a:custGeom>
              <a:avLst/>
              <a:gdLst>
                <a:gd name="T0" fmla="*/ 14 w 14"/>
                <a:gd name="T1" fmla="*/ 6 h 13"/>
                <a:gd name="T2" fmla="*/ 8 w 14"/>
                <a:gd name="T3" fmla="*/ 12 h 13"/>
                <a:gd name="T4" fmla="*/ 0 w 14"/>
                <a:gd name="T5" fmla="*/ 8 h 13"/>
                <a:gd name="T6" fmla="*/ 7 w 14"/>
                <a:gd name="T7" fmla="*/ 0 h 13"/>
                <a:gd name="T8" fmla="*/ 14 w 14"/>
                <a:gd name="T9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3">
                  <a:moveTo>
                    <a:pt x="14" y="6"/>
                  </a:moveTo>
                  <a:cubicBezTo>
                    <a:pt x="14" y="10"/>
                    <a:pt x="11" y="12"/>
                    <a:pt x="8" y="12"/>
                  </a:cubicBezTo>
                  <a:cubicBezTo>
                    <a:pt x="4" y="13"/>
                    <a:pt x="1" y="12"/>
                    <a:pt x="0" y="8"/>
                  </a:cubicBezTo>
                  <a:cubicBezTo>
                    <a:pt x="0" y="3"/>
                    <a:pt x="2" y="1"/>
                    <a:pt x="7" y="0"/>
                  </a:cubicBezTo>
                  <a:cubicBezTo>
                    <a:pt x="11" y="0"/>
                    <a:pt x="13" y="2"/>
                    <a:pt x="14" y="6"/>
                  </a:cubicBezTo>
                  <a:close/>
                </a:path>
              </a:pathLst>
            </a:custGeom>
            <a:solidFill>
              <a:srgbClr val="8086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88" name="Freeform 355">
              <a:extLst>
                <a:ext uri="{FF2B5EF4-FFF2-40B4-BE49-F238E27FC236}">
                  <a16:creationId xmlns:a16="http://schemas.microsoft.com/office/drawing/2014/main" id="{458B9D1F-6EDD-4924-AD46-A2055D385B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7888" y="3360738"/>
              <a:ext cx="98425" cy="57150"/>
            </a:xfrm>
            <a:custGeom>
              <a:avLst/>
              <a:gdLst>
                <a:gd name="T0" fmla="*/ 16 w 26"/>
                <a:gd name="T1" fmla="*/ 12 h 15"/>
                <a:gd name="T2" fmla="*/ 0 w 26"/>
                <a:gd name="T3" fmla="*/ 14 h 15"/>
                <a:gd name="T4" fmla="*/ 0 w 26"/>
                <a:gd name="T5" fmla="*/ 9 h 15"/>
                <a:gd name="T6" fmla="*/ 26 w 26"/>
                <a:gd name="T7" fmla="*/ 0 h 15"/>
                <a:gd name="T8" fmla="*/ 18 w 26"/>
                <a:gd name="T9" fmla="*/ 14 h 15"/>
                <a:gd name="T10" fmla="*/ 16 w 26"/>
                <a:gd name="T11" fmla="*/ 1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15">
                  <a:moveTo>
                    <a:pt x="16" y="12"/>
                  </a:moveTo>
                  <a:cubicBezTo>
                    <a:pt x="10" y="5"/>
                    <a:pt x="6" y="15"/>
                    <a:pt x="0" y="14"/>
                  </a:cubicBezTo>
                  <a:cubicBezTo>
                    <a:pt x="0" y="12"/>
                    <a:pt x="0" y="11"/>
                    <a:pt x="0" y="9"/>
                  </a:cubicBezTo>
                  <a:cubicBezTo>
                    <a:pt x="10" y="10"/>
                    <a:pt x="16" y="1"/>
                    <a:pt x="26" y="0"/>
                  </a:cubicBezTo>
                  <a:cubicBezTo>
                    <a:pt x="26" y="7"/>
                    <a:pt x="21" y="10"/>
                    <a:pt x="18" y="14"/>
                  </a:cubicBezTo>
                  <a:cubicBezTo>
                    <a:pt x="17" y="14"/>
                    <a:pt x="16" y="13"/>
                    <a:pt x="16" y="12"/>
                  </a:cubicBezTo>
                  <a:close/>
                </a:path>
              </a:pathLst>
            </a:custGeom>
            <a:solidFill>
              <a:srgbClr val="895D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89" name="Freeform 356">
              <a:extLst>
                <a:ext uri="{FF2B5EF4-FFF2-40B4-BE49-F238E27FC236}">
                  <a16:creationId xmlns:a16="http://schemas.microsoft.com/office/drawing/2014/main" id="{2F326B03-399A-4166-B3AA-ACC298A87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2500" y="3932238"/>
              <a:ext cx="161925" cy="44450"/>
            </a:xfrm>
            <a:custGeom>
              <a:avLst/>
              <a:gdLst>
                <a:gd name="T0" fmla="*/ 17 w 43"/>
                <a:gd name="T1" fmla="*/ 11 h 12"/>
                <a:gd name="T2" fmla="*/ 3 w 43"/>
                <a:gd name="T3" fmla="*/ 12 h 12"/>
                <a:gd name="T4" fmla="*/ 0 w 43"/>
                <a:gd name="T5" fmla="*/ 8 h 12"/>
                <a:gd name="T6" fmla="*/ 30 w 43"/>
                <a:gd name="T7" fmla="*/ 2 h 12"/>
                <a:gd name="T8" fmla="*/ 43 w 43"/>
                <a:gd name="T9" fmla="*/ 0 h 12"/>
                <a:gd name="T10" fmla="*/ 43 w 43"/>
                <a:gd name="T11" fmla="*/ 3 h 12"/>
                <a:gd name="T12" fmla="*/ 17 w 43"/>
                <a:gd name="T13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12">
                  <a:moveTo>
                    <a:pt x="17" y="11"/>
                  </a:moveTo>
                  <a:cubicBezTo>
                    <a:pt x="13" y="11"/>
                    <a:pt x="8" y="11"/>
                    <a:pt x="3" y="12"/>
                  </a:cubicBezTo>
                  <a:cubicBezTo>
                    <a:pt x="2" y="11"/>
                    <a:pt x="1" y="9"/>
                    <a:pt x="0" y="8"/>
                  </a:cubicBezTo>
                  <a:cubicBezTo>
                    <a:pt x="10" y="6"/>
                    <a:pt x="21" y="9"/>
                    <a:pt x="30" y="2"/>
                  </a:cubicBezTo>
                  <a:cubicBezTo>
                    <a:pt x="35" y="3"/>
                    <a:pt x="39" y="1"/>
                    <a:pt x="43" y="0"/>
                  </a:cubicBezTo>
                  <a:cubicBezTo>
                    <a:pt x="43" y="1"/>
                    <a:pt x="43" y="2"/>
                    <a:pt x="43" y="3"/>
                  </a:cubicBezTo>
                  <a:cubicBezTo>
                    <a:pt x="34" y="5"/>
                    <a:pt x="26" y="8"/>
                    <a:pt x="17" y="11"/>
                  </a:cubicBezTo>
                  <a:close/>
                </a:path>
              </a:pathLst>
            </a:custGeom>
            <a:solidFill>
              <a:srgbClr val="4437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90" name="Freeform 357">
              <a:extLst>
                <a:ext uri="{FF2B5EF4-FFF2-40B4-BE49-F238E27FC236}">
                  <a16:creationId xmlns:a16="http://schemas.microsoft.com/office/drawing/2014/main" id="{DC5D4FE3-891A-460F-A4C9-3563EADCD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5613" y="2851151"/>
              <a:ext cx="66675" cy="63500"/>
            </a:xfrm>
            <a:custGeom>
              <a:avLst/>
              <a:gdLst>
                <a:gd name="T0" fmla="*/ 3 w 18"/>
                <a:gd name="T1" fmla="*/ 2 h 17"/>
                <a:gd name="T2" fmla="*/ 18 w 18"/>
                <a:gd name="T3" fmla="*/ 12 h 17"/>
                <a:gd name="T4" fmla="*/ 6 w 18"/>
                <a:gd name="T5" fmla="*/ 9 h 17"/>
                <a:gd name="T6" fmla="*/ 1 w 18"/>
                <a:gd name="T7" fmla="*/ 7 h 17"/>
                <a:gd name="T8" fmla="*/ 0 w 18"/>
                <a:gd name="T9" fmla="*/ 5 h 17"/>
                <a:gd name="T10" fmla="*/ 3 w 18"/>
                <a:gd name="T11" fmla="*/ 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17">
                  <a:moveTo>
                    <a:pt x="3" y="2"/>
                  </a:moveTo>
                  <a:cubicBezTo>
                    <a:pt x="11" y="0"/>
                    <a:pt x="16" y="4"/>
                    <a:pt x="18" y="12"/>
                  </a:cubicBezTo>
                  <a:cubicBezTo>
                    <a:pt x="13" y="17"/>
                    <a:pt x="10" y="9"/>
                    <a:pt x="6" y="9"/>
                  </a:cubicBezTo>
                  <a:cubicBezTo>
                    <a:pt x="4" y="9"/>
                    <a:pt x="3" y="8"/>
                    <a:pt x="1" y="7"/>
                  </a:cubicBezTo>
                  <a:cubicBezTo>
                    <a:pt x="1" y="6"/>
                    <a:pt x="0" y="5"/>
                    <a:pt x="0" y="5"/>
                  </a:cubicBezTo>
                  <a:cubicBezTo>
                    <a:pt x="0" y="3"/>
                    <a:pt x="2" y="3"/>
                    <a:pt x="3" y="2"/>
                  </a:cubicBezTo>
                  <a:close/>
                </a:path>
              </a:pathLst>
            </a:custGeom>
            <a:solidFill>
              <a:srgbClr val="8F96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91" name="Freeform 358">
              <a:extLst>
                <a:ext uri="{FF2B5EF4-FFF2-40B4-BE49-F238E27FC236}">
                  <a16:creationId xmlns:a16="http://schemas.microsoft.com/office/drawing/2014/main" id="{B3F01985-50E5-4011-B2C6-1DEDE7257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0688" y="3357563"/>
              <a:ext cx="46038" cy="46038"/>
            </a:xfrm>
            <a:custGeom>
              <a:avLst/>
              <a:gdLst>
                <a:gd name="T0" fmla="*/ 12 w 12"/>
                <a:gd name="T1" fmla="*/ 5 h 12"/>
                <a:gd name="T2" fmla="*/ 5 w 12"/>
                <a:gd name="T3" fmla="*/ 12 h 12"/>
                <a:gd name="T4" fmla="*/ 0 w 12"/>
                <a:gd name="T5" fmla="*/ 7 h 12"/>
                <a:gd name="T6" fmla="*/ 7 w 12"/>
                <a:gd name="T7" fmla="*/ 0 h 12"/>
                <a:gd name="T8" fmla="*/ 12 w 12"/>
                <a:gd name="T9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2">
                  <a:moveTo>
                    <a:pt x="12" y="5"/>
                  </a:moveTo>
                  <a:cubicBezTo>
                    <a:pt x="12" y="9"/>
                    <a:pt x="10" y="12"/>
                    <a:pt x="5" y="12"/>
                  </a:cubicBezTo>
                  <a:cubicBezTo>
                    <a:pt x="2" y="12"/>
                    <a:pt x="0" y="10"/>
                    <a:pt x="0" y="7"/>
                  </a:cubicBezTo>
                  <a:cubicBezTo>
                    <a:pt x="0" y="3"/>
                    <a:pt x="2" y="0"/>
                    <a:pt x="7" y="0"/>
                  </a:cubicBezTo>
                  <a:cubicBezTo>
                    <a:pt x="10" y="0"/>
                    <a:pt x="12" y="2"/>
                    <a:pt x="12" y="5"/>
                  </a:cubicBezTo>
                  <a:close/>
                </a:path>
              </a:pathLst>
            </a:custGeom>
            <a:solidFill>
              <a:srgbClr val="8691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92" name="Freeform 359">
              <a:extLst>
                <a:ext uri="{FF2B5EF4-FFF2-40B4-BE49-F238E27FC236}">
                  <a16:creationId xmlns:a16="http://schemas.microsoft.com/office/drawing/2014/main" id="{49CC2EC4-B0D3-4A36-8ED1-FC17A593E7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9900" y="3573463"/>
              <a:ext cx="49213" cy="49213"/>
            </a:xfrm>
            <a:custGeom>
              <a:avLst/>
              <a:gdLst>
                <a:gd name="T0" fmla="*/ 13 w 13"/>
                <a:gd name="T1" fmla="*/ 6 h 13"/>
                <a:gd name="T2" fmla="*/ 5 w 13"/>
                <a:gd name="T3" fmla="*/ 13 h 13"/>
                <a:gd name="T4" fmla="*/ 0 w 13"/>
                <a:gd name="T5" fmla="*/ 7 h 13"/>
                <a:gd name="T6" fmla="*/ 8 w 13"/>
                <a:gd name="T7" fmla="*/ 1 h 13"/>
                <a:gd name="T8" fmla="*/ 13 w 13"/>
                <a:gd name="T9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3">
                  <a:moveTo>
                    <a:pt x="13" y="6"/>
                  </a:moveTo>
                  <a:cubicBezTo>
                    <a:pt x="12" y="10"/>
                    <a:pt x="10" y="13"/>
                    <a:pt x="5" y="13"/>
                  </a:cubicBezTo>
                  <a:cubicBezTo>
                    <a:pt x="2" y="13"/>
                    <a:pt x="0" y="11"/>
                    <a:pt x="0" y="7"/>
                  </a:cubicBezTo>
                  <a:cubicBezTo>
                    <a:pt x="1" y="3"/>
                    <a:pt x="4" y="1"/>
                    <a:pt x="8" y="1"/>
                  </a:cubicBezTo>
                  <a:cubicBezTo>
                    <a:pt x="12" y="0"/>
                    <a:pt x="12" y="4"/>
                    <a:pt x="13" y="6"/>
                  </a:cubicBezTo>
                  <a:close/>
                </a:path>
              </a:pathLst>
            </a:custGeom>
            <a:solidFill>
              <a:srgbClr val="D49D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93" name="Freeform 360">
              <a:extLst>
                <a:ext uri="{FF2B5EF4-FFF2-40B4-BE49-F238E27FC236}">
                  <a16:creationId xmlns:a16="http://schemas.microsoft.com/office/drawing/2014/main" id="{7BD62B02-F87B-4A9D-89A4-87E531CE69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7400" y="3494088"/>
              <a:ext cx="101600" cy="104775"/>
            </a:xfrm>
            <a:custGeom>
              <a:avLst/>
              <a:gdLst>
                <a:gd name="T0" fmla="*/ 0 w 27"/>
                <a:gd name="T1" fmla="*/ 26 h 28"/>
                <a:gd name="T2" fmla="*/ 27 w 27"/>
                <a:gd name="T3" fmla="*/ 0 h 28"/>
                <a:gd name="T4" fmla="*/ 2 w 27"/>
                <a:gd name="T5" fmla="*/ 28 h 28"/>
                <a:gd name="T6" fmla="*/ 0 w 27"/>
                <a:gd name="T7" fmla="*/ 2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28">
                  <a:moveTo>
                    <a:pt x="0" y="26"/>
                  </a:moveTo>
                  <a:cubicBezTo>
                    <a:pt x="8" y="16"/>
                    <a:pt x="16" y="6"/>
                    <a:pt x="27" y="0"/>
                  </a:cubicBezTo>
                  <a:cubicBezTo>
                    <a:pt x="21" y="11"/>
                    <a:pt x="10" y="19"/>
                    <a:pt x="2" y="28"/>
                  </a:cubicBezTo>
                  <a:cubicBezTo>
                    <a:pt x="1" y="28"/>
                    <a:pt x="0" y="27"/>
                    <a:pt x="0" y="26"/>
                  </a:cubicBezTo>
                  <a:close/>
                </a:path>
              </a:pathLst>
            </a:custGeom>
            <a:solidFill>
              <a:srgbClr val="6841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94" name="Freeform 361">
              <a:extLst>
                <a:ext uri="{FF2B5EF4-FFF2-40B4-BE49-F238E27FC236}">
                  <a16:creationId xmlns:a16="http://schemas.microsoft.com/office/drawing/2014/main" id="{A21DBC3B-3A91-4787-86EA-4057EFBE34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5638" y="3006726"/>
              <a:ext cx="63500" cy="134938"/>
            </a:xfrm>
            <a:custGeom>
              <a:avLst/>
              <a:gdLst>
                <a:gd name="T0" fmla="*/ 17 w 17"/>
                <a:gd name="T1" fmla="*/ 0 h 36"/>
                <a:gd name="T2" fmla="*/ 3 w 17"/>
                <a:gd name="T3" fmla="*/ 36 h 36"/>
                <a:gd name="T4" fmla="*/ 0 w 17"/>
                <a:gd name="T5" fmla="*/ 36 h 36"/>
                <a:gd name="T6" fmla="*/ 17 w 17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36">
                  <a:moveTo>
                    <a:pt x="17" y="0"/>
                  </a:moveTo>
                  <a:cubicBezTo>
                    <a:pt x="13" y="12"/>
                    <a:pt x="8" y="24"/>
                    <a:pt x="3" y="36"/>
                  </a:cubicBezTo>
                  <a:cubicBezTo>
                    <a:pt x="2" y="36"/>
                    <a:pt x="1" y="36"/>
                    <a:pt x="0" y="36"/>
                  </a:cubicBezTo>
                  <a:cubicBezTo>
                    <a:pt x="2" y="22"/>
                    <a:pt x="8" y="10"/>
                    <a:pt x="17" y="0"/>
                  </a:cubicBezTo>
                  <a:close/>
                </a:path>
              </a:pathLst>
            </a:custGeom>
            <a:solidFill>
              <a:srgbClr val="363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95" name="Freeform 362">
              <a:extLst>
                <a:ext uri="{FF2B5EF4-FFF2-40B4-BE49-F238E27FC236}">
                  <a16:creationId xmlns:a16="http://schemas.microsoft.com/office/drawing/2014/main" id="{179BBF1C-C093-4E2D-A8E7-6E189938A6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425" y="3562351"/>
              <a:ext cx="109538" cy="85725"/>
            </a:xfrm>
            <a:custGeom>
              <a:avLst/>
              <a:gdLst>
                <a:gd name="T0" fmla="*/ 0 w 29"/>
                <a:gd name="T1" fmla="*/ 19 h 23"/>
                <a:gd name="T2" fmla="*/ 28 w 29"/>
                <a:gd name="T3" fmla="*/ 0 h 23"/>
                <a:gd name="T4" fmla="*/ 28 w 29"/>
                <a:gd name="T5" fmla="*/ 3 h 23"/>
                <a:gd name="T6" fmla="*/ 0 w 29"/>
                <a:gd name="T7" fmla="*/ 23 h 23"/>
                <a:gd name="T8" fmla="*/ 0 w 29"/>
                <a:gd name="T9" fmla="*/ 19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3">
                  <a:moveTo>
                    <a:pt x="0" y="19"/>
                  </a:moveTo>
                  <a:cubicBezTo>
                    <a:pt x="7" y="10"/>
                    <a:pt x="17" y="5"/>
                    <a:pt x="28" y="0"/>
                  </a:cubicBezTo>
                  <a:cubicBezTo>
                    <a:pt x="29" y="1"/>
                    <a:pt x="29" y="2"/>
                    <a:pt x="28" y="3"/>
                  </a:cubicBezTo>
                  <a:cubicBezTo>
                    <a:pt x="19" y="10"/>
                    <a:pt x="9" y="16"/>
                    <a:pt x="0" y="23"/>
                  </a:cubicBezTo>
                  <a:cubicBezTo>
                    <a:pt x="0" y="22"/>
                    <a:pt x="0" y="21"/>
                    <a:pt x="0" y="19"/>
                  </a:cubicBezTo>
                  <a:close/>
                </a:path>
              </a:pathLst>
            </a:custGeom>
            <a:solidFill>
              <a:srgbClr val="5233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96" name="Freeform 363">
              <a:extLst>
                <a:ext uri="{FF2B5EF4-FFF2-40B4-BE49-F238E27FC236}">
                  <a16:creationId xmlns:a16="http://schemas.microsoft.com/office/drawing/2014/main" id="{D93462A1-B353-4FEE-8272-DBBBF9644BF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9763" y="3910013"/>
              <a:ext cx="46038" cy="49213"/>
            </a:xfrm>
            <a:custGeom>
              <a:avLst/>
              <a:gdLst>
                <a:gd name="T0" fmla="*/ 0 w 12"/>
                <a:gd name="T1" fmla="*/ 8 h 13"/>
                <a:gd name="T2" fmla="*/ 7 w 12"/>
                <a:gd name="T3" fmla="*/ 1 h 13"/>
                <a:gd name="T4" fmla="*/ 12 w 12"/>
                <a:gd name="T5" fmla="*/ 6 h 13"/>
                <a:gd name="T6" fmla="*/ 6 w 12"/>
                <a:gd name="T7" fmla="*/ 13 h 13"/>
                <a:gd name="T8" fmla="*/ 0 w 12"/>
                <a:gd name="T9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3">
                  <a:moveTo>
                    <a:pt x="0" y="8"/>
                  </a:moveTo>
                  <a:cubicBezTo>
                    <a:pt x="1" y="5"/>
                    <a:pt x="2" y="2"/>
                    <a:pt x="7" y="1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10"/>
                    <a:pt x="10" y="13"/>
                    <a:pt x="6" y="13"/>
                  </a:cubicBezTo>
                  <a:cubicBezTo>
                    <a:pt x="2" y="13"/>
                    <a:pt x="0" y="12"/>
                    <a:pt x="0" y="8"/>
                  </a:cubicBezTo>
                  <a:close/>
                </a:path>
              </a:pathLst>
            </a:custGeom>
            <a:solidFill>
              <a:srgbClr val="D7B17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97" name="Freeform 364">
              <a:extLst>
                <a:ext uri="{FF2B5EF4-FFF2-40B4-BE49-F238E27FC236}">
                  <a16:creationId xmlns:a16="http://schemas.microsoft.com/office/drawing/2014/main" id="{8770CCBC-EF17-4E54-A101-9AB0BD5C8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275" y="2752726"/>
              <a:ext cx="49213" cy="68263"/>
            </a:xfrm>
            <a:custGeom>
              <a:avLst/>
              <a:gdLst>
                <a:gd name="T0" fmla="*/ 13 w 13"/>
                <a:gd name="T1" fmla="*/ 3 h 18"/>
                <a:gd name="T2" fmla="*/ 12 w 13"/>
                <a:gd name="T3" fmla="*/ 16 h 18"/>
                <a:gd name="T4" fmla="*/ 6 w 13"/>
                <a:gd name="T5" fmla="*/ 18 h 18"/>
                <a:gd name="T6" fmla="*/ 0 w 13"/>
                <a:gd name="T7" fmla="*/ 0 h 18"/>
                <a:gd name="T8" fmla="*/ 4 w 13"/>
                <a:gd name="T9" fmla="*/ 0 h 18"/>
                <a:gd name="T10" fmla="*/ 10 w 13"/>
                <a:gd name="T11" fmla="*/ 3 h 18"/>
                <a:gd name="T12" fmla="*/ 13 w 13"/>
                <a:gd name="T13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18">
                  <a:moveTo>
                    <a:pt x="13" y="3"/>
                  </a:moveTo>
                  <a:cubicBezTo>
                    <a:pt x="10" y="7"/>
                    <a:pt x="10" y="11"/>
                    <a:pt x="12" y="16"/>
                  </a:cubicBezTo>
                  <a:cubicBezTo>
                    <a:pt x="10" y="17"/>
                    <a:pt x="8" y="17"/>
                    <a:pt x="6" y="18"/>
                  </a:cubicBezTo>
                  <a:cubicBezTo>
                    <a:pt x="4" y="12"/>
                    <a:pt x="2" y="6"/>
                    <a:pt x="0" y="0"/>
                  </a:cubicBezTo>
                  <a:cubicBezTo>
                    <a:pt x="1" y="0"/>
                    <a:pt x="2" y="0"/>
                    <a:pt x="4" y="0"/>
                  </a:cubicBezTo>
                  <a:cubicBezTo>
                    <a:pt x="6" y="1"/>
                    <a:pt x="6" y="9"/>
                    <a:pt x="10" y="3"/>
                  </a:cubicBezTo>
                  <a:cubicBezTo>
                    <a:pt x="11" y="3"/>
                    <a:pt x="12" y="3"/>
                    <a:pt x="13" y="3"/>
                  </a:cubicBezTo>
                  <a:close/>
                </a:path>
              </a:pathLst>
            </a:custGeom>
            <a:solidFill>
              <a:srgbClr val="444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98" name="Freeform 365">
              <a:extLst>
                <a:ext uri="{FF2B5EF4-FFF2-40B4-BE49-F238E27FC236}">
                  <a16:creationId xmlns:a16="http://schemas.microsoft.com/office/drawing/2014/main" id="{C422E971-A062-462E-87EE-0D7E0649B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3716338"/>
              <a:ext cx="90488" cy="30163"/>
            </a:xfrm>
            <a:custGeom>
              <a:avLst/>
              <a:gdLst>
                <a:gd name="T0" fmla="*/ 0 w 24"/>
                <a:gd name="T1" fmla="*/ 0 h 8"/>
                <a:gd name="T2" fmla="*/ 20 w 24"/>
                <a:gd name="T3" fmla="*/ 0 h 8"/>
                <a:gd name="T4" fmla="*/ 24 w 24"/>
                <a:gd name="T5" fmla="*/ 2 h 8"/>
                <a:gd name="T6" fmla="*/ 0 w 24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8">
                  <a:moveTo>
                    <a:pt x="0" y="0"/>
                  </a:moveTo>
                  <a:cubicBezTo>
                    <a:pt x="7" y="0"/>
                    <a:pt x="13" y="0"/>
                    <a:pt x="20" y="0"/>
                  </a:cubicBezTo>
                  <a:cubicBezTo>
                    <a:pt x="21" y="1"/>
                    <a:pt x="23" y="2"/>
                    <a:pt x="24" y="2"/>
                  </a:cubicBezTo>
                  <a:cubicBezTo>
                    <a:pt x="16" y="4"/>
                    <a:pt x="7" y="8"/>
                    <a:pt x="0" y="0"/>
                  </a:cubicBezTo>
                  <a:close/>
                </a:path>
              </a:pathLst>
            </a:custGeom>
            <a:solidFill>
              <a:srgbClr val="875A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99" name="Freeform 366">
              <a:extLst>
                <a:ext uri="{FF2B5EF4-FFF2-40B4-BE49-F238E27FC236}">
                  <a16:creationId xmlns:a16="http://schemas.microsoft.com/office/drawing/2014/main" id="{1B99A70A-0AD1-43A3-A5EF-1B48FEDB8A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8650" y="3300413"/>
              <a:ext cx="57150" cy="53975"/>
            </a:xfrm>
            <a:custGeom>
              <a:avLst/>
              <a:gdLst>
                <a:gd name="T0" fmla="*/ 14 w 15"/>
                <a:gd name="T1" fmla="*/ 10 h 14"/>
                <a:gd name="T2" fmla="*/ 15 w 15"/>
                <a:gd name="T3" fmla="*/ 14 h 14"/>
                <a:gd name="T4" fmla="*/ 0 w 15"/>
                <a:gd name="T5" fmla="*/ 1 h 14"/>
                <a:gd name="T6" fmla="*/ 14 w 15"/>
                <a:gd name="T7" fmla="*/ 1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14">
                  <a:moveTo>
                    <a:pt x="14" y="10"/>
                  </a:moveTo>
                  <a:cubicBezTo>
                    <a:pt x="14" y="11"/>
                    <a:pt x="15" y="13"/>
                    <a:pt x="15" y="14"/>
                  </a:cubicBezTo>
                  <a:cubicBezTo>
                    <a:pt x="7" y="13"/>
                    <a:pt x="3" y="8"/>
                    <a:pt x="0" y="1"/>
                  </a:cubicBezTo>
                  <a:cubicBezTo>
                    <a:pt x="8" y="0"/>
                    <a:pt x="10" y="6"/>
                    <a:pt x="14" y="10"/>
                  </a:cubicBezTo>
                  <a:close/>
                </a:path>
              </a:pathLst>
            </a:custGeom>
            <a:solidFill>
              <a:srgbClr val="7360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00" name="Freeform 367">
              <a:extLst>
                <a:ext uri="{FF2B5EF4-FFF2-40B4-BE49-F238E27FC236}">
                  <a16:creationId xmlns:a16="http://schemas.microsoft.com/office/drawing/2014/main" id="{6980EEDC-765E-489B-AC4A-B54B69619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9113" y="2865438"/>
              <a:ext cx="49213" cy="95250"/>
            </a:xfrm>
            <a:custGeom>
              <a:avLst/>
              <a:gdLst>
                <a:gd name="T0" fmla="*/ 3 w 13"/>
                <a:gd name="T1" fmla="*/ 8 h 25"/>
                <a:gd name="T2" fmla="*/ 2 w 13"/>
                <a:gd name="T3" fmla="*/ 0 h 25"/>
                <a:gd name="T4" fmla="*/ 8 w 13"/>
                <a:gd name="T5" fmla="*/ 8 h 25"/>
                <a:gd name="T6" fmla="*/ 9 w 13"/>
                <a:gd name="T7" fmla="*/ 25 h 25"/>
                <a:gd name="T8" fmla="*/ 3 w 13"/>
                <a:gd name="T9" fmla="*/ 8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25">
                  <a:moveTo>
                    <a:pt x="3" y="8"/>
                  </a:moveTo>
                  <a:cubicBezTo>
                    <a:pt x="2" y="5"/>
                    <a:pt x="0" y="3"/>
                    <a:pt x="2" y="0"/>
                  </a:cubicBezTo>
                  <a:cubicBezTo>
                    <a:pt x="6" y="1"/>
                    <a:pt x="4" y="7"/>
                    <a:pt x="8" y="8"/>
                  </a:cubicBezTo>
                  <a:cubicBezTo>
                    <a:pt x="7" y="13"/>
                    <a:pt x="13" y="18"/>
                    <a:pt x="9" y="25"/>
                  </a:cubicBezTo>
                  <a:cubicBezTo>
                    <a:pt x="5" y="20"/>
                    <a:pt x="4" y="14"/>
                    <a:pt x="3" y="8"/>
                  </a:cubicBezTo>
                  <a:close/>
                </a:path>
              </a:pathLst>
            </a:custGeom>
            <a:solidFill>
              <a:srgbClr val="7D82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01" name="Freeform 368">
              <a:extLst>
                <a:ext uri="{FF2B5EF4-FFF2-40B4-BE49-F238E27FC236}">
                  <a16:creationId xmlns:a16="http://schemas.microsoft.com/office/drawing/2014/main" id="{E3F13BB4-E8D7-43D1-9505-B21A1D3E1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1963" y="3425826"/>
              <a:ext cx="49213" cy="44450"/>
            </a:xfrm>
            <a:custGeom>
              <a:avLst/>
              <a:gdLst>
                <a:gd name="T0" fmla="*/ 1 w 13"/>
                <a:gd name="T1" fmla="*/ 12 h 12"/>
                <a:gd name="T2" fmla="*/ 3 w 13"/>
                <a:gd name="T3" fmla="*/ 0 h 12"/>
                <a:gd name="T4" fmla="*/ 12 w 13"/>
                <a:gd name="T5" fmla="*/ 7 h 12"/>
                <a:gd name="T6" fmla="*/ 1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" y="12"/>
                  </a:moveTo>
                  <a:cubicBezTo>
                    <a:pt x="0" y="8"/>
                    <a:pt x="1" y="4"/>
                    <a:pt x="3" y="0"/>
                  </a:cubicBezTo>
                  <a:cubicBezTo>
                    <a:pt x="7" y="1"/>
                    <a:pt x="13" y="3"/>
                    <a:pt x="12" y="7"/>
                  </a:cubicBezTo>
                  <a:cubicBezTo>
                    <a:pt x="11" y="12"/>
                    <a:pt x="5" y="12"/>
                    <a:pt x="1" y="12"/>
                  </a:cubicBezTo>
                  <a:close/>
                </a:path>
              </a:pathLst>
            </a:custGeom>
            <a:solidFill>
              <a:srgbClr val="7B63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02" name="Freeform 369">
              <a:extLst>
                <a:ext uri="{FF2B5EF4-FFF2-40B4-BE49-F238E27FC236}">
                  <a16:creationId xmlns:a16="http://schemas.microsoft.com/office/drawing/2014/main" id="{8A482AFB-3B0F-4374-BEB3-9E5D06752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6750" y="4052888"/>
              <a:ext cx="55563" cy="49213"/>
            </a:xfrm>
            <a:custGeom>
              <a:avLst/>
              <a:gdLst>
                <a:gd name="T0" fmla="*/ 0 w 15"/>
                <a:gd name="T1" fmla="*/ 6 h 13"/>
                <a:gd name="T2" fmla="*/ 15 w 15"/>
                <a:gd name="T3" fmla="*/ 0 h 13"/>
                <a:gd name="T4" fmla="*/ 0 w 15"/>
                <a:gd name="T5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3">
                  <a:moveTo>
                    <a:pt x="0" y="6"/>
                  </a:moveTo>
                  <a:cubicBezTo>
                    <a:pt x="6" y="3"/>
                    <a:pt x="10" y="0"/>
                    <a:pt x="15" y="0"/>
                  </a:cubicBezTo>
                  <a:cubicBezTo>
                    <a:pt x="13" y="12"/>
                    <a:pt x="12" y="13"/>
                    <a:pt x="0" y="6"/>
                  </a:cubicBezTo>
                  <a:close/>
                </a:path>
              </a:pathLst>
            </a:custGeom>
            <a:solidFill>
              <a:srgbClr val="B98D6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03" name="Freeform 370">
              <a:extLst>
                <a:ext uri="{FF2B5EF4-FFF2-40B4-BE49-F238E27FC236}">
                  <a16:creationId xmlns:a16="http://schemas.microsoft.com/office/drawing/2014/main" id="{2324D26A-95C5-45F6-AFA7-A1D8B05D3F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0388" y="4154488"/>
              <a:ext cx="57150" cy="38100"/>
            </a:xfrm>
            <a:custGeom>
              <a:avLst/>
              <a:gdLst>
                <a:gd name="T0" fmla="*/ 6 w 15"/>
                <a:gd name="T1" fmla="*/ 0 h 10"/>
                <a:gd name="T2" fmla="*/ 10 w 15"/>
                <a:gd name="T3" fmla="*/ 1 h 10"/>
                <a:gd name="T4" fmla="*/ 15 w 15"/>
                <a:gd name="T5" fmla="*/ 10 h 10"/>
                <a:gd name="T6" fmla="*/ 1 w 15"/>
                <a:gd name="T7" fmla="*/ 10 h 10"/>
                <a:gd name="T8" fmla="*/ 6 w 15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0">
                  <a:moveTo>
                    <a:pt x="6" y="0"/>
                  </a:moveTo>
                  <a:cubicBezTo>
                    <a:pt x="8" y="1"/>
                    <a:pt x="9" y="1"/>
                    <a:pt x="10" y="1"/>
                  </a:cubicBezTo>
                  <a:cubicBezTo>
                    <a:pt x="10" y="5"/>
                    <a:pt x="12" y="8"/>
                    <a:pt x="15" y="10"/>
                  </a:cubicBezTo>
                  <a:cubicBezTo>
                    <a:pt x="10" y="10"/>
                    <a:pt x="6" y="10"/>
                    <a:pt x="1" y="10"/>
                  </a:cubicBezTo>
                  <a:cubicBezTo>
                    <a:pt x="0" y="6"/>
                    <a:pt x="2" y="2"/>
                    <a:pt x="6" y="0"/>
                  </a:cubicBezTo>
                  <a:close/>
                </a:path>
              </a:pathLst>
            </a:custGeom>
            <a:solidFill>
              <a:srgbClr val="BA86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04" name="Freeform 371">
              <a:extLst>
                <a:ext uri="{FF2B5EF4-FFF2-40B4-BE49-F238E27FC236}">
                  <a16:creationId xmlns:a16="http://schemas.microsoft.com/office/drawing/2014/main" id="{FFBB3C2E-B11A-4653-BFA5-C75EC1E9D5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963" y="3406776"/>
              <a:ext cx="36513" cy="44450"/>
            </a:xfrm>
            <a:custGeom>
              <a:avLst/>
              <a:gdLst>
                <a:gd name="T0" fmla="*/ 4 w 10"/>
                <a:gd name="T1" fmla="*/ 0 h 12"/>
                <a:gd name="T2" fmla="*/ 10 w 10"/>
                <a:gd name="T3" fmla="*/ 6 h 12"/>
                <a:gd name="T4" fmla="*/ 5 w 10"/>
                <a:gd name="T5" fmla="*/ 11 h 12"/>
                <a:gd name="T6" fmla="*/ 0 w 10"/>
                <a:gd name="T7" fmla="*/ 5 h 12"/>
                <a:gd name="T8" fmla="*/ 4 w 10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2">
                  <a:moveTo>
                    <a:pt x="4" y="0"/>
                  </a:moveTo>
                  <a:cubicBezTo>
                    <a:pt x="7" y="1"/>
                    <a:pt x="9" y="3"/>
                    <a:pt x="10" y="6"/>
                  </a:cubicBezTo>
                  <a:cubicBezTo>
                    <a:pt x="10" y="9"/>
                    <a:pt x="8" y="12"/>
                    <a:pt x="5" y="11"/>
                  </a:cubicBezTo>
                  <a:cubicBezTo>
                    <a:pt x="1" y="11"/>
                    <a:pt x="0" y="8"/>
                    <a:pt x="0" y="5"/>
                  </a:cubicBezTo>
                  <a:cubicBezTo>
                    <a:pt x="0" y="2"/>
                    <a:pt x="1" y="0"/>
                    <a:pt x="4" y="0"/>
                  </a:cubicBezTo>
                  <a:close/>
                </a:path>
              </a:pathLst>
            </a:custGeom>
            <a:solidFill>
              <a:srgbClr val="8189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05" name="Freeform 372">
              <a:extLst>
                <a:ext uri="{FF2B5EF4-FFF2-40B4-BE49-F238E27FC236}">
                  <a16:creationId xmlns:a16="http://schemas.microsoft.com/office/drawing/2014/main" id="{96B30B45-FF8B-4AB8-A5F1-59EEBEC33F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0875" y="4006851"/>
              <a:ext cx="41275" cy="57150"/>
            </a:xfrm>
            <a:custGeom>
              <a:avLst/>
              <a:gdLst>
                <a:gd name="T0" fmla="*/ 1 w 11"/>
                <a:gd name="T1" fmla="*/ 15 h 15"/>
                <a:gd name="T2" fmla="*/ 0 w 11"/>
                <a:gd name="T3" fmla="*/ 12 h 15"/>
                <a:gd name="T4" fmla="*/ 8 w 11"/>
                <a:gd name="T5" fmla="*/ 0 h 15"/>
                <a:gd name="T6" fmla="*/ 10 w 11"/>
                <a:gd name="T7" fmla="*/ 3 h 15"/>
                <a:gd name="T8" fmla="*/ 1 w 11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5">
                  <a:moveTo>
                    <a:pt x="1" y="15"/>
                  </a:moveTo>
                  <a:cubicBezTo>
                    <a:pt x="0" y="13"/>
                    <a:pt x="0" y="13"/>
                    <a:pt x="0" y="12"/>
                  </a:cubicBezTo>
                  <a:cubicBezTo>
                    <a:pt x="2" y="8"/>
                    <a:pt x="2" y="2"/>
                    <a:pt x="8" y="0"/>
                  </a:cubicBezTo>
                  <a:cubicBezTo>
                    <a:pt x="8" y="0"/>
                    <a:pt x="10" y="2"/>
                    <a:pt x="10" y="3"/>
                  </a:cubicBezTo>
                  <a:cubicBezTo>
                    <a:pt x="11" y="10"/>
                    <a:pt x="5" y="11"/>
                    <a:pt x="1" y="15"/>
                  </a:cubicBezTo>
                  <a:close/>
                </a:path>
              </a:pathLst>
            </a:custGeom>
            <a:solidFill>
              <a:srgbClr val="9C80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06" name="Freeform 373">
              <a:extLst>
                <a:ext uri="{FF2B5EF4-FFF2-40B4-BE49-F238E27FC236}">
                  <a16:creationId xmlns:a16="http://schemas.microsoft.com/office/drawing/2014/main" id="{C5902F18-5CFE-48AE-9F05-E23A1F3F88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163" y="4233863"/>
              <a:ext cx="57150" cy="84138"/>
            </a:xfrm>
            <a:custGeom>
              <a:avLst/>
              <a:gdLst>
                <a:gd name="T0" fmla="*/ 6 w 15"/>
                <a:gd name="T1" fmla="*/ 0 h 22"/>
                <a:gd name="T2" fmla="*/ 15 w 15"/>
                <a:gd name="T3" fmla="*/ 22 h 22"/>
                <a:gd name="T4" fmla="*/ 6 w 15"/>
                <a:gd name="T5" fmla="*/ 11 h 22"/>
                <a:gd name="T6" fmla="*/ 1 w 15"/>
                <a:gd name="T7" fmla="*/ 8 h 22"/>
                <a:gd name="T8" fmla="*/ 6 w 15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22">
                  <a:moveTo>
                    <a:pt x="6" y="0"/>
                  </a:moveTo>
                  <a:cubicBezTo>
                    <a:pt x="9" y="7"/>
                    <a:pt x="12" y="15"/>
                    <a:pt x="15" y="22"/>
                  </a:cubicBezTo>
                  <a:cubicBezTo>
                    <a:pt x="8" y="21"/>
                    <a:pt x="9" y="15"/>
                    <a:pt x="6" y="11"/>
                  </a:cubicBezTo>
                  <a:cubicBezTo>
                    <a:pt x="5" y="9"/>
                    <a:pt x="6" y="4"/>
                    <a:pt x="1" y="8"/>
                  </a:cubicBezTo>
                  <a:cubicBezTo>
                    <a:pt x="0" y="3"/>
                    <a:pt x="4" y="2"/>
                    <a:pt x="6" y="0"/>
                  </a:cubicBezTo>
                  <a:close/>
                </a:path>
              </a:pathLst>
            </a:custGeom>
            <a:solidFill>
              <a:srgbClr val="623F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07" name="Freeform 374">
              <a:extLst>
                <a:ext uri="{FF2B5EF4-FFF2-40B4-BE49-F238E27FC236}">
                  <a16:creationId xmlns:a16="http://schemas.microsoft.com/office/drawing/2014/main" id="{FCAA3FB7-AD54-46F1-AC98-FF3545872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638" y="3489326"/>
              <a:ext cx="38100" cy="38100"/>
            </a:xfrm>
            <a:custGeom>
              <a:avLst/>
              <a:gdLst>
                <a:gd name="T0" fmla="*/ 6 w 10"/>
                <a:gd name="T1" fmla="*/ 0 h 10"/>
                <a:gd name="T2" fmla="*/ 10 w 10"/>
                <a:gd name="T3" fmla="*/ 5 h 10"/>
                <a:gd name="T4" fmla="*/ 5 w 10"/>
                <a:gd name="T5" fmla="*/ 9 h 10"/>
                <a:gd name="T6" fmla="*/ 0 w 10"/>
                <a:gd name="T7" fmla="*/ 4 h 10"/>
                <a:gd name="T8" fmla="*/ 6 w 10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6" y="0"/>
                  </a:moveTo>
                  <a:cubicBezTo>
                    <a:pt x="9" y="0"/>
                    <a:pt x="10" y="2"/>
                    <a:pt x="10" y="5"/>
                  </a:cubicBezTo>
                  <a:cubicBezTo>
                    <a:pt x="10" y="8"/>
                    <a:pt x="9" y="10"/>
                    <a:pt x="5" y="9"/>
                  </a:cubicBezTo>
                  <a:cubicBezTo>
                    <a:pt x="2" y="9"/>
                    <a:pt x="0" y="8"/>
                    <a:pt x="0" y="4"/>
                  </a:cubicBezTo>
                  <a:cubicBezTo>
                    <a:pt x="1" y="2"/>
                    <a:pt x="3" y="0"/>
                    <a:pt x="6" y="0"/>
                  </a:cubicBezTo>
                  <a:close/>
                </a:path>
              </a:pathLst>
            </a:custGeom>
            <a:solidFill>
              <a:srgbClr val="838E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08" name="Freeform 375">
              <a:extLst>
                <a:ext uri="{FF2B5EF4-FFF2-40B4-BE49-F238E27FC236}">
                  <a16:creationId xmlns:a16="http://schemas.microsoft.com/office/drawing/2014/main" id="{56A2FFEB-20A9-462D-9D8E-B12EDE7761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8188" y="3902076"/>
              <a:ext cx="33338" cy="44450"/>
            </a:xfrm>
            <a:custGeom>
              <a:avLst/>
              <a:gdLst>
                <a:gd name="T0" fmla="*/ 4 w 9"/>
                <a:gd name="T1" fmla="*/ 0 h 12"/>
                <a:gd name="T2" fmla="*/ 9 w 9"/>
                <a:gd name="T3" fmla="*/ 5 h 12"/>
                <a:gd name="T4" fmla="*/ 4 w 9"/>
                <a:gd name="T5" fmla="*/ 12 h 12"/>
                <a:gd name="T6" fmla="*/ 0 w 9"/>
                <a:gd name="T7" fmla="*/ 7 h 12"/>
                <a:gd name="T8" fmla="*/ 4 w 9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2">
                  <a:moveTo>
                    <a:pt x="4" y="0"/>
                  </a:moveTo>
                  <a:cubicBezTo>
                    <a:pt x="8" y="1"/>
                    <a:pt x="9" y="3"/>
                    <a:pt x="9" y="5"/>
                  </a:cubicBezTo>
                  <a:cubicBezTo>
                    <a:pt x="9" y="8"/>
                    <a:pt x="8" y="11"/>
                    <a:pt x="4" y="12"/>
                  </a:cubicBezTo>
                  <a:cubicBezTo>
                    <a:pt x="1" y="12"/>
                    <a:pt x="0" y="9"/>
                    <a:pt x="0" y="7"/>
                  </a:cubicBezTo>
                  <a:cubicBezTo>
                    <a:pt x="0" y="3"/>
                    <a:pt x="2" y="2"/>
                    <a:pt x="4" y="0"/>
                  </a:cubicBezTo>
                  <a:close/>
                </a:path>
              </a:pathLst>
            </a:custGeom>
            <a:solidFill>
              <a:srgbClr val="C59F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09" name="Freeform 376">
              <a:extLst>
                <a:ext uri="{FF2B5EF4-FFF2-40B4-BE49-F238E27FC236}">
                  <a16:creationId xmlns:a16="http://schemas.microsoft.com/office/drawing/2014/main" id="{0F74B50D-B156-4E5A-A42E-BD721C28E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6888" y="3863976"/>
              <a:ext cx="14288" cy="125413"/>
            </a:xfrm>
            <a:custGeom>
              <a:avLst/>
              <a:gdLst>
                <a:gd name="T0" fmla="*/ 0 w 4"/>
                <a:gd name="T1" fmla="*/ 12 h 33"/>
                <a:gd name="T2" fmla="*/ 4 w 4"/>
                <a:gd name="T3" fmla="*/ 0 h 33"/>
                <a:gd name="T4" fmla="*/ 4 w 4"/>
                <a:gd name="T5" fmla="*/ 33 h 33"/>
                <a:gd name="T6" fmla="*/ 0 w 4"/>
                <a:gd name="T7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33">
                  <a:moveTo>
                    <a:pt x="0" y="12"/>
                  </a:moveTo>
                  <a:cubicBezTo>
                    <a:pt x="4" y="9"/>
                    <a:pt x="0" y="4"/>
                    <a:pt x="4" y="0"/>
                  </a:cubicBezTo>
                  <a:cubicBezTo>
                    <a:pt x="4" y="11"/>
                    <a:pt x="4" y="22"/>
                    <a:pt x="4" y="33"/>
                  </a:cubicBezTo>
                  <a:cubicBezTo>
                    <a:pt x="0" y="26"/>
                    <a:pt x="4" y="19"/>
                    <a:pt x="0" y="12"/>
                  </a:cubicBezTo>
                  <a:close/>
                </a:path>
              </a:pathLst>
            </a:custGeom>
            <a:solidFill>
              <a:srgbClr val="BB7C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10" name="Freeform 377">
              <a:extLst>
                <a:ext uri="{FF2B5EF4-FFF2-40B4-BE49-F238E27FC236}">
                  <a16:creationId xmlns:a16="http://schemas.microsoft.com/office/drawing/2014/main" id="{A499A497-BCD7-494B-9530-B1B3707FED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750" y="3976688"/>
              <a:ext cx="38100" cy="38100"/>
            </a:xfrm>
            <a:custGeom>
              <a:avLst/>
              <a:gdLst>
                <a:gd name="T0" fmla="*/ 6 w 10"/>
                <a:gd name="T1" fmla="*/ 0 h 10"/>
                <a:gd name="T2" fmla="*/ 9 w 10"/>
                <a:gd name="T3" fmla="*/ 4 h 10"/>
                <a:gd name="T4" fmla="*/ 4 w 10"/>
                <a:gd name="T5" fmla="*/ 10 h 10"/>
                <a:gd name="T6" fmla="*/ 0 w 10"/>
                <a:gd name="T7" fmla="*/ 6 h 10"/>
                <a:gd name="T8" fmla="*/ 6 w 10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6" y="0"/>
                  </a:moveTo>
                  <a:cubicBezTo>
                    <a:pt x="8" y="1"/>
                    <a:pt x="10" y="2"/>
                    <a:pt x="9" y="4"/>
                  </a:cubicBezTo>
                  <a:cubicBezTo>
                    <a:pt x="9" y="7"/>
                    <a:pt x="7" y="10"/>
                    <a:pt x="4" y="10"/>
                  </a:cubicBezTo>
                  <a:cubicBezTo>
                    <a:pt x="2" y="10"/>
                    <a:pt x="0" y="8"/>
                    <a:pt x="0" y="6"/>
                  </a:cubicBezTo>
                  <a:cubicBezTo>
                    <a:pt x="1" y="2"/>
                    <a:pt x="3" y="1"/>
                    <a:pt x="6" y="0"/>
                  </a:cubicBezTo>
                  <a:close/>
                </a:path>
              </a:pathLst>
            </a:custGeom>
            <a:solidFill>
              <a:srgbClr val="B28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11" name="Freeform 378">
              <a:extLst>
                <a:ext uri="{FF2B5EF4-FFF2-40B4-BE49-F238E27FC236}">
                  <a16:creationId xmlns:a16="http://schemas.microsoft.com/office/drawing/2014/main" id="{1723A247-5046-4C37-BAAE-01CB833AF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09975" y="3776663"/>
              <a:ext cx="82550" cy="53975"/>
            </a:xfrm>
            <a:custGeom>
              <a:avLst/>
              <a:gdLst>
                <a:gd name="T0" fmla="*/ 22 w 22"/>
                <a:gd name="T1" fmla="*/ 4 h 14"/>
                <a:gd name="T2" fmla="*/ 4 w 22"/>
                <a:gd name="T3" fmla="*/ 14 h 14"/>
                <a:gd name="T4" fmla="*/ 0 w 22"/>
                <a:gd name="T5" fmla="*/ 11 h 14"/>
                <a:gd name="T6" fmla="*/ 2 w 22"/>
                <a:gd name="T7" fmla="*/ 8 h 14"/>
                <a:gd name="T8" fmla="*/ 3 w 22"/>
                <a:gd name="T9" fmla="*/ 7 h 14"/>
                <a:gd name="T10" fmla="*/ 17 w 22"/>
                <a:gd name="T11" fmla="*/ 0 h 14"/>
                <a:gd name="T12" fmla="*/ 20 w 22"/>
                <a:gd name="T13" fmla="*/ 2 h 14"/>
                <a:gd name="T14" fmla="*/ 22 w 22"/>
                <a:gd name="T15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14">
                  <a:moveTo>
                    <a:pt x="22" y="4"/>
                  </a:moveTo>
                  <a:cubicBezTo>
                    <a:pt x="17" y="8"/>
                    <a:pt x="9" y="7"/>
                    <a:pt x="4" y="14"/>
                  </a:cubicBezTo>
                  <a:cubicBezTo>
                    <a:pt x="3" y="13"/>
                    <a:pt x="0" y="14"/>
                    <a:pt x="0" y="11"/>
                  </a:cubicBezTo>
                  <a:cubicBezTo>
                    <a:pt x="2" y="11"/>
                    <a:pt x="2" y="10"/>
                    <a:pt x="2" y="8"/>
                  </a:cubicBezTo>
                  <a:cubicBezTo>
                    <a:pt x="2" y="8"/>
                    <a:pt x="2" y="8"/>
                    <a:pt x="3" y="7"/>
                  </a:cubicBezTo>
                  <a:cubicBezTo>
                    <a:pt x="7" y="3"/>
                    <a:pt x="12" y="1"/>
                    <a:pt x="17" y="0"/>
                  </a:cubicBezTo>
                  <a:cubicBezTo>
                    <a:pt x="19" y="0"/>
                    <a:pt x="19" y="1"/>
                    <a:pt x="20" y="2"/>
                  </a:cubicBezTo>
                  <a:cubicBezTo>
                    <a:pt x="21" y="2"/>
                    <a:pt x="21" y="3"/>
                    <a:pt x="22" y="4"/>
                  </a:cubicBezTo>
                  <a:close/>
                </a:path>
              </a:pathLst>
            </a:custGeom>
            <a:solidFill>
              <a:srgbClr val="BF9D7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12" name="Freeform 379">
              <a:extLst>
                <a:ext uri="{FF2B5EF4-FFF2-40B4-BE49-F238E27FC236}">
                  <a16:creationId xmlns:a16="http://schemas.microsoft.com/office/drawing/2014/main" id="{8A8D7AD4-2373-416F-8293-4AB107662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5313" y="3984626"/>
              <a:ext cx="47625" cy="60325"/>
            </a:xfrm>
            <a:custGeom>
              <a:avLst/>
              <a:gdLst>
                <a:gd name="T0" fmla="*/ 3 w 13"/>
                <a:gd name="T1" fmla="*/ 0 h 16"/>
                <a:gd name="T2" fmla="*/ 13 w 13"/>
                <a:gd name="T3" fmla="*/ 13 h 16"/>
                <a:gd name="T4" fmla="*/ 8 w 13"/>
                <a:gd name="T5" fmla="*/ 16 h 16"/>
                <a:gd name="T6" fmla="*/ 3 w 13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6">
                  <a:moveTo>
                    <a:pt x="3" y="0"/>
                  </a:moveTo>
                  <a:cubicBezTo>
                    <a:pt x="8" y="3"/>
                    <a:pt x="6" y="12"/>
                    <a:pt x="13" y="13"/>
                  </a:cubicBezTo>
                  <a:cubicBezTo>
                    <a:pt x="13" y="16"/>
                    <a:pt x="10" y="15"/>
                    <a:pt x="8" y="16"/>
                  </a:cubicBezTo>
                  <a:cubicBezTo>
                    <a:pt x="5" y="11"/>
                    <a:pt x="0" y="7"/>
                    <a:pt x="3" y="0"/>
                  </a:cubicBezTo>
                  <a:close/>
                </a:path>
              </a:pathLst>
            </a:custGeom>
            <a:solidFill>
              <a:srgbClr val="7A55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13" name="Freeform 380">
              <a:extLst>
                <a:ext uri="{FF2B5EF4-FFF2-40B4-BE49-F238E27FC236}">
                  <a16:creationId xmlns:a16="http://schemas.microsoft.com/office/drawing/2014/main" id="{C2D0D01C-ED3D-4493-9264-7033BFA48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2125" y="3467101"/>
              <a:ext cx="49213" cy="49213"/>
            </a:xfrm>
            <a:custGeom>
              <a:avLst/>
              <a:gdLst>
                <a:gd name="T0" fmla="*/ 13 w 13"/>
                <a:gd name="T1" fmla="*/ 6 h 13"/>
                <a:gd name="T2" fmla="*/ 0 w 13"/>
                <a:gd name="T3" fmla="*/ 13 h 13"/>
                <a:gd name="T4" fmla="*/ 13 w 13"/>
                <a:gd name="T5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3">
                  <a:moveTo>
                    <a:pt x="13" y="6"/>
                  </a:moveTo>
                  <a:cubicBezTo>
                    <a:pt x="9" y="8"/>
                    <a:pt x="5" y="11"/>
                    <a:pt x="0" y="13"/>
                  </a:cubicBezTo>
                  <a:cubicBezTo>
                    <a:pt x="1" y="6"/>
                    <a:pt x="3" y="0"/>
                    <a:pt x="13" y="6"/>
                  </a:cubicBezTo>
                  <a:close/>
                </a:path>
              </a:pathLst>
            </a:custGeom>
            <a:solidFill>
              <a:srgbClr val="8565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14" name="Freeform 381">
              <a:extLst>
                <a:ext uri="{FF2B5EF4-FFF2-40B4-BE49-F238E27FC236}">
                  <a16:creationId xmlns:a16="http://schemas.microsoft.com/office/drawing/2014/main" id="{5134EDB5-1889-4132-9ED8-4A25D6C6DA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7300" y="3335338"/>
              <a:ext cx="177800" cy="52388"/>
            </a:xfrm>
            <a:custGeom>
              <a:avLst/>
              <a:gdLst>
                <a:gd name="T0" fmla="*/ 47 w 47"/>
                <a:gd name="T1" fmla="*/ 4 h 14"/>
                <a:gd name="T2" fmla="*/ 44 w 47"/>
                <a:gd name="T3" fmla="*/ 6 h 14"/>
                <a:gd name="T4" fmla="*/ 6 w 47"/>
                <a:gd name="T5" fmla="*/ 12 h 14"/>
                <a:gd name="T6" fmla="*/ 0 w 47"/>
                <a:gd name="T7" fmla="*/ 11 h 14"/>
                <a:gd name="T8" fmla="*/ 47 w 47"/>
                <a:gd name="T9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4">
                  <a:moveTo>
                    <a:pt x="47" y="4"/>
                  </a:moveTo>
                  <a:cubicBezTo>
                    <a:pt x="46" y="5"/>
                    <a:pt x="45" y="5"/>
                    <a:pt x="44" y="6"/>
                  </a:cubicBezTo>
                  <a:cubicBezTo>
                    <a:pt x="31" y="5"/>
                    <a:pt x="19" y="10"/>
                    <a:pt x="6" y="12"/>
                  </a:cubicBezTo>
                  <a:cubicBezTo>
                    <a:pt x="4" y="13"/>
                    <a:pt x="1" y="14"/>
                    <a:pt x="0" y="11"/>
                  </a:cubicBezTo>
                  <a:cubicBezTo>
                    <a:pt x="15" y="7"/>
                    <a:pt x="30" y="0"/>
                    <a:pt x="47" y="4"/>
                  </a:cubicBezTo>
                  <a:close/>
                </a:path>
              </a:pathLst>
            </a:custGeom>
            <a:solidFill>
              <a:srgbClr val="1F24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15" name="Freeform 382">
              <a:extLst>
                <a:ext uri="{FF2B5EF4-FFF2-40B4-BE49-F238E27FC236}">
                  <a16:creationId xmlns:a16="http://schemas.microsoft.com/office/drawing/2014/main" id="{2C021AE5-0948-499A-8BA9-E4F0571584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8600" y="3195638"/>
              <a:ext cx="49213" cy="93663"/>
            </a:xfrm>
            <a:custGeom>
              <a:avLst/>
              <a:gdLst>
                <a:gd name="T0" fmla="*/ 0 w 13"/>
                <a:gd name="T1" fmla="*/ 0 h 25"/>
                <a:gd name="T2" fmla="*/ 13 w 13"/>
                <a:gd name="T3" fmla="*/ 25 h 25"/>
                <a:gd name="T4" fmla="*/ 0 w 13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25">
                  <a:moveTo>
                    <a:pt x="0" y="0"/>
                  </a:moveTo>
                  <a:cubicBezTo>
                    <a:pt x="7" y="7"/>
                    <a:pt x="10" y="16"/>
                    <a:pt x="13" y="25"/>
                  </a:cubicBezTo>
                  <a:cubicBezTo>
                    <a:pt x="5" y="19"/>
                    <a:pt x="3" y="9"/>
                    <a:pt x="0" y="0"/>
                  </a:cubicBezTo>
                  <a:close/>
                </a:path>
              </a:pathLst>
            </a:custGeom>
            <a:solidFill>
              <a:srgbClr val="252B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16" name="Freeform 383">
              <a:extLst>
                <a:ext uri="{FF2B5EF4-FFF2-40B4-BE49-F238E27FC236}">
                  <a16:creationId xmlns:a16="http://schemas.microsoft.com/office/drawing/2014/main" id="{8C8C19C3-8171-48A1-B50B-722500D2E8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8600" y="3048001"/>
              <a:ext cx="22225" cy="74613"/>
            </a:xfrm>
            <a:custGeom>
              <a:avLst/>
              <a:gdLst>
                <a:gd name="T0" fmla="*/ 6 w 6"/>
                <a:gd name="T1" fmla="*/ 12 h 20"/>
                <a:gd name="T2" fmla="*/ 2 w 6"/>
                <a:gd name="T3" fmla="*/ 20 h 20"/>
                <a:gd name="T4" fmla="*/ 0 w 6"/>
                <a:gd name="T5" fmla="*/ 15 h 20"/>
                <a:gd name="T6" fmla="*/ 0 w 6"/>
                <a:gd name="T7" fmla="*/ 0 h 20"/>
                <a:gd name="T8" fmla="*/ 6 w 6"/>
                <a:gd name="T9" fmla="*/ 1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0">
                  <a:moveTo>
                    <a:pt x="6" y="12"/>
                  </a:moveTo>
                  <a:cubicBezTo>
                    <a:pt x="5" y="15"/>
                    <a:pt x="3" y="17"/>
                    <a:pt x="2" y="20"/>
                  </a:cubicBezTo>
                  <a:cubicBezTo>
                    <a:pt x="1" y="18"/>
                    <a:pt x="1" y="16"/>
                    <a:pt x="0" y="15"/>
                  </a:cubicBezTo>
                  <a:cubicBezTo>
                    <a:pt x="0" y="10"/>
                    <a:pt x="0" y="6"/>
                    <a:pt x="0" y="0"/>
                  </a:cubicBezTo>
                  <a:cubicBezTo>
                    <a:pt x="5" y="4"/>
                    <a:pt x="5" y="8"/>
                    <a:pt x="6" y="12"/>
                  </a:cubicBezTo>
                  <a:close/>
                </a:path>
              </a:pathLst>
            </a:custGeom>
            <a:solidFill>
              <a:srgbClr val="2E33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17" name="Freeform 384">
              <a:extLst>
                <a:ext uri="{FF2B5EF4-FFF2-40B4-BE49-F238E27FC236}">
                  <a16:creationId xmlns:a16="http://schemas.microsoft.com/office/drawing/2014/main" id="{F54BE1FA-66AF-400B-9515-4FCAD2B88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5100" y="3848101"/>
              <a:ext cx="74613" cy="204788"/>
            </a:xfrm>
            <a:custGeom>
              <a:avLst/>
              <a:gdLst>
                <a:gd name="T0" fmla="*/ 20 w 20"/>
                <a:gd name="T1" fmla="*/ 52 h 54"/>
                <a:gd name="T2" fmla="*/ 17 w 20"/>
                <a:gd name="T3" fmla="*/ 54 h 54"/>
                <a:gd name="T4" fmla="*/ 0 w 20"/>
                <a:gd name="T5" fmla="*/ 5 h 54"/>
                <a:gd name="T6" fmla="*/ 2 w 20"/>
                <a:gd name="T7" fmla="*/ 0 h 54"/>
                <a:gd name="T8" fmla="*/ 20 w 20"/>
                <a:gd name="T9" fmla="*/ 5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54">
                  <a:moveTo>
                    <a:pt x="20" y="52"/>
                  </a:moveTo>
                  <a:cubicBezTo>
                    <a:pt x="19" y="53"/>
                    <a:pt x="18" y="54"/>
                    <a:pt x="17" y="54"/>
                  </a:cubicBezTo>
                  <a:cubicBezTo>
                    <a:pt x="10" y="38"/>
                    <a:pt x="1" y="23"/>
                    <a:pt x="0" y="5"/>
                  </a:cubicBezTo>
                  <a:cubicBezTo>
                    <a:pt x="0" y="3"/>
                    <a:pt x="1" y="1"/>
                    <a:pt x="2" y="0"/>
                  </a:cubicBezTo>
                  <a:cubicBezTo>
                    <a:pt x="8" y="17"/>
                    <a:pt x="19" y="33"/>
                    <a:pt x="20" y="52"/>
                  </a:cubicBezTo>
                  <a:close/>
                </a:path>
              </a:pathLst>
            </a:custGeom>
            <a:solidFill>
              <a:srgbClr val="894F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18" name="Freeform 385">
              <a:extLst>
                <a:ext uri="{FF2B5EF4-FFF2-40B4-BE49-F238E27FC236}">
                  <a16:creationId xmlns:a16="http://schemas.microsoft.com/office/drawing/2014/main" id="{6CA787B8-4CC3-4752-82C7-CCF2E5D91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1825" y="4367213"/>
              <a:ext cx="219075" cy="82550"/>
            </a:xfrm>
            <a:custGeom>
              <a:avLst/>
              <a:gdLst>
                <a:gd name="T0" fmla="*/ 0 w 58"/>
                <a:gd name="T1" fmla="*/ 0 h 22"/>
                <a:gd name="T2" fmla="*/ 41 w 58"/>
                <a:gd name="T3" fmla="*/ 8 h 22"/>
                <a:gd name="T4" fmla="*/ 58 w 58"/>
                <a:gd name="T5" fmla="*/ 22 h 22"/>
                <a:gd name="T6" fmla="*/ 25 w 58"/>
                <a:gd name="T7" fmla="*/ 10 h 22"/>
                <a:gd name="T8" fmla="*/ 0 w 58"/>
                <a:gd name="T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2">
                  <a:moveTo>
                    <a:pt x="0" y="0"/>
                  </a:moveTo>
                  <a:cubicBezTo>
                    <a:pt x="13" y="5"/>
                    <a:pt x="27" y="7"/>
                    <a:pt x="41" y="8"/>
                  </a:cubicBezTo>
                  <a:cubicBezTo>
                    <a:pt x="48" y="9"/>
                    <a:pt x="58" y="10"/>
                    <a:pt x="58" y="22"/>
                  </a:cubicBezTo>
                  <a:cubicBezTo>
                    <a:pt x="49" y="12"/>
                    <a:pt x="37" y="11"/>
                    <a:pt x="25" y="10"/>
                  </a:cubicBezTo>
                  <a:cubicBezTo>
                    <a:pt x="16" y="10"/>
                    <a:pt x="7" y="7"/>
                    <a:pt x="0" y="0"/>
                  </a:cubicBezTo>
                  <a:close/>
                </a:path>
              </a:pathLst>
            </a:custGeom>
            <a:solidFill>
              <a:srgbClr val="5633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19" name="Freeform 386">
              <a:extLst>
                <a:ext uri="{FF2B5EF4-FFF2-40B4-BE49-F238E27FC236}">
                  <a16:creationId xmlns:a16="http://schemas.microsoft.com/office/drawing/2014/main" id="{D91971C0-DD95-49F1-B51C-11DC31A202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0113" y="3406776"/>
              <a:ext cx="46038" cy="82550"/>
            </a:xfrm>
            <a:custGeom>
              <a:avLst/>
              <a:gdLst>
                <a:gd name="T0" fmla="*/ 10 w 12"/>
                <a:gd name="T1" fmla="*/ 0 h 22"/>
                <a:gd name="T2" fmla="*/ 12 w 12"/>
                <a:gd name="T3" fmla="*/ 2 h 22"/>
                <a:gd name="T4" fmla="*/ 0 w 12"/>
                <a:gd name="T5" fmla="*/ 22 h 22"/>
                <a:gd name="T6" fmla="*/ 10 w 12"/>
                <a:gd name="T7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22">
                  <a:moveTo>
                    <a:pt x="10" y="0"/>
                  </a:moveTo>
                  <a:cubicBezTo>
                    <a:pt x="11" y="0"/>
                    <a:pt x="11" y="1"/>
                    <a:pt x="12" y="2"/>
                  </a:cubicBezTo>
                  <a:cubicBezTo>
                    <a:pt x="8" y="9"/>
                    <a:pt x="7" y="17"/>
                    <a:pt x="0" y="22"/>
                  </a:cubicBezTo>
                  <a:cubicBezTo>
                    <a:pt x="1" y="13"/>
                    <a:pt x="7" y="7"/>
                    <a:pt x="10" y="0"/>
                  </a:cubicBezTo>
                  <a:close/>
                </a:path>
              </a:pathLst>
            </a:custGeom>
            <a:solidFill>
              <a:srgbClr val="5B37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20" name="Freeform 387">
              <a:extLst>
                <a:ext uri="{FF2B5EF4-FFF2-40B4-BE49-F238E27FC236}">
                  <a16:creationId xmlns:a16="http://schemas.microsoft.com/office/drawing/2014/main" id="{AB3AF28E-F7FD-4389-9A01-A3C5D1946D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0600" y="3617913"/>
              <a:ext cx="52388" cy="193675"/>
            </a:xfrm>
            <a:custGeom>
              <a:avLst/>
              <a:gdLst>
                <a:gd name="T0" fmla="*/ 8 w 14"/>
                <a:gd name="T1" fmla="*/ 51 h 51"/>
                <a:gd name="T2" fmla="*/ 9 w 14"/>
                <a:gd name="T3" fmla="*/ 17 h 51"/>
                <a:gd name="T4" fmla="*/ 0 w 14"/>
                <a:gd name="T5" fmla="*/ 26 h 51"/>
                <a:gd name="T6" fmla="*/ 8 w 14"/>
                <a:gd name="T7" fmla="*/ 3 h 51"/>
                <a:gd name="T8" fmla="*/ 14 w 14"/>
                <a:gd name="T9" fmla="*/ 3 h 51"/>
                <a:gd name="T10" fmla="*/ 13 w 14"/>
                <a:gd name="T11" fmla="*/ 30 h 51"/>
                <a:gd name="T12" fmla="*/ 8 w 14"/>
                <a:gd name="T13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51">
                  <a:moveTo>
                    <a:pt x="8" y="51"/>
                  </a:moveTo>
                  <a:cubicBezTo>
                    <a:pt x="9" y="39"/>
                    <a:pt x="12" y="28"/>
                    <a:pt x="9" y="17"/>
                  </a:cubicBezTo>
                  <a:cubicBezTo>
                    <a:pt x="3" y="17"/>
                    <a:pt x="5" y="24"/>
                    <a:pt x="0" y="26"/>
                  </a:cubicBezTo>
                  <a:cubicBezTo>
                    <a:pt x="0" y="17"/>
                    <a:pt x="7" y="11"/>
                    <a:pt x="8" y="3"/>
                  </a:cubicBezTo>
                  <a:cubicBezTo>
                    <a:pt x="10" y="3"/>
                    <a:pt x="12" y="0"/>
                    <a:pt x="14" y="3"/>
                  </a:cubicBezTo>
                  <a:cubicBezTo>
                    <a:pt x="11" y="12"/>
                    <a:pt x="14" y="21"/>
                    <a:pt x="13" y="30"/>
                  </a:cubicBezTo>
                  <a:cubicBezTo>
                    <a:pt x="13" y="37"/>
                    <a:pt x="13" y="45"/>
                    <a:pt x="8" y="51"/>
                  </a:cubicBezTo>
                  <a:close/>
                </a:path>
              </a:pathLst>
            </a:custGeom>
            <a:solidFill>
              <a:srgbClr val="8058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21" name="Freeform 388">
              <a:extLst>
                <a:ext uri="{FF2B5EF4-FFF2-40B4-BE49-F238E27FC236}">
                  <a16:creationId xmlns:a16="http://schemas.microsoft.com/office/drawing/2014/main" id="{FC4C9EC4-11E9-42BC-8B7E-A38958EF5A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7238" y="2998788"/>
              <a:ext cx="25400" cy="150813"/>
            </a:xfrm>
            <a:custGeom>
              <a:avLst/>
              <a:gdLst>
                <a:gd name="T0" fmla="*/ 5 w 7"/>
                <a:gd name="T1" fmla="*/ 40 h 40"/>
                <a:gd name="T2" fmla="*/ 3 w 7"/>
                <a:gd name="T3" fmla="*/ 40 h 40"/>
                <a:gd name="T4" fmla="*/ 0 w 7"/>
                <a:gd name="T5" fmla="*/ 7 h 40"/>
                <a:gd name="T6" fmla="*/ 3 w 7"/>
                <a:gd name="T7" fmla="*/ 0 h 40"/>
                <a:gd name="T8" fmla="*/ 7 w 7"/>
                <a:gd name="T9" fmla="*/ 38 h 40"/>
                <a:gd name="T10" fmla="*/ 5 w 7"/>
                <a:gd name="T11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40">
                  <a:moveTo>
                    <a:pt x="5" y="40"/>
                  </a:moveTo>
                  <a:cubicBezTo>
                    <a:pt x="4" y="40"/>
                    <a:pt x="4" y="40"/>
                    <a:pt x="3" y="40"/>
                  </a:cubicBezTo>
                  <a:cubicBezTo>
                    <a:pt x="1" y="29"/>
                    <a:pt x="0" y="18"/>
                    <a:pt x="0" y="7"/>
                  </a:cubicBezTo>
                  <a:cubicBezTo>
                    <a:pt x="3" y="5"/>
                    <a:pt x="0" y="2"/>
                    <a:pt x="3" y="0"/>
                  </a:cubicBezTo>
                  <a:cubicBezTo>
                    <a:pt x="7" y="12"/>
                    <a:pt x="3" y="26"/>
                    <a:pt x="7" y="38"/>
                  </a:cubicBezTo>
                  <a:cubicBezTo>
                    <a:pt x="6" y="39"/>
                    <a:pt x="6" y="40"/>
                    <a:pt x="5" y="40"/>
                  </a:cubicBezTo>
                  <a:close/>
                </a:path>
              </a:pathLst>
            </a:custGeom>
            <a:solidFill>
              <a:srgbClr val="4B55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22" name="Freeform 389">
              <a:extLst>
                <a:ext uri="{FF2B5EF4-FFF2-40B4-BE49-F238E27FC236}">
                  <a16:creationId xmlns:a16="http://schemas.microsoft.com/office/drawing/2014/main" id="{F89607B8-9976-4103-A273-DF6D2C558F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8188" y="2960688"/>
              <a:ext cx="41275" cy="63500"/>
            </a:xfrm>
            <a:custGeom>
              <a:avLst/>
              <a:gdLst>
                <a:gd name="T0" fmla="*/ 8 w 11"/>
                <a:gd name="T1" fmla="*/ 10 h 17"/>
                <a:gd name="T2" fmla="*/ 5 w 11"/>
                <a:gd name="T3" fmla="*/ 17 h 17"/>
                <a:gd name="T4" fmla="*/ 0 w 11"/>
                <a:gd name="T5" fmla="*/ 8 h 17"/>
                <a:gd name="T6" fmla="*/ 6 w 11"/>
                <a:gd name="T7" fmla="*/ 1 h 17"/>
                <a:gd name="T8" fmla="*/ 8 w 11"/>
                <a:gd name="T9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7">
                  <a:moveTo>
                    <a:pt x="8" y="10"/>
                  </a:moveTo>
                  <a:cubicBezTo>
                    <a:pt x="7" y="12"/>
                    <a:pt x="8" y="16"/>
                    <a:pt x="5" y="17"/>
                  </a:cubicBezTo>
                  <a:cubicBezTo>
                    <a:pt x="2" y="15"/>
                    <a:pt x="11" y="5"/>
                    <a:pt x="0" y="8"/>
                  </a:cubicBezTo>
                  <a:cubicBezTo>
                    <a:pt x="1" y="4"/>
                    <a:pt x="2" y="0"/>
                    <a:pt x="6" y="1"/>
                  </a:cubicBezTo>
                  <a:cubicBezTo>
                    <a:pt x="9" y="2"/>
                    <a:pt x="8" y="7"/>
                    <a:pt x="8" y="10"/>
                  </a:cubicBezTo>
                  <a:close/>
                </a:path>
              </a:pathLst>
            </a:custGeom>
            <a:solidFill>
              <a:srgbClr val="252A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23" name="Freeform 390">
              <a:extLst>
                <a:ext uri="{FF2B5EF4-FFF2-40B4-BE49-F238E27FC236}">
                  <a16:creationId xmlns:a16="http://schemas.microsoft.com/office/drawing/2014/main" id="{DFEE398C-A864-475B-AC75-41FCB0BEF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3450" y="4003676"/>
              <a:ext cx="76200" cy="46038"/>
            </a:xfrm>
            <a:custGeom>
              <a:avLst/>
              <a:gdLst>
                <a:gd name="T0" fmla="*/ 0 w 20"/>
                <a:gd name="T1" fmla="*/ 12 h 12"/>
                <a:gd name="T2" fmla="*/ 20 w 20"/>
                <a:gd name="T3" fmla="*/ 0 h 12"/>
                <a:gd name="T4" fmla="*/ 0 w 20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2">
                  <a:moveTo>
                    <a:pt x="0" y="12"/>
                  </a:moveTo>
                  <a:cubicBezTo>
                    <a:pt x="3" y="3"/>
                    <a:pt x="13" y="3"/>
                    <a:pt x="20" y="0"/>
                  </a:cubicBezTo>
                  <a:cubicBezTo>
                    <a:pt x="15" y="7"/>
                    <a:pt x="7" y="8"/>
                    <a:pt x="0" y="12"/>
                  </a:cubicBezTo>
                  <a:close/>
                </a:path>
              </a:pathLst>
            </a:custGeom>
            <a:solidFill>
              <a:srgbClr val="755D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24" name="Freeform 391">
              <a:extLst>
                <a:ext uri="{FF2B5EF4-FFF2-40B4-BE49-F238E27FC236}">
                  <a16:creationId xmlns:a16="http://schemas.microsoft.com/office/drawing/2014/main" id="{682536D5-859D-45B4-8C63-D3E3F98569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500" y="3787776"/>
              <a:ext cx="188913" cy="174625"/>
            </a:xfrm>
            <a:custGeom>
              <a:avLst/>
              <a:gdLst>
                <a:gd name="T0" fmla="*/ 29 w 50"/>
                <a:gd name="T1" fmla="*/ 0 h 46"/>
                <a:gd name="T2" fmla="*/ 50 w 50"/>
                <a:gd name="T3" fmla="*/ 4 h 46"/>
                <a:gd name="T4" fmla="*/ 38 w 50"/>
                <a:gd name="T5" fmla="*/ 8 h 46"/>
                <a:gd name="T6" fmla="*/ 29 w 50"/>
                <a:gd name="T7" fmla="*/ 44 h 46"/>
                <a:gd name="T8" fmla="*/ 23 w 50"/>
                <a:gd name="T9" fmla="*/ 43 h 46"/>
                <a:gd name="T10" fmla="*/ 21 w 50"/>
                <a:gd name="T11" fmla="*/ 40 h 46"/>
                <a:gd name="T12" fmla="*/ 12 w 50"/>
                <a:gd name="T13" fmla="*/ 26 h 46"/>
                <a:gd name="T14" fmla="*/ 10 w 50"/>
                <a:gd name="T15" fmla="*/ 23 h 46"/>
                <a:gd name="T16" fmla="*/ 6 w 50"/>
                <a:gd name="T17" fmla="*/ 6 h 46"/>
                <a:gd name="T18" fmla="*/ 13 w 50"/>
                <a:gd name="T19" fmla="*/ 6 h 46"/>
                <a:gd name="T20" fmla="*/ 26 w 50"/>
                <a:gd name="T21" fmla="*/ 3 h 46"/>
                <a:gd name="T22" fmla="*/ 29 w 50"/>
                <a:gd name="T2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" h="46">
                  <a:moveTo>
                    <a:pt x="29" y="0"/>
                  </a:moveTo>
                  <a:cubicBezTo>
                    <a:pt x="36" y="1"/>
                    <a:pt x="43" y="2"/>
                    <a:pt x="50" y="4"/>
                  </a:cubicBezTo>
                  <a:cubicBezTo>
                    <a:pt x="47" y="7"/>
                    <a:pt x="41" y="4"/>
                    <a:pt x="38" y="8"/>
                  </a:cubicBezTo>
                  <a:cubicBezTo>
                    <a:pt x="29" y="19"/>
                    <a:pt x="34" y="32"/>
                    <a:pt x="29" y="44"/>
                  </a:cubicBezTo>
                  <a:cubicBezTo>
                    <a:pt x="27" y="46"/>
                    <a:pt x="25" y="44"/>
                    <a:pt x="23" y="43"/>
                  </a:cubicBezTo>
                  <a:cubicBezTo>
                    <a:pt x="22" y="42"/>
                    <a:pt x="21" y="41"/>
                    <a:pt x="21" y="40"/>
                  </a:cubicBezTo>
                  <a:cubicBezTo>
                    <a:pt x="18" y="35"/>
                    <a:pt x="16" y="30"/>
                    <a:pt x="12" y="26"/>
                  </a:cubicBezTo>
                  <a:cubicBezTo>
                    <a:pt x="11" y="25"/>
                    <a:pt x="11" y="24"/>
                    <a:pt x="10" y="23"/>
                  </a:cubicBezTo>
                  <a:cubicBezTo>
                    <a:pt x="8" y="17"/>
                    <a:pt x="0" y="14"/>
                    <a:pt x="6" y="6"/>
                  </a:cubicBezTo>
                  <a:cubicBezTo>
                    <a:pt x="8" y="6"/>
                    <a:pt x="11" y="6"/>
                    <a:pt x="13" y="6"/>
                  </a:cubicBezTo>
                  <a:cubicBezTo>
                    <a:pt x="19" y="10"/>
                    <a:pt x="22" y="4"/>
                    <a:pt x="26" y="3"/>
                  </a:cubicBezTo>
                  <a:cubicBezTo>
                    <a:pt x="27" y="2"/>
                    <a:pt x="28" y="1"/>
                    <a:pt x="29" y="0"/>
                  </a:cubicBezTo>
                  <a:close/>
                </a:path>
              </a:pathLst>
            </a:custGeom>
            <a:solidFill>
              <a:srgbClr val="D3968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25" name="Freeform 392">
              <a:extLst>
                <a:ext uri="{FF2B5EF4-FFF2-40B4-BE49-F238E27FC236}">
                  <a16:creationId xmlns:a16="http://schemas.microsoft.com/office/drawing/2014/main" id="{37D3F782-7C75-4622-9901-A7CF4065A3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150" y="3806826"/>
              <a:ext cx="55563" cy="73025"/>
            </a:xfrm>
            <a:custGeom>
              <a:avLst/>
              <a:gdLst>
                <a:gd name="T0" fmla="*/ 8 w 15"/>
                <a:gd name="T1" fmla="*/ 1 h 19"/>
                <a:gd name="T2" fmla="*/ 15 w 15"/>
                <a:gd name="T3" fmla="*/ 18 h 19"/>
                <a:gd name="T4" fmla="*/ 0 w 15"/>
                <a:gd name="T5" fmla="*/ 6 h 19"/>
                <a:gd name="T6" fmla="*/ 0 w 15"/>
                <a:gd name="T7" fmla="*/ 0 h 19"/>
                <a:gd name="T8" fmla="*/ 8 w 15"/>
                <a:gd name="T9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9">
                  <a:moveTo>
                    <a:pt x="8" y="1"/>
                  </a:moveTo>
                  <a:cubicBezTo>
                    <a:pt x="7" y="8"/>
                    <a:pt x="15" y="11"/>
                    <a:pt x="15" y="18"/>
                  </a:cubicBezTo>
                  <a:cubicBezTo>
                    <a:pt x="6" y="19"/>
                    <a:pt x="3" y="12"/>
                    <a:pt x="0" y="6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3" y="1"/>
                    <a:pt x="5" y="1"/>
                    <a:pt x="8" y="1"/>
                  </a:cubicBezTo>
                  <a:close/>
                </a:path>
              </a:pathLst>
            </a:custGeom>
            <a:solidFill>
              <a:srgbClr val="4C2F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26" name="Freeform 393">
              <a:extLst>
                <a:ext uri="{FF2B5EF4-FFF2-40B4-BE49-F238E27FC236}">
                  <a16:creationId xmlns:a16="http://schemas.microsoft.com/office/drawing/2014/main" id="{C2536511-C7F0-4D24-A0D8-DD3B1AD329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3363" y="3705226"/>
              <a:ext cx="112713" cy="41275"/>
            </a:xfrm>
            <a:custGeom>
              <a:avLst/>
              <a:gdLst>
                <a:gd name="T0" fmla="*/ 0 w 30"/>
                <a:gd name="T1" fmla="*/ 11 h 11"/>
                <a:gd name="T2" fmla="*/ 30 w 30"/>
                <a:gd name="T3" fmla="*/ 4 h 11"/>
                <a:gd name="T4" fmla="*/ 0 w 30"/>
                <a:gd name="T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11">
                  <a:moveTo>
                    <a:pt x="0" y="11"/>
                  </a:moveTo>
                  <a:cubicBezTo>
                    <a:pt x="9" y="2"/>
                    <a:pt x="17" y="0"/>
                    <a:pt x="30" y="4"/>
                  </a:cubicBezTo>
                  <a:cubicBezTo>
                    <a:pt x="18" y="5"/>
                    <a:pt x="10" y="6"/>
                    <a:pt x="0" y="11"/>
                  </a:cubicBezTo>
                  <a:close/>
                </a:path>
              </a:pathLst>
            </a:custGeom>
            <a:solidFill>
              <a:srgbClr val="6F65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27" name="Freeform 394">
              <a:extLst>
                <a:ext uri="{FF2B5EF4-FFF2-40B4-BE49-F238E27FC236}">
                  <a16:creationId xmlns:a16="http://schemas.microsoft.com/office/drawing/2014/main" id="{ED293C70-34EC-4425-8613-224BA6D527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488" y="3800476"/>
              <a:ext cx="71438" cy="30163"/>
            </a:xfrm>
            <a:custGeom>
              <a:avLst/>
              <a:gdLst>
                <a:gd name="T0" fmla="*/ 19 w 19"/>
                <a:gd name="T1" fmla="*/ 0 h 8"/>
                <a:gd name="T2" fmla="*/ 4 w 19"/>
                <a:gd name="T3" fmla="*/ 8 h 8"/>
                <a:gd name="T4" fmla="*/ 3 w 19"/>
                <a:gd name="T5" fmla="*/ 5 h 8"/>
                <a:gd name="T6" fmla="*/ 6 w 19"/>
                <a:gd name="T7" fmla="*/ 3 h 8"/>
                <a:gd name="T8" fmla="*/ 19 w 19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8">
                  <a:moveTo>
                    <a:pt x="19" y="0"/>
                  </a:moveTo>
                  <a:cubicBezTo>
                    <a:pt x="15" y="5"/>
                    <a:pt x="10" y="7"/>
                    <a:pt x="4" y="8"/>
                  </a:cubicBezTo>
                  <a:cubicBezTo>
                    <a:pt x="3" y="8"/>
                    <a:pt x="0" y="7"/>
                    <a:pt x="3" y="5"/>
                  </a:cubicBezTo>
                  <a:cubicBezTo>
                    <a:pt x="4" y="4"/>
                    <a:pt x="5" y="4"/>
                    <a:pt x="6" y="3"/>
                  </a:cubicBezTo>
                  <a:cubicBezTo>
                    <a:pt x="10" y="2"/>
                    <a:pt x="15" y="1"/>
                    <a:pt x="19" y="0"/>
                  </a:cubicBezTo>
                  <a:close/>
                </a:path>
              </a:pathLst>
            </a:custGeom>
            <a:solidFill>
              <a:srgbClr val="5843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28" name="Freeform 395">
              <a:extLst>
                <a:ext uri="{FF2B5EF4-FFF2-40B4-BE49-F238E27FC236}">
                  <a16:creationId xmlns:a16="http://schemas.microsoft.com/office/drawing/2014/main" id="{2565C6A7-D79E-4AB9-AED6-4683E2659E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4988" y="2582863"/>
              <a:ext cx="44450" cy="57150"/>
            </a:xfrm>
            <a:custGeom>
              <a:avLst/>
              <a:gdLst>
                <a:gd name="T0" fmla="*/ 11 w 12"/>
                <a:gd name="T1" fmla="*/ 4 h 15"/>
                <a:gd name="T2" fmla="*/ 9 w 12"/>
                <a:gd name="T3" fmla="*/ 13 h 15"/>
                <a:gd name="T4" fmla="*/ 0 w 12"/>
                <a:gd name="T5" fmla="*/ 10 h 15"/>
                <a:gd name="T6" fmla="*/ 1 w 12"/>
                <a:gd name="T7" fmla="*/ 4 h 15"/>
                <a:gd name="T8" fmla="*/ 11 w 12"/>
                <a:gd name="T9" fmla="*/ 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5">
                  <a:moveTo>
                    <a:pt x="11" y="4"/>
                  </a:moveTo>
                  <a:cubicBezTo>
                    <a:pt x="12" y="7"/>
                    <a:pt x="12" y="10"/>
                    <a:pt x="9" y="13"/>
                  </a:cubicBezTo>
                  <a:cubicBezTo>
                    <a:pt x="5" y="15"/>
                    <a:pt x="2" y="14"/>
                    <a:pt x="0" y="10"/>
                  </a:cubicBezTo>
                  <a:cubicBezTo>
                    <a:pt x="0" y="8"/>
                    <a:pt x="0" y="6"/>
                    <a:pt x="1" y="4"/>
                  </a:cubicBezTo>
                  <a:cubicBezTo>
                    <a:pt x="4" y="0"/>
                    <a:pt x="7" y="2"/>
                    <a:pt x="11" y="4"/>
                  </a:cubicBezTo>
                  <a:close/>
                </a:path>
              </a:pathLst>
            </a:custGeom>
            <a:solidFill>
              <a:srgbClr val="E8DD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29" name="Freeform 396">
              <a:extLst>
                <a:ext uri="{FF2B5EF4-FFF2-40B4-BE49-F238E27FC236}">
                  <a16:creationId xmlns:a16="http://schemas.microsoft.com/office/drawing/2014/main" id="{81CA5BA3-A361-40FB-BF2A-F0BF2BAD5B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4988" y="2646363"/>
              <a:ext cx="33338" cy="73025"/>
            </a:xfrm>
            <a:custGeom>
              <a:avLst/>
              <a:gdLst>
                <a:gd name="T0" fmla="*/ 9 w 9"/>
                <a:gd name="T1" fmla="*/ 3 h 19"/>
                <a:gd name="T2" fmla="*/ 9 w 9"/>
                <a:gd name="T3" fmla="*/ 14 h 19"/>
                <a:gd name="T4" fmla="*/ 5 w 9"/>
                <a:gd name="T5" fmla="*/ 17 h 19"/>
                <a:gd name="T6" fmla="*/ 1 w 9"/>
                <a:gd name="T7" fmla="*/ 6 h 19"/>
                <a:gd name="T8" fmla="*/ 9 w 9"/>
                <a:gd name="T9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9">
                  <a:moveTo>
                    <a:pt x="9" y="3"/>
                  </a:moveTo>
                  <a:cubicBezTo>
                    <a:pt x="9" y="7"/>
                    <a:pt x="9" y="10"/>
                    <a:pt x="9" y="14"/>
                  </a:cubicBezTo>
                  <a:cubicBezTo>
                    <a:pt x="6" y="13"/>
                    <a:pt x="7" y="19"/>
                    <a:pt x="5" y="17"/>
                  </a:cubicBezTo>
                  <a:cubicBezTo>
                    <a:pt x="1" y="15"/>
                    <a:pt x="0" y="11"/>
                    <a:pt x="1" y="6"/>
                  </a:cubicBezTo>
                  <a:cubicBezTo>
                    <a:pt x="3" y="0"/>
                    <a:pt x="7" y="4"/>
                    <a:pt x="9" y="3"/>
                  </a:cubicBezTo>
                  <a:close/>
                </a:path>
              </a:pathLst>
            </a:custGeom>
            <a:solidFill>
              <a:srgbClr val="8D91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30" name="Freeform 397">
              <a:extLst>
                <a:ext uri="{FF2B5EF4-FFF2-40B4-BE49-F238E27FC236}">
                  <a16:creationId xmlns:a16="http://schemas.microsoft.com/office/drawing/2014/main" id="{8D370101-9C84-41F5-8437-E5621B558F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013" y="2635251"/>
              <a:ext cx="46038" cy="38100"/>
            </a:xfrm>
            <a:custGeom>
              <a:avLst/>
              <a:gdLst>
                <a:gd name="T0" fmla="*/ 12 w 12"/>
                <a:gd name="T1" fmla="*/ 5 h 10"/>
                <a:gd name="T2" fmla="*/ 6 w 12"/>
                <a:gd name="T3" fmla="*/ 10 h 10"/>
                <a:gd name="T4" fmla="*/ 1 w 12"/>
                <a:gd name="T5" fmla="*/ 5 h 10"/>
                <a:gd name="T6" fmla="*/ 6 w 12"/>
                <a:gd name="T7" fmla="*/ 0 h 10"/>
                <a:gd name="T8" fmla="*/ 12 w 12"/>
                <a:gd name="T9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0">
                  <a:moveTo>
                    <a:pt x="12" y="5"/>
                  </a:moveTo>
                  <a:cubicBezTo>
                    <a:pt x="12" y="10"/>
                    <a:pt x="9" y="9"/>
                    <a:pt x="6" y="10"/>
                  </a:cubicBezTo>
                  <a:cubicBezTo>
                    <a:pt x="3" y="10"/>
                    <a:pt x="0" y="9"/>
                    <a:pt x="1" y="5"/>
                  </a:cubicBezTo>
                  <a:cubicBezTo>
                    <a:pt x="1" y="2"/>
                    <a:pt x="3" y="0"/>
                    <a:pt x="6" y="0"/>
                  </a:cubicBezTo>
                  <a:cubicBezTo>
                    <a:pt x="10" y="0"/>
                    <a:pt x="12" y="2"/>
                    <a:pt x="12" y="5"/>
                  </a:cubicBezTo>
                  <a:close/>
                </a:path>
              </a:pathLst>
            </a:custGeom>
            <a:solidFill>
              <a:srgbClr val="D0C8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31" name="Freeform 398">
              <a:extLst>
                <a:ext uri="{FF2B5EF4-FFF2-40B4-BE49-F238E27FC236}">
                  <a16:creationId xmlns:a16="http://schemas.microsoft.com/office/drawing/2014/main" id="{E34FEFFF-9137-4EF6-AD48-1DFF72D0C5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6938" y="2982913"/>
              <a:ext cx="206375" cy="136525"/>
            </a:xfrm>
            <a:custGeom>
              <a:avLst/>
              <a:gdLst>
                <a:gd name="T0" fmla="*/ 55 w 55"/>
                <a:gd name="T1" fmla="*/ 0 h 36"/>
                <a:gd name="T2" fmla="*/ 28 w 55"/>
                <a:gd name="T3" fmla="*/ 24 h 36"/>
                <a:gd name="T4" fmla="*/ 1 w 55"/>
                <a:gd name="T5" fmla="*/ 36 h 36"/>
                <a:gd name="T6" fmla="*/ 13 w 55"/>
                <a:gd name="T7" fmla="*/ 21 h 36"/>
                <a:gd name="T8" fmla="*/ 39 w 55"/>
                <a:gd name="T9" fmla="*/ 8 h 36"/>
                <a:gd name="T10" fmla="*/ 38 w 55"/>
                <a:gd name="T11" fmla="*/ 7 h 36"/>
                <a:gd name="T12" fmla="*/ 38 w 55"/>
                <a:gd name="T13" fmla="*/ 8 h 36"/>
                <a:gd name="T14" fmla="*/ 13 w 55"/>
                <a:gd name="T15" fmla="*/ 17 h 36"/>
                <a:gd name="T16" fmla="*/ 13 w 55"/>
                <a:gd name="T17" fmla="*/ 15 h 36"/>
                <a:gd name="T18" fmla="*/ 15 w 55"/>
                <a:gd name="T19" fmla="*/ 10 h 36"/>
                <a:gd name="T20" fmla="*/ 20 w 55"/>
                <a:gd name="T21" fmla="*/ 8 h 36"/>
                <a:gd name="T22" fmla="*/ 55 w 55"/>
                <a:gd name="T2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5" h="36">
                  <a:moveTo>
                    <a:pt x="55" y="0"/>
                  </a:moveTo>
                  <a:cubicBezTo>
                    <a:pt x="51" y="13"/>
                    <a:pt x="39" y="18"/>
                    <a:pt x="28" y="24"/>
                  </a:cubicBezTo>
                  <a:cubicBezTo>
                    <a:pt x="20" y="31"/>
                    <a:pt x="11" y="34"/>
                    <a:pt x="1" y="36"/>
                  </a:cubicBezTo>
                  <a:cubicBezTo>
                    <a:pt x="0" y="28"/>
                    <a:pt x="8" y="26"/>
                    <a:pt x="13" y="21"/>
                  </a:cubicBezTo>
                  <a:cubicBezTo>
                    <a:pt x="20" y="15"/>
                    <a:pt x="30" y="12"/>
                    <a:pt x="39" y="8"/>
                  </a:cubicBezTo>
                  <a:cubicBezTo>
                    <a:pt x="40" y="7"/>
                    <a:pt x="37" y="6"/>
                    <a:pt x="38" y="7"/>
                  </a:cubicBezTo>
                  <a:cubicBezTo>
                    <a:pt x="39" y="7"/>
                    <a:pt x="39" y="8"/>
                    <a:pt x="38" y="8"/>
                  </a:cubicBezTo>
                  <a:cubicBezTo>
                    <a:pt x="29" y="10"/>
                    <a:pt x="23" y="18"/>
                    <a:pt x="13" y="17"/>
                  </a:cubicBezTo>
                  <a:cubicBezTo>
                    <a:pt x="13" y="16"/>
                    <a:pt x="13" y="15"/>
                    <a:pt x="13" y="15"/>
                  </a:cubicBezTo>
                  <a:cubicBezTo>
                    <a:pt x="11" y="12"/>
                    <a:pt x="13" y="11"/>
                    <a:pt x="15" y="10"/>
                  </a:cubicBezTo>
                  <a:cubicBezTo>
                    <a:pt x="17" y="9"/>
                    <a:pt x="19" y="8"/>
                    <a:pt x="20" y="8"/>
                  </a:cubicBezTo>
                  <a:cubicBezTo>
                    <a:pt x="31" y="1"/>
                    <a:pt x="44" y="3"/>
                    <a:pt x="55" y="0"/>
                  </a:cubicBezTo>
                  <a:close/>
                </a:path>
              </a:pathLst>
            </a:custGeom>
            <a:solidFill>
              <a:srgbClr val="F0E4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32" name="Freeform 399">
              <a:extLst>
                <a:ext uri="{FF2B5EF4-FFF2-40B4-BE49-F238E27FC236}">
                  <a16:creationId xmlns:a16="http://schemas.microsoft.com/office/drawing/2014/main" id="{8BFEBF61-0E5C-461B-B82E-590CB61EB1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2938" y="4244976"/>
              <a:ext cx="188913" cy="103188"/>
            </a:xfrm>
            <a:custGeom>
              <a:avLst/>
              <a:gdLst>
                <a:gd name="T0" fmla="*/ 0 w 50"/>
                <a:gd name="T1" fmla="*/ 0 h 27"/>
                <a:gd name="T2" fmla="*/ 25 w 50"/>
                <a:gd name="T3" fmla="*/ 9 h 27"/>
                <a:gd name="T4" fmla="*/ 35 w 50"/>
                <a:gd name="T5" fmla="*/ 14 h 27"/>
                <a:gd name="T6" fmla="*/ 43 w 50"/>
                <a:gd name="T7" fmla="*/ 17 h 27"/>
                <a:gd name="T8" fmla="*/ 50 w 50"/>
                <a:gd name="T9" fmla="*/ 27 h 27"/>
                <a:gd name="T10" fmla="*/ 30 w 50"/>
                <a:gd name="T11" fmla="*/ 24 h 27"/>
                <a:gd name="T12" fmla="*/ 0 w 50"/>
                <a:gd name="T1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27">
                  <a:moveTo>
                    <a:pt x="0" y="0"/>
                  </a:moveTo>
                  <a:cubicBezTo>
                    <a:pt x="9" y="2"/>
                    <a:pt x="14" y="12"/>
                    <a:pt x="25" y="9"/>
                  </a:cubicBezTo>
                  <a:cubicBezTo>
                    <a:pt x="29" y="11"/>
                    <a:pt x="31" y="15"/>
                    <a:pt x="35" y="14"/>
                  </a:cubicBezTo>
                  <a:cubicBezTo>
                    <a:pt x="37" y="15"/>
                    <a:pt x="40" y="16"/>
                    <a:pt x="43" y="17"/>
                  </a:cubicBezTo>
                  <a:cubicBezTo>
                    <a:pt x="45" y="20"/>
                    <a:pt x="47" y="24"/>
                    <a:pt x="50" y="27"/>
                  </a:cubicBezTo>
                  <a:cubicBezTo>
                    <a:pt x="43" y="25"/>
                    <a:pt x="37" y="24"/>
                    <a:pt x="30" y="24"/>
                  </a:cubicBezTo>
                  <a:cubicBezTo>
                    <a:pt x="10" y="25"/>
                    <a:pt x="4" y="20"/>
                    <a:pt x="0" y="0"/>
                  </a:cubicBezTo>
                  <a:close/>
                </a:path>
              </a:pathLst>
            </a:custGeom>
            <a:solidFill>
              <a:srgbClr val="CC8A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33" name="Freeform 400">
              <a:extLst>
                <a:ext uri="{FF2B5EF4-FFF2-40B4-BE49-F238E27FC236}">
                  <a16:creationId xmlns:a16="http://schemas.microsoft.com/office/drawing/2014/main" id="{172C275C-5360-4BAB-8FD2-216371D8A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6775" y="2794001"/>
              <a:ext cx="85725" cy="273050"/>
            </a:xfrm>
            <a:custGeom>
              <a:avLst/>
              <a:gdLst>
                <a:gd name="T0" fmla="*/ 23 w 23"/>
                <a:gd name="T1" fmla="*/ 60 h 72"/>
                <a:gd name="T2" fmla="*/ 21 w 23"/>
                <a:gd name="T3" fmla="*/ 65 h 72"/>
                <a:gd name="T4" fmla="*/ 15 w 23"/>
                <a:gd name="T5" fmla="*/ 71 h 72"/>
                <a:gd name="T6" fmla="*/ 12 w 23"/>
                <a:gd name="T7" fmla="*/ 72 h 72"/>
                <a:gd name="T8" fmla="*/ 12 w 23"/>
                <a:gd name="T9" fmla="*/ 35 h 72"/>
                <a:gd name="T10" fmla="*/ 8 w 23"/>
                <a:gd name="T11" fmla="*/ 72 h 72"/>
                <a:gd name="T12" fmla="*/ 1 w 23"/>
                <a:gd name="T13" fmla="*/ 49 h 72"/>
                <a:gd name="T14" fmla="*/ 7 w 23"/>
                <a:gd name="T15" fmla="*/ 14 h 72"/>
                <a:gd name="T16" fmla="*/ 15 w 23"/>
                <a:gd name="T17" fmla="*/ 0 h 72"/>
                <a:gd name="T18" fmla="*/ 19 w 23"/>
                <a:gd name="T19" fmla="*/ 14 h 72"/>
                <a:gd name="T20" fmla="*/ 23 w 23"/>
                <a:gd name="T21" fmla="*/ 6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72">
                  <a:moveTo>
                    <a:pt x="23" y="60"/>
                  </a:moveTo>
                  <a:cubicBezTo>
                    <a:pt x="23" y="61"/>
                    <a:pt x="22" y="63"/>
                    <a:pt x="21" y="65"/>
                  </a:cubicBezTo>
                  <a:cubicBezTo>
                    <a:pt x="19" y="67"/>
                    <a:pt x="17" y="69"/>
                    <a:pt x="15" y="71"/>
                  </a:cubicBezTo>
                  <a:cubicBezTo>
                    <a:pt x="15" y="72"/>
                    <a:pt x="14" y="71"/>
                    <a:pt x="12" y="72"/>
                  </a:cubicBezTo>
                  <a:cubicBezTo>
                    <a:pt x="12" y="59"/>
                    <a:pt x="12" y="47"/>
                    <a:pt x="12" y="35"/>
                  </a:cubicBezTo>
                  <a:cubicBezTo>
                    <a:pt x="6" y="47"/>
                    <a:pt x="9" y="58"/>
                    <a:pt x="8" y="72"/>
                  </a:cubicBezTo>
                  <a:cubicBezTo>
                    <a:pt x="1" y="64"/>
                    <a:pt x="0" y="57"/>
                    <a:pt x="1" y="49"/>
                  </a:cubicBezTo>
                  <a:cubicBezTo>
                    <a:pt x="6" y="38"/>
                    <a:pt x="1" y="25"/>
                    <a:pt x="7" y="14"/>
                  </a:cubicBezTo>
                  <a:cubicBezTo>
                    <a:pt x="10" y="11"/>
                    <a:pt x="12" y="6"/>
                    <a:pt x="15" y="0"/>
                  </a:cubicBezTo>
                  <a:cubicBezTo>
                    <a:pt x="16" y="6"/>
                    <a:pt x="18" y="10"/>
                    <a:pt x="19" y="14"/>
                  </a:cubicBezTo>
                  <a:cubicBezTo>
                    <a:pt x="20" y="29"/>
                    <a:pt x="22" y="44"/>
                    <a:pt x="23" y="60"/>
                  </a:cubicBezTo>
                  <a:close/>
                </a:path>
              </a:pathLst>
            </a:custGeom>
            <a:solidFill>
              <a:srgbClr val="F0E2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34" name="Freeform 401">
              <a:extLst>
                <a:ext uri="{FF2B5EF4-FFF2-40B4-BE49-F238E27FC236}">
                  <a16:creationId xmlns:a16="http://schemas.microsoft.com/office/drawing/2014/main" id="{8D4F923B-E103-43F1-8A3F-A5F6B5623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6150" y="3006726"/>
              <a:ext cx="104775" cy="55563"/>
            </a:xfrm>
            <a:custGeom>
              <a:avLst/>
              <a:gdLst>
                <a:gd name="T0" fmla="*/ 0 w 28"/>
                <a:gd name="T1" fmla="*/ 11 h 15"/>
                <a:gd name="T2" fmla="*/ 27 w 28"/>
                <a:gd name="T3" fmla="*/ 0 h 15"/>
                <a:gd name="T4" fmla="*/ 28 w 28"/>
                <a:gd name="T5" fmla="*/ 2 h 15"/>
                <a:gd name="T6" fmla="*/ 0 w 28"/>
                <a:gd name="T7" fmla="*/ 15 h 15"/>
                <a:gd name="T8" fmla="*/ 0 w 28"/>
                <a:gd name="T9" fmla="*/ 1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5">
                  <a:moveTo>
                    <a:pt x="0" y="11"/>
                  </a:moveTo>
                  <a:cubicBezTo>
                    <a:pt x="9" y="7"/>
                    <a:pt x="18" y="4"/>
                    <a:pt x="27" y="0"/>
                  </a:cubicBezTo>
                  <a:cubicBezTo>
                    <a:pt x="27" y="1"/>
                    <a:pt x="28" y="2"/>
                    <a:pt x="28" y="2"/>
                  </a:cubicBezTo>
                  <a:cubicBezTo>
                    <a:pt x="19" y="7"/>
                    <a:pt x="9" y="11"/>
                    <a:pt x="0" y="15"/>
                  </a:cubicBezTo>
                  <a:cubicBezTo>
                    <a:pt x="0" y="14"/>
                    <a:pt x="0" y="12"/>
                    <a:pt x="0" y="11"/>
                  </a:cubicBezTo>
                  <a:close/>
                </a:path>
              </a:pathLst>
            </a:custGeom>
            <a:solidFill>
              <a:srgbClr val="8E81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35" name="Freeform 402">
              <a:extLst>
                <a:ext uri="{FF2B5EF4-FFF2-40B4-BE49-F238E27FC236}">
                  <a16:creationId xmlns:a16="http://schemas.microsoft.com/office/drawing/2014/main" id="{92D146AE-67B7-4885-962A-196C138D2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0875" y="2763838"/>
              <a:ext cx="117475" cy="215900"/>
            </a:xfrm>
            <a:custGeom>
              <a:avLst/>
              <a:gdLst>
                <a:gd name="T0" fmla="*/ 31 w 31"/>
                <a:gd name="T1" fmla="*/ 10 h 57"/>
                <a:gd name="T2" fmla="*/ 22 w 31"/>
                <a:gd name="T3" fmla="*/ 29 h 57"/>
                <a:gd name="T4" fmla="*/ 0 w 31"/>
                <a:gd name="T5" fmla="*/ 57 h 57"/>
                <a:gd name="T6" fmla="*/ 16 w 31"/>
                <a:gd name="T7" fmla="*/ 23 h 57"/>
                <a:gd name="T8" fmla="*/ 23 w 31"/>
                <a:gd name="T9" fmla="*/ 0 h 57"/>
                <a:gd name="T10" fmla="*/ 30 w 31"/>
                <a:gd name="T11" fmla="*/ 7 h 57"/>
                <a:gd name="T12" fmla="*/ 31 w 31"/>
                <a:gd name="T13" fmla="*/ 1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57">
                  <a:moveTo>
                    <a:pt x="31" y="10"/>
                  </a:moveTo>
                  <a:cubicBezTo>
                    <a:pt x="25" y="15"/>
                    <a:pt x="23" y="22"/>
                    <a:pt x="22" y="29"/>
                  </a:cubicBezTo>
                  <a:cubicBezTo>
                    <a:pt x="21" y="43"/>
                    <a:pt x="11" y="50"/>
                    <a:pt x="0" y="57"/>
                  </a:cubicBezTo>
                  <a:cubicBezTo>
                    <a:pt x="7" y="46"/>
                    <a:pt x="16" y="37"/>
                    <a:pt x="16" y="23"/>
                  </a:cubicBezTo>
                  <a:cubicBezTo>
                    <a:pt x="21" y="16"/>
                    <a:pt x="17" y="7"/>
                    <a:pt x="23" y="0"/>
                  </a:cubicBezTo>
                  <a:cubicBezTo>
                    <a:pt x="27" y="1"/>
                    <a:pt x="26" y="7"/>
                    <a:pt x="30" y="7"/>
                  </a:cubicBezTo>
                  <a:cubicBezTo>
                    <a:pt x="30" y="8"/>
                    <a:pt x="30" y="9"/>
                    <a:pt x="31" y="10"/>
                  </a:cubicBezTo>
                  <a:close/>
                </a:path>
              </a:pathLst>
            </a:custGeom>
            <a:solidFill>
              <a:srgbClr val="8A91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36" name="Freeform 403">
              <a:extLst>
                <a:ext uri="{FF2B5EF4-FFF2-40B4-BE49-F238E27FC236}">
                  <a16:creationId xmlns:a16="http://schemas.microsoft.com/office/drawing/2014/main" id="{A06A6E32-E3C3-438D-A35B-8604396129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313" y="2714626"/>
              <a:ext cx="133350" cy="155575"/>
            </a:xfrm>
            <a:custGeom>
              <a:avLst/>
              <a:gdLst>
                <a:gd name="T0" fmla="*/ 33 w 35"/>
                <a:gd name="T1" fmla="*/ 38 h 41"/>
                <a:gd name="T2" fmla="*/ 30 w 35"/>
                <a:gd name="T3" fmla="*/ 41 h 41"/>
                <a:gd name="T4" fmla="*/ 1 w 35"/>
                <a:gd name="T5" fmla="*/ 5 h 41"/>
                <a:gd name="T6" fmla="*/ 6 w 35"/>
                <a:gd name="T7" fmla="*/ 0 h 41"/>
                <a:gd name="T8" fmla="*/ 26 w 35"/>
                <a:gd name="T9" fmla="*/ 10 h 41"/>
                <a:gd name="T10" fmla="*/ 30 w 35"/>
                <a:gd name="T11" fmla="*/ 18 h 41"/>
                <a:gd name="T12" fmla="*/ 33 w 35"/>
                <a:gd name="T13" fmla="*/ 38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41">
                  <a:moveTo>
                    <a:pt x="33" y="38"/>
                  </a:moveTo>
                  <a:cubicBezTo>
                    <a:pt x="32" y="39"/>
                    <a:pt x="31" y="40"/>
                    <a:pt x="30" y="41"/>
                  </a:cubicBezTo>
                  <a:cubicBezTo>
                    <a:pt x="18" y="37"/>
                    <a:pt x="1" y="16"/>
                    <a:pt x="1" y="5"/>
                  </a:cubicBezTo>
                  <a:cubicBezTo>
                    <a:pt x="0" y="0"/>
                    <a:pt x="2" y="0"/>
                    <a:pt x="6" y="0"/>
                  </a:cubicBezTo>
                  <a:cubicBezTo>
                    <a:pt x="11" y="6"/>
                    <a:pt x="19" y="6"/>
                    <a:pt x="26" y="10"/>
                  </a:cubicBezTo>
                  <a:cubicBezTo>
                    <a:pt x="29" y="12"/>
                    <a:pt x="35" y="13"/>
                    <a:pt x="30" y="18"/>
                  </a:cubicBezTo>
                  <a:cubicBezTo>
                    <a:pt x="21" y="27"/>
                    <a:pt x="26" y="32"/>
                    <a:pt x="33" y="38"/>
                  </a:cubicBezTo>
                  <a:close/>
                </a:path>
              </a:pathLst>
            </a:custGeom>
            <a:solidFill>
              <a:srgbClr val="8C97A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37" name="Freeform 404">
              <a:extLst>
                <a:ext uri="{FF2B5EF4-FFF2-40B4-BE49-F238E27FC236}">
                  <a16:creationId xmlns:a16="http://schemas.microsoft.com/office/drawing/2014/main" id="{109C8975-0B1E-4174-94CA-CBCF6A4E7C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9438" y="2632076"/>
              <a:ext cx="38100" cy="44450"/>
            </a:xfrm>
            <a:custGeom>
              <a:avLst/>
              <a:gdLst>
                <a:gd name="T0" fmla="*/ 6 w 10"/>
                <a:gd name="T1" fmla="*/ 12 h 12"/>
                <a:gd name="T2" fmla="*/ 0 w 10"/>
                <a:gd name="T3" fmla="*/ 7 h 12"/>
                <a:gd name="T4" fmla="*/ 5 w 10"/>
                <a:gd name="T5" fmla="*/ 0 h 12"/>
                <a:gd name="T6" fmla="*/ 10 w 10"/>
                <a:gd name="T7" fmla="*/ 6 h 12"/>
                <a:gd name="T8" fmla="*/ 6 w 10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2">
                  <a:moveTo>
                    <a:pt x="6" y="12"/>
                  </a:moveTo>
                  <a:cubicBezTo>
                    <a:pt x="3" y="11"/>
                    <a:pt x="0" y="10"/>
                    <a:pt x="0" y="7"/>
                  </a:cubicBezTo>
                  <a:cubicBezTo>
                    <a:pt x="0" y="4"/>
                    <a:pt x="2" y="1"/>
                    <a:pt x="5" y="0"/>
                  </a:cubicBezTo>
                  <a:cubicBezTo>
                    <a:pt x="9" y="0"/>
                    <a:pt x="10" y="3"/>
                    <a:pt x="10" y="6"/>
                  </a:cubicBezTo>
                  <a:cubicBezTo>
                    <a:pt x="10" y="9"/>
                    <a:pt x="10" y="12"/>
                    <a:pt x="6" y="12"/>
                  </a:cubicBezTo>
                  <a:close/>
                </a:path>
              </a:pathLst>
            </a:custGeom>
            <a:solidFill>
              <a:srgbClr val="D2CA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38" name="Freeform 405">
              <a:extLst>
                <a:ext uri="{FF2B5EF4-FFF2-40B4-BE49-F238E27FC236}">
                  <a16:creationId xmlns:a16="http://schemas.microsoft.com/office/drawing/2014/main" id="{327FFDB1-BC46-4FED-9ABA-759B3A432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8863" y="3754438"/>
              <a:ext cx="101600" cy="57150"/>
            </a:xfrm>
            <a:custGeom>
              <a:avLst/>
              <a:gdLst>
                <a:gd name="T0" fmla="*/ 27 w 27"/>
                <a:gd name="T1" fmla="*/ 0 h 15"/>
                <a:gd name="T2" fmla="*/ 23 w 27"/>
                <a:gd name="T3" fmla="*/ 8 h 15"/>
                <a:gd name="T4" fmla="*/ 22 w 27"/>
                <a:gd name="T5" fmla="*/ 7 h 15"/>
                <a:gd name="T6" fmla="*/ 5 w 27"/>
                <a:gd name="T7" fmla="*/ 15 h 15"/>
                <a:gd name="T8" fmla="*/ 5 w 27"/>
                <a:gd name="T9" fmla="*/ 14 h 15"/>
                <a:gd name="T10" fmla="*/ 3 w 27"/>
                <a:gd name="T11" fmla="*/ 11 h 15"/>
                <a:gd name="T12" fmla="*/ 27 w 27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15">
                  <a:moveTo>
                    <a:pt x="27" y="0"/>
                  </a:moveTo>
                  <a:cubicBezTo>
                    <a:pt x="27" y="3"/>
                    <a:pt x="26" y="6"/>
                    <a:pt x="23" y="8"/>
                  </a:cubicBezTo>
                  <a:cubicBezTo>
                    <a:pt x="23" y="8"/>
                    <a:pt x="22" y="7"/>
                    <a:pt x="22" y="7"/>
                  </a:cubicBezTo>
                  <a:cubicBezTo>
                    <a:pt x="15" y="7"/>
                    <a:pt x="10" y="11"/>
                    <a:pt x="5" y="15"/>
                  </a:cubicBezTo>
                  <a:cubicBezTo>
                    <a:pt x="5" y="15"/>
                    <a:pt x="5" y="14"/>
                    <a:pt x="5" y="14"/>
                  </a:cubicBezTo>
                  <a:cubicBezTo>
                    <a:pt x="2" y="14"/>
                    <a:pt x="0" y="13"/>
                    <a:pt x="3" y="11"/>
                  </a:cubicBezTo>
                  <a:cubicBezTo>
                    <a:pt x="10" y="4"/>
                    <a:pt x="18" y="0"/>
                    <a:pt x="27" y="0"/>
                  </a:cubicBezTo>
                  <a:close/>
                </a:path>
              </a:pathLst>
            </a:custGeom>
            <a:solidFill>
              <a:srgbClr val="BD97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407">
              <a:extLst>
                <a:ext uri="{FF2B5EF4-FFF2-40B4-BE49-F238E27FC236}">
                  <a16:creationId xmlns:a16="http://schemas.microsoft.com/office/drawing/2014/main" id="{636F7361-B8BD-4A92-BEAD-5F31514E0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038" y="3830638"/>
              <a:ext cx="180975" cy="268288"/>
            </a:xfrm>
            <a:custGeom>
              <a:avLst/>
              <a:gdLst>
                <a:gd name="T0" fmla="*/ 3 w 48"/>
                <a:gd name="T1" fmla="*/ 0 h 71"/>
                <a:gd name="T2" fmla="*/ 18 w 48"/>
                <a:gd name="T3" fmla="*/ 12 h 71"/>
                <a:gd name="T4" fmla="*/ 18 w 48"/>
                <a:gd name="T5" fmla="*/ 12 h 71"/>
                <a:gd name="T6" fmla="*/ 28 w 48"/>
                <a:gd name="T7" fmla="*/ 30 h 71"/>
                <a:gd name="T8" fmla="*/ 28 w 48"/>
                <a:gd name="T9" fmla="*/ 29 h 71"/>
                <a:gd name="T10" fmla="*/ 43 w 48"/>
                <a:gd name="T11" fmla="*/ 49 h 71"/>
                <a:gd name="T12" fmla="*/ 46 w 48"/>
                <a:gd name="T13" fmla="*/ 62 h 71"/>
                <a:gd name="T14" fmla="*/ 42 w 48"/>
                <a:gd name="T15" fmla="*/ 65 h 71"/>
                <a:gd name="T16" fmla="*/ 28 w 48"/>
                <a:gd name="T17" fmla="*/ 49 h 71"/>
                <a:gd name="T18" fmla="*/ 39 w 48"/>
                <a:gd name="T19" fmla="*/ 69 h 71"/>
                <a:gd name="T20" fmla="*/ 18 w 48"/>
                <a:gd name="T21" fmla="*/ 57 h 71"/>
                <a:gd name="T22" fmla="*/ 0 w 48"/>
                <a:gd name="T23" fmla="*/ 5 h 71"/>
                <a:gd name="T24" fmla="*/ 3 w 48"/>
                <a:gd name="T25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8" h="71">
                  <a:moveTo>
                    <a:pt x="3" y="0"/>
                  </a:moveTo>
                  <a:cubicBezTo>
                    <a:pt x="11" y="0"/>
                    <a:pt x="11" y="11"/>
                    <a:pt x="18" y="12"/>
                  </a:cubicBezTo>
                  <a:cubicBezTo>
                    <a:pt x="18" y="12"/>
                    <a:pt x="18" y="12"/>
                    <a:pt x="18" y="12"/>
                  </a:cubicBezTo>
                  <a:cubicBezTo>
                    <a:pt x="22" y="17"/>
                    <a:pt x="24" y="24"/>
                    <a:pt x="28" y="30"/>
                  </a:cubicBezTo>
                  <a:cubicBezTo>
                    <a:pt x="28" y="29"/>
                    <a:pt x="28" y="29"/>
                    <a:pt x="28" y="29"/>
                  </a:cubicBezTo>
                  <a:cubicBezTo>
                    <a:pt x="32" y="36"/>
                    <a:pt x="40" y="41"/>
                    <a:pt x="43" y="49"/>
                  </a:cubicBezTo>
                  <a:cubicBezTo>
                    <a:pt x="45" y="53"/>
                    <a:pt x="48" y="57"/>
                    <a:pt x="46" y="62"/>
                  </a:cubicBezTo>
                  <a:cubicBezTo>
                    <a:pt x="45" y="63"/>
                    <a:pt x="48" y="71"/>
                    <a:pt x="42" y="65"/>
                  </a:cubicBezTo>
                  <a:cubicBezTo>
                    <a:pt x="37" y="60"/>
                    <a:pt x="33" y="55"/>
                    <a:pt x="28" y="49"/>
                  </a:cubicBezTo>
                  <a:cubicBezTo>
                    <a:pt x="28" y="58"/>
                    <a:pt x="35" y="62"/>
                    <a:pt x="39" y="69"/>
                  </a:cubicBezTo>
                  <a:cubicBezTo>
                    <a:pt x="29" y="68"/>
                    <a:pt x="23" y="63"/>
                    <a:pt x="18" y="57"/>
                  </a:cubicBezTo>
                  <a:cubicBezTo>
                    <a:pt x="12" y="40"/>
                    <a:pt x="0" y="24"/>
                    <a:pt x="0" y="5"/>
                  </a:cubicBezTo>
                  <a:cubicBezTo>
                    <a:pt x="0" y="3"/>
                    <a:pt x="1" y="1"/>
                    <a:pt x="3" y="0"/>
                  </a:cubicBezTo>
                  <a:close/>
                </a:path>
              </a:pathLst>
            </a:custGeom>
            <a:solidFill>
              <a:srgbClr val="CE8B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449">
              <a:extLst>
                <a:ext uri="{FF2B5EF4-FFF2-40B4-BE49-F238E27FC236}">
                  <a16:creationId xmlns:a16="http://schemas.microsoft.com/office/drawing/2014/main" id="{DA792107-A236-4507-8689-68BFB8DA82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09950" y="3727450"/>
              <a:ext cx="106363" cy="152400"/>
            </a:xfrm>
            <a:custGeom>
              <a:avLst/>
              <a:gdLst>
                <a:gd name="T0" fmla="*/ 27 w 28"/>
                <a:gd name="T1" fmla="*/ 2 h 40"/>
                <a:gd name="T2" fmla="*/ 25 w 28"/>
                <a:gd name="T3" fmla="*/ 10 h 40"/>
                <a:gd name="T4" fmla="*/ 24 w 28"/>
                <a:gd name="T5" fmla="*/ 7 h 40"/>
                <a:gd name="T6" fmla="*/ 22 w 28"/>
                <a:gd name="T7" fmla="*/ 8 h 40"/>
                <a:gd name="T8" fmla="*/ 22 w 28"/>
                <a:gd name="T9" fmla="*/ 25 h 40"/>
                <a:gd name="T10" fmla="*/ 13 w 28"/>
                <a:gd name="T11" fmla="*/ 38 h 40"/>
                <a:gd name="T12" fmla="*/ 1 w 28"/>
                <a:gd name="T13" fmla="*/ 21 h 40"/>
                <a:gd name="T14" fmla="*/ 27 w 28"/>
                <a:gd name="T15" fmla="*/ 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40">
                  <a:moveTo>
                    <a:pt x="27" y="2"/>
                  </a:moveTo>
                  <a:cubicBezTo>
                    <a:pt x="27" y="5"/>
                    <a:pt x="28" y="8"/>
                    <a:pt x="25" y="10"/>
                  </a:cubicBezTo>
                  <a:cubicBezTo>
                    <a:pt x="25" y="9"/>
                    <a:pt x="25" y="7"/>
                    <a:pt x="24" y="7"/>
                  </a:cubicBezTo>
                  <a:cubicBezTo>
                    <a:pt x="23" y="6"/>
                    <a:pt x="22" y="7"/>
                    <a:pt x="22" y="8"/>
                  </a:cubicBezTo>
                  <a:cubicBezTo>
                    <a:pt x="22" y="14"/>
                    <a:pt x="22" y="19"/>
                    <a:pt x="22" y="25"/>
                  </a:cubicBezTo>
                  <a:cubicBezTo>
                    <a:pt x="23" y="32"/>
                    <a:pt x="24" y="40"/>
                    <a:pt x="13" y="38"/>
                  </a:cubicBezTo>
                  <a:cubicBezTo>
                    <a:pt x="5" y="37"/>
                    <a:pt x="0" y="31"/>
                    <a:pt x="1" y="21"/>
                  </a:cubicBezTo>
                  <a:cubicBezTo>
                    <a:pt x="3" y="6"/>
                    <a:pt x="10" y="0"/>
                    <a:pt x="27" y="2"/>
                  </a:cubicBezTo>
                  <a:close/>
                </a:path>
              </a:pathLst>
            </a:custGeom>
            <a:solidFill>
              <a:srgbClr val="F399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450">
              <a:extLst>
                <a:ext uri="{FF2B5EF4-FFF2-40B4-BE49-F238E27FC236}">
                  <a16:creationId xmlns:a16="http://schemas.microsoft.com/office/drawing/2014/main" id="{41BD04C3-01E5-4AD7-95BF-47078C3207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813" y="3940175"/>
              <a:ext cx="76200" cy="123825"/>
            </a:xfrm>
            <a:custGeom>
              <a:avLst/>
              <a:gdLst>
                <a:gd name="T0" fmla="*/ 18 w 20"/>
                <a:gd name="T1" fmla="*/ 33 h 33"/>
                <a:gd name="T2" fmla="*/ 0 w 20"/>
                <a:gd name="T3" fmla="*/ 0 h 33"/>
                <a:gd name="T4" fmla="*/ 6 w 20"/>
                <a:gd name="T5" fmla="*/ 4 h 33"/>
                <a:gd name="T6" fmla="*/ 20 w 20"/>
                <a:gd name="T7" fmla="*/ 27 h 33"/>
                <a:gd name="T8" fmla="*/ 18 w 20"/>
                <a:gd name="T9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33">
                  <a:moveTo>
                    <a:pt x="18" y="33"/>
                  </a:moveTo>
                  <a:cubicBezTo>
                    <a:pt x="16" y="20"/>
                    <a:pt x="5" y="12"/>
                    <a:pt x="0" y="0"/>
                  </a:cubicBezTo>
                  <a:cubicBezTo>
                    <a:pt x="3" y="0"/>
                    <a:pt x="4" y="3"/>
                    <a:pt x="6" y="4"/>
                  </a:cubicBezTo>
                  <a:cubicBezTo>
                    <a:pt x="12" y="11"/>
                    <a:pt x="18" y="18"/>
                    <a:pt x="20" y="27"/>
                  </a:cubicBezTo>
                  <a:cubicBezTo>
                    <a:pt x="20" y="29"/>
                    <a:pt x="19" y="31"/>
                    <a:pt x="18" y="33"/>
                  </a:cubicBezTo>
                  <a:close/>
                </a:path>
              </a:pathLst>
            </a:custGeom>
            <a:solidFill>
              <a:srgbClr val="4C24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451">
              <a:extLst>
                <a:ext uri="{FF2B5EF4-FFF2-40B4-BE49-F238E27FC236}">
                  <a16:creationId xmlns:a16="http://schemas.microsoft.com/office/drawing/2014/main" id="{F21836A1-E6B0-4F11-977C-5275522418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1200" y="3508375"/>
              <a:ext cx="52388" cy="65088"/>
            </a:xfrm>
            <a:custGeom>
              <a:avLst/>
              <a:gdLst>
                <a:gd name="T0" fmla="*/ 0 w 14"/>
                <a:gd name="T1" fmla="*/ 17 h 17"/>
                <a:gd name="T2" fmla="*/ 0 w 14"/>
                <a:gd name="T3" fmla="*/ 14 h 17"/>
                <a:gd name="T4" fmla="*/ 14 w 14"/>
                <a:gd name="T5" fmla="*/ 0 h 17"/>
                <a:gd name="T6" fmla="*/ 0 w 14"/>
                <a:gd name="T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7">
                  <a:moveTo>
                    <a:pt x="0" y="17"/>
                  </a:moveTo>
                  <a:cubicBezTo>
                    <a:pt x="0" y="16"/>
                    <a:pt x="0" y="15"/>
                    <a:pt x="0" y="14"/>
                  </a:cubicBezTo>
                  <a:cubicBezTo>
                    <a:pt x="5" y="9"/>
                    <a:pt x="9" y="4"/>
                    <a:pt x="14" y="0"/>
                  </a:cubicBezTo>
                  <a:cubicBezTo>
                    <a:pt x="11" y="7"/>
                    <a:pt x="7" y="13"/>
                    <a:pt x="0" y="17"/>
                  </a:cubicBezTo>
                  <a:close/>
                </a:path>
              </a:pathLst>
            </a:custGeom>
            <a:solidFill>
              <a:srgbClr val="9B6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452">
              <a:extLst>
                <a:ext uri="{FF2B5EF4-FFF2-40B4-BE49-F238E27FC236}">
                  <a16:creationId xmlns:a16="http://schemas.microsoft.com/office/drawing/2014/main" id="{5B669F32-A6EA-4FCF-AA8A-1D62A4B742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400" y="3062288"/>
              <a:ext cx="79375" cy="117475"/>
            </a:xfrm>
            <a:custGeom>
              <a:avLst/>
              <a:gdLst>
                <a:gd name="T0" fmla="*/ 20 w 21"/>
                <a:gd name="T1" fmla="*/ 31 h 31"/>
                <a:gd name="T2" fmla="*/ 0 w 21"/>
                <a:gd name="T3" fmla="*/ 2 h 31"/>
                <a:gd name="T4" fmla="*/ 3 w 21"/>
                <a:gd name="T5" fmla="*/ 0 h 31"/>
                <a:gd name="T6" fmla="*/ 21 w 21"/>
                <a:gd name="T7" fmla="*/ 30 h 31"/>
                <a:gd name="T8" fmla="*/ 20 w 21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31">
                  <a:moveTo>
                    <a:pt x="20" y="31"/>
                  </a:moveTo>
                  <a:cubicBezTo>
                    <a:pt x="13" y="21"/>
                    <a:pt x="7" y="12"/>
                    <a:pt x="0" y="2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11" y="9"/>
                    <a:pt x="17" y="19"/>
                    <a:pt x="21" y="30"/>
                  </a:cubicBezTo>
                  <a:cubicBezTo>
                    <a:pt x="21" y="30"/>
                    <a:pt x="21" y="31"/>
                    <a:pt x="20" y="31"/>
                  </a:cubicBezTo>
                  <a:close/>
                </a:path>
              </a:pathLst>
            </a:custGeom>
            <a:solidFill>
              <a:srgbClr val="2127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453">
              <a:extLst>
                <a:ext uri="{FF2B5EF4-FFF2-40B4-BE49-F238E27FC236}">
                  <a16:creationId xmlns:a16="http://schemas.microsoft.com/office/drawing/2014/main" id="{54B88339-8168-4B0D-A4F5-DAF0E66E59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5613" y="2790825"/>
              <a:ext cx="44450" cy="49213"/>
            </a:xfrm>
            <a:custGeom>
              <a:avLst/>
              <a:gdLst>
                <a:gd name="T0" fmla="*/ 6 w 12"/>
                <a:gd name="T1" fmla="*/ 13 h 13"/>
                <a:gd name="T2" fmla="*/ 0 w 12"/>
                <a:gd name="T3" fmla="*/ 7 h 13"/>
                <a:gd name="T4" fmla="*/ 7 w 12"/>
                <a:gd name="T5" fmla="*/ 0 h 13"/>
                <a:gd name="T6" fmla="*/ 12 w 12"/>
                <a:gd name="T7" fmla="*/ 5 h 13"/>
                <a:gd name="T8" fmla="*/ 6 w 12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3">
                  <a:moveTo>
                    <a:pt x="6" y="13"/>
                  </a:moveTo>
                  <a:cubicBezTo>
                    <a:pt x="2" y="13"/>
                    <a:pt x="0" y="11"/>
                    <a:pt x="0" y="7"/>
                  </a:cubicBezTo>
                  <a:cubicBezTo>
                    <a:pt x="0" y="3"/>
                    <a:pt x="2" y="0"/>
                    <a:pt x="7" y="0"/>
                  </a:cubicBezTo>
                  <a:cubicBezTo>
                    <a:pt x="10" y="0"/>
                    <a:pt x="12" y="2"/>
                    <a:pt x="12" y="5"/>
                  </a:cubicBezTo>
                  <a:cubicBezTo>
                    <a:pt x="12" y="9"/>
                    <a:pt x="10" y="12"/>
                    <a:pt x="6" y="13"/>
                  </a:cubicBezTo>
                  <a:close/>
                </a:path>
              </a:pathLst>
            </a:custGeom>
            <a:solidFill>
              <a:srgbClr val="8792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454">
              <a:extLst>
                <a:ext uri="{FF2B5EF4-FFF2-40B4-BE49-F238E27FC236}">
                  <a16:creationId xmlns:a16="http://schemas.microsoft.com/office/drawing/2014/main" id="{8DC0E303-7130-441C-B6B3-4416F89986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7913" y="3768725"/>
              <a:ext cx="63500" cy="42863"/>
            </a:xfrm>
            <a:custGeom>
              <a:avLst/>
              <a:gdLst>
                <a:gd name="T0" fmla="*/ 0 w 17"/>
                <a:gd name="T1" fmla="*/ 11 h 11"/>
                <a:gd name="T2" fmla="*/ 17 w 17"/>
                <a:gd name="T3" fmla="*/ 3 h 11"/>
                <a:gd name="T4" fmla="*/ 0 w 17"/>
                <a:gd name="T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" h="11">
                  <a:moveTo>
                    <a:pt x="0" y="11"/>
                  </a:moveTo>
                  <a:cubicBezTo>
                    <a:pt x="5" y="6"/>
                    <a:pt x="9" y="0"/>
                    <a:pt x="17" y="3"/>
                  </a:cubicBezTo>
                  <a:cubicBezTo>
                    <a:pt x="11" y="5"/>
                    <a:pt x="7" y="10"/>
                    <a:pt x="0" y="11"/>
                  </a:cubicBezTo>
                  <a:close/>
                </a:path>
              </a:pathLst>
            </a:custGeom>
            <a:solidFill>
              <a:srgbClr val="5134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455">
              <a:extLst>
                <a:ext uri="{FF2B5EF4-FFF2-40B4-BE49-F238E27FC236}">
                  <a16:creationId xmlns:a16="http://schemas.microsoft.com/office/drawing/2014/main" id="{775043D5-4BCA-4A91-A500-FDD066C933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713" y="3875088"/>
              <a:ext cx="38100" cy="68263"/>
            </a:xfrm>
            <a:custGeom>
              <a:avLst/>
              <a:gdLst>
                <a:gd name="T0" fmla="*/ 10 w 10"/>
                <a:gd name="T1" fmla="*/ 18 h 18"/>
                <a:gd name="T2" fmla="*/ 0 w 10"/>
                <a:gd name="T3" fmla="*/ 0 h 18"/>
                <a:gd name="T4" fmla="*/ 10 w 10"/>
                <a:gd name="T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18">
                  <a:moveTo>
                    <a:pt x="10" y="18"/>
                  </a:moveTo>
                  <a:cubicBezTo>
                    <a:pt x="4" y="13"/>
                    <a:pt x="1" y="7"/>
                    <a:pt x="0" y="0"/>
                  </a:cubicBezTo>
                  <a:cubicBezTo>
                    <a:pt x="6" y="4"/>
                    <a:pt x="9" y="11"/>
                    <a:pt x="10" y="18"/>
                  </a:cubicBezTo>
                  <a:close/>
                </a:path>
              </a:pathLst>
            </a:custGeom>
            <a:solidFill>
              <a:srgbClr val="542F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456">
              <a:extLst>
                <a:ext uri="{FF2B5EF4-FFF2-40B4-BE49-F238E27FC236}">
                  <a16:creationId xmlns:a16="http://schemas.microsoft.com/office/drawing/2014/main" id="{A64B3C0C-5BC7-4E44-ABBD-3C05DD7E56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488" y="3902075"/>
              <a:ext cx="41275" cy="82550"/>
            </a:xfrm>
            <a:custGeom>
              <a:avLst/>
              <a:gdLst>
                <a:gd name="T0" fmla="*/ 11 w 11"/>
                <a:gd name="T1" fmla="*/ 22 h 22"/>
                <a:gd name="T2" fmla="*/ 0 w 11"/>
                <a:gd name="T3" fmla="*/ 0 h 22"/>
                <a:gd name="T4" fmla="*/ 11 w 11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22">
                  <a:moveTo>
                    <a:pt x="11" y="22"/>
                  </a:moveTo>
                  <a:cubicBezTo>
                    <a:pt x="3" y="17"/>
                    <a:pt x="0" y="11"/>
                    <a:pt x="0" y="0"/>
                  </a:cubicBezTo>
                  <a:cubicBezTo>
                    <a:pt x="5" y="8"/>
                    <a:pt x="6" y="16"/>
                    <a:pt x="11" y="22"/>
                  </a:cubicBezTo>
                  <a:close/>
                </a:path>
              </a:pathLst>
            </a:custGeom>
            <a:solidFill>
              <a:srgbClr val="824D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3344" name="Imagen 3343">
            <a:extLst>
              <a:ext uri="{FF2B5EF4-FFF2-40B4-BE49-F238E27FC236}">
                <a16:creationId xmlns:a16="http://schemas.microsoft.com/office/drawing/2014/main" id="{61C88DC6-599D-4C18-BA65-511AA310AD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2891" y="3017838"/>
            <a:ext cx="1982254" cy="1910172"/>
          </a:xfrm>
          <a:prstGeom prst="rect">
            <a:avLst/>
          </a:prstGeom>
        </p:spPr>
      </p:pic>
      <p:pic>
        <p:nvPicPr>
          <p:cNvPr id="3348" name="Imagen 3347">
            <a:extLst>
              <a:ext uri="{FF2B5EF4-FFF2-40B4-BE49-F238E27FC236}">
                <a16:creationId xmlns:a16="http://schemas.microsoft.com/office/drawing/2014/main" id="{ECAF6B52-2CAC-4B84-AAB4-34A02DC1DD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674" y="943952"/>
            <a:ext cx="4954243" cy="1627010"/>
          </a:xfrm>
          <a:prstGeom prst="rect">
            <a:avLst/>
          </a:prstGeom>
        </p:spPr>
      </p:pic>
      <p:pic>
        <p:nvPicPr>
          <p:cNvPr id="3350" name="Imagen 3349">
            <a:extLst>
              <a:ext uri="{FF2B5EF4-FFF2-40B4-BE49-F238E27FC236}">
                <a16:creationId xmlns:a16="http://schemas.microsoft.com/office/drawing/2014/main" id="{A78B8DB1-72EC-4116-B6FA-6137D345DA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309476" y="1406743"/>
            <a:ext cx="4067964" cy="2653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4751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800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4584052" y="1119114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3954987" y="1172014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4585617" y="3390154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7189301" y="2740919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3950269" y="3481431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5809057" y="2731879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8297775" y="2700424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5213118" y="1139037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5803263" y="1139036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5107445" y="3464237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6394019" y="1102959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7056413" y="1068226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5779309" y="3450719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4603152" y="2725655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3300880" y="2658935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3282176" y="3460062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7595019" y="1154510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8199615" y="1154560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7022605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6366323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7678886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8335167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122" name="Google Shape;6000;p67"/>
          <p:cNvSpPr/>
          <p:nvPr/>
        </p:nvSpPr>
        <p:spPr>
          <a:xfrm>
            <a:off x="3263396" y="1109077"/>
            <a:ext cx="453184" cy="46235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98DFBB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151" name="Google Shape;6029;p67"/>
          <p:cNvGrpSpPr/>
          <p:nvPr/>
        </p:nvGrpSpPr>
        <p:grpSpPr>
          <a:xfrm>
            <a:off x="7025860" y="4064924"/>
            <a:ext cx="303110" cy="420181"/>
            <a:chOff x="-38860325" y="3221750"/>
            <a:chExt cx="228425" cy="316650"/>
          </a:xfrm>
          <a:solidFill>
            <a:srgbClr val="98DFBB"/>
          </a:solidFill>
        </p:grpSpPr>
        <p:sp>
          <p:nvSpPr>
            <p:cNvPr id="152" name="Google Shape;6030;p67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53" name="Google Shape;6031;p67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54" name="Google Shape;6032;p67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55" name="Google Shape;6033;p67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88" name="Google Shape;6066;p67"/>
          <p:cNvGrpSpPr/>
          <p:nvPr/>
        </p:nvGrpSpPr>
        <p:grpSpPr>
          <a:xfrm>
            <a:off x="3235350" y="1800670"/>
            <a:ext cx="483152" cy="480761"/>
            <a:chOff x="-38538975" y="3954250"/>
            <a:chExt cx="318225" cy="316650"/>
          </a:xfrm>
          <a:solidFill>
            <a:srgbClr val="98DFBB"/>
          </a:solidFill>
        </p:grpSpPr>
        <p:sp>
          <p:nvSpPr>
            <p:cNvPr id="189" name="Google Shape;6067;p67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0" name="Google Shape;6068;p67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53" name="Google Shape;5976;p67"/>
          <p:cNvGrpSpPr/>
          <p:nvPr/>
        </p:nvGrpSpPr>
        <p:grpSpPr>
          <a:xfrm>
            <a:off x="3299914" y="4214192"/>
            <a:ext cx="371546" cy="331550"/>
            <a:chOff x="-42996150" y="3612600"/>
            <a:chExt cx="323750" cy="288900"/>
          </a:xfrm>
          <a:solidFill>
            <a:srgbClr val="98DFBB"/>
          </a:solidFill>
        </p:grpSpPr>
        <p:sp>
          <p:nvSpPr>
            <p:cNvPr id="99" name="Google Shape;5977;p67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0" name="Google Shape;5978;p67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1" name="Google Shape;5979;p67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11" name="Google Shape;5989;p67"/>
          <p:cNvGrpSpPr/>
          <p:nvPr/>
        </p:nvGrpSpPr>
        <p:grpSpPr>
          <a:xfrm>
            <a:off x="6324528" y="4126469"/>
            <a:ext cx="372406" cy="364373"/>
            <a:chOff x="-41117650" y="3605525"/>
            <a:chExt cx="324500" cy="317500"/>
          </a:xfrm>
          <a:solidFill>
            <a:srgbClr val="98DFBB"/>
          </a:solidFill>
        </p:grpSpPr>
        <p:sp>
          <p:nvSpPr>
            <p:cNvPr id="112" name="Google Shape;5990;p67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3" name="Google Shape;5991;p67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4" name="Google Shape;5992;p67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29" name="Google Shape;6007;p67"/>
          <p:cNvGrpSpPr/>
          <p:nvPr/>
        </p:nvGrpSpPr>
        <p:grpSpPr>
          <a:xfrm>
            <a:off x="3964162" y="4157040"/>
            <a:ext cx="352265" cy="356769"/>
            <a:chOff x="-42617300" y="3587775"/>
            <a:chExt cx="306950" cy="310875"/>
          </a:xfrm>
          <a:solidFill>
            <a:srgbClr val="98DFBB"/>
          </a:solidFill>
        </p:grpSpPr>
        <p:sp>
          <p:nvSpPr>
            <p:cNvPr id="130" name="Google Shape;6008;p67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1" name="Google Shape;6009;p67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40" name="Google Shape;6018;p67"/>
          <p:cNvGrpSpPr/>
          <p:nvPr/>
        </p:nvGrpSpPr>
        <p:grpSpPr>
          <a:xfrm>
            <a:off x="7665927" y="4173509"/>
            <a:ext cx="365204" cy="332669"/>
            <a:chOff x="-40745125" y="3632900"/>
            <a:chExt cx="318225" cy="289875"/>
          </a:xfrm>
          <a:solidFill>
            <a:srgbClr val="98DFBB"/>
          </a:solidFill>
        </p:grpSpPr>
        <p:sp>
          <p:nvSpPr>
            <p:cNvPr id="141" name="Google Shape;6019;p67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2" name="Google Shape;6020;p67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3" name="Google Shape;6021;p67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4" name="Google Shape;6022;p67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5" name="Google Shape;6023;p67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6" name="Google Shape;6024;p67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7" name="Google Shape;6025;p67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165" name="Google Shape;6043;p67"/>
          <p:cNvSpPr/>
          <p:nvPr/>
        </p:nvSpPr>
        <p:spPr>
          <a:xfrm>
            <a:off x="4558099" y="4157701"/>
            <a:ext cx="309172" cy="36520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98DFBB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174" name="Google Shape;6052;p67"/>
          <p:cNvGrpSpPr/>
          <p:nvPr/>
        </p:nvGrpSpPr>
        <p:grpSpPr>
          <a:xfrm>
            <a:off x="8328945" y="4140814"/>
            <a:ext cx="357086" cy="363398"/>
            <a:chOff x="-40372575" y="3604550"/>
            <a:chExt cx="311150" cy="316650"/>
          </a:xfrm>
          <a:solidFill>
            <a:srgbClr val="98DFBB"/>
          </a:solidFill>
        </p:grpSpPr>
        <p:sp>
          <p:nvSpPr>
            <p:cNvPr id="175" name="Google Shape;6053;p67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76" name="Google Shape;6054;p67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77" name="Google Shape;6055;p67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00" name="Google Shape;6078;p67"/>
          <p:cNvGrpSpPr/>
          <p:nvPr/>
        </p:nvGrpSpPr>
        <p:grpSpPr>
          <a:xfrm>
            <a:off x="5126250" y="4158603"/>
            <a:ext cx="365204" cy="363398"/>
            <a:chOff x="-41893475" y="3584850"/>
            <a:chExt cx="318225" cy="316650"/>
          </a:xfrm>
          <a:solidFill>
            <a:srgbClr val="98DFBB"/>
          </a:solidFill>
        </p:grpSpPr>
        <p:sp>
          <p:nvSpPr>
            <p:cNvPr id="201" name="Google Shape;6079;p67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2" name="Google Shape;6080;p67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3" name="Google Shape;6081;p67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4" name="Google Shape;6082;p67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31" name="Google Shape;6110;p67"/>
          <p:cNvGrpSpPr/>
          <p:nvPr/>
        </p:nvGrpSpPr>
        <p:grpSpPr>
          <a:xfrm>
            <a:off x="5733037" y="4193491"/>
            <a:ext cx="362507" cy="283867"/>
            <a:chOff x="-41526450" y="3653375"/>
            <a:chExt cx="315875" cy="247350"/>
          </a:xfrm>
          <a:solidFill>
            <a:srgbClr val="98DFBB"/>
          </a:solidFill>
        </p:grpSpPr>
        <p:sp>
          <p:nvSpPr>
            <p:cNvPr id="232" name="Google Shape;6111;p67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33" name="Google Shape;6112;p67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56" name="Google Shape;5972;p67"/>
          <p:cNvGrpSpPr/>
          <p:nvPr/>
        </p:nvGrpSpPr>
        <p:grpSpPr>
          <a:xfrm>
            <a:off x="3923617" y="1891744"/>
            <a:ext cx="360504" cy="414709"/>
            <a:chOff x="-42971725" y="3217825"/>
            <a:chExt cx="275675" cy="317125"/>
          </a:xfrm>
          <a:solidFill>
            <a:srgbClr val="98DFBB"/>
          </a:solidFill>
        </p:grpSpPr>
        <p:sp>
          <p:nvSpPr>
            <p:cNvPr id="257" name="Google Shape;5973;p67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8" name="Google Shape;5974;p67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9" name="Google Shape;5975;p67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60" name="Google Shape;5984;p67"/>
          <p:cNvGrpSpPr/>
          <p:nvPr/>
        </p:nvGrpSpPr>
        <p:grpSpPr>
          <a:xfrm>
            <a:off x="6993480" y="1888680"/>
            <a:ext cx="416114" cy="415100"/>
            <a:chOff x="-41111350" y="3239100"/>
            <a:chExt cx="318200" cy="317425"/>
          </a:xfrm>
          <a:solidFill>
            <a:srgbClr val="98DFBB"/>
          </a:solidFill>
        </p:grpSpPr>
        <p:sp>
          <p:nvSpPr>
            <p:cNvPr id="261" name="Google Shape;5985;p67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2" name="Google Shape;5986;p67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3" name="Google Shape;5987;p67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4" name="Google Shape;5988;p67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65" name="Google Shape;6002;p67"/>
          <p:cNvGrpSpPr/>
          <p:nvPr/>
        </p:nvGrpSpPr>
        <p:grpSpPr>
          <a:xfrm>
            <a:off x="4569812" y="1891744"/>
            <a:ext cx="480716" cy="415100"/>
            <a:chOff x="-42651700" y="3217825"/>
            <a:chExt cx="367600" cy="317425"/>
          </a:xfrm>
          <a:solidFill>
            <a:srgbClr val="98DFBB"/>
          </a:solidFill>
        </p:grpSpPr>
        <p:sp>
          <p:nvSpPr>
            <p:cNvPr id="266" name="Google Shape;6003;p67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7" name="Google Shape;6004;p67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8" name="Google Shape;6005;p67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9" name="Google Shape;6006;p67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70" name="Google Shape;6011;p67"/>
          <p:cNvGrpSpPr/>
          <p:nvPr/>
        </p:nvGrpSpPr>
        <p:grpSpPr>
          <a:xfrm>
            <a:off x="7585153" y="1867513"/>
            <a:ext cx="421868" cy="414479"/>
            <a:chOff x="-40748275" y="3238700"/>
            <a:chExt cx="322600" cy="316950"/>
          </a:xfrm>
          <a:solidFill>
            <a:srgbClr val="98DFBB"/>
          </a:solidFill>
        </p:grpSpPr>
        <p:sp>
          <p:nvSpPr>
            <p:cNvPr id="271" name="Google Shape;6012;p67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2" name="Google Shape;6013;p67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3" name="Google Shape;6014;p67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4" name="Google Shape;6015;p67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5" name="Google Shape;6016;p67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6" name="Google Shape;6017;p67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277" name="Google Shape;6042;p67"/>
          <p:cNvSpPr/>
          <p:nvPr/>
        </p:nvSpPr>
        <p:spPr>
          <a:xfrm>
            <a:off x="5201841" y="1892561"/>
            <a:ext cx="407908" cy="413466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98DFBB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278" name="Google Shape;6047;p67"/>
          <p:cNvGrpSpPr/>
          <p:nvPr/>
        </p:nvGrpSpPr>
        <p:grpSpPr>
          <a:xfrm>
            <a:off x="8230417" y="1867735"/>
            <a:ext cx="415100" cy="378027"/>
            <a:chOff x="-40378075" y="3267450"/>
            <a:chExt cx="317425" cy="289075"/>
          </a:xfrm>
          <a:solidFill>
            <a:srgbClr val="98DFBB"/>
          </a:solidFill>
        </p:grpSpPr>
        <p:sp>
          <p:nvSpPr>
            <p:cNvPr id="279" name="Google Shape;6048;p67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0" name="Google Shape;6049;p67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1" name="Google Shape;6050;p67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2" name="Google Shape;6051;p67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83" name="Google Shape;6072;p67"/>
          <p:cNvGrpSpPr/>
          <p:nvPr/>
        </p:nvGrpSpPr>
        <p:grpSpPr>
          <a:xfrm>
            <a:off x="5776495" y="1872349"/>
            <a:ext cx="415134" cy="414872"/>
            <a:chOff x="-41895050" y="3217225"/>
            <a:chExt cx="317450" cy="317250"/>
          </a:xfrm>
          <a:solidFill>
            <a:srgbClr val="98DFBB"/>
          </a:solidFill>
        </p:grpSpPr>
        <p:sp>
          <p:nvSpPr>
            <p:cNvPr id="284" name="Google Shape;6073;p67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5" name="Google Shape;6074;p67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6" name="Google Shape;6075;p67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7" name="Google Shape;6076;p67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8" name="Google Shape;6077;p67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89" name="Google Shape;6107;p67"/>
          <p:cNvGrpSpPr/>
          <p:nvPr/>
        </p:nvGrpSpPr>
        <p:grpSpPr>
          <a:xfrm>
            <a:off x="6397010" y="1856362"/>
            <a:ext cx="418206" cy="413074"/>
            <a:chOff x="-41530375" y="3218800"/>
            <a:chExt cx="319800" cy="315875"/>
          </a:xfrm>
          <a:solidFill>
            <a:srgbClr val="98DFBB"/>
          </a:solidFill>
        </p:grpSpPr>
        <p:sp>
          <p:nvSpPr>
            <p:cNvPr id="290" name="Google Shape;6108;p67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1" name="Google Shape;6109;p67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27" name="Google Shape;5593;p66"/>
          <p:cNvGrpSpPr/>
          <p:nvPr/>
        </p:nvGrpSpPr>
        <p:grpSpPr>
          <a:xfrm>
            <a:off x="3885546" y="2599751"/>
            <a:ext cx="501820" cy="501820"/>
            <a:chOff x="5049725" y="249400"/>
            <a:chExt cx="481825" cy="481825"/>
          </a:xfrm>
          <a:solidFill>
            <a:srgbClr val="98DFBB"/>
          </a:solidFill>
        </p:grpSpPr>
        <p:sp>
          <p:nvSpPr>
            <p:cNvPr id="328" name="Google Shape;5594;p66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29" name="Google Shape;5595;p66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330" name="Google Shape;5596;p66"/>
          <p:cNvGrpSpPr/>
          <p:nvPr/>
        </p:nvGrpSpPr>
        <p:grpSpPr>
          <a:xfrm>
            <a:off x="5180757" y="2670650"/>
            <a:ext cx="395025" cy="395025"/>
            <a:chOff x="5660400" y="238125"/>
            <a:chExt cx="481825" cy="481825"/>
          </a:xfrm>
          <a:solidFill>
            <a:srgbClr val="98DFBB"/>
          </a:solidFill>
        </p:grpSpPr>
        <p:sp>
          <p:nvSpPr>
            <p:cNvPr id="331" name="Google Shape;5597;p66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32" name="Google Shape;5598;p66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385" name="Google Shape;5651;p66"/>
          <p:cNvGrpSpPr/>
          <p:nvPr/>
        </p:nvGrpSpPr>
        <p:grpSpPr>
          <a:xfrm>
            <a:off x="7593278" y="2726921"/>
            <a:ext cx="441296" cy="284451"/>
            <a:chOff x="1492675" y="1520750"/>
            <a:chExt cx="481825" cy="310575"/>
          </a:xfrm>
          <a:solidFill>
            <a:srgbClr val="98DFBB"/>
          </a:solidFill>
        </p:grpSpPr>
        <p:sp>
          <p:nvSpPr>
            <p:cNvPr id="386" name="Google Shape;5652;p66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7" name="Google Shape;5653;p66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509" name="Google Shape;5775;p66"/>
          <p:cNvGrpSpPr/>
          <p:nvPr/>
        </p:nvGrpSpPr>
        <p:grpSpPr>
          <a:xfrm>
            <a:off x="6432407" y="2748310"/>
            <a:ext cx="338933" cy="317742"/>
            <a:chOff x="4456875" y="2635825"/>
            <a:chExt cx="481825" cy="451700"/>
          </a:xfrm>
          <a:solidFill>
            <a:srgbClr val="98DFBB"/>
          </a:solidFill>
        </p:grpSpPr>
        <p:sp>
          <p:nvSpPr>
            <p:cNvPr id="510" name="Google Shape;5776;p66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511" name="Google Shape;5777;p66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512" name="Google Shape;5778;p66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513" name="Google Shape;5779;p66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514" name="Google Shape;5780;p66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515" name="Google Shape;5781;p66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95199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800" dirty="0"/>
              <a:t>Fully Editable Icon Sets: B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3128870" y="1179620"/>
            <a:ext cx="5793674" cy="3359816"/>
            <a:chOff x="4171826" y="1572826"/>
            <a:chExt cx="8233076" cy="4479755"/>
          </a:xfrm>
          <a:solidFill>
            <a:srgbClr val="98DFBB"/>
          </a:solidFill>
        </p:grpSpPr>
        <p:sp>
          <p:nvSpPr>
            <p:cNvPr id="70" name="Freeform 108">
              <a:extLst>
                <a:ext uri="{FF2B5EF4-FFF2-40B4-BE49-F238E27FC236}">
                  <a16:creationId xmlns:a16="http://schemas.microsoft.com/office/drawing/2014/main" id="{6A02011B-41CE-4E20-9214-001F7D847E12}"/>
                </a:ext>
              </a:extLst>
            </p:cNvPr>
            <p:cNvSpPr/>
            <p:nvPr/>
          </p:nvSpPr>
          <p:spPr>
            <a:xfrm>
              <a:off x="6164041" y="1656593"/>
              <a:ext cx="590309" cy="652294"/>
            </a:xfrm>
            <a:custGeom>
              <a:avLst/>
              <a:gdLst/>
              <a:ahLst/>
              <a:cxnLst/>
              <a:rect l="l" t="t" r="r" b="b"/>
              <a:pathLst>
                <a:path w="341005" h="376812">
                  <a:moveTo>
                    <a:pt x="179590" y="105941"/>
                  </a:moveTo>
                  <a:cubicBezTo>
                    <a:pt x="189466" y="103284"/>
                    <a:pt x="200229" y="106383"/>
                    <a:pt x="207502" y="113978"/>
                  </a:cubicBezTo>
                  <a:lnTo>
                    <a:pt x="205155" y="116193"/>
                  </a:lnTo>
                  <a:cubicBezTo>
                    <a:pt x="198727" y="109493"/>
                    <a:pt x="189244" y="106732"/>
                    <a:pt x="180543" y="109027"/>
                  </a:cubicBezTo>
                  <a:cubicBezTo>
                    <a:pt x="171284" y="111470"/>
                    <a:pt x="164597" y="119184"/>
                    <a:pt x="163491" y="128699"/>
                  </a:cubicBezTo>
                  <a:lnTo>
                    <a:pt x="160301" y="128192"/>
                  </a:lnTo>
                  <a:cubicBezTo>
                    <a:pt x="160626" y="125509"/>
                    <a:pt x="161343" y="122953"/>
                    <a:pt x="162397" y="120583"/>
                  </a:cubicBezTo>
                  <a:cubicBezTo>
                    <a:pt x="163188" y="118806"/>
                    <a:pt x="164168" y="117134"/>
                    <a:pt x="165317" y="115593"/>
                  </a:cubicBezTo>
                  <a:close/>
                  <a:moveTo>
                    <a:pt x="184774" y="76800"/>
                  </a:moveTo>
                  <a:cubicBezTo>
                    <a:pt x="189722" y="75892"/>
                    <a:pt x="194950" y="76276"/>
                    <a:pt x="199898" y="78055"/>
                  </a:cubicBezTo>
                  <a:lnTo>
                    <a:pt x="198784" y="81085"/>
                  </a:lnTo>
                  <a:cubicBezTo>
                    <a:pt x="190044" y="77951"/>
                    <a:pt x="180324" y="79705"/>
                    <a:pt x="173557" y="85636"/>
                  </a:cubicBezTo>
                  <a:cubicBezTo>
                    <a:pt x="166357" y="91948"/>
                    <a:pt x="163808" y="101834"/>
                    <a:pt x="167057" y="110845"/>
                  </a:cubicBezTo>
                  <a:lnTo>
                    <a:pt x="163976" y="111813"/>
                  </a:lnTo>
                  <a:cubicBezTo>
                    <a:pt x="161264" y="104174"/>
                    <a:pt x="162206" y="95982"/>
                    <a:pt x="166259" y="89343"/>
                  </a:cubicBezTo>
                  <a:lnTo>
                    <a:pt x="171329" y="83298"/>
                  </a:lnTo>
                  <a:cubicBezTo>
                    <a:pt x="175158" y="79908"/>
                    <a:pt x="179826" y="77708"/>
                    <a:pt x="184774" y="76800"/>
                  </a:cubicBezTo>
                  <a:close/>
                  <a:moveTo>
                    <a:pt x="179076" y="24908"/>
                  </a:moveTo>
                  <a:cubicBezTo>
                    <a:pt x="173882" y="25821"/>
                    <a:pt x="169065" y="28595"/>
                    <a:pt x="165693" y="33023"/>
                  </a:cubicBezTo>
                  <a:lnTo>
                    <a:pt x="165081" y="32645"/>
                  </a:lnTo>
                  <a:lnTo>
                    <a:pt x="164343" y="33841"/>
                  </a:lnTo>
                  <a:lnTo>
                    <a:pt x="159156" y="28989"/>
                  </a:lnTo>
                  <a:cubicBezTo>
                    <a:pt x="147650" y="21890"/>
                    <a:pt x="132568" y="25462"/>
                    <a:pt x="125468" y="36968"/>
                  </a:cubicBezTo>
                  <a:cubicBezTo>
                    <a:pt x="125028" y="37682"/>
                    <a:pt x="124628" y="38410"/>
                    <a:pt x="124607" y="39302"/>
                  </a:cubicBezTo>
                  <a:cubicBezTo>
                    <a:pt x="121192" y="53871"/>
                    <a:pt x="126621" y="67918"/>
                    <a:pt x="137512" y="72288"/>
                  </a:cubicBezTo>
                  <a:lnTo>
                    <a:pt x="136408" y="75373"/>
                  </a:lnTo>
                  <a:cubicBezTo>
                    <a:pt x="125065" y="70889"/>
                    <a:pt x="118824" y="57470"/>
                    <a:pt x="120792" y="42874"/>
                  </a:cubicBezTo>
                  <a:cubicBezTo>
                    <a:pt x="110219" y="38045"/>
                    <a:pt x="97555" y="41998"/>
                    <a:pt x="91229" y="52250"/>
                  </a:cubicBezTo>
                  <a:cubicBezTo>
                    <a:pt x="86215" y="60377"/>
                    <a:pt x="87164" y="68019"/>
                    <a:pt x="90995" y="75559"/>
                  </a:cubicBezTo>
                  <a:cubicBezTo>
                    <a:pt x="88405" y="77546"/>
                    <a:pt x="86197" y="80074"/>
                    <a:pt x="84391" y="83001"/>
                  </a:cubicBezTo>
                  <a:cubicBezTo>
                    <a:pt x="75261" y="97799"/>
                    <a:pt x="79855" y="117197"/>
                    <a:pt x="94653" y="126328"/>
                  </a:cubicBezTo>
                  <a:cubicBezTo>
                    <a:pt x="99603" y="129383"/>
                    <a:pt x="105068" y="130901"/>
                    <a:pt x="110449" y="130283"/>
                  </a:cubicBezTo>
                  <a:cubicBezTo>
                    <a:pt x="111461" y="121556"/>
                    <a:pt x="114239" y="112980"/>
                    <a:pt x="118788" y="105103"/>
                  </a:cubicBezTo>
                  <a:lnTo>
                    <a:pt x="122060" y="106993"/>
                  </a:lnTo>
                  <a:cubicBezTo>
                    <a:pt x="117549" y="114804"/>
                    <a:pt x="114885" y="123345"/>
                    <a:pt x="114602" y="132066"/>
                  </a:cubicBezTo>
                  <a:cubicBezTo>
                    <a:pt x="118189" y="142541"/>
                    <a:pt x="127538" y="149533"/>
                    <a:pt x="138054" y="150704"/>
                  </a:cubicBezTo>
                  <a:lnTo>
                    <a:pt x="138622" y="157584"/>
                  </a:lnTo>
                  <a:cubicBezTo>
                    <a:pt x="141809" y="168599"/>
                    <a:pt x="152592" y="175355"/>
                    <a:pt x="163536" y="173320"/>
                  </a:cubicBezTo>
                  <a:lnTo>
                    <a:pt x="163736" y="174011"/>
                  </a:lnTo>
                  <a:lnTo>
                    <a:pt x="165086" y="173621"/>
                  </a:lnTo>
                  <a:lnTo>
                    <a:pt x="165671" y="180699"/>
                  </a:lnTo>
                  <a:cubicBezTo>
                    <a:pt x="169429" y="193686"/>
                    <a:pt x="183003" y="201168"/>
                    <a:pt x="195990" y="197411"/>
                  </a:cubicBezTo>
                  <a:cubicBezTo>
                    <a:pt x="196796" y="197178"/>
                    <a:pt x="197581" y="196907"/>
                    <a:pt x="198196" y="196260"/>
                  </a:cubicBezTo>
                  <a:cubicBezTo>
                    <a:pt x="209934" y="188156"/>
                    <a:pt x="215400" y="175007"/>
                    <a:pt x="211155" y="164763"/>
                  </a:cubicBezTo>
                  <a:cubicBezTo>
                    <a:pt x="205121" y="170199"/>
                    <a:pt x="196738" y="172687"/>
                    <a:pt x="188343" y="171472"/>
                  </a:cubicBezTo>
                  <a:lnTo>
                    <a:pt x="188829" y="168281"/>
                  </a:lnTo>
                  <a:cubicBezTo>
                    <a:pt x="198020" y="169602"/>
                    <a:pt x="207192" y="165939"/>
                    <a:pt x="212635" y="158774"/>
                  </a:cubicBezTo>
                  <a:cubicBezTo>
                    <a:pt x="218427" y="151149"/>
                    <a:pt x="218946" y="140953"/>
                    <a:pt x="213960" y="132774"/>
                  </a:cubicBezTo>
                  <a:lnTo>
                    <a:pt x="216785" y="131210"/>
                  </a:lnTo>
                  <a:cubicBezTo>
                    <a:pt x="222366" y="140465"/>
                    <a:pt x="221779" y="151983"/>
                    <a:pt x="215286" y="160619"/>
                  </a:cubicBezTo>
                  <a:lnTo>
                    <a:pt x="213805" y="162105"/>
                  </a:lnTo>
                  <a:cubicBezTo>
                    <a:pt x="218946" y="172938"/>
                    <a:pt x="214526" y="186813"/>
                    <a:pt x="203421" y="196175"/>
                  </a:cubicBezTo>
                  <a:cubicBezTo>
                    <a:pt x="208012" y="206854"/>
                    <a:pt x="220050" y="212429"/>
                    <a:pt x="231622" y="209082"/>
                  </a:cubicBezTo>
                  <a:cubicBezTo>
                    <a:pt x="239377" y="206838"/>
                    <a:pt x="243741" y="201989"/>
                    <a:pt x="246092" y="195539"/>
                  </a:cubicBezTo>
                  <a:cubicBezTo>
                    <a:pt x="255042" y="199507"/>
                    <a:pt x="265290" y="198199"/>
                    <a:pt x="272958" y="192601"/>
                  </a:cubicBezTo>
                  <a:lnTo>
                    <a:pt x="276795" y="193971"/>
                  </a:lnTo>
                  <a:cubicBezTo>
                    <a:pt x="289009" y="194016"/>
                    <a:pt x="298363" y="193248"/>
                    <a:pt x="304258" y="183694"/>
                  </a:cubicBezTo>
                  <a:cubicBezTo>
                    <a:pt x="309343" y="175453"/>
                    <a:pt x="308953" y="165378"/>
                    <a:pt x="303795" y="157923"/>
                  </a:cubicBezTo>
                  <a:cubicBezTo>
                    <a:pt x="298315" y="164420"/>
                    <a:pt x="291041" y="168177"/>
                    <a:pt x="283702" y="168174"/>
                  </a:cubicBezTo>
                  <a:lnTo>
                    <a:pt x="283555" y="164527"/>
                  </a:lnTo>
                  <a:cubicBezTo>
                    <a:pt x="293404" y="164978"/>
                    <a:pt x="303289" y="157339"/>
                    <a:pt x="308110" y="145450"/>
                  </a:cubicBezTo>
                  <a:cubicBezTo>
                    <a:pt x="311022" y="136198"/>
                    <a:pt x="308752" y="126109"/>
                    <a:pt x="302169" y="119023"/>
                  </a:cubicBezTo>
                  <a:cubicBezTo>
                    <a:pt x="296249" y="127191"/>
                    <a:pt x="286098" y="131525"/>
                    <a:pt x="275782" y="130309"/>
                  </a:cubicBezTo>
                  <a:lnTo>
                    <a:pt x="276183" y="127106"/>
                  </a:lnTo>
                  <a:cubicBezTo>
                    <a:pt x="285405" y="128184"/>
                    <a:pt x="294478" y="124281"/>
                    <a:pt x="299730" y="116974"/>
                  </a:cubicBezTo>
                  <a:lnTo>
                    <a:pt x="300207" y="116045"/>
                  </a:lnTo>
                  <a:cubicBezTo>
                    <a:pt x="300079" y="107222"/>
                    <a:pt x="295342" y="98867"/>
                    <a:pt x="287259" y="93880"/>
                  </a:cubicBezTo>
                  <a:cubicBezTo>
                    <a:pt x="284295" y="92051"/>
                    <a:pt x="281129" y="90828"/>
                    <a:pt x="277855" y="90561"/>
                  </a:cubicBezTo>
                  <a:cubicBezTo>
                    <a:pt x="271916" y="104194"/>
                    <a:pt x="259881" y="112708"/>
                    <a:pt x="248172" y="111695"/>
                  </a:cubicBezTo>
                  <a:cubicBezTo>
                    <a:pt x="248002" y="114741"/>
                    <a:pt x="246936" y="117719"/>
                    <a:pt x="245089" y="120348"/>
                  </a:cubicBezTo>
                  <a:cubicBezTo>
                    <a:pt x="241307" y="125729"/>
                    <a:pt x="234825" y="128827"/>
                    <a:pt x="228007" y="128511"/>
                  </a:cubicBezTo>
                  <a:lnTo>
                    <a:pt x="228158" y="125380"/>
                  </a:lnTo>
                  <a:cubicBezTo>
                    <a:pt x="233848" y="125642"/>
                    <a:pt x="239262" y="123097"/>
                    <a:pt x="242439" y="118667"/>
                  </a:cubicBezTo>
                  <a:cubicBezTo>
                    <a:pt x="244071" y="116391"/>
                    <a:pt x="244987" y="113796"/>
                    <a:pt x="245116" y="111152"/>
                  </a:cubicBezTo>
                  <a:lnTo>
                    <a:pt x="243716" y="110904"/>
                  </a:lnTo>
                  <a:lnTo>
                    <a:pt x="244539" y="108155"/>
                  </a:lnTo>
                  <a:cubicBezTo>
                    <a:pt x="244792" y="106166"/>
                    <a:pt x="244131" y="104285"/>
                    <a:pt x="243078" y="102544"/>
                  </a:cubicBezTo>
                  <a:cubicBezTo>
                    <a:pt x="240257" y="97875"/>
                    <a:pt x="235048" y="94922"/>
                    <a:pt x="229344" y="94755"/>
                  </a:cubicBezTo>
                  <a:lnTo>
                    <a:pt x="229436" y="91621"/>
                  </a:lnTo>
                  <a:cubicBezTo>
                    <a:pt x="236268" y="91821"/>
                    <a:pt x="242499" y="95409"/>
                    <a:pt x="245850" y="101072"/>
                  </a:cubicBezTo>
                  <a:cubicBezTo>
                    <a:pt x="247129" y="103235"/>
                    <a:pt x="247915" y="105575"/>
                    <a:pt x="248037" y="107973"/>
                  </a:cubicBezTo>
                  <a:cubicBezTo>
                    <a:pt x="258268" y="109553"/>
                    <a:pt x="268981" y="102051"/>
                    <a:pt x="274232" y="89778"/>
                  </a:cubicBezTo>
                  <a:cubicBezTo>
                    <a:pt x="278708" y="77339"/>
                    <a:pt x="274020" y="63056"/>
                    <a:pt x="262316" y="55834"/>
                  </a:cubicBezTo>
                  <a:cubicBezTo>
                    <a:pt x="257734" y="53007"/>
                    <a:pt x="252666" y="51626"/>
                    <a:pt x="247691" y="52231"/>
                  </a:cubicBezTo>
                  <a:cubicBezTo>
                    <a:pt x="248705" y="60913"/>
                    <a:pt x="245967" y="69020"/>
                    <a:pt x="239739" y="74185"/>
                  </a:cubicBezTo>
                  <a:lnTo>
                    <a:pt x="237649" y="71664"/>
                  </a:lnTo>
                  <a:cubicBezTo>
                    <a:pt x="244579" y="65918"/>
                    <a:pt x="246481" y="55888"/>
                    <a:pt x="243151" y="45920"/>
                  </a:cubicBezTo>
                  <a:cubicBezTo>
                    <a:pt x="241194" y="40124"/>
                    <a:pt x="237183" y="35004"/>
                    <a:pt x="231542" y="31523"/>
                  </a:cubicBezTo>
                  <a:cubicBezTo>
                    <a:pt x="221392" y="25261"/>
                    <a:pt x="208864" y="26095"/>
                    <a:pt x="199763" y="32668"/>
                  </a:cubicBezTo>
                  <a:lnTo>
                    <a:pt x="194721" y="27952"/>
                  </a:lnTo>
                  <a:cubicBezTo>
                    <a:pt x="189842" y="24941"/>
                    <a:pt x="184271" y="23995"/>
                    <a:pt x="179076" y="24908"/>
                  </a:cubicBezTo>
                  <a:close/>
                  <a:moveTo>
                    <a:pt x="190632" y="62"/>
                  </a:moveTo>
                  <a:cubicBezTo>
                    <a:pt x="300121" y="2329"/>
                    <a:pt x="391248" y="125645"/>
                    <a:pt x="309641" y="225160"/>
                  </a:cubicBezTo>
                  <a:cubicBezTo>
                    <a:pt x="282892" y="251229"/>
                    <a:pt x="279266" y="288859"/>
                    <a:pt x="302841" y="374772"/>
                  </a:cubicBezTo>
                  <a:lnTo>
                    <a:pt x="121266" y="376812"/>
                  </a:lnTo>
                  <a:lnTo>
                    <a:pt x="109025" y="322355"/>
                  </a:lnTo>
                  <a:cubicBezTo>
                    <a:pt x="76580" y="333165"/>
                    <a:pt x="40716" y="329924"/>
                    <a:pt x="28778" y="318327"/>
                  </a:cubicBezTo>
                  <a:cubicBezTo>
                    <a:pt x="22923" y="311868"/>
                    <a:pt x="25422" y="291738"/>
                    <a:pt x="32859" y="276164"/>
                  </a:cubicBezTo>
                  <a:cubicBezTo>
                    <a:pt x="35235" y="270344"/>
                    <a:pt x="23179" y="268321"/>
                    <a:pt x="20618" y="259843"/>
                  </a:cubicBezTo>
                  <a:cubicBezTo>
                    <a:pt x="19440" y="251965"/>
                    <a:pt x="27377" y="251682"/>
                    <a:pt x="30757" y="247602"/>
                  </a:cubicBezTo>
                  <a:lnTo>
                    <a:pt x="18516" y="238938"/>
                  </a:lnTo>
                  <a:cubicBezTo>
                    <a:pt x="12669" y="232923"/>
                    <a:pt x="25811" y="221592"/>
                    <a:pt x="29458" y="212919"/>
                  </a:cubicBezTo>
                  <a:cubicBezTo>
                    <a:pt x="16679" y="208924"/>
                    <a:pt x="7006" y="203466"/>
                    <a:pt x="307" y="196983"/>
                  </a:cubicBezTo>
                  <a:cubicBezTo>
                    <a:pt x="-2572" y="186228"/>
                    <a:pt x="15339" y="171234"/>
                    <a:pt x="31089" y="151672"/>
                  </a:cubicBezTo>
                  <a:cubicBezTo>
                    <a:pt x="47602" y="132201"/>
                    <a:pt x="33821" y="117353"/>
                    <a:pt x="46470" y="75544"/>
                  </a:cubicBezTo>
                  <a:cubicBezTo>
                    <a:pt x="66559" y="23813"/>
                    <a:pt x="114124" y="-1423"/>
                    <a:pt x="190632" y="6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71" name="Oval 8">
              <a:extLst>
                <a:ext uri="{FF2B5EF4-FFF2-40B4-BE49-F238E27FC236}">
                  <a16:creationId xmlns:a16="http://schemas.microsoft.com/office/drawing/2014/main" id="{E3D5639C-49CF-43D9-965F-7653D69F451F}"/>
                </a:ext>
              </a:extLst>
            </p:cNvPr>
            <p:cNvSpPr/>
            <p:nvPr/>
          </p:nvSpPr>
          <p:spPr>
            <a:xfrm>
              <a:off x="7148965" y="1671110"/>
              <a:ext cx="620063" cy="623260"/>
            </a:xfrm>
            <a:custGeom>
              <a:avLst/>
              <a:gdLst/>
              <a:ahLst/>
              <a:cxnLst/>
              <a:rect l="l" t="t" r="r" b="b"/>
              <a:pathLst>
                <a:path w="3068057" h="3083879">
                  <a:moveTo>
                    <a:pt x="1943022" y="0"/>
                  </a:moveTo>
                  <a:cubicBezTo>
                    <a:pt x="2091435" y="0"/>
                    <a:pt x="2214809" y="107202"/>
                    <a:pt x="2232575" y="249298"/>
                  </a:cubicBezTo>
                  <a:cubicBezTo>
                    <a:pt x="2066806" y="323095"/>
                    <a:pt x="1966497" y="475331"/>
                    <a:pt x="1992863" y="623272"/>
                  </a:cubicBezTo>
                  <a:lnTo>
                    <a:pt x="2032344" y="614884"/>
                  </a:lnTo>
                  <a:cubicBezTo>
                    <a:pt x="2007703" y="472429"/>
                    <a:pt x="2119863" y="324636"/>
                    <a:pt x="2294697" y="266187"/>
                  </a:cubicBezTo>
                  <a:cubicBezTo>
                    <a:pt x="2304190" y="260641"/>
                    <a:pt x="2314409" y="260119"/>
                    <a:pt x="2324748" y="260119"/>
                  </a:cubicBezTo>
                  <a:cubicBezTo>
                    <a:pt x="2491310" y="260119"/>
                    <a:pt x="2626336" y="395145"/>
                    <a:pt x="2626336" y="561708"/>
                  </a:cubicBezTo>
                  <a:lnTo>
                    <a:pt x="2609021" y="647481"/>
                  </a:lnTo>
                  <a:lnTo>
                    <a:pt x="2626336" y="647481"/>
                  </a:lnTo>
                  <a:lnTo>
                    <a:pt x="2626336" y="656343"/>
                  </a:lnTo>
                  <a:cubicBezTo>
                    <a:pt x="2762823" y="669742"/>
                    <a:pt x="2867295" y="786613"/>
                    <a:pt x="2867295" y="927882"/>
                  </a:cubicBezTo>
                  <a:lnTo>
                    <a:pt x="2850464" y="1011252"/>
                  </a:lnTo>
                  <a:cubicBezTo>
                    <a:pt x="2978255" y="1064152"/>
                    <a:pt x="3068057" y="1190111"/>
                    <a:pt x="3068057" y="1337042"/>
                  </a:cubicBezTo>
                  <a:cubicBezTo>
                    <a:pt x="3068057" y="1418703"/>
                    <a:pt x="3040320" y="1493884"/>
                    <a:pt x="2992210" y="1551889"/>
                  </a:cubicBezTo>
                  <a:cubicBezTo>
                    <a:pt x="2909241" y="1651289"/>
                    <a:pt x="2791782" y="1696238"/>
                    <a:pt x="2686704" y="1660749"/>
                  </a:cubicBezTo>
                  <a:lnTo>
                    <a:pt x="2673794" y="1698968"/>
                  </a:lnTo>
                  <a:cubicBezTo>
                    <a:pt x="2768232" y="1730865"/>
                    <a:pt x="2870956" y="1707121"/>
                    <a:pt x="2955415" y="1640323"/>
                  </a:cubicBezTo>
                  <a:cubicBezTo>
                    <a:pt x="2993943" y="1688574"/>
                    <a:pt x="3012247" y="1750635"/>
                    <a:pt x="3012247" y="1816968"/>
                  </a:cubicBezTo>
                  <a:cubicBezTo>
                    <a:pt x="3012247" y="1986406"/>
                    <a:pt x="2892829" y="2127952"/>
                    <a:pt x="2733451" y="2161496"/>
                  </a:cubicBezTo>
                  <a:cubicBezTo>
                    <a:pt x="2570803" y="2185843"/>
                    <a:pt x="2422847" y="2122052"/>
                    <a:pt x="2373218" y="2004561"/>
                  </a:cubicBezTo>
                  <a:cubicBezTo>
                    <a:pt x="2397575" y="1987765"/>
                    <a:pt x="2417022" y="1964396"/>
                    <a:pt x="2431421" y="1936987"/>
                  </a:cubicBezTo>
                  <a:cubicBezTo>
                    <a:pt x="2469123" y="1865220"/>
                    <a:pt x="2466430" y="1776674"/>
                    <a:pt x="2424327" y="1703750"/>
                  </a:cubicBezTo>
                  <a:lnTo>
                    <a:pt x="2390880" y="1723060"/>
                  </a:lnTo>
                  <a:cubicBezTo>
                    <a:pt x="2426033" y="1783948"/>
                    <a:pt x="2428758" y="1857660"/>
                    <a:pt x="2398065" y="1917447"/>
                  </a:cubicBezTo>
                  <a:cubicBezTo>
                    <a:pt x="2386618" y="1939743"/>
                    <a:pt x="2371177" y="1958844"/>
                    <a:pt x="2348681" y="1969064"/>
                  </a:cubicBezTo>
                  <a:lnTo>
                    <a:pt x="2314536" y="1978212"/>
                  </a:lnTo>
                  <a:lnTo>
                    <a:pt x="2320989" y="1994504"/>
                  </a:lnTo>
                  <a:cubicBezTo>
                    <a:pt x="2292439" y="2010252"/>
                    <a:pt x="2259301" y="2017439"/>
                    <a:pt x="2224883" y="2015050"/>
                  </a:cubicBezTo>
                  <a:cubicBezTo>
                    <a:pt x="2157880" y="2010397"/>
                    <a:pt x="2096183" y="1970105"/>
                    <a:pt x="2062112" y="1908746"/>
                  </a:cubicBezTo>
                  <a:lnTo>
                    <a:pt x="2028307" y="1927422"/>
                  </a:lnTo>
                  <a:cubicBezTo>
                    <a:pt x="2069101" y="2000945"/>
                    <a:pt x="2143517" y="2048870"/>
                    <a:pt x="2224395" y="2053708"/>
                  </a:cubicBezTo>
                  <a:cubicBezTo>
                    <a:pt x="2263912" y="2056070"/>
                    <a:pt x="2302036" y="2047984"/>
                    <a:pt x="2335071" y="2030056"/>
                  </a:cubicBezTo>
                  <a:cubicBezTo>
                    <a:pt x="2400196" y="2159379"/>
                    <a:pt x="2567325" y="2230480"/>
                    <a:pt x="2748680" y="2204554"/>
                  </a:cubicBezTo>
                  <a:cubicBezTo>
                    <a:pt x="2767068" y="2240602"/>
                    <a:pt x="2774723" y="2281713"/>
                    <a:pt x="2774723" y="2324613"/>
                  </a:cubicBezTo>
                  <a:cubicBezTo>
                    <a:pt x="2774723" y="2444667"/>
                    <a:pt x="2714770" y="2550720"/>
                    <a:pt x="2619461" y="2609132"/>
                  </a:cubicBezTo>
                  <a:cubicBezTo>
                    <a:pt x="2594093" y="2739763"/>
                    <a:pt x="2496512" y="2844553"/>
                    <a:pt x="2368919" y="2876858"/>
                  </a:cubicBezTo>
                  <a:cubicBezTo>
                    <a:pt x="2184369" y="2908073"/>
                    <a:pt x="2016372" y="2826285"/>
                    <a:pt x="1978290" y="2684161"/>
                  </a:cubicBezTo>
                  <a:lnTo>
                    <a:pt x="1939323" y="2694602"/>
                  </a:lnTo>
                  <a:cubicBezTo>
                    <a:pt x="1970494" y="2810931"/>
                    <a:pt x="2075973" y="2892306"/>
                    <a:pt x="2210223" y="2912307"/>
                  </a:cubicBezTo>
                  <a:cubicBezTo>
                    <a:pt x="2165434" y="3014618"/>
                    <a:pt x="2062317" y="3083879"/>
                    <a:pt x="1943022" y="3083879"/>
                  </a:cubicBezTo>
                  <a:cubicBezTo>
                    <a:pt x="1804718" y="3083879"/>
                    <a:pt x="1736151" y="2990782"/>
                    <a:pt x="1657612" y="2862428"/>
                  </a:cubicBezTo>
                  <a:cubicBezTo>
                    <a:pt x="1632100" y="2775963"/>
                    <a:pt x="1598588" y="2449530"/>
                    <a:pt x="1653064" y="2147091"/>
                  </a:cubicBezTo>
                  <a:cubicBezTo>
                    <a:pt x="1775302" y="2294672"/>
                    <a:pt x="1947360" y="2360889"/>
                    <a:pt x="2101389" y="2319520"/>
                  </a:cubicBezTo>
                  <a:lnTo>
                    <a:pt x="2085913" y="2268654"/>
                  </a:lnTo>
                  <a:cubicBezTo>
                    <a:pt x="1935632" y="2308197"/>
                    <a:pt x="1765039" y="2228547"/>
                    <a:pt x="1652548" y="2065927"/>
                  </a:cubicBezTo>
                  <a:cubicBezTo>
                    <a:pt x="1594744" y="1988631"/>
                    <a:pt x="1552933" y="1543383"/>
                    <a:pt x="1647107" y="1210118"/>
                  </a:cubicBezTo>
                  <a:cubicBezTo>
                    <a:pt x="1757451" y="1073526"/>
                    <a:pt x="1924310" y="1023711"/>
                    <a:pt x="2044795" y="1095494"/>
                  </a:cubicBezTo>
                  <a:lnTo>
                    <a:pt x="2046624" y="1092427"/>
                  </a:lnTo>
                  <a:cubicBezTo>
                    <a:pt x="2044963" y="1115904"/>
                    <a:pt x="2049817" y="1139574"/>
                    <a:pt x="2059741" y="1162003"/>
                  </a:cubicBezTo>
                  <a:cubicBezTo>
                    <a:pt x="2085174" y="1219476"/>
                    <a:pt x="2140055" y="1259997"/>
                    <a:pt x="2204060" y="1268556"/>
                  </a:cubicBezTo>
                  <a:lnTo>
                    <a:pt x="2208020" y="1238949"/>
                  </a:lnTo>
                  <a:cubicBezTo>
                    <a:pt x="2154665" y="1231814"/>
                    <a:pt x="2108853" y="1198319"/>
                    <a:pt x="2087448" y="1150798"/>
                  </a:cubicBezTo>
                  <a:cubicBezTo>
                    <a:pt x="2064784" y="1100476"/>
                    <a:pt x="2073123" y="1042569"/>
                    <a:pt x="2109077" y="1000639"/>
                  </a:cubicBezTo>
                  <a:cubicBezTo>
                    <a:pt x="2142987" y="961090"/>
                    <a:pt x="2196315" y="941798"/>
                    <a:pt x="2249471" y="949847"/>
                  </a:cubicBezTo>
                  <a:lnTo>
                    <a:pt x="2253988" y="920317"/>
                  </a:lnTo>
                  <a:cubicBezTo>
                    <a:pt x="2190211" y="910645"/>
                    <a:pt x="2126205" y="934132"/>
                    <a:pt x="2085632" y="982099"/>
                  </a:cubicBezTo>
                  <a:lnTo>
                    <a:pt x="2052614" y="1055246"/>
                  </a:lnTo>
                  <a:cubicBezTo>
                    <a:pt x="1928226" y="988072"/>
                    <a:pt x="1765306" y="1028878"/>
                    <a:pt x="1646726" y="1149851"/>
                  </a:cubicBezTo>
                  <a:cubicBezTo>
                    <a:pt x="1576863" y="1018908"/>
                    <a:pt x="1584053" y="461235"/>
                    <a:pt x="1633436" y="269593"/>
                  </a:cubicBezTo>
                  <a:cubicBezTo>
                    <a:pt x="1697428" y="119029"/>
                    <a:pt x="1776459" y="0"/>
                    <a:pt x="1943022" y="0"/>
                  </a:cubicBezTo>
                  <a:close/>
                  <a:moveTo>
                    <a:pt x="1125035" y="0"/>
                  </a:moveTo>
                  <a:cubicBezTo>
                    <a:pt x="1263339" y="0"/>
                    <a:pt x="1331906" y="93097"/>
                    <a:pt x="1410445" y="221451"/>
                  </a:cubicBezTo>
                  <a:cubicBezTo>
                    <a:pt x="1435957" y="307916"/>
                    <a:pt x="1469469" y="634350"/>
                    <a:pt x="1414993" y="936788"/>
                  </a:cubicBezTo>
                  <a:cubicBezTo>
                    <a:pt x="1292755" y="789207"/>
                    <a:pt x="1120697" y="722990"/>
                    <a:pt x="966668" y="764359"/>
                  </a:cubicBezTo>
                  <a:lnTo>
                    <a:pt x="982144" y="815225"/>
                  </a:lnTo>
                  <a:cubicBezTo>
                    <a:pt x="1132425" y="775682"/>
                    <a:pt x="1303018" y="855332"/>
                    <a:pt x="1415509" y="1017952"/>
                  </a:cubicBezTo>
                  <a:cubicBezTo>
                    <a:pt x="1473313" y="1095249"/>
                    <a:pt x="1515123" y="1540497"/>
                    <a:pt x="1420950" y="1873762"/>
                  </a:cubicBezTo>
                  <a:cubicBezTo>
                    <a:pt x="1310606" y="2010353"/>
                    <a:pt x="1143747" y="2060168"/>
                    <a:pt x="1023262" y="1988385"/>
                  </a:cubicBezTo>
                  <a:lnTo>
                    <a:pt x="1021433" y="1991453"/>
                  </a:lnTo>
                  <a:cubicBezTo>
                    <a:pt x="1023094" y="1967976"/>
                    <a:pt x="1018240" y="1944306"/>
                    <a:pt x="1008316" y="1921877"/>
                  </a:cubicBezTo>
                  <a:cubicBezTo>
                    <a:pt x="982883" y="1864403"/>
                    <a:pt x="928002" y="1823883"/>
                    <a:pt x="863997" y="1815323"/>
                  </a:cubicBezTo>
                  <a:lnTo>
                    <a:pt x="860037" y="1844930"/>
                  </a:lnTo>
                  <a:cubicBezTo>
                    <a:pt x="913392" y="1852066"/>
                    <a:pt x="959204" y="1885560"/>
                    <a:pt x="980609" y="1933082"/>
                  </a:cubicBezTo>
                  <a:cubicBezTo>
                    <a:pt x="1003273" y="1983404"/>
                    <a:pt x="994934" y="2041310"/>
                    <a:pt x="958980" y="2083241"/>
                  </a:cubicBezTo>
                  <a:cubicBezTo>
                    <a:pt x="925070" y="2122789"/>
                    <a:pt x="871742" y="2142082"/>
                    <a:pt x="818586" y="2134033"/>
                  </a:cubicBezTo>
                  <a:lnTo>
                    <a:pt x="814069" y="2163562"/>
                  </a:lnTo>
                  <a:cubicBezTo>
                    <a:pt x="877846" y="2173235"/>
                    <a:pt x="941852" y="2149747"/>
                    <a:pt x="982425" y="2101780"/>
                  </a:cubicBezTo>
                  <a:lnTo>
                    <a:pt x="1015443" y="2028633"/>
                  </a:lnTo>
                  <a:cubicBezTo>
                    <a:pt x="1139831" y="2095808"/>
                    <a:pt x="1302751" y="2055001"/>
                    <a:pt x="1421331" y="1934029"/>
                  </a:cubicBezTo>
                  <a:cubicBezTo>
                    <a:pt x="1491194" y="2064971"/>
                    <a:pt x="1484003" y="2622644"/>
                    <a:pt x="1434621" y="2814287"/>
                  </a:cubicBezTo>
                  <a:cubicBezTo>
                    <a:pt x="1370629" y="2964850"/>
                    <a:pt x="1291598" y="3083879"/>
                    <a:pt x="1125035" y="3083879"/>
                  </a:cubicBezTo>
                  <a:cubicBezTo>
                    <a:pt x="976622" y="3083879"/>
                    <a:pt x="853248" y="2976677"/>
                    <a:pt x="835482" y="2834581"/>
                  </a:cubicBezTo>
                  <a:cubicBezTo>
                    <a:pt x="1001251" y="2760784"/>
                    <a:pt x="1101560" y="2608549"/>
                    <a:pt x="1075194" y="2460607"/>
                  </a:cubicBezTo>
                  <a:lnTo>
                    <a:pt x="1035713" y="2468996"/>
                  </a:lnTo>
                  <a:cubicBezTo>
                    <a:pt x="1060354" y="2611450"/>
                    <a:pt x="948194" y="2759243"/>
                    <a:pt x="773360" y="2817692"/>
                  </a:cubicBezTo>
                  <a:cubicBezTo>
                    <a:pt x="763867" y="2823239"/>
                    <a:pt x="753648" y="2823760"/>
                    <a:pt x="743309" y="2823760"/>
                  </a:cubicBezTo>
                  <a:cubicBezTo>
                    <a:pt x="576747" y="2823760"/>
                    <a:pt x="441721" y="2688734"/>
                    <a:pt x="441721" y="2522172"/>
                  </a:cubicBezTo>
                  <a:lnTo>
                    <a:pt x="459036" y="2436399"/>
                  </a:lnTo>
                  <a:lnTo>
                    <a:pt x="441721" y="2436399"/>
                  </a:lnTo>
                  <a:lnTo>
                    <a:pt x="441721" y="2427537"/>
                  </a:lnTo>
                  <a:cubicBezTo>
                    <a:pt x="305234" y="2414137"/>
                    <a:pt x="200762" y="2297266"/>
                    <a:pt x="200762" y="2155997"/>
                  </a:cubicBezTo>
                  <a:lnTo>
                    <a:pt x="217593" y="2072628"/>
                  </a:lnTo>
                  <a:cubicBezTo>
                    <a:pt x="89802" y="2019727"/>
                    <a:pt x="0" y="1893768"/>
                    <a:pt x="0" y="1746838"/>
                  </a:cubicBezTo>
                  <a:cubicBezTo>
                    <a:pt x="0" y="1665177"/>
                    <a:pt x="27737" y="1589996"/>
                    <a:pt x="75847" y="1531990"/>
                  </a:cubicBezTo>
                  <a:cubicBezTo>
                    <a:pt x="158816" y="1432590"/>
                    <a:pt x="276275" y="1387641"/>
                    <a:pt x="381353" y="1423131"/>
                  </a:cubicBezTo>
                  <a:lnTo>
                    <a:pt x="394263" y="1384911"/>
                  </a:lnTo>
                  <a:cubicBezTo>
                    <a:pt x="299825" y="1353014"/>
                    <a:pt x="197101" y="1376758"/>
                    <a:pt x="112642" y="1443556"/>
                  </a:cubicBezTo>
                  <a:cubicBezTo>
                    <a:pt x="74114" y="1395305"/>
                    <a:pt x="55810" y="1333244"/>
                    <a:pt x="55810" y="1266911"/>
                  </a:cubicBezTo>
                  <a:cubicBezTo>
                    <a:pt x="55810" y="1097473"/>
                    <a:pt x="175228" y="955927"/>
                    <a:pt x="334606" y="922383"/>
                  </a:cubicBezTo>
                  <a:cubicBezTo>
                    <a:pt x="497254" y="898036"/>
                    <a:pt x="645210" y="961827"/>
                    <a:pt x="694839" y="1079319"/>
                  </a:cubicBezTo>
                  <a:cubicBezTo>
                    <a:pt x="670482" y="1096114"/>
                    <a:pt x="651035" y="1119484"/>
                    <a:pt x="636636" y="1146893"/>
                  </a:cubicBezTo>
                  <a:cubicBezTo>
                    <a:pt x="598934" y="1218660"/>
                    <a:pt x="601627" y="1307205"/>
                    <a:pt x="643730" y="1380130"/>
                  </a:cubicBezTo>
                  <a:lnTo>
                    <a:pt x="677177" y="1360819"/>
                  </a:lnTo>
                  <a:cubicBezTo>
                    <a:pt x="642024" y="1299932"/>
                    <a:pt x="639299" y="1226219"/>
                    <a:pt x="669992" y="1166433"/>
                  </a:cubicBezTo>
                  <a:cubicBezTo>
                    <a:pt x="681439" y="1144136"/>
                    <a:pt x="696880" y="1125036"/>
                    <a:pt x="719376" y="1114815"/>
                  </a:cubicBezTo>
                  <a:lnTo>
                    <a:pt x="753521" y="1105667"/>
                  </a:lnTo>
                  <a:lnTo>
                    <a:pt x="747068" y="1089375"/>
                  </a:lnTo>
                  <a:cubicBezTo>
                    <a:pt x="775618" y="1073627"/>
                    <a:pt x="808756" y="1066440"/>
                    <a:pt x="843174" y="1068829"/>
                  </a:cubicBezTo>
                  <a:cubicBezTo>
                    <a:pt x="910177" y="1073482"/>
                    <a:pt x="971874" y="1113774"/>
                    <a:pt x="1005945" y="1175134"/>
                  </a:cubicBezTo>
                  <a:lnTo>
                    <a:pt x="1039750" y="1156458"/>
                  </a:lnTo>
                  <a:cubicBezTo>
                    <a:pt x="998956" y="1082934"/>
                    <a:pt x="924540" y="1035010"/>
                    <a:pt x="843662" y="1030172"/>
                  </a:cubicBezTo>
                  <a:cubicBezTo>
                    <a:pt x="804145" y="1027809"/>
                    <a:pt x="766021" y="1035895"/>
                    <a:pt x="732986" y="1053824"/>
                  </a:cubicBezTo>
                  <a:cubicBezTo>
                    <a:pt x="667861" y="924500"/>
                    <a:pt x="500732" y="853399"/>
                    <a:pt x="319377" y="879325"/>
                  </a:cubicBezTo>
                  <a:cubicBezTo>
                    <a:pt x="300989" y="843277"/>
                    <a:pt x="293334" y="802167"/>
                    <a:pt x="293334" y="759266"/>
                  </a:cubicBezTo>
                  <a:cubicBezTo>
                    <a:pt x="293334" y="639212"/>
                    <a:pt x="353287" y="533159"/>
                    <a:pt x="448596" y="474747"/>
                  </a:cubicBezTo>
                  <a:cubicBezTo>
                    <a:pt x="473964" y="344116"/>
                    <a:pt x="571545" y="239326"/>
                    <a:pt x="699138" y="207021"/>
                  </a:cubicBezTo>
                  <a:cubicBezTo>
                    <a:pt x="883688" y="175806"/>
                    <a:pt x="1051685" y="257594"/>
                    <a:pt x="1089767" y="399718"/>
                  </a:cubicBezTo>
                  <a:lnTo>
                    <a:pt x="1128734" y="389277"/>
                  </a:lnTo>
                  <a:cubicBezTo>
                    <a:pt x="1097563" y="272948"/>
                    <a:pt x="992084" y="191573"/>
                    <a:pt x="857834" y="171572"/>
                  </a:cubicBezTo>
                  <a:cubicBezTo>
                    <a:pt x="902623" y="69261"/>
                    <a:pt x="1005740" y="0"/>
                    <a:pt x="11250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grpSp>
          <p:nvGrpSpPr>
            <p:cNvPr id="72" name="Group 110">
              <a:extLst>
                <a:ext uri="{FF2B5EF4-FFF2-40B4-BE49-F238E27FC236}">
                  <a16:creationId xmlns:a16="http://schemas.microsoft.com/office/drawing/2014/main" id="{D519BD50-C580-4623-8810-E04695FA5F45}"/>
                </a:ext>
              </a:extLst>
            </p:cNvPr>
            <p:cNvGrpSpPr/>
            <p:nvPr/>
          </p:nvGrpSpPr>
          <p:grpSpPr>
            <a:xfrm>
              <a:off x="5178360" y="1656593"/>
              <a:ext cx="590309" cy="652294"/>
              <a:chOff x="4835382" y="73243"/>
              <a:chExt cx="2920830" cy="3227535"/>
            </a:xfrm>
            <a:grpFill/>
          </p:grpSpPr>
          <p:sp>
            <p:nvSpPr>
              <p:cNvPr id="73" name="Freeform 111">
                <a:extLst>
                  <a:ext uri="{FF2B5EF4-FFF2-40B4-BE49-F238E27FC236}">
                    <a16:creationId xmlns:a16="http://schemas.microsoft.com/office/drawing/2014/main" id="{BBCCCC44-B257-423A-BB40-01303C1A40E8}"/>
                  </a:ext>
                </a:extLst>
              </p:cNvPr>
              <p:cNvSpPr/>
              <p:nvPr/>
            </p:nvSpPr>
            <p:spPr>
              <a:xfrm>
                <a:off x="4835382" y="73243"/>
                <a:ext cx="2920830" cy="3227535"/>
              </a:xfrm>
              <a:custGeom>
                <a:avLst/>
                <a:gdLst>
                  <a:gd name="connsiteX0" fmla="*/ 3030279 w 4784651"/>
                  <a:gd name="connsiteY0" fmla="*/ 0 h 5890437"/>
                  <a:gd name="connsiteX1" fmla="*/ 765544 w 4784651"/>
                  <a:gd name="connsiteY1" fmla="*/ 1935126 h 5890437"/>
                  <a:gd name="connsiteX2" fmla="*/ 0 w 4784651"/>
                  <a:gd name="connsiteY2" fmla="*/ 3051544 h 5890437"/>
                  <a:gd name="connsiteX3" fmla="*/ 510363 w 4784651"/>
                  <a:gd name="connsiteY3" fmla="*/ 3327991 h 5890437"/>
                  <a:gd name="connsiteX4" fmla="*/ 297711 w 4784651"/>
                  <a:gd name="connsiteY4" fmla="*/ 3657600 h 5890437"/>
                  <a:gd name="connsiteX5" fmla="*/ 489097 w 4784651"/>
                  <a:gd name="connsiteY5" fmla="*/ 3870251 h 5890437"/>
                  <a:gd name="connsiteX6" fmla="*/ 372139 w 4784651"/>
                  <a:gd name="connsiteY6" fmla="*/ 4061637 h 5890437"/>
                  <a:gd name="connsiteX7" fmla="*/ 563525 w 4784651"/>
                  <a:gd name="connsiteY7" fmla="*/ 4316819 h 5890437"/>
                  <a:gd name="connsiteX8" fmla="*/ 499730 w 4784651"/>
                  <a:gd name="connsiteY8" fmla="*/ 4976037 h 5890437"/>
                  <a:gd name="connsiteX9" fmla="*/ 1754372 w 4784651"/>
                  <a:gd name="connsiteY9" fmla="*/ 5199321 h 5890437"/>
                  <a:gd name="connsiteX10" fmla="*/ 1945758 w 4784651"/>
                  <a:gd name="connsiteY10" fmla="*/ 5890437 h 5890437"/>
                  <a:gd name="connsiteX11" fmla="*/ 4784651 w 4784651"/>
                  <a:gd name="connsiteY11" fmla="*/ 5858540 h 5890437"/>
                  <a:gd name="connsiteX12" fmla="*/ 4561367 w 4784651"/>
                  <a:gd name="connsiteY12" fmla="*/ 4189228 h 5890437"/>
                  <a:gd name="connsiteX13" fmla="*/ 3030279 w 4784651"/>
                  <a:gd name="connsiteY13" fmla="*/ 0 h 5890437"/>
                  <a:gd name="connsiteX0" fmla="*/ 3030279 w 4784651"/>
                  <a:gd name="connsiteY0" fmla="*/ 114 h 5890551"/>
                  <a:gd name="connsiteX1" fmla="*/ 765544 w 4784651"/>
                  <a:gd name="connsiteY1" fmla="*/ 1935240 h 5890551"/>
                  <a:gd name="connsiteX2" fmla="*/ 0 w 4784651"/>
                  <a:gd name="connsiteY2" fmla="*/ 3051658 h 5890551"/>
                  <a:gd name="connsiteX3" fmla="*/ 510363 w 4784651"/>
                  <a:gd name="connsiteY3" fmla="*/ 3328105 h 5890551"/>
                  <a:gd name="connsiteX4" fmla="*/ 297711 w 4784651"/>
                  <a:gd name="connsiteY4" fmla="*/ 3657714 h 5890551"/>
                  <a:gd name="connsiteX5" fmla="*/ 489097 w 4784651"/>
                  <a:gd name="connsiteY5" fmla="*/ 3870365 h 5890551"/>
                  <a:gd name="connsiteX6" fmla="*/ 372139 w 4784651"/>
                  <a:gd name="connsiteY6" fmla="*/ 4061751 h 5890551"/>
                  <a:gd name="connsiteX7" fmla="*/ 563525 w 4784651"/>
                  <a:gd name="connsiteY7" fmla="*/ 4316933 h 5890551"/>
                  <a:gd name="connsiteX8" fmla="*/ 499730 w 4784651"/>
                  <a:gd name="connsiteY8" fmla="*/ 4976151 h 5890551"/>
                  <a:gd name="connsiteX9" fmla="*/ 1754372 w 4784651"/>
                  <a:gd name="connsiteY9" fmla="*/ 5199435 h 5890551"/>
                  <a:gd name="connsiteX10" fmla="*/ 1945758 w 4784651"/>
                  <a:gd name="connsiteY10" fmla="*/ 5890551 h 5890551"/>
                  <a:gd name="connsiteX11" fmla="*/ 4784651 w 4784651"/>
                  <a:gd name="connsiteY11" fmla="*/ 5858654 h 5890551"/>
                  <a:gd name="connsiteX12" fmla="*/ 4561367 w 4784651"/>
                  <a:gd name="connsiteY12" fmla="*/ 4189342 h 5890551"/>
                  <a:gd name="connsiteX13" fmla="*/ 3030279 w 4784651"/>
                  <a:gd name="connsiteY13" fmla="*/ 114 h 5890551"/>
                  <a:gd name="connsiteX0" fmla="*/ 3030279 w 4784651"/>
                  <a:gd name="connsiteY0" fmla="*/ 398 h 5890835"/>
                  <a:gd name="connsiteX1" fmla="*/ 765544 w 4784651"/>
                  <a:gd name="connsiteY1" fmla="*/ 1935524 h 5890835"/>
                  <a:gd name="connsiteX2" fmla="*/ 0 w 4784651"/>
                  <a:gd name="connsiteY2" fmla="*/ 3051942 h 5890835"/>
                  <a:gd name="connsiteX3" fmla="*/ 510363 w 4784651"/>
                  <a:gd name="connsiteY3" fmla="*/ 3328389 h 5890835"/>
                  <a:gd name="connsiteX4" fmla="*/ 297711 w 4784651"/>
                  <a:gd name="connsiteY4" fmla="*/ 3657998 h 5890835"/>
                  <a:gd name="connsiteX5" fmla="*/ 489097 w 4784651"/>
                  <a:gd name="connsiteY5" fmla="*/ 3870649 h 5890835"/>
                  <a:gd name="connsiteX6" fmla="*/ 372139 w 4784651"/>
                  <a:gd name="connsiteY6" fmla="*/ 4062035 h 5890835"/>
                  <a:gd name="connsiteX7" fmla="*/ 563525 w 4784651"/>
                  <a:gd name="connsiteY7" fmla="*/ 4317217 h 5890835"/>
                  <a:gd name="connsiteX8" fmla="*/ 499730 w 4784651"/>
                  <a:gd name="connsiteY8" fmla="*/ 4976435 h 5890835"/>
                  <a:gd name="connsiteX9" fmla="*/ 1754372 w 4784651"/>
                  <a:gd name="connsiteY9" fmla="*/ 5199719 h 5890835"/>
                  <a:gd name="connsiteX10" fmla="*/ 1945758 w 4784651"/>
                  <a:gd name="connsiteY10" fmla="*/ 5890835 h 5890835"/>
                  <a:gd name="connsiteX11" fmla="*/ 4784651 w 4784651"/>
                  <a:gd name="connsiteY11" fmla="*/ 5858938 h 5890835"/>
                  <a:gd name="connsiteX12" fmla="*/ 4561367 w 4784651"/>
                  <a:gd name="connsiteY12" fmla="*/ 4189626 h 5890835"/>
                  <a:gd name="connsiteX13" fmla="*/ 3030279 w 4784651"/>
                  <a:gd name="connsiteY13" fmla="*/ 398 h 5890835"/>
                  <a:gd name="connsiteX0" fmla="*/ 3030279 w 5042277"/>
                  <a:gd name="connsiteY0" fmla="*/ 663 h 5891100"/>
                  <a:gd name="connsiteX1" fmla="*/ 765544 w 5042277"/>
                  <a:gd name="connsiteY1" fmla="*/ 1935789 h 5891100"/>
                  <a:gd name="connsiteX2" fmla="*/ 0 w 5042277"/>
                  <a:gd name="connsiteY2" fmla="*/ 3052207 h 5891100"/>
                  <a:gd name="connsiteX3" fmla="*/ 510363 w 5042277"/>
                  <a:gd name="connsiteY3" fmla="*/ 3328654 h 5891100"/>
                  <a:gd name="connsiteX4" fmla="*/ 297711 w 5042277"/>
                  <a:gd name="connsiteY4" fmla="*/ 3658263 h 5891100"/>
                  <a:gd name="connsiteX5" fmla="*/ 489097 w 5042277"/>
                  <a:gd name="connsiteY5" fmla="*/ 3870914 h 5891100"/>
                  <a:gd name="connsiteX6" fmla="*/ 372139 w 5042277"/>
                  <a:gd name="connsiteY6" fmla="*/ 4062300 h 5891100"/>
                  <a:gd name="connsiteX7" fmla="*/ 563525 w 5042277"/>
                  <a:gd name="connsiteY7" fmla="*/ 4317482 h 5891100"/>
                  <a:gd name="connsiteX8" fmla="*/ 499730 w 5042277"/>
                  <a:gd name="connsiteY8" fmla="*/ 4976700 h 5891100"/>
                  <a:gd name="connsiteX9" fmla="*/ 1754372 w 5042277"/>
                  <a:gd name="connsiteY9" fmla="*/ 5199984 h 5891100"/>
                  <a:gd name="connsiteX10" fmla="*/ 1945758 w 5042277"/>
                  <a:gd name="connsiteY10" fmla="*/ 5891100 h 5891100"/>
                  <a:gd name="connsiteX11" fmla="*/ 4784651 w 5042277"/>
                  <a:gd name="connsiteY11" fmla="*/ 5859203 h 5891100"/>
                  <a:gd name="connsiteX12" fmla="*/ 4561367 w 5042277"/>
                  <a:gd name="connsiteY12" fmla="*/ 4189891 h 5891100"/>
                  <a:gd name="connsiteX13" fmla="*/ 3030279 w 5042277"/>
                  <a:gd name="connsiteY13" fmla="*/ 663 h 5891100"/>
                  <a:gd name="connsiteX0" fmla="*/ 3030279 w 5316637"/>
                  <a:gd name="connsiteY0" fmla="*/ 1079 h 5891516"/>
                  <a:gd name="connsiteX1" fmla="*/ 765544 w 5316637"/>
                  <a:gd name="connsiteY1" fmla="*/ 1936205 h 5891516"/>
                  <a:gd name="connsiteX2" fmla="*/ 0 w 5316637"/>
                  <a:gd name="connsiteY2" fmla="*/ 3052623 h 5891516"/>
                  <a:gd name="connsiteX3" fmla="*/ 510363 w 5316637"/>
                  <a:gd name="connsiteY3" fmla="*/ 3329070 h 5891516"/>
                  <a:gd name="connsiteX4" fmla="*/ 297711 w 5316637"/>
                  <a:gd name="connsiteY4" fmla="*/ 3658679 h 5891516"/>
                  <a:gd name="connsiteX5" fmla="*/ 489097 w 5316637"/>
                  <a:gd name="connsiteY5" fmla="*/ 3871330 h 5891516"/>
                  <a:gd name="connsiteX6" fmla="*/ 372139 w 5316637"/>
                  <a:gd name="connsiteY6" fmla="*/ 4062716 h 5891516"/>
                  <a:gd name="connsiteX7" fmla="*/ 563525 w 5316637"/>
                  <a:gd name="connsiteY7" fmla="*/ 4317898 h 5891516"/>
                  <a:gd name="connsiteX8" fmla="*/ 499730 w 5316637"/>
                  <a:gd name="connsiteY8" fmla="*/ 4977116 h 5891516"/>
                  <a:gd name="connsiteX9" fmla="*/ 1754372 w 5316637"/>
                  <a:gd name="connsiteY9" fmla="*/ 5200400 h 5891516"/>
                  <a:gd name="connsiteX10" fmla="*/ 1945758 w 5316637"/>
                  <a:gd name="connsiteY10" fmla="*/ 5891516 h 5891516"/>
                  <a:gd name="connsiteX11" fmla="*/ 4784651 w 5316637"/>
                  <a:gd name="connsiteY11" fmla="*/ 5859619 h 5891516"/>
                  <a:gd name="connsiteX12" fmla="*/ 4890977 w 5316637"/>
                  <a:gd name="connsiteY12" fmla="*/ 3520456 h 5891516"/>
                  <a:gd name="connsiteX13" fmla="*/ 3030279 w 5316637"/>
                  <a:gd name="connsiteY13" fmla="*/ 1079 h 5891516"/>
                  <a:gd name="connsiteX0" fmla="*/ 3030279 w 5338934"/>
                  <a:gd name="connsiteY0" fmla="*/ 561 h 5890998"/>
                  <a:gd name="connsiteX1" fmla="*/ 765544 w 5338934"/>
                  <a:gd name="connsiteY1" fmla="*/ 1935687 h 5890998"/>
                  <a:gd name="connsiteX2" fmla="*/ 0 w 5338934"/>
                  <a:gd name="connsiteY2" fmla="*/ 3052105 h 5890998"/>
                  <a:gd name="connsiteX3" fmla="*/ 510363 w 5338934"/>
                  <a:gd name="connsiteY3" fmla="*/ 3328552 h 5890998"/>
                  <a:gd name="connsiteX4" fmla="*/ 297711 w 5338934"/>
                  <a:gd name="connsiteY4" fmla="*/ 3658161 h 5890998"/>
                  <a:gd name="connsiteX5" fmla="*/ 489097 w 5338934"/>
                  <a:gd name="connsiteY5" fmla="*/ 3870812 h 5890998"/>
                  <a:gd name="connsiteX6" fmla="*/ 372139 w 5338934"/>
                  <a:gd name="connsiteY6" fmla="*/ 4062198 h 5890998"/>
                  <a:gd name="connsiteX7" fmla="*/ 563525 w 5338934"/>
                  <a:gd name="connsiteY7" fmla="*/ 4317380 h 5890998"/>
                  <a:gd name="connsiteX8" fmla="*/ 499730 w 5338934"/>
                  <a:gd name="connsiteY8" fmla="*/ 4976598 h 5890998"/>
                  <a:gd name="connsiteX9" fmla="*/ 1754372 w 5338934"/>
                  <a:gd name="connsiteY9" fmla="*/ 5199882 h 5890998"/>
                  <a:gd name="connsiteX10" fmla="*/ 1945758 w 5338934"/>
                  <a:gd name="connsiteY10" fmla="*/ 5890998 h 5890998"/>
                  <a:gd name="connsiteX11" fmla="*/ 4784651 w 5338934"/>
                  <a:gd name="connsiteY11" fmla="*/ 5859101 h 5890998"/>
                  <a:gd name="connsiteX12" fmla="*/ 4890977 w 5338934"/>
                  <a:gd name="connsiteY12" fmla="*/ 3519938 h 5890998"/>
                  <a:gd name="connsiteX13" fmla="*/ 3030279 w 5338934"/>
                  <a:gd name="connsiteY13" fmla="*/ 561 h 5890998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75 h 5890612"/>
                  <a:gd name="connsiteX1" fmla="*/ 765544 w 5381346"/>
                  <a:gd name="connsiteY1" fmla="*/ 1935301 h 5890612"/>
                  <a:gd name="connsiteX2" fmla="*/ 0 w 5381346"/>
                  <a:gd name="connsiteY2" fmla="*/ 3051719 h 5890612"/>
                  <a:gd name="connsiteX3" fmla="*/ 510363 w 5381346"/>
                  <a:gd name="connsiteY3" fmla="*/ 3328166 h 5890612"/>
                  <a:gd name="connsiteX4" fmla="*/ 297711 w 5381346"/>
                  <a:gd name="connsiteY4" fmla="*/ 3657775 h 5890612"/>
                  <a:gd name="connsiteX5" fmla="*/ 489097 w 5381346"/>
                  <a:gd name="connsiteY5" fmla="*/ 3870426 h 5890612"/>
                  <a:gd name="connsiteX6" fmla="*/ 372139 w 5381346"/>
                  <a:gd name="connsiteY6" fmla="*/ 4061812 h 5890612"/>
                  <a:gd name="connsiteX7" fmla="*/ 563525 w 5381346"/>
                  <a:gd name="connsiteY7" fmla="*/ 4316994 h 5890612"/>
                  <a:gd name="connsiteX8" fmla="*/ 499730 w 5381346"/>
                  <a:gd name="connsiteY8" fmla="*/ 4976212 h 5890612"/>
                  <a:gd name="connsiteX9" fmla="*/ 1754372 w 5381346"/>
                  <a:gd name="connsiteY9" fmla="*/ 5199496 h 5890612"/>
                  <a:gd name="connsiteX10" fmla="*/ 1945758 w 5381346"/>
                  <a:gd name="connsiteY10" fmla="*/ 5890612 h 5890612"/>
                  <a:gd name="connsiteX11" fmla="*/ 4784651 w 5381346"/>
                  <a:gd name="connsiteY11" fmla="*/ 5858715 h 5890612"/>
                  <a:gd name="connsiteX12" fmla="*/ 4890977 w 5381346"/>
                  <a:gd name="connsiteY12" fmla="*/ 3519552 h 5890612"/>
                  <a:gd name="connsiteX13" fmla="*/ 3030279 w 5381346"/>
                  <a:gd name="connsiteY13" fmla="*/ 175 h 5890612"/>
                  <a:gd name="connsiteX0" fmla="*/ 3030279 w 5381346"/>
                  <a:gd name="connsiteY0" fmla="*/ 1733 h 5892170"/>
                  <a:gd name="connsiteX1" fmla="*/ 0 w 5381346"/>
                  <a:gd name="connsiteY1" fmla="*/ 3053277 h 5892170"/>
                  <a:gd name="connsiteX2" fmla="*/ 510363 w 5381346"/>
                  <a:gd name="connsiteY2" fmla="*/ 3329724 h 5892170"/>
                  <a:gd name="connsiteX3" fmla="*/ 297711 w 5381346"/>
                  <a:gd name="connsiteY3" fmla="*/ 3659333 h 5892170"/>
                  <a:gd name="connsiteX4" fmla="*/ 489097 w 5381346"/>
                  <a:gd name="connsiteY4" fmla="*/ 3871984 h 5892170"/>
                  <a:gd name="connsiteX5" fmla="*/ 372139 w 5381346"/>
                  <a:gd name="connsiteY5" fmla="*/ 4063370 h 5892170"/>
                  <a:gd name="connsiteX6" fmla="*/ 563525 w 5381346"/>
                  <a:gd name="connsiteY6" fmla="*/ 4318552 h 5892170"/>
                  <a:gd name="connsiteX7" fmla="*/ 499730 w 5381346"/>
                  <a:gd name="connsiteY7" fmla="*/ 4977770 h 5892170"/>
                  <a:gd name="connsiteX8" fmla="*/ 1754372 w 5381346"/>
                  <a:gd name="connsiteY8" fmla="*/ 5201054 h 5892170"/>
                  <a:gd name="connsiteX9" fmla="*/ 1945758 w 5381346"/>
                  <a:gd name="connsiteY9" fmla="*/ 5892170 h 5892170"/>
                  <a:gd name="connsiteX10" fmla="*/ 4784651 w 5381346"/>
                  <a:gd name="connsiteY10" fmla="*/ 5860273 h 5892170"/>
                  <a:gd name="connsiteX11" fmla="*/ 4890977 w 5381346"/>
                  <a:gd name="connsiteY11" fmla="*/ 3521110 h 5892170"/>
                  <a:gd name="connsiteX12" fmla="*/ 3030279 w 5381346"/>
                  <a:gd name="connsiteY12" fmla="*/ 1733 h 5892170"/>
                  <a:gd name="connsiteX0" fmla="*/ 3030279 w 5381346"/>
                  <a:gd name="connsiteY0" fmla="*/ 4 h 5890441"/>
                  <a:gd name="connsiteX1" fmla="*/ 0 w 5381346"/>
                  <a:gd name="connsiteY1" fmla="*/ 3051548 h 5890441"/>
                  <a:gd name="connsiteX2" fmla="*/ 510363 w 5381346"/>
                  <a:gd name="connsiteY2" fmla="*/ 3327995 h 5890441"/>
                  <a:gd name="connsiteX3" fmla="*/ 297711 w 5381346"/>
                  <a:gd name="connsiteY3" fmla="*/ 3657604 h 5890441"/>
                  <a:gd name="connsiteX4" fmla="*/ 489097 w 5381346"/>
                  <a:gd name="connsiteY4" fmla="*/ 3870255 h 5890441"/>
                  <a:gd name="connsiteX5" fmla="*/ 372139 w 5381346"/>
                  <a:gd name="connsiteY5" fmla="*/ 4061641 h 5890441"/>
                  <a:gd name="connsiteX6" fmla="*/ 563525 w 5381346"/>
                  <a:gd name="connsiteY6" fmla="*/ 4316823 h 5890441"/>
                  <a:gd name="connsiteX7" fmla="*/ 499730 w 5381346"/>
                  <a:gd name="connsiteY7" fmla="*/ 4976041 h 5890441"/>
                  <a:gd name="connsiteX8" fmla="*/ 1754372 w 5381346"/>
                  <a:gd name="connsiteY8" fmla="*/ 5199325 h 5890441"/>
                  <a:gd name="connsiteX9" fmla="*/ 1945758 w 5381346"/>
                  <a:gd name="connsiteY9" fmla="*/ 5890441 h 5890441"/>
                  <a:gd name="connsiteX10" fmla="*/ 4784651 w 5381346"/>
                  <a:gd name="connsiteY10" fmla="*/ 5858544 h 5890441"/>
                  <a:gd name="connsiteX11" fmla="*/ 4890977 w 5381346"/>
                  <a:gd name="connsiteY11" fmla="*/ 3519381 h 5890441"/>
                  <a:gd name="connsiteX12" fmla="*/ 3030279 w 5381346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30279 w 5381346"/>
                  <a:gd name="connsiteY0" fmla="*/ 92120 h 5982557"/>
                  <a:gd name="connsiteX1" fmla="*/ 914399 w 5381346"/>
                  <a:gd name="connsiteY1" fmla="*/ 1187274 h 5982557"/>
                  <a:gd name="connsiteX2" fmla="*/ 0 w 5381346"/>
                  <a:gd name="connsiteY2" fmla="*/ 3143664 h 5982557"/>
                  <a:gd name="connsiteX3" fmla="*/ 510363 w 5381346"/>
                  <a:gd name="connsiteY3" fmla="*/ 3420111 h 5982557"/>
                  <a:gd name="connsiteX4" fmla="*/ 297711 w 5381346"/>
                  <a:gd name="connsiteY4" fmla="*/ 3749720 h 5982557"/>
                  <a:gd name="connsiteX5" fmla="*/ 489097 w 5381346"/>
                  <a:gd name="connsiteY5" fmla="*/ 3962371 h 5982557"/>
                  <a:gd name="connsiteX6" fmla="*/ 372139 w 5381346"/>
                  <a:gd name="connsiteY6" fmla="*/ 4153757 h 5982557"/>
                  <a:gd name="connsiteX7" fmla="*/ 563525 w 5381346"/>
                  <a:gd name="connsiteY7" fmla="*/ 4408939 h 5982557"/>
                  <a:gd name="connsiteX8" fmla="*/ 499730 w 5381346"/>
                  <a:gd name="connsiteY8" fmla="*/ 5068157 h 5982557"/>
                  <a:gd name="connsiteX9" fmla="*/ 1754372 w 5381346"/>
                  <a:gd name="connsiteY9" fmla="*/ 5291441 h 5982557"/>
                  <a:gd name="connsiteX10" fmla="*/ 1945758 w 5381346"/>
                  <a:gd name="connsiteY10" fmla="*/ 5982557 h 5982557"/>
                  <a:gd name="connsiteX11" fmla="*/ 4784651 w 5381346"/>
                  <a:gd name="connsiteY11" fmla="*/ 5950660 h 5982557"/>
                  <a:gd name="connsiteX12" fmla="*/ 4890977 w 5381346"/>
                  <a:gd name="connsiteY12" fmla="*/ 3611497 h 5982557"/>
                  <a:gd name="connsiteX13" fmla="*/ 3030279 w 5381346"/>
                  <a:gd name="connsiteY13" fmla="*/ 92120 h 5982557"/>
                  <a:gd name="connsiteX0" fmla="*/ 3030279 w 5381346"/>
                  <a:gd name="connsiteY0" fmla="*/ 94250 h 5984687"/>
                  <a:gd name="connsiteX1" fmla="*/ 914399 w 5381346"/>
                  <a:gd name="connsiteY1" fmla="*/ 1189404 h 5984687"/>
                  <a:gd name="connsiteX2" fmla="*/ 0 w 5381346"/>
                  <a:gd name="connsiteY2" fmla="*/ 3145794 h 5984687"/>
                  <a:gd name="connsiteX3" fmla="*/ 510363 w 5381346"/>
                  <a:gd name="connsiteY3" fmla="*/ 3422241 h 5984687"/>
                  <a:gd name="connsiteX4" fmla="*/ 297711 w 5381346"/>
                  <a:gd name="connsiteY4" fmla="*/ 3751850 h 5984687"/>
                  <a:gd name="connsiteX5" fmla="*/ 489097 w 5381346"/>
                  <a:gd name="connsiteY5" fmla="*/ 3964501 h 5984687"/>
                  <a:gd name="connsiteX6" fmla="*/ 372139 w 5381346"/>
                  <a:gd name="connsiteY6" fmla="*/ 4155887 h 5984687"/>
                  <a:gd name="connsiteX7" fmla="*/ 563525 w 5381346"/>
                  <a:gd name="connsiteY7" fmla="*/ 4411069 h 5984687"/>
                  <a:gd name="connsiteX8" fmla="*/ 499730 w 5381346"/>
                  <a:gd name="connsiteY8" fmla="*/ 5070287 h 5984687"/>
                  <a:gd name="connsiteX9" fmla="*/ 1754372 w 5381346"/>
                  <a:gd name="connsiteY9" fmla="*/ 5293571 h 5984687"/>
                  <a:gd name="connsiteX10" fmla="*/ 1945758 w 5381346"/>
                  <a:gd name="connsiteY10" fmla="*/ 5984687 h 5984687"/>
                  <a:gd name="connsiteX11" fmla="*/ 4784651 w 5381346"/>
                  <a:gd name="connsiteY11" fmla="*/ 5952790 h 5984687"/>
                  <a:gd name="connsiteX12" fmla="*/ 4890977 w 5381346"/>
                  <a:gd name="connsiteY12" fmla="*/ 3613627 h 5984687"/>
                  <a:gd name="connsiteX13" fmla="*/ 3030279 w 5381346"/>
                  <a:gd name="connsiteY13" fmla="*/ 94250 h 598468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765 w 5381832"/>
                  <a:gd name="connsiteY0" fmla="*/ 0 h 5890437"/>
                  <a:gd name="connsiteX1" fmla="*/ 890167 w 5381832"/>
                  <a:gd name="connsiteY1" fmla="*/ 1098883 h 5890437"/>
                  <a:gd name="connsiteX2" fmla="*/ 672821 w 5381832"/>
                  <a:gd name="connsiteY2" fmla="*/ 2220272 h 5890437"/>
                  <a:gd name="connsiteX3" fmla="*/ 486 w 5381832"/>
                  <a:gd name="connsiteY3" fmla="*/ 3051544 h 5890437"/>
                  <a:gd name="connsiteX4" fmla="*/ 510849 w 5381832"/>
                  <a:gd name="connsiteY4" fmla="*/ 3327991 h 5890437"/>
                  <a:gd name="connsiteX5" fmla="*/ 339761 w 5381832"/>
                  <a:gd name="connsiteY5" fmla="*/ 3734790 h 5890437"/>
                  <a:gd name="connsiteX6" fmla="*/ 531147 w 5381832"/>
                  <a:gd name="connsiteY6" fmla="*/ 3870251 h 5890437"/>
                  <a:gd name="connsiteX7" fmla="*/ 372625 w 5381832"/>
                  <a:gd name="connsiteY7" fmla="*/ 4061637 h 5890437"/>
                  <a:gd name="connsiteX8" fmla="*/ 564011 w 5381832"/>
                  <a:gd name="connsiteY8" fmla="*/ 4316819 h 5890437"/>
                  <a:gd name="connsiteX9" fmla="*/ 500216 w 5381832"/>
                  <a:gd name="connsiteY9" fmla="*/ 4976037 h 5890437"/>
                  <a:gd name="connsiteX10" fmla="*/ 1754858 w 5381832"/>
                  <a:gd name="connsiteY10" fmla="*/ 5039004 h 5890437"/>
                  <a:gd name="connsiteX11" fmla="*/ 1946244 w 5381832"/>
                  <a:gd name="connsiteY11" fmla="*/ 5890437 h 5890437"/>
                  <a:gd name="connsiteX12" fmla="*/ 4785137 w 5381832"/>
                  <a:gd name="connsiteY12" fmla="*/ 5858540 h 5890437"/>
                  <a:gd name="connsiteX13" fmla="*/ 4891463 w 5381832"/>
                  <a:gd name="connsiteY13" fmla="*/ 3519377 h 5890437"/>
                  <a:gd name="connsiteX14" fmla="*/ 3030765 w 5381832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1751 h 5892188"/>
                  <a:gd name="connsiteX1" fmla="*/ 927042 w 5381929"/>
                  <a:gd name="connsiteY1" fmla="*/ 868002 h 5892188"/>
                  <a:gd name="connsiteX2" fmla="*/ 672918 w 5381929"/>
                  <a:gd name="connsiteY2" fmla="*/ 2222023 h 5892188"/>
                  <a:gd name="connsiteX3" fmla="*/ 583 w 5381929"/>
                  <a:gd name="connsiteY3" fmla="*/ 3053295 h 5892188"/>
                  <a:gd name="connsiteX4" fmla="*/ 510946 w 5381929"/>
                  <a:gd name="connsiteY4" fmla="*/ 3329742 h 5892188"/>
                  <a:gd name="connsiteX5" fmla="*/ 339858 w 5381929"/>
                  <a:gd name="connsiteY5" fmla="*/ 3736541 h 5892188"/>
                  <a:gd name="connsiteX6" fmla="*/ 531244 w 5381929"/>
                  <a:gd name="connsiteY6" fmla="*/ 3872002 h 5892188"/>
                  <a:gd name="connsiteX7" fmla="*/ 372722 w 5381929"/>
                  <a:gd name="connsiteY7" fmla="*/ 4063388 h 5892188"/>
                  <a:gd name="connsiteX8" fmla="*/ 564108 w 5381929"/>
                  <a:gd name="connsiteY8" fmla="*/ 4318570 h 5892188"/>
                  <a:gd name="connsiteX9" fmla="*/ 500313 w 5381929"/>
                  <a:gd name="connsiteY9" fmla="*/ 4977788 h 5892188"/>
                  <a:gd name="connsiteX10" fmla="*/ 1754955 w 5381929"/>
                  <a:gd name="connsiteY10" fmla="*/ 5040755 h 5892188"/>
                  <a:gd name="connsiteX11" fmla="*/ 1946341 w 5381929"/>
                  <a:gd name="connsiteY11" fmla="*/ 5892188 h 5892188"/>
                  <a:gd name="connsiteX12" fmla="*/ 4785234 w 5381929"/>
                  <a:gd name="connsiteY12" fmla="*/ 5860291 h 5892188"/>
                  <a:gd name="connsiteX13" fmla="*/ 4891560 w 5381929"/>
                  <a:gd name="connsiteY13" fmla="*/ 3521128 h 5892188"/>
                  <a:gd name="connsiteX14" fmla="*/ 3030862 w 5381929"/>
                  <a:gd name="connsiteY14" fmla="*/ 1751 h 5892188"/>
                  <a:gd name="connsiteX0" fmla="*/ 3031042 w 5382109"/>
                  <a:gd name="connsiteY0" fmla="*/ 1751 h 5892188"/>
                  <a:gd name="connsiteX1" fmla="*/ 927222 w 5382109"/>
                  <a:gd name="connsiteY1" fmla="*/ 868002 h 5892188"/>
                  <a:gd name="connsiteX2" fmla="*/ 577563 w 5382109"/>
                  <a:gd name="connsiteY2" fmla="*/ 2303910 h 5892188"/>
                  <a:gd name="connsiteX3" fmla="*/ 763 w 5382109"/>
                  <a:gd name="connsiteY3" fmla="*/ 3053295 h 5892188"/>
                  <a:gd name="connsiteX4" fmla="*/ 511126 w 5382109"/>
                  <a:gd name="connsiteY4" fmla="*/ 3329742 h 5892188"/>
                  <a:gd name="connsiteX5" fmla="*/ 340038 w 5382109"/>
                  <a:gd name="connsiteY5" fmla="*/ 3736541 h 5892188"/>
                  <a:gd name="connsiteX6" fmla="*/ 531424 w 5382109"/>
                  <a:gd name="connsiteY6" fmla="*/ 3872002 h 5892188"/>
                  <a:gd name="connsiteX7" fmla="*/ 372902 w 5382109"/>
                  <a:gd name="connsiteY7" fmla="*/ 4063388 h 5892188"/>
                  <a:gd name="connsiteX8" fmla="*/ 564288 w 5382109"/>
                  <a:gd name="connsiteY8" fmla="*/ 4318570 h 5892188"/>
                  <a:gd name="connsiteX9" fmla="*/ 500493 w 5382109"/>
                  <a:gd name="connsiteY9" fmla="*/ 4977788 h 5892188"/>
                  <a:gd name="connsiteX10" fmla="*/ 1755135 w 5382109"/>
                  <a:gd name="connsiteY10" fmla="*/ 5040755 h 5892188"/>
                  <a:gd name="connsiteX11" fmla="*/ 1946521 w 5382109"/>
                  <a:gd name="connsiteY11" fmla="*/ 5892188 h 5892188"/>
                  <a:gd name="connsiteX12" fmla="*/ 4785414 w 5382109"/>
                  <a:gd name="connsiteY12" fmla="*/ 5860291 h 5892188"/>
                  <a:gd name="connsiteX13" fmla="*/ 4891740 w 5382109"/>
                  <a:gd name="connsiteY13" fmla="*/ 3521128 h 5892188"/>
                  <a:gd name="connsiteX14" fmla="*/ 3031042 w 5382109"/>
                  <a:gd name="connsiteY14" fmla="*/ 1751 h 5892188"/>
                  <a:gd name="connsiteX0" fmla="*/ 3031042 w 5382109"/>
                  <a:gd name="connsiteY0" fmla="*/ 2101 h 5892538"/>
                  <a:gd name="connsiteX1" fmla="*/ 913575 w 5382109"/>
                  <a:gd name="connsiteY1" fmla="*/ 827408 h 5892538"/>
                  <a:gd name="connsiteX2" fmla="*/ 577563 w 5382109"/>
                  <a:gd name="connsiteY2" fmla="*/ 2304260 h 5892538"/>
                  <a:gd name="connsiteX3" fmla="*/ 763 w 5382109"/>
                  <a:gd name="connsiteY3" fmla="*/ 3053645 h 5892538"/>
                  <a:gd name="connsiteX4" fmla="*/ 511126 w 5382109"/>
                  <a:gd name="connsiteY4" fmla="*/ 3330092 h 5892538"/>
                  <a:gd name="connsiteX5" fmla="*/ 340038 w 5382109"/>
                  <a:gd name="connsiteY5" fmla="*/ 3736891 h 5892538"/>
                  <a:gd name="connsiteX6" fmla="*/ 531424 w 5382109"/>
                  <a:gd name="connsiteY6" fmla="*/ 3872352 h 5892538"/>
                  <a:gd name="connsiteX7" fmla="*/ 372902 w 5382109"/>
                  <a:gd name="connsiteY7" fmla="*/ 4063738 h 5892538"/>
                  <a:gd name="connsiteX8" fmla="*/ 564288 w 5382109"/>
                  <a:gd name="connsiteY8" fmla="*/ 4318920 h 5892538"/>
                  <a:gd name="connsiteX9" fmla="*/ 500493 w 5382109"/>
                  <a:gd name="connsiteY9" fmla="*/ 4978138 h 5892538"/>
                  <a:gd name="connsiteX10" fmla="*/ 1755135 w 5382109"/>
                  <a:gd name="connsiteY10" fmla="*/ 5041105 h 5892538"/>
                  <a:gd name="connsiteX11" fmla="*/ 1946521 w 5382109"/>
                  <a:gd name="connsiteY11" fmla="*/ 5892538 h 5892538"/>
                  <a:gd name="connsiteX12" fmla="*/ 4785414 w 5382109"/>
                  <a:gd name="connsiteY12" fmla="*/ 5860641 h 5892538"/>
                  <a:gd name="connsiteX13" fmla="*/ 4891740 w 5382109"/>
                  <a:gd name="connsiteY13" fmla="*/ 3521478 h 5892538"/>
                  <a:gd name="connsiteX14" fmla="*/ 3031042 w 5382109"/>
                  <a:gd name="connsiteY14" fmla="*/ 2101 h 5892538"/>
                  <a:gd name="connsiteX0" fmla="*/ 3031042 w 5382109"/>
                  <a:gd name="connsiteY0" fmla="*/ 941 h 5891378"/>
                  <a:gd name="connsiteX1" fmla="*/ 886280 w 5382109"/>
                  <a:gd name="connsiteY1" fmla="*/ 1071908 h 5891378"/>
                  <a:gd name="connsiteX2" fmla="*/ 577563 w 5382109"/>
                  <a:gd name="connsiteY2" fmla="*/ 2303100 h 5891378"/>
                  <a:gd name="connsiteX3" fmla="*/ 763 w 5382109"/>
                  <a:gd name="connsiteY3" fmla="*/ 3052485 h 5891378"/>
                  <a:gd name="connsiteX4" fmla="*/ 511126 w 5382109"/>
                  <a:gd name="connsiteY4" fmla="*/ 3328932 h 5891378"/>
                  <a:gd name="connsiteX5" fmla="*/ 340038 w 5382109"/>
                  <a:gd name="connsiteY5" fmla="*/ 3735731 h 5891378"/>
                  <a:gd name="connsiteX6" fmla="*/ 531424 w 5382109"/>
                  <a:gd name="connsiteY6" fmla="*/ 3871192 h 5891378"/>
                  <a:gd name="connsiteX7" fmla="*/ 372902 w 5382109"/>
                  <a:gd name="connsiteY7" fmla="*/ 4062578 h 5891378"/>
                  <a:gd name="connsiteX8" fmla="*/ 564288 w 5382109"/>
                  <a:gd name="connsiteY8" fmla="*/ 4317760 h 5891378"/>
                  <a:gd name="connsiteX9" fmla="*/ 500493 w 5382109"/>
                  <a:gd name="connsiteY9" fmla="*/ 4976978 h 5891378"/>
                  <a:gd name="connsiteX10" fmla="*/ 1755135 w 5382109"/>
                  <a:gd name="connsiteY10" fmla="*/ 5039945 h 5891378"/>
                  <a:gd name="connsiteX11" fmla="*/ 1946521 w 5382109"/>
                  <a:gd name="connsiteY11" fmla="*/ 5891378 h 5891378"/>
                  <a:gd name="connsiteX12" fmla="*/ 4785414 w 5382109"/>
                  <a:gd name="connsiteY12" fmla="*/ 5859481 h 5891378"/>
                  <a:gd name="connsiteX13" fmla="*/ 4891740 w 5382109"/>
                  <a:gd name="connsiteY13" fmla="*/ 3520318 h 5891378"/>
                  <a:gd name="connsiteX14" fmla="*/ 3031042 w 5382109"/>
                  <a:gd name="connsiteY14" fmla="*/ 941 h 5891378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627 h 5891064"/>
                  <a:gd name="connsiteX1" fmla="*/ 777098 w 5382109"/>
                  <a:gd name="connsiteY1" fmla="*/ 1180776 h 5891064"/>
                  <a:gd name="connsiteX2" fmla="*/ 577563 w 5382109"/>
                  <a:gd name="connsiteY2" fmla="*/ 2302786 h 5891064"/>
                  <a:gd name="connsiteX3" fmla="*/ 763 w 5382109"/>
                  <a:gd name="connsiteY3" fmla="*/ 3052171 h 5891064"/>
                  <a:gd name="connsiteX4" fmla="*/ 511126 w 5382109"/>
                  <a:gd name="connsiteY4" fmla="*/ 3328618 h 5891064"/>
                  <a:gd name="connsiteX5" fmla="*/ 340038 w 5382109"/>
                  <a:gd name="connsiteY5" fmla="*/ 3735417 h 5891064"/>
                  <a:gd name="connsiteX6" fmla="*/ 531424 w 5382109"/>
                  <a:gd name="connsiteY6" fmla="*/ 3870878 h 5891064"/>
                  <a:gd name="connsiteX7" fmla="*/ 372902 w 5382109"/>
                  <a:gd name="connsiteY7" fmla="*/ 4062264 h 5891064"/>
                  <a:gd name="connsiteX8" fmla="*/ 564288 w 5382109"/>
                  <a:gd name="connsiteY8" fmla="*/ 4317446 h 5891064"/>
                  <a:gd name="connsiteX9" fmla="*/ 500493 w 5382109"/>
                  <a:gd name="connsiteY9" fmla="*/ 4976664 h 5891064"/>
                  <a:gd name="connsiteX10" fmla="*/ 1755135 w 5382109"/>
                  <a:gd name="connsiteY10" fmla="*/ 5039631 h 5891064"/>
                  <a:gd name="connsiteX11" fmla="*/ 1946521 w 5382109"/>
                  <a:gd name="connsiteY11" fmla="*/ 5891064 h 5891064"/>
                  <a:gd name="connsiteX12" fmla="*/ 4785414 w 5382109"/>
                  <a:gd name="connsiteY12" fmla="*/ 5859167 h 5891064"/>
                  <a:gd name="connsiteX13" fmla="*/ 4891740 w 5382109"/>
                  <a:gd name="connsiteY13" fmla="*/ 3520004 h 5891064"/>
                  <a:gd name="connsiteX14" fmla="*/ 3031042 w 5382109"/>
                  <a:gd name="connsiteY14" fmla="*/ 627 h 5891064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8119 w 5389186"/>
                  <a:gd name="connsiteY0" fmla="*/ 968 h 5891405"/>
                  <a:gd name="connsiteX1" fmla="*/ 784175 w 5389186"/>
                  <a:gd name="connsiteY1" fmla="*/ 1181117 h 5891405"/>
                  <a:gd name="connsiteX2" fmla="*/ 530049 w 5389186"/>
                  <a:gd name="connsiteY2" fmla="*/ 2303127 h 5891405"/>
                  <a:gd name="connsiteX3" fmla="*/ 7840 w 5389186"/>
                  <a:gd name="connsiteY3" fmla="*/ 3052512 h 5891405"/>
                  <a:gd name="connsiteX4" fmla="*/ 518203 w 5389186"/>
                  <a:gd name="connsiteY4" fmla="*/ 3328959 h 5891405"/>
                  <a:gd name="connsiteX5" fmla="*/ 347115 w 5389186"/>
                  <a:gd name="connsiteY5" fmla="*/ 3735758 h 5891405"/>
                  <a:gd name="connsiteX6" fmla="*/ 538501 w 5389186"/>
                  <a:gd name="connsiteY6" fmla="*/ 3871219 h 5891405"/>
                  <a:gd name="connsiteX7" fmla="*/ 379979 w 5389186"/>
                  <a:gd name="connsiteY7" fmla="*/ 4062605 h 5891405"/>
                  <a:gd name="connsiteX8" fmla="*/ 571365 w 5389186"/>
                  <a:gd name="connsiteY8" fmla="*/ 4317787 h 5891405"/>
                  <a:gd name="connsiteX9" fmla="*/ 507570 w 5389186"/>
                  <a:gd name="connsiteY9" fmla="*/ 4977005 h 5891405"/>
                  <a:gd name="connsiteX10" fmla="*/ 1762212 w 5389186"/>
                  <a:gd name="connsiteY10" fmla="*/ 5039972 h 5891405"/>
                  <a:gd name="connsiteX11" fmla="*/ 1953598 w 5389186"/>
                  <a:gd name="connsiteY11" fmla="*/ 5891405 h 5891405"/>
                  <a:gd name="connsiteX12" fmla="*/ 4792491 w 5389186"/>
                  <a:gd name="connsiteY12" fmla="*/ 5859508 h 5891405"/>
                  <a:gd name="connsiteX13" fmla="*/ 4898817 w 5389186"/>
                  <a:gd name="connsiteY13" fmla="*/ 3520345 h 5891405"/>
                  <a:gd name="connsiteX14" fmla="*/ 3038119 w 5389186"/>
                  <a:gd name="connsiteY14" fmla="*/ 968 h 5891405"/>
                  <a:gd name="connsiteX0" fmla="*/ 3037057 w 5388124"/>
                  <a:gd name="connsiteY0" fmla="*/ 968 h 5891405"/>
                  <a:gd name="connsiteX1" fmla="*/ 783113 w 5388124"/>
                  <a:gd name="connsiteY1" fmla="*/ 1181117 h 5891405"/>
                  <a:gd name="connsiteX2" fmla="*/ 528987 w 5388124"/>
                  <a:gd name="connsiteY2" fmla="*/ 2303127 h 5891405"/>
                  <a:gd name="connsiteX3" fmla="*/ 6778 w 5388124"/>
                  <a:gd name="connsiteY3" fmla="*/ 3052512 h 5891405"/>
                  <a:gd name="connsiteX4" fmla="*/ 517141 w 5388124"/>
                  <a:gd name="connsiteY4" fmla="*/ 3328959 h 5891405"/>
                  <a:gd name="connsiteX5" fmla="*/ 346053 w 5388124"/>
                  <a:gd name="connsiteY5" fmla="*/ 3735758 h 5891405"/>
                  <a:gd name="connsiteX6" fmla="*/ 537439 w 5388124"/>
                  <a:gd name="connsiteY6" fmla="*/ 3871219 h 5891405"/>
                  <a:gd name="connsiteX7" fmla="*/ 378917 w 5388124"/>
                  <a:gd name="connsiteY7" fmla="*/ 4062605 h 5891405"/>
                  <a:gd name="connsiteX8" fmla="*/ 570303 w 5388124"/>
                  <a:gd name="connsiteY8" fmla="*/ 4317787 h 5891405"/>
                  <a:gd name="connsiteX9" fmla="*/ 506508 w 5388124"/>
                  <a:gd name="connsiteY9" fmla="*/ 4977005 h 5891405"/>
                  <a:gd name="connsiteX10" fmla="*/ 1761150 w 5388124"/>
                  <a:gd name="connsiteY10" fmla="*/ 5039972 h 5891405"/>
                  <a:gd name="connsiteX11" fmla="*/ 1952536 w 5388124"/>
                  <a:gd name="connsiteY11" fmla="*/ 5891405 h 5891405"/>
                  <a:gd name="connsiteX12" fmla="*/ 4791429 w 5388124"/>
                  <a:gd name="connsiteY12" fmla="*/ 5859508 h 5891405"/>
                  <a:gd name="connsiteX13" fmla="*/ 4897755 w 5388124"/>
                  <a:gd name="connsiteY13" fmla="*/ 3520345 h 5891405"/>
                  <a:gd name="connsiteX14" fmla="*/ 3037057 w 5388124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2980702 w 5331769"/>
                  <a:gd name="connsiteY0" fmla="*/ 968 h 5891405"/>
                  <a:gd name="connsiteX1" fmla="*/ 726758 w 5331769"/>
                  <a:gd name="connsiteY1" fmla="*/ 1181117 h 5891405"/>
                  <a:gd name="connsiteX2" fmla="*/ 472632 w 5331769"/>
                  <a:gd name="connsiteY2" fmla="*/ 2303127 h 5891405"/>
                  <a:gd name="connsiteX3" fmla="*/ 5014 w 5331769"/>
                  <a:gd name="connsiteY3" fmla="*/ 3079808 h 5891405"/>
                  <a:gd name="connsiteX4" fmla="*/ 460786 w 5331769"/>
                  <a:gd name="connsiteY4" fmla="*/ 3328959 h 5891405"/>
                  <a:gd name="connsiteX5" fmla="*/ 289698 w 5331769"/>
                  <a:gd name="connsiteY5" fmla="*/ 3735758 h 5891405"/>
                  <a:gd name="connsiteX6" fmla="*/ 481084 w 5331769"/>
                  <a:gd name="connsiteY6" fmla="*/ 3871219 h 5891405"/>
                  <a:gd name="connsiteX7" fmla="*/ 322562 w 5331769"/>
                  <a:gd name="connsiteY7" fmla="*/ 4062605 h 5891405"/>
                  <a:gd name="connsiteX8" fmla="*/ 513948 w 5331769"/>
                  <a:gd name="connsiteY8" fmla="*/ 4317787 h 5891405"/>
                  <a:gd name="connsiteX9" fmla="*/ 450153 w 5331769"/>
                  <a:gd name="connsiteY9" fmla="*/ 4977005 h 5891405"/>
                  <a:gd name="connsiteX10" fmla="*/ 1704795 w 5331769"/>
                  <a:gd name="connsiteY10" fmla="*/ 5039972 h 5891405"/>
                  <a:gd name="connsiteX11" fmla="*/ 1896181 w 5331769"/>
                  <a:gd name="connsiteY11" fmla="*/ 5891405 h 5891405"/>
                  <a:gd name="connsiteX12" fmla="*/ 4735074 w 5331769"/>
                  <a:gd name="connsiteY12" fmla="*/ 5859508 h 5891405"/>
                  <a:gd name="connsiteX13" fmla="*/ 4841400 w 5331769"/>
                  <a:gd name="connsiteY13" fmla="*/ 3520345 h 5891405"/>
                  <a:gd name="connsiteX14" fmla="*/ 2980702 w 5331769"/>
                  <a:gd name="connsiteY14" fmla="*/ 968 h 5891405"/>
                  <a:gd name="connsiteX0" fmla="*/ 2980491 w 5331558"/>
                  <a:gd name="connsiteY0" fmla="*/ 968 h 5891405"/>
                  <a:gd name="connsiteX1" fmla="*/ 726547 w 5331558"/>
                  <a:gd name="connsiteY1" fmla="*/ 1181117 h 5891405"/>
                  <a:gd name="connsiteX2" fmla="*/ 486068 w 5331558"/>
                  <a:gd name="connsiteY2" fmla="*/ 2371366 h 5891405"/>
                  <a:gd name="connsiteX3" fmla="*/ 4803 w 5331558"/>
                  <a:gd name="connsiteY3" fmla="*/ 3079808 h 5891405"/>
                  <a:gd name="connsiteX4" fmla="*/ 460575 w 5331558"/>
                  <a:gd name="connsiteY4" fmla="*/ 3328959 h 5891405"/>
                  <a:gd name="connsiteX5" fmla="*/ 289487 w 5331558"/>
                  <a:gd name="connsiteY5" fmla="*/ 3735758 h 5891405"/>
                  <a:gd name="connsiteX6" fmla="*/ 480873 w 5331558"/>
                  <a:gd name="connsiteY6" fmla="*/ 3871219 h 5891405"/>
                  <a:gd name="connsiteX7" fmla="*/ 322351 w 5331558"/>
                  <a:gd name="connsiteY7" fmla="*/ 4062605 h 5891405"/>
                  <a:gd name="connsiteX8" fmla="*/ 513737 w 5331558"/>
                  <a:gd name="connsiteY8" fmla="*/ 4317787 h 5891405"/>
                  <a:gd name="connsiteX9" fmla="*/ 449942 w 5331558"/>
                  <a:gd name="connsiteY9" fmla="*/ 4977005 h 5891405"/>
                  <a:gd name="connsiteX10" fmla="*/ 1704584 w 5331558"/>
                  <a:gd name="connsiteY10" fmla="*/ 5039972 h 5891405"/>
                  <a:gd name="connsiteX11" fmla="*/ 1895970 w 5331558"/>
                  <a:gd name="connsiteY11" fmla="*/ 5891405 h 5891405"/>
                  <a:gd name="connsiteX12" fmla="*/ 4734863 w 5331558"/>
                  <a:gd name="connsiteY12" fmla="*/ 5859508 h 5891405"/>
                  <a:gd name="connsiteX13" fmla="*/ 4841189 w 5331558"/>
                  <a:gd name="connsiteY13" fmla="*/ 3520345 h 5891405"/>
                  <a:gd name="connsiteX14" fmla="*/ 2980491 w 5331558"/>
                  <a:gd name="connsiteY14" fmla="*/ 968 h 5891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331558" h="5891405">
                    <a:moveTo>
                      <a:pt x="2980491" y="968"/>
                    </a:moveTo>
                    <a:cubicBezTo>
                      <a:pt x="1784302" y="-22254"/>
                      <a:pt x="1040642" y="372305"/>
                      <a:pt x="726547" y="1181117"/>
                    </a:cubicBezTo>
                    <a:cubicBezTo>
                      <a:pt x="528785" y="1834793"/>
                      <a:pt x="744238" y="2066938"/>
                      <a:pt x="486068" y="2371366"/>
                    </a:cubicBezTo>
                    <a:cubicBezTo>
                      <a:pt x="239818" y="2677225"/>
                      <a:pt x="-40213" y="2911644"/>
                      <a:pt x="4803" y="3079808"/>
                    </a:cubicBezTo>
                    <a:cubicBezTo>
                      <a:pt x="109541" y="3181162"/>
                      <a:pt x="260766" y="3266498"/>
                      <a:pt x="460575" y="3328959"/>
                    </a:cubicBezTo>
                    <a:cubicBezTo>
                      <a:pt x="403546" y="3464559"/>
                      <a:pt x="198074" y="3641722"/>
                      <a:pt x="289487" y="3735758"/>
                    </a:cubicBezTo>
                    <a:lnTo>
                      <a:pt x="480873" y="3871219"/>
                    </a:lnTo>
                    <a:cubicBezTo>
                      <a:pt x="428032" y="3935014"/>
                      <a:pt x="303940" y="3939433"/>
                      <a:pt x="322351" y="4062605"/>
                    </a:cubicBezTo>
                    <a:cubicBezTo>
                      <a:pt x="362395" y="4195168"/>
                      <a:pt x="550882" y="4226788"/>
                      <a:pt x="513737" y="4317787"/>
                    </a:cubicBezTo>
                    <a:cubicBezTo>
                      <a:pt x="397470" y="4561276"/>
                      <a:pt x="358392" y="4876020"/>
                      <a:pt x="449942" y="4977005"/>
                    </a:cubicBezTo>
                    <a:cubicBezTo>
                      <a:pt x="636587" y="5158310"/>
                      <a:pt x="1197305" y="5208988"/>
                      <a:pt x="1704584" y="5039972"/>
                    </a:cubicBezTo>
                    <a:lnTo>
                      <a:pt x="1895970" y="5891405"/>
                    </a:lnTo>
                    <a:lnTo>
                      <a:pt x="4734863" y="5859508"/>
                    </a:lnTo>
                    <a:cubicBezTo>
                      <a:pt x="4366268" y="4516262"/>
                      <a:pt x="4422975" y="3927926"/>
                      <a:pt x="4841189" y="3520345"/>
                    </a:cubicBezTo>
                    <a:cubicBezTo>
                      <a:pt x="6117095" y="1964448"/>
                      <a:pt x="4692333" y="36409"/>
                      <a:pt x="2980491" y="96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/>
              </a:p>
            </p:txBody>
          </p:sp>
          <p:sp>
            <p:nvSpPr>
              <p:cNvPr id="74" name="Oval 37">
                <a:extLst>
                  <a:ext uri="{FF2B5EF4-FFF2-40B4-BE49-F238E27FC236}">
                    <a16:creationId xmlns:a16="http://schemas.microsoft.com/office/drawing/2014/main" id="{0711327E-9191-4394-B64D-73AD56C41377}"/>
                  </a:ext>
                </a:extLst>
              </p:cNvPr>
              <p:cNvSpPr/>
              <p:nvPr/>
            </p:nvSpPr>
            <p:spPr>
              <a:xfrm rot="18100542">
                <a:off x="5907878" y="-58593"/>
                <a:ext cx="1436045" cy="2141152"/>
              </a:xfrm>
              <a:custGeom>
                <a:avLst/>
                <a:gdLst/>
                <a:ahLst/>
                <a:cxnLst/>
                <a:rect l="l" t="t" r="r" b="b"/>
                <a:pathLst>
                  <a:path w="1170491" h="1745209">
                    <a:moveTo>
                      <a:pt x="429221" y="671495"/>
                    </a:moveTo>
                    <a:cubicBezTo>
                      <a:pt x="415869" y="670322"/>
                      <a:pt x="402356" y="670624"/>
                      <a:pt x="388917" y="672439"/>
                    </a:cubicBezTo>
                    <a:cubicBezTo>
                      <a:pt x="370997" y="674859"/>
                      <a:pt x="353207" y="679968"/>
                      <a:pt x="336101" y="687858"/>
                    </a:cubicBezTo>
                    <a:lnTo>
                      <a:pt x="344770" y="708640"/>
                    </a:lnTo>
                    <a:cubicBezTo>
                      <a:pt x="405276" y="680369"/>
                      <a:pt x="475531" y="691805"/>
                      <a:pt x="523918" y="737799"/>
                    </a:cubicBezTo>
                    <a:cubicBezTo>
                      <a:pt x="569388" y="781022"/>
                      <a:pt x="587723" y="847396"/>
                      <a:pt x="571504" y="910067"/>
                    </a:cubicBezTo>
                    <a:lnTo>
                      <a:pt x="593243" y="915886"/>
                    </a:lnTo>
                    <a:cubicBezTo>
                      <a:pt x="611678" y="844923"/>
                      <a:pt x="590662" y="769719"/>
                      <a:pt x="538740" y="720849"/>
                    </a:cubicBezTo>
                    <a:cubicBezTo>
                      <a:pt x="507886" y="691808"/>
                      <a:pt x="469277" y="675014"/>
                      <a:pt x="429221" y="671495"/>
                    </a:cubicBezTo>
                    <a:close/>
                    <a:moveTo>
                      <a:pt x="588421" y="580980"/>
                    </a:moveTo>
                    <a:cubicBezTo>
                      <a:pt x="534186" y="581239"/>
                      <a:pt x="482134" y="605639"/>
                      <a:pt x="446738" y="649695"/>
                    </a:cubicBezTo>
                    <a:lnTo>
                      <a:pt x="463760" y="664437"/>
                    </a:lnTo>
                    <a:cubicBezTo>
                      <a:pt x="505329" y="612166"/>
                      <a:pt x="573320" y="591099"/>
                      <a:pt x="637132" y="610714"/>
                    </a:cubicBezTo>
                    <a:cubicBezTo>
                      <a:pt x="697098" y="629147"/>
                      <a:pt x="743088" y="680397"/>
                      <a:pt x="756495" y="743730"/>
                    </a:cubicBezTo>
                    <a:lnTo>
                      <a:pt x="778549" y="739251"/>
                    </a:lnTo>
                    <a:cubicBezTo>
                      <a:pt x="763432" y="667508"/>
                      <a:pt x="711108" y="609548"/>
                      <a:pt x="642848" y="588934"/>
                    </a:cubicBezTo>
                    <a:cubicBezTo>
                      <a:pt x="624821" y="583490"/>
                      <a:pt x="606500" y="580894"/>
                      <a:pt x="588421" y="580980"/>
                    </a:cubicBezTo>
                    <a:close/>
                    <a:moveTo>
                      <a:pt x="533817" y="0"/>
                    </a:moveTo>
                    <a:cubicBezTo>
                      <a:pt x="617807" y="1"/>
                      <a:pt x="687626" y="60667"/>
                      <a:pt x="697680" y="141081"/>
                    </a:cubicBezTo>
                    <a:cubicBezTo>
                      <a:pt x="603869" y="182843"/>
                      <a:pt x="547102" y="268997"/>
                      <a:pt x="562024" y="352718"/>
                    </a:cubicBezTo>
                    <a:lnTo>
                      <a:pt x="584367" y="347971"/>
                    </a:lnTo>
                    <a:cubicBezTo>
                      <a:pt x="570422" y="267354"/>
                      <a:pt x="633895" y="183716"/>
                      <a:pt x="732836" y="150639"/>
                    </a:cubicBezTo>
                    <a:cubicBezTo>
                      <a:pt x="738208" y="147500"/>
                      <a:pt x="743991" y="147205"/>
                      <a:pt x="749842" y="147205"/>
                    </a:cubicBezTo>
                    <a:cubicBezTo>
                      <a:pt x="844103" y="147205"/>
                      <a:pt x="920515" y="223618"/>
                      <a:pt x="920515" y="317877"/>
                    </a:cubicBezTo>
                    <a:lnTo>
                      <a:pt x="910716" y="366417"/>
                    </a:lnTo>
                    <a:lnTo>
                      <a:pt x="920515" y="366418"/>
                    </a:lnTo>
                    <a:lnTo>
                      <a:pt x="920515" y="371433"/>
                    </a:lnTo>
                    <a:cubicBezTo>
                      <a:pt x="997755" y="379016"/>
                      <a:pt x="1056877" y="445155"/>
                      <a:pt x="1056877" y="525101"/>
                    </a:cubicBezTo>
                    <a:lnTo>
                      <a:pt x="1047351" y="572282"/>
                    </a:lnTo>
                    <a:cubicBezTo>
                      <a:pt x="1119671" y="602218"/>
                      <a:pt x="1170491" y="673500"/>
                      <a:pt x="1170491" y="756650"/>
                    </a:cubicBezTo>
                    <a:cubicBezTo>
                      <a:pt x="1170490" y="802863"/>
                      <a:pt x="1154794" y="845409"/>
                      <a:pt x="1127569" y="878235"/>
                    </a:cubicBezTo>
                    <a:cubicBezTo>
                      <a:pt x="1080615" y="934488"/>
                      <a:pt x="1014142" y="959925"/>
                      <a:pt x="954678" y="939840"/>
                    </a:cubicBezTo>
                    <a:lnTo>
                      <a:pt x="947373" y="961469"/>
                    </a:lnTo>
                    <a:cubicBezTo>
                      <a:pt x="1000817" y="979520"/>
                      <a:pt x="1058949" y="966083"/>
                      <a:pt x="1106746" y="928282"/>
                    </a:cubicBezTo>
                    <a:cubicBezTo>
                      <a:pt x="1128548" y="955588"/>
                      <a:pt x="1138907" y="990708"/>
                      <a:pt x="1138907" y="1028247"/>
                    </a:cubicBezTo>
                    <a:cubicBezTo>
                      <a:pt x="1138907" y="1124134"/>
                      <a:pt x="1071328" y="1204237"/>
                      <a:pt x="981133" y="1223220"/>
                    </a:cubicBezTo>
                    <a:cubicBezTo>
                      <a:pt x="889088" y="1236998"/>
                      <a:pt x="805358" y="1200898"/>
                      <a:pt x="777272" y="1134408"/>
                    </a:cubicBezTo>
                    <a:cubicBezTo>
                      <a:pt x="791057" y="1124903"/>
                      <a:pt x="802061" y="1111678"/>
                      <a:pt x="810210" y="1096167"/>
                    </a:cubicBezTo>
                    <a:cubicBezTo>
                      <a:pt x="831546" y="1055553"/>
                      <a:pt x="830022" y="1005443"/>
                      <a:pt x="806195" y="964175"/>
                    </a:cubicBezTo>
                    <a:lnTo>
                      <a:pt x="787267" y="975103"/>
                    </a:lnTo>
                    <a:cubicBezTo>
                      <a:pt x="807161" y="1009560"/>
                      <a:pt x="808703" y="1051275"/>
                      <a:pt x="791333" y="1085110"/>
                    </a:cubicBezTo>
                    <a:cubicBezTo>
                      <a:pt x="784855" y="1097727"/>
                      <a:pt x="776117" y="1108536"/>
                      <a:pt x="763385" y="1114320"/>
                    </a:cubicBezTo>
                    <a:lnTo>
                      <a:pt x="744063" y="1119497"/>
                    </a:lnTo>
                    <a:lnTo>
                      <a:pt x="747716" y="1128718"/>
                    </a:lnTo>
                    <a:cubicBezTo>
                      <a:pt x="731558" y="1137628"/>
                      <a:pt x="712804" y="1141697"/>
                      <a:pt x="693327" y="1140344"/>
                    </a:cubicBezTo>
                    <a:cubicBezTo>
                      <a:pt x="655409" y="1137711"/>
                      <a:pt x="620494" y="1114908"/>
                      <a:pt x="601213" y="1080185"/>
                    </a:cubicBezTo>
                    <a:lnTo>
                      <a:pt x="582082" y="1090754"/>
                    </a:lnTo>
                    <a:cubicBezTo>
                      <a:pt x="605167" y="1132362"/>
                      <a:pt x="647281" y="1159482"/>
                      <a:pt x="693051" y="1162221"/>
                    </a:cubicBezTo>
                    <a:cubicBezTo>
                      <a:pt x="715413" y="1163558"/>
                      <a:pt x="736989" y="1158982"/>
                      <a:pt x="755684" y="1148835"/>
                    </a:cubicBezTo>
                    <a:cubicBezTo>
                      <a:pt x="792539" y="1222022"/>
                      <a:pt x="887119" y="1262260"/>
                      <a:pt x="989751" y="1247587"/>
                    </a:cubicBezTo>
                    <a:cubicBezTo>
                      <a:pt x="1000157" y="1267987"/>
                      <a:pt x="1004489" y="1291252"/>
                      <a:pt x="1004488" y="1315531"/>
                    </a:cubicBezTo>
                    <a:cubicBezTo>
                      <a:pt x="1004488" y="1381750"/>
                      <a:pt x="972258" y="1440443"/>
                      <a:pt x="920375" y="1473506"/>
                    </a:cubicBezTo>
                    <a:lnTo>
                      <a:pt x="913116" y="1474079"/>
                    </a:lnTo>
                    <a:cubicBezTo>
                      <a:pt x="850536" y="1469665"/>
                      <a:pt x="794159" y="1430126"/>
                      <a:pt x="766796" y="1371458"/>
                    </a:cubicBezTo>
                    <a:lnTo>
                      <a:pt x="746323" y="1380801"/>
                    </a:lnTo>
                    <a:cubicBezTo>
                      <a:pt x="776874" y="1446464"/>
                      <a:pt x="839753" y="1490827"/>
                      <a:pt x="909888" y="1496052"/>
                    </a:cubicBezTo>
                    <a:cubicBezTo>
                      <a:pt x="891948" y="1561049"/>
                      <a:pt x="840393" y="1611456"/>
                      <a:pt x="774838" y="1628054"/>
                    </a:cubicBezTo>
                    <a:cubicBezTo>
                      <a:pt x="686646" y="1642970"/>
                      <a:pt x="605133" y="1612285"/>
                      <a:pt x="571751" y="1552195"/>
                    </a:cubicBezTo>
                    <a:lnTo>
                      <a:pt x="550649" y="1566422"/>
                    </a:lnTo>
                    <a:cubicBezTo>
                      <a:pt x="577499" y="1609979"/>
                      <a:pt x="626419" y="1639383"/>
                      <a:pt x="685031" y="1648114"/>
                    </a:cubicBezTo>
                    <a:cubicBezTo>
                      <a:pt x="659684" y="1706013"/>
                      <a:pt x="601329" y="1745210"/>
                      <a:pt x="533818" y="1745209"/>
                    </a:cubicBezTo>
                    <a:cubicBezTo>
                      <a:pt x="455549" y="1745210"/>
                      <a:pt x="416747" y="1692524"/>
                      <a:pt x="372301" y="1619888"/>
                    </a:cubicBezTo>
                    <a:lnTo>
                      <a:pt x="366380" y="1592106"/>
                    </a:lnTo>
                    <a:cubicBezTo>
                      <a:pt x="305091" y="1567105"/>
                      <a:pt x="259811" y="1511085"/>
                      <a:pt x="250590" y="1443452"/>
                    </a:cubicBezTo>
                    <a:cubicBezTo>
                      <a:pt x="203712" y="1453117"/>
                      <a:pt x="158965" y="1444975"/>
                      <a:pt x="117260" y="1407178"/>
                    </a:cubicBezTo>
                    <a:cubicBezTo>
                      <a:pt x="55030" y="1350772"/>
                      <a:pt x="44039" y="1258933"/>
                      <a:pt x="90593" y="1192598"/>
                    </a:cubicBezTo>
                    <a:cubicBezTo>
                      <a:pt x="186799" y="1224213"/>
                      <a:pt x="285304" y="1199642"/>
                      <a:pt x="330760" y="1129474"/>
                    </a:cubicBezTo>
                    <a:lnTo>
                      <a:pt x="344999" y="1132822"/>
                    </a:lnTo>
                    <a:cubicBezTo>
                      <a:pt x="420009" y="1139731"/>
                      <a:pt x="490500" y="1101048"/>
                      <a:pt x="524987" y="1034051"/>
                    </a:cubicBezTo>
                    <a:lnTo>
                      <a:pt x="505360" y="1023014"/>
                    </a:lnTo>
                    <a:cubicBezTo>
                      <a:pt x="475089" y="1082544"/>
                      <a:pt x="412689" y="1116790"/>
                      <a:pt x="346243" y="1110339"/>
                    </a:cubicBezTo>
                    <a:cubicBezTo>
                      <a:pt x="283801" y="1104277"/>
                      <a:pt x="228486" y="1063265"/>
                      <a:pt x="202679" y="1003895"/>
                    </a:cubicBezTo>
                    <a:lnTo>
                      <a:pt x="181967" y="1012696"/>
                    </a:lnTo>
                    <a:cubicBezTo>
                      <a:pt x="205492" y="1066954"/>
                      <a:pt x="250941" y="1107583"/>
                      <a:pt x="305288" y="1123484"/>
                    </a:cubicBezTo>
                    <a:cubicBezTo>
                      <a:pt x="260051" y="1186174"/>
                      <a:pt x="162021" y="1201884"/>
                      <a:pt x="70961" y="1161909"/>
                    </a:cubicBezTo>
                    <a:cubicBezTo>
                      <a:pt x="64874" y="1160625"/>
                      <a:pt x="60391" y="1156961"/>
                      <a:pt x="56055" y="1153032"/>
                    </a:cubicBezTo>
                    <a:cubicBezTo>
                      <a:pt x="-13786" y="1089729"/>
                      <a:pt x="-19088" y="981796"/>
                      <a:pt x="44214" y="911953"/>
                    </a:cubicBezTo>
                    <a:lnTo>
                      <a:pt x="84073" y="882569"/>
                    </a:lnTo>
                    <a:lnTo>
                      <a:pt x="76811" y="875989"/>
                    </a:lnTo>
                    <a:lnTo>
                      <a:pt x="80179" y="872273"/>
                    </a:lnTo>
                    <a:cubicBezTo>
                      <a:pt x="28040" y="814783"/>
                      <a:pt x="28651" y="726072"/>
                      <a:pt x="82340" y="666836"/>
                    </a:cubicBezTo>
                    <a:lnTo>
                      <a:pt x="121082" y="638275"/>
                    </a:lnTo>
                    <a:cubicBezTo>
                      <a:pt x="89526" y="571593"/>
                      <a:pt x="96788" y="490523"/>
                      <a:pt x="145805" y="430894"/>
                    </a:cubicBezTo>
                    <a:cubicBezTo>
                      <a:pt x="198586" y="400645"/>
                      <a:pt x="259015" y="385179"/>
                      <a:pt x="321878" y="383347"/>
                    </a:cubicBezTo>
                    <a:lnTo>
                      <a:pt x="321111" y="357014"/>
                    </a:lnTo>
                    <a:cubicBezTo>
                      <a:pt x="257723" y="358862"/>
                      <a:pt x="196668" y="373772"/>
                      <a:pt x="141180" y="399723"/>
                    </a:cubicBezTo>
                    <a:cubicBezTo>
                      <a:pt x="117813" y="370058"/>
                      <a:pt x="106816" y="332072"/>
                      <a:pt x="106816" y="291518"/>
                    </a:cubicBezTo>
                    <a:cubicBezTo>
                      <a:pt x="106816" y="170286"/>
                      <a:pt x="205094" y="72008"/>
                      <a:pt x="326327" y="72008"/>
                    </a:cubicBezTo>
                    <a:cubicBezTo>
                      <a:pt x="350305" y="72008"/>
                      <a:pt x="373385" y="75853"/>
                      <a:pt x="394659" y="83948"/>
                    </a:cubicBezTo>
                    <a:cubicBezTo>
                      <a:pt x="425371" y="33609"/>
                      <a:pt x="467237" y="0"/>
                      <a:pt x="53381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/>
              </a:p>
            </p:txBody>
          </p:sp>
        </p:grpSp>
        <p:sp>
          <p:nvSpPr>
            <p:cNvPr id="75" name="Rectangle 19">
              <a:extLst>
                <a:ext uri="{FF2B5EF4-FFF2-40B4-BE49-F238E27FC236}">
                  <a16:creationId xmlns:a16="http://schemas.microsoft.com/office/drawing/2014/main" id="{8025BC4E-7A4E-42D9-9569-8844F8906CE5}"/>
                </a:ext>
              </a:extLst>
            </p:cNvPr>
            <p:cNvSpPr/>
            <p:nvPr/>
          </p:nvSpPr>
          <p:spPr>
            <a:xfrm>
              <a:off x="4212742" y="1691988"/>
              <a:ext cx="529020" cy="581503"/>
            </a:xfrm>
            <a:custGeom>
              <a:avLst/>
              <a:gdLst/>
              <a:ahLst/>
              <a:cxnLst/>
              <a:rect l="l" t="t" r="r" b="b"/>
              <a:pathLst>
                <a:path w="2926108" h="3216409">
                  <a:moveTo>
                    <a:pt x="1150286" y="2039882"/>
                  </a:moveTo>
                  <a:cubicBezTo>
                    <a:pt x="1216487" y="2110220"/>
                    <a:pt x="1249586" y="2238485"/>
                    <a:pt x="1348889" y="2250897"/>
                  </a:cubicBezTo>
                  <a:cubicBezTo>
                    <a:pt x="1452327" y="2213659"/>
                    <a:pt x="1530941" y="2147458"/>
                    <a:pt x="1597142" y="2052295"/>
                  </a:cubicBezTo>
                  <a:cubicBezTo>
                    <a:pt x="1634380" y="2030228"/>
                    <a:pt x="1712994" y="2049536"/>
                    <a:pt x="1721269" y="2072982"/>
                  </a:cubicBezTo>
                  <a:cubicBezTo>
                    <a:pt x="1533700" y="2362611"/>
                    <a:pt x="1615072" y="2763954"/>
                    <a:pt x="1568179" y="2830155"/>
                  </a:cubicBezTo>
                  <a:cubicBezTo>
                    <a:pt x="1391644" y="2965315"/>
                    <a:pt x="1231658" y="2893598"/>
                    <a:pt x="1063398" y="2925319"/>
                  </a:cubicBezTo>
                  <a:cubicBezTo>
                    <a:pt x="925479" y="2954282"/>
                    <a:pt x="820660" y="3107371"/>
                    <a:pt x="686879" y="3148747"/>
                  </a:cubicBezTo>
                  <a:cubicBezTo>
                    <a:pt x="536548" y="3184606"/>
                    <a:pt x="373804" y="3224602"/>
                    <a:pt x="215198" y="3214948"/>
                  </a:cubicBezTo>
                  <a:cubicBezTo>
                    <a:pt x="93829" y="3209431"/>
                    <a:pt x="71763" y="3046687"/>
                    <a:pt x="136584" y="2925318"/>
                  </a:cubicBezTo>
                  <a:cubicBezTo>
                    <a:pt x="168305" y="2828775"/>
                    <a:pt x="121415" y="2802571"/>
                    <a:pt x="107623" y="2710165"/>
                  </a:cubicBezTo>
                  <a:cubicBezTo>
                    <a:pt x="111150" y="2693172"/>
                    <a:pt x="127647" y="2691385"/>
                    <a:pt x="158288" y="2695563"/>
                  </a:cubicBezTo>
                  <a:lnTo>
                    <a:pt x="158288" y="2626239"/>
                  </a:lnTo>
                  <a:lnTo>
                    <a:pt x="266288" y="2626239"/>
                  </a:lnTo>
                  <a:lnTo>
                    <a:pt x="266288" y="2708276"/>
                  </a:lnTo>
                  <a:lnTo>
                    <a:pt x="307224" y="2711894"/>
                  </a:lnTo>
                  <a:lnTo>
                    <a:pt x="307224" y="2626239"/>
                  </a:lnTo>
                  <a:lnTo>
                    <a:pt x="415224" y="2626239"/>
                  </a:lnTo>
                  <a:lnTo>
                    <a:pt x="415224" y="2711420"/>
                  </a:lnTo>
                  <a:cubicBezTo>
                    <a:pt x="428487" y="2711947"/>
                    <a:pt x="442136" y="2710942"/>
                    <a:pt x="456160" y="2708700"/>
                  </a:cubicBezTo>
                  <a:lnTo>
                    <a:pt x="456160" y="2617963"/>
                  </a:lnTo>
                  <a:lnTo>
                    <a:pt x="564160" y="2617963"/>
                  </a:lnTo>
                  <a:lnTo>
                    <a:pt x="564160" y="2692500"/>
                  </a:lnTo>
                  <a:cubicBezTo>
                    <a:pt x="577696" y="2691220"/>
                    <a:pt x="591289" y="2688332"/>
                    <a:pt x="605096" y="2684680"/>
                  </a:cubicBezTo>
                  <a:lnTo>
                    <a:pt x="605096" y="2601411"/>
                  </a:lnTo>
                  <a:lnTo>
                    <a:pt x="713096" y="2601411"/>
                  </a:lnTo>
                  <a:lnTo>
                    <a:pt x="713096" y="2654658"/>
                  </a:lnTo>
                  <a:lnTo>
                    <a:pt x="754032" y="2641463"/>
                  </a:lnTo>
                  <a:lnTo>
                    <a:pt x="754032" y="2580721"/>
                  </a:lnTo>
                  <a:lnTo>
                    <a:pt x="862032" y="2580721"/>
                  </a:lnTo>
                  <a:lnTo>
                    <a:pt x="862032" y="2599792"/>
                  </a:lnTo>
                  <a:cubicBezTo>
                    <a:pt x="897454" y="2584791"/>
                    <a:pt x="934214" y="2567836"/>
                    <a:pt x="972371" y="2548802"/>
                  </a:cubicBezTo>
                  <a:cubicBezTo>
                    <a:pt x="1030297" y="2506047"/>
                    <a:pt x="939271" y="2219176"/>
                    <a:pt x="947546" y="2122633"/>
                  </a:cubicBezTo>
                  <a:cubicBezTo>
                    <a:pt x="957201" y="2082636"/>
                    <a:pt x="1082706" y="2067466"/>
                    <a:pt x="1150286" y="2039882"/>
                  </a:cubicBezTo>
                  <a:close/>
                  <a:moveTo>
                    <a:pt x="394278" y="1320337"/>
                  </a:moveTo>
                  <a:cubicBezTo>
                    <a:pt x="356565" y="1315036"/>
                    <a:pt x="316914" y="1320983"/>
                    <a:pt x="277262" y="1344774"/>
                  </a:cubicBezTo>
                  <a:cubicBezTo>
                    <a:pt x="169686" y="1368221"/>
                    <a:pt x="281399" y="1532343"/>
                    <a:pt x="314500" y="1626128"/>
                  </a:cubicBezTo>
                  <a:cubicBezTo>
                    <a:pt x="335188" y="1715776"/>
                    <a:pt x="306225" y="1838523"/>
                    <a:pt x="376563" y="1820593"/>
                  </a:cubicBezTo>
                  <a:cubicBezTo>
                    <a:pt x="535169" y="1786113"/>
                    <a:pt x="681363" y="1673020"/>
                    <a:pt x="628954" y="1493726"/>
                  </a:cubicBezTo>
                  <a:cubicBezTo>
                    <a:pt x="603094" y="1453384"/>
                    <a:pt x="507414" y="1336241"/>
                    <a:pt x="394278" y="1320337"/>
                  </a:cubicBezTo>
                  <a:close/>
                  <a:moveTo>
                    <a:pt x="1526804" y="66"/>
                  </a:moveTo>
                  <a:cubicBezTo>
                    <a:pt x="2066065" y="2824"/>
                    <a:pt x="2621877" y="129710"/>
                    <a:pt x="2896335" y="1038593"/>
                  </a:cubicBezTo>
                  <a:cubicBezTo>
                    <a:pt x="3057700" y="1564063"/>
                    <a:pt x="2532230" y="2366749"/>
                    <a:pt x="2064686" y="2292273"/>
                  </a:cubicBezTo>
                  <a:cubicBezTo>
                    <a:pt x="1885392" y="2267447"/>
                    <a:pt x="1950214" y="2015056"/>
                    <a:pt x="1555767" y="1940580"/>
                  </a:cubicBezTo>
                  <a:cubicBezTo>
                    <a:pt x="1179249" y="1868862"/>
                    <a:pt x="732393" y="2186075"/>
                    <a:pt x="554478" y="2159871"/>
                  </a:cubicBezTo>
                  <a:cubicBezTo>
                    <a:pt x="466211" y="2141942"/>
                    <a:pt x="394493" y="1904722"/>
                    <a:pt x="364151" y="1932305"/>
                  </a:cubicBezTo>
                  <a:cubicBezTo>
                    <a:pt x="322774" y="1970922"/>
                    <a:pt x="405526" y="2146079"/>
                    <a:pt x="467589" y="2205384"/>
                  </a:cubicBezTo>
                  <a:cubicBezTo>
                    <a:pt x="525515" y="2241243"/>
                    <a:pt x="732393" y="2202626"/>
                    <a:pt x="873070" y="2139183"/>
                  </a:cubicBezTo>
                  <a:cubicBezTo>
                    <a:pt x="913066" y="2128149"/>
                    <a:pt x="870312" y="2253655"/>
                    <a:pt x="877208" y="2333648"/>
                  </a:cubicBezTo>
                  <a:lnTo>
                    <a:pt x="862033" y="2337135"/>
                  </a:lnTo>
                  <a:lnTo>
                    <a:pt x="862033" y="2415799"/>
                  </a:lnTo>
                  <a:lnTo>
                    <a:pt x="754033" y="2415799"/>
                  </a:lnTo>
                  <a:lnTo>
                    <a:pt x="754033" y="2360695"/>
                  </a:lnTo>
                  <a:lnTo>
                    <a:pt x="713097" y="2366601"/>
                  </a:lnTo>
                  <a:lnTo>
                    <a:pt x="713097" y="2428213"/>
                  </a:lnTo>
                  <a:lnTo>
                    <a:pt x="605097" y="2428213"/>
                  </a:lnTo>
                  <a:lnTo>
                    <a:pt x="605097" y="2379641"/>
                  </a:lnTo>
                  <a:lnTo>
                    <a:pt x="564161" y="2382960"/>
                  </a:lnTo>
                  <a:lnTo>
                    <a:pt x="564161" y="2436489"/>
                  </a:lnTo>
                  <a:lnTo>
                    <a:pt x="456161" y="2436489"/>
                  </a:lnTo>
                  <a:lnTo>
                    <a:pt x="456161" y="2388351"/>
                  </a:lnTo>
                  <a:lnTo>
                    <a:pt x="415225" y="2389346"/>
                  </a:lnTo>
                  <a:lnTo>
                    <a:pt x="415225" y="2436489"/>
                  </a:lnTo>
                  <a:lnTo>
                    <a:pt x="307225" y="2436489"/>
                  </a:lnTo>
                  <a:lnTo>
                    <a:pt x="307225" y="2386989"/>
                  </a:lnTo>
                  <a:cubicBezTo>
                    <a:pt x="293173" y="2387203"/>
                    <a:pt x="279516" y="2386340"/>
                    <a:pt x="266289" y="2385150"/>
                  </a:cubicBezTo>
                  <a:lnTo>
                    <a:pt x="266289" y="2428213"/>
                  </a:lnTo>
                  <a:lnTo>
                    <a:pt x="158289" y="2428213"/>
                  </a:lnTo>
                  <a:lnTo>
                    <a:pt x="158289" y="2370613"/>
                  </a:lnTo>
                  <a:cubicBezTo>
                    <a:pt x="107017" y="2360332"/>
                    <a:pt x="72014" y="2345184"/>
                    <a:pt x="62108" y="2325373"/>
                  </a:cubicBezTo>
                  <a:cubicBezTo>
                    <a:pt x="37284" y="2261930"/>
                    <a:pt x="103484" y="2223314"/>
                    <a:pt x="124172" y="2172284"/>
                  </a:cubicBezTo>
                  <a:cubicBezTo>
                    <a:pt x="111759" y="2144700"/>
                    <a:pt x="74522" y="2141942"/>
                    <a:pt x="86934" y="2089533"/>
                  </a:cubicBezTo>
                  <a:cubicBezTo>
                    <a:pt x="96588" y="2053674"/>
                    <a:pt x="242782" y="2030228"/>
                    <a:pt x="264849" y="1994369"/>
                  </a:cubicBezTo>
                  <a:cubicBezTo>
                    <a:pt x="273125" y="1919892"/>
                    <a:pt x="-4093" y="1721291"/>
                    <a:pt x="45" y="1671639"/>
                  </a:cubicBezTo>
                  <a:cubicBezTo>
                    <a:pt x="12458" y="1619230"/>
                    <a:pt x="124172" y="1558546"/>
                    <a:pt x="190373" y="1477174"/>
                  </a:cubicBezTo>
                  <a:cubicBezTo>
                    <a:pt x="222094" y="1438557"/>
                    <a:pt x="80038" y="1267538"/>
                    <a:pt x="91072" y="1224783"/>
                  </a:cubicBezTo>
                  <a:cubicBezTo>
                    <a:pt x="111760" y="1092381"/>
                    <a:pt x="240023" y="943429"/>
                    <a:pt x="264849" y="703451"/>
                  </a:cubicBezTo>
                  <a:cubicBezTo>
                    <a:pt x="342084" y="332450"/>
                    <a:pt x="961338" y="-5451"/>
                    <a:pt x="1526804" y="6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78" name="Oval 47">
              <a:extLst>
                <a:ext uri="{FF2B5EF4-FFF2-40B4-BE49-F238E27FC236}">
                  <a16:creationId xmlns:a16="http://schemas.microsoft.com/office/drawing/2014/main" id="{2A7B72D2-455E-4647-BA7D-2D9A0D0187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81710" y="1671144"/>
              <a:ext cx="623192" cy="62319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303187" y="480874"/>
                  </a:moveTo>
                  <a:lnTo>
                    <a:pt x="1303187" y="1303187"/>
                  </a:lnTo>
                  <a:lnTo>
                    <a:pt x="480874" y="1303187"/>
                  </a:lnTo>
                  <a:lnTo>
                    <a:pt x="480874" y="1936813"/>
                  </a:lnTo>
                  <a:lnTo>
                    <a:pt x="1303187" y="1936813"/>
                  </a:lnTo>
                  <a:lnTo>
                    <a:pt x="1303187" y="2759126"/>
                  </a:lnTo>
                  <a:lnTo>
                    <a:pt x="1936813" y="2759126"/>
                  </a:lnTo>
                  <a:lnTo>
                    <a:pt x="1936813" y="1936813"/>
                  </a:lnTo>
                  <a:lnTo>
                    <a:pt x="2759126" y="1936813"/>
                  </a:lnTo>
                  <a:lnTo>
                    <a:pt x="2759126" y="1303187"/>
                  </a:lnTo>
                  <a:lnTo>
                    <a:pt x="1936813" y="1303187"/>
                  </a:lnTo>
                  <a:lnTo>
                    <a:pt x="1936813" y="480874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97" name="Rounded Rectangle 2">
              <a:extLst>
                <a:ext uri="{FF2B5EF4-FFF2-40B4-BE49-F238E27FC236}">
                  <a16:creationId xmlns:a16="http://schemas.microsoft.com/office/drawing/2014/main" id="{2CB3F902-7F51-468E-928D-DF8ED92CA432}"/>
                </a:ext>
              </a:extLst>
            </p:cNvPr>
            <p:cNvSpPr/>
            <p:nvPr/>
          </p:nvSpPr>
          <p:spPr>
            <a:xfrm>
              <a:off x="5168121" y="5441795"/>
              <a:ext cx="610786" cy="610786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98" name="Rounded Rectangle 8">
              <a:extLst>
                <a:ext uri="{FF2B5EF4-FFF2-40B4-BE49-F238E27FC236}">
                  <a16:creationId xmlns:a16="http://schemas.microsoft.com/office/drawing/2014/main" id="{CF999092-51D0-4040-A441-EE93FB3BE0AB}"/>
                </a:ext>
              </a:extLst>
            </p:cNvPr>
            <p:cNvSpPr/>
            <p:nvPr/>
          </p:nvSpPr>
          <p:spPr>
            <a:xfrm>
              <a:off x="4171826" y="5441795"/>
              <a:ext cx="610854" cy="610786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99" name="Rounded Rectangle 2">
              <a:extLst>
                <a:ext uri="{FF2B5EF4-FFF2-40B4-BE49-F238E27FC236}">
                  <a16:creationId xmlns:a16="http://schemas.microsoft.com/office/drawing/2014/main" id="{5394194E-40CF-4800-82F4-DA12261F9012}"/>
                </a:ext>
              </a:extLst>
            </p:cNvPr>
            <p:cNvSpPr/>
            <p:nvPr/>
          </p:nvSpPr>
          <p:spPr>
            <a:xfrm>
              <a:off x="7153603" y="5441795"/>
              <a:ext cx="610786" cy="610786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100" name="Rounded Rectangle 3">
              <a:extLst>
                <a:ext uri="{FF2B5EF4-FFF2-40B4-BE49-F238E27FC236}">
                  <a16:creationId xmlns:a16="http://schemas.microsoft.com/office/drawing/2014/main" id="{C2FE4DD9-BD0F-42FA-8558-1E2788EAC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53802" y="5441795"/>
              <a:ext cx="610786" cy="610786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101" name="Rounded Rectangle 10">
              <a:extLst>
                <a:ext uri="{FF2B5EF4-FFF2-40B4-BE49-F238E27FC236}">
                  <a16:creationId xmlns:a16="http://schemas.microsoft.com/office/drawing/2014/main" id="{798E328E-1056-4BD6-8D0A-FEC675AE63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71512" y="5429389"/>
              <a:ext cx="612962" cy="623192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102" name="Block Arc 6">
              <a:extLst>
                <a:ext uri="{FF2B5EF4-FFF2-40B4-BE49-F238E27FC236}">
                  <a16:creationId xmlns:a16="http://schemas.microsoft.com/office/drawing/2014/main" id="{62965521-2EFF-4BE9-866C-3D9369FA5C74}"/>
                </a:ext>
              </a:extLst>
            </p:cNvPr>
            <p:cNvSpPr/>
            <p:nvPr/>
          </p:nvSpPr>
          <p:spPr>
            <a:xfrm>
              <a:off x="9120000" y="5472311"/>
              <a:ext cx="574617" cy="580270"/>
            </a:xfrm>
            <a:custGeom>
              <a:avLst/>
              <a:gdLst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151233"/>
                <a:gd name="connsiteY0" fmla="*/ 2175617 h 3221116"/>
                <a:gd name="connsiteX1" fmla="*/ 2658205 w 3151233"/>
                <a:gd name="connsiteY1" fmla="*/ 2178566 h 3221116"/>
                <a:gd name="connsiteX2" fmla="*/ 2664630 w 3151233"/>
                <a:gd name="connsiteY2" fmla="*/ 2175617 h 3221116"/>
                <a:gd name="connsiteX3" fmla="*/ 1477043 w 3151233"/>
                <a:gd name="connsiteY3" fmla="*/ 1144372 h 3221116"/>
                <a:gd name="connsiteX4" fmla="*/ 1409070 w 3151233"/>
                <a:gd name="connsiteY4" fmla="*/ 1159393 h 3221116"/>
                <a:gd name="connsiteX5" fmla="*/ 1152384 w 3151233"/>
                <a:gd name="connsiteY5" fmla="*/ 1703728 h 3221116"/>
                <a:gd name="connsiteX6" fmla="*/ 1514013 w 3151233"/>
                <a:gd name="connsiteY6" fmla="*/ 2152290 h 3221116"/>
                <a:gd name="connsiteX7" fmla="*/ 1850815 w 3151233"/>
                <a:gd name="connsiteY7" fmla="*/ 1654259 h 3221116"/>
                <a:gd name="connsiteX8" fmla="*/ 1830467 w 3151233"/>
                <a:gd name="connsiteY8" fmla="*/ 1515986 h 3221116"/>
                <a:gd name="connsiteX9" fmla="*/ 1477043 w 3151233"/>
                <a:gd name="connsiteY9" fmla="*/ 1144372 h 3221116"/>
                <a:gd name="connsiteX10" fmla="*/ 1651152 w 3151233"/>
                <a:gd name="connsiteY10" fmla="*/ 501 h 3221116"/>
                <a:gd name="connsiteX11" fmla="*/ 2580395 w 3151233"/>
                <a:gd name="connsiteY11" fmla="*/ 324821 h 3221116"/>
                <a:gd name="connsiteX12" fmla="*/ 3030464 w 3151233"/>
                <a:gd name="connsiteY12" fmla="*/ 2249544 h 3221116"/>
                <a:gd name="connsiteX13" fmla="*/ 2585849 w 3151233"/>
                <a:gd name="connsiteY13" fmla="*/ 2588887 h 3221116"/>
                <a:gd name="connsiteX14" fmla="*/ 1973374 w 3151233"/>
                <a:gd name="connsiteY14" fmla="*/ 2195096 h 3221116"/>
                <a:gd name="connsiteX15" fmla="*/ 1390827 w 3151233"/>
                <a:gd name="connsiteY15" fmla="*/ 2527630 h 3221116"/>
                <a:gd name="connsiteX16" fmla="*/ 783896 w 3151233"/>
                <a:gd name="connsiteY16" fmla="*/ 1665044 h 3221116"/>
                <a:gd name="connsiteX17" fmla="*/ 1268509 w 3151233"/>
                <a:gd name="connsiteY17" fmla="*/ 819983 h 3221116"/>
                <a:gd name="connsiteX18" fmla="*/ 1328805 w 3151233"/>
                <a:gd name="connsiteY18" fmla="*/ 807930 h 3221116"/>
                <a:gd name="connsiteX19" fmla="*/ 1390827 w 3151233"/>
                <a:gd name="connsiteY19" fmla="*/ 802457 h 3221116"/>
                <a:gd name="connsiteX20" fmla="*/ 1462242 w 3151233"/>
                <a:gd name="connsiteY20" fmla="*/ 801708 h 3221116"/>
                <a:gd name="connsiteX21" fmla="*/ 1956122 w 3151233"/>
                <a:gd name="connsiteY21" fmla="*/ 1110076 h 3221116"/>
                <a:gd name="connsiteX22" fmla="*/ 1973374 w 3151233"/>
                <a:gd name="connsiteY22" fmla="*/ 875315 h 3221116"/>
                <a:gd name="connsiteX23" fmla="*/ 2333414 w 3151233"/>
                <a:gd name="connsiteY23" fmla="*/ 875315 h 3221116"/>
                <a:gd name="connsiteX24" fmla="*/ 2324788 w 3151233"/>
                <a:gd name="connsiteY24" fmla="*/ 2054049 h 3221116"/>
                <a:gd name="connsiteX25" fmla="*/ 2661746 w 3151233"/>
                <a:gd name="connsiteY25" fmla="*/ 2179658 h 3221116"/>
                <a:gd name="connsiteX26" fmla="*/ 2691046 w 3151233"/>
                <a:gd name="connsiteY26" fmla="*/ 2188689 h 3221116"/>
                <a:gd name="connsiteX27" fmla="*/ 2667011 w 3151233"/>
                <a:gd name="connsiteY27" fmla="*/ 2175828 h 3221116"/>
                <a:gd name="connsiteX28" fmla="*/ 2332141 w 3151233"/>
                <a:gd name="connsiteY28" fmla="*/ 653899 h 3221116"/>
                <a:gd name="connsiteX29" fmla="*/ 776764 w 3151233"/>
                <a:gd name="connsiteY29" fmla="*/ 749845 h 3221116"/>
                <a:gd name="connsiteX30" fmla="*/ 631487 w 3151233"/>
                <a:gd name="connsiteY30" fmla="*/ 2301392 h 3221116"/>
                <a:gd name="connsiteX31" fmla="*/ 2142017 w 3151233"/>
                <a:gd name="connsiteY31" fmla="*/ 2684410 h 3221116"/>
                <a:gd name="connsiteX32" fmla="*/ 2324866 w 3151233"/>
                <a:gd name="connsiteY32" fmla="*/ 3053856 h 3221116"/>
                <a:gd name="connsiteX33" fmla="*/ 294693 w 3151233"/>
                <a:gd name="connsiteY33" fmla="*/ 2539075 h 3221116"/>
                <a:gd name="connsiteX34" fmla="*/ 489947 w 3151233"/>
                <a:gd name="connsiteY34" fmla="*/ 453774 h 3221116"/>
                <a:gd name="connsiteX35" fmla="*/ 1651152 w 3151233"/>
                <a:gd name="connsiteY35" fmla="*/ 501 h 3221116"/>
                <a:gd name="connsiteX0" fmla="*/ 2664630 w 3161851"/>
                <a:gd name="connsiteY0" fmla="*/ 2175617 h 3221116"/>
                <a:gd name="connsiteX1" fmla="*/ 2658205 w 3161851"/>
                <a:gd name="connsiteY1" fmla="*/ 2178566 h 3221116"/>
                <a:gd name="connsiteX2" fmla="*/ 2664630 w 3161851"/>
                <a:gd name="connsiteY2" fmla="*/ 2175617 h 3221116"/>
                <a:gd name="connsiteX3" fmla="*/ 1477043 w 3161851"/>
                <a:gd name="connsiteY3" fmla="*/ 1144372 h 3221116"/>
                <a:gd name="connsiteX4" fmla="*/ 1409070 w 3161851"/>
                <a:gd name="connsiteY4" fmla="*/ 1159393 h 3221116"/>
                <a:gd name="connsiteX5" fmla="*/ 1152384 w 3161851"/>
                <a:gd name="connsiteY5" fmla="*/ 1703728 h 3221116"/>
                <a:gd name="connsiteX6" fmla="*/ 1514013 w 3161851"/>
                <a:gd name="connsiteY6" fmla="*/ 2152290 h 3221116"/>
                <a:gd name="connsiteX7" fmla="*/ 1850815 w 3161851"/>
                <a:gd name="connsiteY7" fmla="*/ 1654259 h 3221116"/>
                <a:gd name="connsiteX8" fmla="*/ 1830467 w 3161851"/>
                <a:gd name="connsiteY8" fmla="*/ 1515986 h 3221116"/>
                <a:gd name="connsiteX9" fmla="*/ 1477043 w 3161851"/>
                <a:gd name="connsiteY9" fmla="*/ 1144372 h 3221116"/>
                <a:gd name="connsiteX10" fmla="*/ 1651152 w 3161851"/>
                <a:gd name="connsiteY10" fmla="*/ 501 h 3221116"/>
                <a:gd name="connsiteX11" fmla="*/ 2580395 w 3161851"/>
                <a:gd name="connsiteY11" fmla="*/ 324821 h 3221116"/>
                <a:gd name="connsiteX12" fmla="*/ 3030464 w 3161851"/>
                <a:gd name="connsiteY12" fmla="*/ 2249544 h 3221116"/>
                <a:gd name="connsiteX13" fmla="*/ 2585849 w 3161851"/>
                <a:gd name="connsiteY13" fmla="*/ 2588887 h 3221116"/>
                <a:gd name="connsiteX14" fmla="*/ 1973374 w 3161851"/>
                <a:gd name="connsiteY14" fmla="*/ 2195096 h 3221116"/>
                <a:gd name="connsiteX15" fmla="*/ 1390827 w 3161851"/>
                <a:gd name="connsiteY15" fmla="*/ 2527630 h 3221116"/>
                <a:gd name="connsiteX16" fmla="*/ 783896 w 3161851"/>
                <a:gd name="connsiteY16" fmla="*/ 1665044 h 3221116"/>
                <a:gd name="connsiteX17" fmla="*/ 1268509 w 3161851"/>
                <a:gd name="connsiteY17" fmla="*/ 819983 h 3221116"/>
                <a:gd name="connsiteX18" fmla="*/ 1328805 w 3161851"/>
                <a:gd name="connsiteY18" fmla="*/ 807930 h 3221116"/>
                <a:gd name="connsiteX19" fmla="*/ 1390827 w 3161851"/>
                <a:gd name="connsiteY19" fmla="*/ 802457 h 3221116"/>
                <a:gd name="connsiteX20" fmla="*/ 1462242 w 3161851"/>
                <a:gd name="connsiteY20" fmla="*/ 801708 h 3221116"/>
                <a:gd name="connsiteX21" fmla="*/ 1956122 w 3161851"/>
                <a:gd name="connsiteY21" fmla="*/ 1110076 h 3221116"/>
                <a:gd name="connsiteX22" fmla="*/ 1973374 w 3161851"/>
                <a:gd name="connsiteY22" fmla="*/ 875315 h 3221116"/>
                <a:gd name="connsiteX23" fmla="*/ 2333414 w 3161851"/>
                <a:gd name="connsiteY23" fmla="*/ 875315 h 3221116"/>
                <a:gd name="connsiteX24" fmla="*/ 2324788 w 3161851"/>
                <a:gd name="connsiteY24" fmla="*/ 2054049 h 3221116"/>
                <a:gd name="connsiteX25" fmla="*/ 2661746 w 3161851"/>
                <a:gd name="connsiteY25" fmla="*/ 2179658 h 3221116"/>
                <a:gd name="connsiteX26" fmla="*/ 2691046 w 3161851"/>
                <a:gd name="connsiteY26" fmla="*/ 2188689 h 3221116"/>
                <a:gd name="connsiteX27" fmla="*/ 2667011 w 3161851"/>
                <a:gd name="connsiteY27" fmla="*/ 2175828 h 3221116"/>
                <a:gd name="connsiteX28" fmla="*/ 2332141 w 3161851"/>
                <a:gd name="connsiteY28" fmla="*/ 653899 h 3221116"/>
                <a:gd name="connsiteX29" fmla="*/ 776764 w 3161851"/>
                <a:gd name="connsiteY29" fmla="*/ 749845 h 3221116"/>
                <a:gd name="connsiteX30" fmla="*/ 631487 w 3161851"/>
                <a:gd name="connsiteY30" fmla="*/ 2301392 h 3221116"/>
                <a:gd name="connsiteX31" fmla="*/ 2142017 w 3161851"/>
                <a:gd name="connsiteY31" fmla="*/ 2684410 h 3221116"/>
                <a:gd name="connsiteX32" fmla="*/ 2324866 w 3161851"/>
                <a:gd name="connsiteY32" fmla="*/ 3053856 h 3221116"/>
                <a:gd name="connsiteX33" fmla="*/ 294693 w 3161851"/>
                <a:gd name="connsiteY33" fmla="*/ 2539075 h 3221116"/>
                <a:gd name="connsiteX34" fmla="*/ 489947 w 3161851"/>
                <a:gd name="connsiteY34" fmla="*/ 453774 h 3221116"/>
                <a:gd name="connsiteX35" fmla="*/ 1651152 w 3161851"/>
                <a:gd name="connsiteY35" fmla="*/ 501 h 3221116"/>
                <a:gd name="connsiteX0" fmla="*/ 2664630 w 3182629"/>
                <a:gd name="connsiteY0" fmla="*/ 2175617 h 3221116"/>
                <a:gd name="connsiteX1" fmla="*/ 2658205 w 3182629"/>
                <a:gd name="connsiteY1" fmla="*/ 2178566 h 3221116"/>
                <a:gd name="connsiteX2" fmla="*/ 2664630 w 3182629"/>
                <a:gd name="connsiteY2" fmla="*/ 2175617 h 3221116"/>
                <a:gd name="connsiteX3" fmla="*/ 1477043 w 3182629"/>
                <a:gd name="connsiteY3" fmla="*/ 1144372 h 3221116"/>
                <a:gd name="connsiteX4" fmla="*/ 1409070 w 3182629"/>
                <a:gd name="connsiteY4" fmla="*/ 1159393 h 3221116"/>
                <a:gd name="connsiteX5" fmla="*/ 1152384 w 3182629"/>
                <a:gd name="connsiteY5" fmla="*/ 1703728 h 3221116"/>
                <a:gd name="connsiteX6" fmla="*/ 1514013 w 3182629"/>
                <a:gd name="connsiteY6" fmla="*/ 2152290 h 3221116"/>
                <a:gd name="connsiteX7" fmla="*/ 1850815 w 3182629"/>
                <a:gd name="connsiteY7" fmla="*/ 1654259 h 3221116"/>
                <a:gd name="connsiteX8" fmla="*/ 1830467 w 3182629"/>
                <a:gd name="connsiteY8" fmla="*/ 1515986 h 3221116"/>
                <a:gd name="connsiteX9" fmla="*/ 1477043 w 3182629"/>
                <a:gd name="connsiteY9" fmla="*/ 1144372 h 3221116"/>
                <a:gd name="connsiteX10" fmla="*/ 1651152 w 3182629"/>
                <a:gd name="connsiteY10" fmla="*/ 501 h 3221116"/>
                <a:gd name="connsiteX11" fmla="*/ 2580395 w 3182629"/>
                <a:gd name="connsiteY11" fmla="*/ 324821 h 3221116"/>
                <a:gd name="connsiteX12" fmla="*/ 3030464 w 3182629"/>
                <a:gd name="connsiteY12" fmla="*/ 2249544 h 3221116"/>
                <a:gd name="connsiteX13" fmla="*/ 2585849 w 3182629"/>
                <a:gd name="connsiteY13" fmla="*/ 2588887 h 3221116"/>
                <a:gd name="connsiteX14" fmla="*/ 1973374 w 3182629"/>
                <a:gd name="connsiteY14" fmla="*/ 2195096 h 3221116"/>
                <a:gd name="connsiteX15" fmla="*/ 1390827 w 3182629"/>
                <a:gd name="connsiteY15" fmla="*/ 2527630 h 3221116"/>
                <a:gd name="connsiteX16" fmla="*/ 783896 w 3182629"/>
                <a:gd name="connsiteY16" fmla="*/ 1665044 h 3221116"/>
                <a:gd name="connsiteX17" fmla="*/ 1268509 w 3182629"/>
                <a:gd name="connsiteY17" fmla="*/ 819983 h 3221116"/>
                <a:gd name="connsiteX18" fmla="*/ 1328805 w 3182629"/>
                <a:gd name="connsiteY18" fmla="*/ 807930 h 3221116"/>
                <a:gd name="connsiteX19" fmla="*/ 1390827 w 3182629"/>
                <a:gd name="connsiteY19" fmla="*/ 802457 h 3221116"/>
                <a:gd name="connsiteX20" fmla="*/ 1462242 w 3182629"/>
                <a:gd name="connsiteY20" fmla="*/ 801708 h 3221116"/>
                <a:gd name="connsiteX21" fmla="*/ 1956122 w 3182629"/>
                <a:gd name="connsiteY21" fmla="*/ 1110076 h 3221116"/>
                <a:gd name="connsiteX22" fmla="*/ 1973374 w 3182629"/>
                <a:gd name="connsiteY22" fmla="*/ 875315 h 3221116"/>
                <a:gd name="connsiteX23" fmla="*/ 2333414 w 3182629"/>
                <a:gd name="connsiteY23" fmla="*/ 875315 h 3221116"/>
                <a:gd name="connsiteX24" fmla="*/ 2324788 w 3182629"/>
                <a:gd name="connsiteY24" fmla="*/ 2054049 h 3221116"/>
                <a:gd name="connsiteX25" fmla="*/ 2661746 w 3182629"/>
                <a:gd name="connsiteY25" fmla="*/ 2179658 h 3221116"/>
                <a:gd name="connsiteX26" fmla="*/ 2691046 w 3182629"/>
                <a:gd name="connsiteY26" fmla="*/ 2188689 h 3221116"/>
                <a:gd name="connsiteX27" fmla="*/ 2667011 w 3182629"/>
                <a:gd name="connsiteY27" fmla="*/ 2175828 h 3221116"/>
                <a:gd name="connsiteX28" fmla="*/ 2332141 w 3182629"/>
                <a:gd name="connsiteY28" fmla="*/ 653899 h 3221116"/>
                <a:gd name="connsiteX29" fmla="*/ 776764 w 3182629"/>
                <a:gd name="connsiteY29" fmla="*/ 749845 h 3221116"/>
                <a:gd name="connsiteX30" fmla="*/ 631487 w 3182629"/>
                <a:gd name="connsiteY30" fmla="*/ 2301392 h 3221116"/>
                <a:gd name="connsiteX31" fmla="*/ 2142017 w 3182629"/>
                <a:gd name="connsiteY31" fmla="*/ 2684410 h 3221116"/>
                <a:gd name="connsiteX32" fmla="*/ 2324866 w 3182629"/>
                <a:gd name="connsiteY32" fmla="*/ 3053856 h 3221116"/>
                <a:gd name="connsiteX33" fmla="*/ 294693 w 3182629"/>
                <a:gd name="connsiteY33" fmla="*/ 2539075 h 3221116"/>
                <a:gd name="connsiteX34" fmla="*/ 489947 w 3182629"/>
                <a:gd name="connsiteY34" fmla="*/ 453774 h 3221116"/>
                <a:gd name="connsiteX35" fmla="*/ 1651152 w 3182629"/>
                <a:gd name="connsiteY35" fmla="*/ 501 h 3221116"/>
                <a:gd name="connsiteX0" fmla="*/ 2664630 w 3189723"/>
                <a:gd name="connsiteY0" fmla="*/ 2175617 h 3221116"/>
                <a:gd name="connsiteX1" fmla="*/ 2658205 w 3189723"/>
                <a:gd name="connsiteY1" fmla="*/ 2178566 h 3221116"/>
                <a:gd name="connsiteX2" fmla="*/ 2664630 w 3189723"/>
                <a:gd name="connsiteY2" fmla="*/ 2175617 h 3221116"/>
                <a:gd name="connsiteX3" fmla="*/ 1477043 w 3189723"/>
                <a:gd name="connsiteY3" fmla="*/ 1144372 h 3221116"/>
                <a:gd name="connsiteX4" fmla="*/ 1409070 w 3189723"/>
                <a:gd name="connsiteY4" fmla="*/ 1159393 h 3221116"/>
                <a:gd name="connsiteX5" fmla="*/ 1152384 w 3189723"/>
                <a:gd name="connsiteY5" fmla="*/ 1703728 h 3221116"/>
                <a:gd name="connsiteX6" fmla="*/ 1514013 w 3189723"/>
                <a:gd name="connsiteY6" fmla="*/ 2152290 h 3221116"/>
                <a:gd name="connsiteX7" fmla="*/ 1850815 w 3189723"/>
                <a:gd name="connsiteY7" fmla="*/ 1654259 h 3221116"/>
                <a:gd name="connsiteX8" fmla="*/ 1830467 w 3189723"/>
                <a:gd name="connsiteY8" fmla="*/ 1515986 h 3221116"/>
                <a:gd name="connsiteX9" fmla="*/ 1477043 w 3189723"/>
                <a:gd name="connsiteY9" fmla="*/ 1144372 h 3221116"/>
                <a:gd name="connsiteX10" fmla="*/ 1651152 w 3189723"/>
                <a:gd name="connsiteY10" fmla="*/ 501 h 3221116"/>
                <a:gd name="connsiteX11" fmla="*/ 2580395 w 3189723"/>
                <a:gd name="connsiteY11" fmla="*/ 324821 h 3221116"/>
                <a:gd name="connsiteX12" fmla="*/ 3030464 w 3189723"/>
                <a:gd name="connsiteY12" fmla="*/ 2249544 h 3221116"/>
                <a:gd name="connsiteX13" fmla="*/ 2585849 w 3189723"/>
                <a:gd name="connsiteY13" fmla="*/ 2588887 h 3221116"/>
                <a:gd name="connsiteX14" fmla="*/ 1973374 w 3189723"/>
                <a:gd name="connsiteY14" fmla="*/ 2195096 h 3221116"/>
                <a:gd name="connsiteX15" fmla="*/ 1390827 w 3189723"/>
                <a:gd name="connsiteY15" fmla="*/ 2527630 h 3221116"/>
                <a:gd name="connsiteX16" fmla="*/ 783896 w 3189723"/>
                <a:gd name="connsiteY16" fmla="*/ 1665044 h 3221116"/>
                <a:gd name="connsiteX17" fmla="*/ 1268509 w 3189723"/>
                <a:gd name="connsiteY17" fmla="*/ 819983 h 3221116"/>
                <a:gd name="connsiteX18" fmla="*/ 1328805 w 3189723"/>
                <a:gd name="connsiteY18" fmla="*/ 807930 h 3221116"/>
                <a:gd name="connsiteX19" fmla="*/ 1390827 w 3189723"/>
                <a:gd name="connsiteY19" fmla="*/ 802457 h 3221116"/>
                <a:gd name="connsiteX20" fmla="*/ 1462242 w 3189723"/>
                <a:gd name="connsiteY20" fmla="*/ 801708 h 3221116"/>
                <a:gd name="connsiteX21" fmla="*/ 1956122 w 3189723"/>
                <a:gd name="connsiteY21" fmla="*/ 1110076 h 3221116"/>
                <a:gd name="connsiteX22" fmla="*/ 1973374 w 3189723"/>
                <a:gd name="connsiteY22" fmla="*/ 875315 h 3221116"/>
                <a:gd name="connsiteX23" fmla="*/ 2333414 w 3189723"/>
                <a:gd name="connsiteY23" fmla="*/ 875315 h 3221116"/>
                <a:gd name="connsiteX24" fmla="*/ 2324788 w 3189723"/>
                <a:gd name="connsiteY24" fmla="*/ 2054049 h 3221116"/>
                <a:gd name="connsiteX25" fmla="*/ 2661746 w 3189723"/>
                <a:gd name="connsiteY25" fmla="*/ 2179658 h 3221116"/>
                <a:gd name="connsiteX26" fmla="*/ 2691046 w 3189723"/>
                <a:gd name="connsiteY26" fmla="*/ 2188689 h 3221116"/>
                <a:gd name="connsiteX27" fmla="*/ 2667011 w 3189723"/>
                <a:gd name="connsiteY27" fmla="*/ 2175828 h 3221116"/>
                <a:gd name="connsiteX28" fmla="*/ 2332141 w 3189723"/>
                <a:gd name="connsiteY28" fmla="*/ 653899 h 3221116"/>
                <a:gd name="connsiteX29" fmla="*/ 776764 w 3189723"/>
                <a:gd name="connsiteY29" fmla="*/ 749845 h 3221116"/>
                <a:gd name="connsiteX30" fmla="*/ 631487 w 3189723"/>
                <a:gd name="connsiteY30" fmla="*/ 2301392 h 3221116"/>
                <a:gd name="connsiteX31" fmla="*/ 2142017 w 3189723"/>
                <a:gd name="connsiteY31" fmla="*/ 2684410 h 3221116"/>
                <a:gd name="connsiteX32" fmla="*/ 2324866 w 3189723"/>
                <a:gd name="connsiteY32" fmla="*/ 3053856 h 3221116"/>
                <a:gd name="connsiteX33" fmla="*/ 294693 w 3189723"/>
                <a:gd name="connsiteY33" fmla="*/ 2539075 h 3221116"/>
                <a:gd name="connsiteX34" fmla="*/ 489947 w 3189723"/>
                <a:gd name="connsiteY34" fmla="*/ 453774 h 3221116"/>
                <a:gd name="connsiteX35" fmla="*/ 1651152 w 3189723"/>
                <a:gd name="connsiteY35" fmla="*/ 501 h 322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189723" h="3221116">
                  <a:moveTo>
                    <a:pt x="2664630" y="2175617"/>
                  </a:moveTo>
                  <a:lnTo>
                    <a:pt x="2658205" y="2178566"/>
                  </a:lnTo>
                  <a:cubicBezTo>
                    <a:pt x="2662222" y="2175972"/>
                    <a:pt x="2664284" y="2175096"/>
                    <a:pt x="2664630" y="2175617"/>
                  </a:cubicBezTo>
                  <a:close/>
                  <a:moveTo>
                    <a:pt x="1477043" y="1144372"/>
                  </a:moveTo>
                  <a:lnTo>
                    <a:pt x="1409070" y="1159393"/>
                  </a:lnTo>
                  <a:cubicBezTo>
                    <a:pt x="1167974" y="1216277"/>
                    <a:pt x="1134894" y="1538245"/>
                    <a:pt x="1152384" y="1703728"/>
                  </a:cubicBezTo>
                  <a:cubicBezTo>
                    <a:pt x="1169874" y="1869211"/>
                    <a:pt x="1272747" y="2156947"/>
                    <a:pt x="1514013" y="2152290"/>
                  </a:cubicBezTo>
                  <a:cubicBezTo>
                    <a:pt x="1680659" y="2149073"/>
                    <a:pt x="1865876" y="1940767"/>
                    <a:pt x="1850815" y="1654259"/>
                  </a:cubicBezTo>
                  <a:cubicBezTo>
                    <a:pt x="1844015" y="1608142"/>
                    <a:pt x="1837162" y="1561942"/>
                    <a:pt x="1830467" y="1515986"/>
                  </a:cubicBezTo>
                  <a:cubicBezTo>
                    <a:pt x="1779361" y="1292438"/>
                    <a:pt x="1635542" y="1134285"/>
                    <a:pt x="1477043" y="1144372"/>
                  </a:cubicBezTo>
                  <a:close/>
                  <a:moveTo>
                    <a:pt x="1651152" y="501"/>
                  </a:moveTo>
                  <a:cubicBezTo>
                    <a:pt x="1977584" y="8635"/>
                    <a:pt x="2235425" y="52153"/>
                    <a:pt x="2580395" y="324821"/>
                  </a:cubicBezTo>
                  <a:cubicBezTo>
                    <a:pt x="3000061" y="656529"/>
                    <a:pt x="3430704" y="1549940"/>
                    <a:pt x="3030464" y="2249544"/>
                  </a:cubicBezTo>
                  <a:cubicBezTo>
                    <a:pt x="2882259" y="2451798"/>
                    <a:pt x="2785813" y="2507403"/>
                    <a:pt x="2585849" y="2588887"/>
                  </a:cubicBezTo>
                  <a:cubicBezTo>
                    <a:pt x="2194785" y="2615774"/>
                    <a:pt x="1984876" y="2478759"/>
                    <a:pt x="1973374" y="2195096"/>
                  </a:cubicBezTo>
                  <a:cubicBezTo>
                    <a:pt x="1841986" y="2496540"/>
                    <a:pt x="1610941" y="2555551"/>
                    <a:pt x="1390827" y="2527630"/>
                  </a:cubicBezTo>
                  <a:cubicBezTo>
                    <a:pt x="1131071" y="2494680"/>
                    <a:pt x="853863" y="2136270"/>
                    <a:pt x="783896" y="1665044"/>
                  </a:cubicBezTo>
                  <a:cubicBezTo>
                    <a:pt x="715204" y="1202409"/>
                    <a:pt x="991941" y="900416"/>
                    <a:pt x="1268509" y="819983"/>
                  </a:cubicBezTo>
                  <a:cubicBezTo>
                    <a:pt x="1288264" y="814237"/>
                    <a:pt x="1308391" y="810536"/>
                    <a:pt x="1328805" y="807930"/>
                  </a:cubicBezTo>
                  <a:cubicBezTo>
                    <a:pt x="1349219" y="805325"/>
                    <a:pt x="1369921" y="803817"/>
                    <a:pt x="1390827" y="802457"/>
                  </a:cubicBezTo>
                  <a:cubicBezTo>
                    <a:pt x="1416795" y="800769"/>
                    <a:pt x="1355770" y="788713"/>
                    <a:pt x="1462242" y="801708"/>
                  </a:cubicBezTo>
                  <a:cubicBezTo>
                    <a:pt x="1599590" y="818472"/>
                    <a:pt x="1776043" y="890774"/>
                    <a:pt x="1956122" y="1110076"/>
                  </a:cubicBezTo>
                  <a:lnTo>
                    <a:pt x="1973374" y="875315"/>
                  </a:lnTo>
                  <a:lnTo>
                    <a:pt x="2333414" y="875315"/>
                  </a:lnTo>
                  <a:cubicBezTo>
                    <a:pt x="2330539" y="1325736"/>
                    <a:pt x="2327663" y="1603628"/>
                    <a:pt x="2324788" y="2054049"/>
                  </a:cubicBezTo>
                  <a:cubicBezTo>
                    <a:pt x="2290850" y="2479718"/>
                    <a:pt x="2627788" y="2217580"/>
                    <a:pt x="2661746" y="2179658"/>
                  </a:cubicBezTo>
                  <a:lnTo>
                    <a:pt x="2691046" y="2188689"/>
                  </a:lnTo>
                  <a:lnTo>
                    <a:pt x="2667011" y="2175828"/>
                  </a:lnTo>
                  <a:cubicBezTo>
                    <a:pt x="2945550" y="1655295"/>
                    <a:pt x="2803444" y="1009445"/>
                    <a:pt x="2332141" y="653899"/>
                  </a:cubicBezTo>
                  <a:cubicBezTo>
                    <a:pt x="1860838" y="298353"/>
                    <a:pt x="1200794" y="339069"/>
                    <a:pt x="776764" y="749845"/>
                  </a:cubicBezTo>
                  <a:cubicBezTo>
                    <a:pt x="352733" y="1160621"/>
                    <a:pt x="291083" y="1819040"/>
                    <a:pt x="631487" y="2301392"/>
                  </a:cubicBezTo>
                  <a:cubicBezTo>
                    <a:pt x="971891" y="2783745"/>
                    <a:pt x="1612904" y="2946283"/>
                    <a:pt x="2142017" y="2684410"/>
                  </a:cubicBezTo>
                  <a:lnTo>
                    <a:pt x="2324866" y="3053856"/>
                  </a:lnTo>
                  <a:cubicBezTo>
                    <a:pt x="1613730" y="3405817"/>
                    <a:pt x="752200" y="3187363"/>
                    <a:pt x="294693" y="2539075"/>
                  </a:cubicBezTo>
                  <a:cubicBezTo>
                    <a:pt x="-162814" y="1890787"/>
                    <a:pt x="-79956" y="1005863"/>
                    <a:pt x="489947" y="453774"/>
                  </a:cubicBezTo>
                  <a:cubicBezTo>
                    <a:pt x="810518" y="143225"/>
                    <a:pt x="1231454" y="-9956"/>
                    <a:pt x="1651152" y="50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grpSp>
          <p:nvGrpSpPr>
            <p:cNvPr id="106" name="Google Shape;10001;p74"/>
            <p:cNvGrpSpPr/>
            <p:nvPr/>
          </p:nvGrpSpPr>
          <p:grpSpPr>
            <a:xfrm>
              <a:off x="10882933" y="5417608"/>
              <a:ext cx="583830" cy="583829"/>
              <a:chOff x="-65145700" y="3727425"/>
              <a:chExt cx="317425" cy="317425"/>
            </a:xfrm>
            <a:grpFill/>
          </p:grpSpPr>
          <p:sp>
            <p:nvSpPr>
              <p:cNvPr id="107" name="Google Shape;10002;p74"/>
              <p:cNvSpPr/>
              <p:nvPr/>
            </p:nvSpPr>
            <p:spPr>
              <a:xfrm>
                <a:off x="-65145700" y="3769150"/>
                <a:ext cx="275675" cy="275700"/>
              </a:xfrm>
              <a:custGeom>
                <a:avLst/>
                <a:gdLst/>
                <a:ahLst/>
                <a:cxnLst/>
                <a:rect l="l" t="t" r="r" b="b"/>
                <a:pathLst>
                  <a:path w="11027" h="11028" extrusionOk="0">
                    <a:moveTo>
                      <a:pt x="5514" y="1"/>
                    </a:moveTo>
                    <a:cubicBezTo>
                      <a:pt x="2489" y="1"/>
                      <a:pt x="0" y="2458"/>
                      <a:pt x="0" y="5514"/>
                    </a:cubicBezTo>
                    <a:cubicBezTo>
                      <a:pt x="0" y="8539"/>
                      <a:pt x="2489" y="11027"/>
                      <a:pt x="5514" y="11027"/>
                    </a:cubicBezTo>
                    <a:cubicBezTo>
                      <a:pt x="8538" y="11027"/>
                      <a:pt x="11027" y="8539"/>
                      <a:pt x="11027" y="5514"/>
                    </a:cubicBezTo>
                    <a:cubicBezTo>
                      <a:pt x="11027" y="5294"/>
                      <a:pt x="10869" y="5105"/>
                      <a:pt x="10649" y="5105"/>
                    </a:cubicBezTo>
                    <a:lnTo>
                      <a:pt x="5955" y="5105"/>
                    </a:lnTo>
                    <a:lnTo>
                      <a:pt x="5955" y="410"/>
                    </a:lnTo>
                    <a:cubicBezTo>
                      <a:pt x="5955" y="190"/>
                      <a:pt x="5766" y="1"/>
                      <a:pt x="55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8" name="Google Shape;10003;p74"/>
              <p:cNvSpPr/>
              <p:nvPr/>
            </p:nvSpPr>
            <p:spPr>
              <a:xfrm>
                <a:off x="-64977150" y="3727425"/>
                <a:ext cx="148875" cy="147300"/>
              </a:xfrm>
              <a:custGeom>
                <a:avLst/>
                <a:gdLst/>
                <a:ahLst/>
                <a:cxnLst/>
                <a:rect l="l" t="t" r="r" b="b"/>
                <a:pathLst>
                  <a:path w="5955" h="5892" extrusionOk="0">
                    <a:moveTo>
                      <a:pt x="441" y="0"/>
                    </a:moveTo>
                    <a:cubicBezTo>
                      <a:pt x="189" y="0"/>
                      <a:pt x="0" y="158"/>
                      <a:pt x="0" y="378"/>
                    </a:cubicBezTo>
                    <a:lnTo>
                      <a:pt x="0" y="5513"/>
                    </a:lnTo>
                    <a:cubicBezTo>
                      <a:pt x="0" y="5702"/>
                      <a:pt x="189" y="5891"/>
                      <a:pt x="441" y="5891"/>
                    </a:cubicBezTo>
                    <a:lnTo>
                      <a:pt x="5514" y="5891"/>
                    </a:lnTo>
                    <a:cubicBezTo>
                      <a:pt x="5734" y="5891"/>
                      <a:pt x="5955" y="5702"/>
                      <a:pt x="5955" y="5513"/>
                    </a:cubicBezTo>
                    <a:cubicBezTo>
                      <a:pt x="5955" y="2489"/>
                      <a:pt x="3466" y="0"/>
                      <a:pt x="4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32" name="Google Shape;10027;p74"/>
            <p:cNvGrpSpPr/>
            <p:nvPr/>
          </p:nvGrpSpPr>
          <p:grpSpPr>
            <a:xfrm>
              <a:off x="5386424" y="3702820"/>
              <a:ext cx="558124" cy="508110"/>
              <a:chOff x="-61354875" y="3751050"/>
              <a:chExt cx="316650" cy="288275"/>
            </a:xfrm>
            <a:grpFill/>
          </p:grpSpPr>
          <p:sp>
            <p:nvSpPr>
              <p:cNvPr id="133" name="Google Shape;10028;p74"/>
              <p:cNvSpPr/>
              <p:nvPr/>
            </p:nvSpPr>
            <p:spPr>
              <a:xfrm>
                <a:off x="-61200500" y="3875475"/>
                <a:ext cx="41775" cy="41000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640" extrusionOk="0">
                    <a:moveTo>
                      <a:pt x="820" y="1"/>
                    </a:moveTo>
                    <a:cubicBezTo>
                      <a:pt x="379" y="1"/>
                      <a:pt x="1" y="348"/>
                      <a:pt x="1" y="820"/>
                    </a:cubicBezTo>
                    <a:cubicBezTo>
                      <a:pt x="1" y="1261"/>
                      <a:pt x="379" y="1639"/>
                      <a:pt x="820" y="1639"/>
                    </a:cubicBezTo>
                    <a:cubicBezTo>
                      <a:pt x="1292" y="1639"/>
                      <a:pt x="1670" y="1261"/>
                      <a:pt x="1670" y="820"/>
                    </a:cubicBezTo>
                    <a:cubicBezTo>
                      <a:pt x="1670" y="348"/>
                      <a:pt x="1292" y="1"/>
                      <a:pt x="8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4" name="Google Shape;10029;p74"/>
              <p:cNvSpPr/>
              <p:nvPr/>
            </p:nvSpPr>
            <p:spPr>
              <a:xfrm>
                <a:off x="-61293425" y="3813275"/>
                <a:ext cx="19297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7719" h="6617" extrusionOk="0">
                    <a:moveTo>
                      <a:pt x="6191" y="1260"/>
                    </a:moveTo>
                    <a:cubicBezTo>
                      <a:pt x="6301" y="1260"/>
                      <a:pt x="6411" y="1292"/>
                      <a:pt x="6490" y="1355"/>
                    </a:cubicBezTo>
                    <a:cubicBezTo>
                      <a:pt x="6648" y="1512"/>
                      <a:pt x="6648" y="1796"/>
                      <a:pt x="6490" y="1953"/>
                    </a:cubicBezTo>
                    <a:lnTo>
                      <a:pt x="5954" y="2457"/>
                    </a:lnTo>
                    <a:cubicBezTo>
                      <a:pt x="6112" y="2709"/>
                      <a:pt x="6207" y="3025"/>
                      <a:pt x="6207" y="3308"/>
                    </a:cubicBezTo>
                    <a:cubicBezTo>
                      <a:pt x="6207" y="3592"/>
                      <a:pt x="6112" y="3907"/>
                      <a:pt x="5954" y="4127"/>
                    </a:cubicBezTo>
                    <a:lnTo>
                      <a:pt x="6490" y="4631"/>
                    </a:lnTo>
                    <a:cubicBezTo>
                      <a:pt x="6648" y="4789"/>
                      <a:pt x="6648" y="5072"/>
                      <a:pt x="6490" y="5230"/>
                    </a:cubicBezTo>
                    <a:cubicBezTo>
                      <a:pt x="6396" y="5324"/>
                      <a:pt x="6270" y="5356"/>
                      <a:pt x="6207" y="5356"/>
                    </a:cubicBezTo>
                    <a:cubicBezTo>
                      <a:pt x="6080" y="5356"/>
                      <a:pt x="6017" y="5324"/>
                      <a:pt x="5923" y="5230"/>
                    </a:cubicBezTo>
                    <a:lnTo>
                      <a:pt x="5419" y="4726"/>
                    </a:lnTo>
                    <a:cubicBezTo>
                      <a:pt x="5167" y="4883"/>
                      <a:pt x="4852" y="4946"/>
                      <a:pt x="4600" y="4946"/>
                    </a:cubicBezTo>
                    <a:cubicBezTo>
                      <a:pt x="4316" y="4946"/>
                      <a:pt x="4001" y="4883"/>
                      <a:pt x="3749" y="4726"/>
                    </a:cubicBezTo>
                    <a:lnTo>
                      <a:pt x="3245" y="5230"/>
                    </a:lnTo>
                    <a:cubicBezTo>
                      <a:pt x="3182" y="5324"/>
                      <a:pt x="3056" y="5356"/>
                      <a:pt x="2961" y="5356"/>
                    </a:cubicBezTo>
                    <a:cubicBezTo>
                      <a:pt x="2835" y="5356"/>
                      <a:pt x="2772" y="5324"/>
                      <a:pt x="2709" y="5230"/>
                    </a:cubicBezTo>
                    <a:cubicBezTo>
                      <a:pt x="2552" y="5072"/>
                      <a:pt x="2552" y="4789"/>
                      <a:pt x="2709" y="4631"/>
                    </a:cubicBezTo>
                    <a:lnTo>
                      <a:pt x="3214" y="4127"/>
                    </a:lnTo>
                    <a:cubicBezTo>
                      <a:pt x="2961" y="3907"/>
                      <a:pt x="2898" y="3623"/>
                      <a:pt x="2898" y="3308"/>
                    </a:cubicBezTo>
                    <a:cubicBezTo>
                      <a:pt x="2898" y="2993"/>
                      <a:pt x="2961" y="2709"/>
                      <a:pt x="3119" y="2457"/>
                    </a:cubicBezTo>
                    <a:lnTo>
                      <a:pt x="2615" y="1953"/>
                    </a:lnTo>
                    <a:cubicBezTo>
                      <a:pt x="2457" y="1796"/>
                      <a:pt x="2457" y="1512"/>
                      <a:pt x="2615" y="1355"/>
                    </a:cubicBezTo>
                    <a:cubicBezTo>
                      <a:pt x="2694" y="1292"/>
                      <a:pt x="2804" y="1260"/>
                      <a:pt x="2914" y="1260"/>
                    </a:cubicBezTo>
                    <a:cubicBezTo>
                      <a:pt x="3025" y="1260"/>
                      <a:pt x="3135" y="1292"/>
                      <a:pt x="3214" y="1355"/>
                    </a:cubicBezTo>
                    <a:lnTo>
                      <a:pt x="3718" y="1890"/>
                    </a:lnTo>
                    <a:cubicBezTo>
                      <a:pt x="3970" y="1733"/>
                      <a:pt x="4253" y="1638"/>
                      <a:pt x="4537" y="1638"/>
                    </a:cubicBezTo>
                    <a:cubicBezTo>
                      <a:pt x="4820" y="1638"/>
                      <a:pt x="5135" y="1733"/>
                      <a:pt x="5387" y="1890"/>
                    </a:cubicBezTo>
                    <a:lnTo>
                      <a:pt x="5891" y="1355"/>
                    </a:lnTo>
                    <a:cubicBezTo>
                      <a:pt x="5970" y="1292"/>
                      <a:pt x="6080" y="1260"/>
                      <a:pt x="6191" y="1260"/>
                    </a:cubicBezTo>
                    <a:close/>
                    <a:moveTo>
                      <a:pt x="0" y="0"/>
                    </a:moveTo>
                    <a:lnTo>
                      <a:pt x="0" y="1260"/>
                    </a:lnTo>
                    <a:lnTo>
                      <a:pt x="851" y="1260"/>
                    </a:lnTo>
                    <a:cubicBezTo>
                      <a:pt x="1071" y="1260"/>
                      <a:pt x="1260" y="1449"/>
                      <a:pt x="1260" y="1638"/>
                    </a:cubicBezTo>
                    <a:cubicBezTo>
                      <a:pt x="1260" y="1859"/>
                      <a:pt x="1071" y="2079"/>
                      <a:pt x="851" y="2079"/>
                    </a:cubicBezTo>
                    <a:lnTo>
                      <a:pt x="0" y="2079"/>
                    </a:lnTo>
                    <a:lnTo>
                      <a:pt x="0" y="4568"/>
                    </a:lnTo>
                    <a:lnTo>
                      <a:pt x="851" y="4568"/>
                    </a:lnTo>
                    <a:cubicBezTo>
                      <a:pt x="1071" y="4568"/>
                      <a:pt x="1260" y="4757"/>
                      <a:pt x="1260" y="4946"/>
                    </a:cubicBezTo>
                    <a:cubicBezTo>
                      <a:pt x="1260" y="5198"/>
                      <a:pt x="1071" y="5387"/>
                      <a:pt x="851" y="5387"/>
                    </a:cubicBezTo>
                    <a:lnTo>
                      <a:pt x="0" y="5387"/>
                    </a:lnTo>
                    <a:lnTo>
                      <a:pt x="0" y="6616"/>
                    </a:lnTo>
                    <a:lnTo>
                      <a:pt x="7719" y="6616"/>
                    </a:lnTo>
                    <a:lnTo>
                      <a:pt x="771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5" name="Google Shape;10030;p74"/>
              <p:cNvSpPr/>
              <p:nvPr/>
            </p:nvSpPr>
            <p:spPr>
              <a:xfrm>
                <a:off x="-61354875" y="3751050"/>
                <a:ext cx="316650" cy="288275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1531" extrusionOk="0">
                    <a:moveTo>
                      <a:pt x="10618" y="1701"/>
                    </a:moveTo>
                    <a:cubicBezTo>
                      <a:pt x="10870" y="1701"/>
                      <a:pt x="11027" y="1890"/>
                      <a:pt x="11027" y="2080"/>
                    </a:cubicBezTo>
                    <a:lnTo>
                      <a:pt x="11027" y="9546"/>
                    </a:lnTo>
                    <a:cubicBezTo>
                      <a:pt x="11027" y="9767"/>
                      <a:pt x="10807" y="9956"/>
                      <a:pt x="10618" y="9956"/>
                    </a:cubicBezTo>
                    <a:lnTo>
                      <a:pt x="2080" y="9956"/>
                    </a:lnTo>
                    <a:cubicBezTo>
                      <a:pt x="1828" y="9956"/>
                      <a:pt x="1670" y="9767"/>
                      <a:pt x="1670" y="9546"/>
                    </a:cubicBezTo>
                    <a:lnTo>
                      <a:pt x="1670" y="2080"/>
                    </a:lnTo>
                    <a:cubicBezTo>
                      <a:pt x="1670" y="1859"/>
                      <a:pt x="1891" y="1701"/>
                      <a:pt x="2080" y="1701"/>
                    </a:cubicBezTo>
                    <a:close/>
                    <a:moveTo>
                      <a:pt x="1198" y="0"/>
                    </a:moveTo>
                    <a:cubicBezTo>
                      <a:pt x="536" y="0"/>
                      <a:pt x="1" y="567"/>
                      <a:pt x="1" y="1229"/>
                    </a:cubicBezTo>
                    <a:lnTo>
                      <a:pt x="1" y="10334"/>
                    </a:lnTo>
                    <a:cubicBezTo>
                      <a:pt x="1" y="10995"/>
                      <a:pt x="536" y="11531"/>
                      <a:pt x="1198" y="11531"/>
                    </a:cubicBezTo>
                    <a:lnTo>
                      <a:pt x="11405" y="11531"/>
                    </a:lnTo>
                    <a:cubicBezTo>
                      <a:pt x="12067" y="11531"/>
                      <a:pt x="12666" y="10995"/>
                      <a:pt x="12666" y="10334"/>
                    </a:cubicBezTo>
                    <a:lnTo>
                      <a:pt x="12666" y="1260"/>
                    </a:lnTo>
                    <a:cubicBezTo>
                      <a:pt x="12666" y="567"/>
                      <a:pt x="12130" y="0"/>
                      <a:pt x="114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79" name="Google Shape;10074;p74"/>
            <p:cNvGrpSpPr/>
            <p:nvPr/>
          </p:nvGrpSpPr>
          <p:grpSpPr>
            <a:xfrm>
              <a:off x="6231395" y="3669063"/>
              <a:ext cx="558124" cy="547020"/>
              <a:chOff x="-60988625" y="3740800"/>
              <a:chExt cx="316650" cy="310350"/>
            </a:xfrm>
            <a:grpFill/>
          </p:grpSpPr>
          <p:sp>
            <p:nvSpPr>
              <p:cNvPr id="180" name="Google Shape;10075;p74"/>
              <p:cNvSpPr/>
              <p:nvPr/>
            </p:nvSpPr>
            <p:spPr>
              <a:xfrm>
                <a:off x="-60988625" y="3740800"/>
                <a:ext cx="311125" cy="310350"/>
              </a:xfrm>
              <a:custGeom>
                <a:avLst/>
                <a:gdLst/>
                <a:ahLst/>
                <a:cxnLst/>
                <a:rect l="l" t="t" r="r" b="b"/>
                <a:pathLst>
                  <a:path w="12445" h="12414" extrusionOk="0">
                    <a:moveTo>
                      <a:pt x="7026" y="1670"/>
                    </a:moveTo>
                    <a:cubicBezTo>
                      <a:pt x="7278" y="1670"/>
                      <a:pt x="7467" y="1859"/>
                      <a:pt x="7467" y="2111"/>
                    </a:cubicBezTo>
                    <a:cubicBezTo>
                      <a:pt x="7467" y="2332"/>
                      <a:pt x="7278" y="2490"/>
                      <a:pt x="7026" y="2490"/>
                    </a:cubicBezTo>
                    <a:lnTo>
                      <a:pt x="2080" y="2490"/>
                    </a:lnTo>
                    <a:cubicBezTo>
                      <a:pt x="1828" y="2490"/>
                      <a:pt x="1639" y="2300"/>
                      <a:pt x="1639" y="2111"/>
                    </a:cubicBezTo>
                    <a:cubicBezTo>
                      <a:pt x="1639" y="1828"/>
                      <a:pt x="1828" y="1670"/>
                      <a:pt x="2080" y="1670"/>
                    </a:cubicBezTo>
                    <a:close/>
                    <a:moveTo>
                      <a:pt x="7026" y="4159"/>
                    </a:moveTo>
                    <a:cubicBezTo>
                      <a:pt x="7278" y="4159"/>
                      <a:pt x="7467" y="4348"/>
                      <a:pt x="7467" y="4537"/>
                    </a:cubicBezTo>
                    <a:cubicBezTo>
                      <a:pt x="7467" y="4789"/>
                      <a:pt x="7278" y="4978"/>
                      <a:pt x="7026" y="4978"/>
                    </a:cubicBezTo>
                    <a:lnTo>
                      <a:pt x="2080" y="4978"/>
                    </a:lnTo>
                    <a:cubicBezTo>
                      <a:pt x="1828" y="4978"/>
                      <a:pt x="1639" y="4789"/>
                      <a:pt x="1639" y="4537"/>
                    </a:cubicBezTo>
                    <a:cubicBezTo>
                      <a:pt x="1639" y="4317"/>
                      <a:pt x="1828" y="4159"/>
                      <a:pt x="2080" y="4159"/>
                    </a:cubicBezTo>
                    <a:close/>
                    <a:moveTo>
                      <a:pt x="7026" y="6648"/>
                    </a:moveTo>
                    <a:cubicBezTo>
                      <a:pt x="7278" y="6648"/>
                      <a:pt x="7467" y="6837"/>
                      <a:pt x="7467" y="7058"/>
                    </a:cubicBezTo>
                    <a:cubicBezTo>
                      <a:pt x="7467" y="7310"/>
                      <a:pt x="7278" y="7467"/>
                      <a:pt x="7026" y="7467"/>
                    </a:cubicBezTo>
                    <a:lnTo>
                      <a:pt x="2080" y="7467"/>
                    </a:lnTo>
                    <a:cubicBezTo>
                      <a:pt x="1828" y="7467"/>
                      <a:pt x="1639" y="7278"/>
                      <a:pt x="1639" y="7058"/>
                    </a:cubicBezTo>
                    <a:cubicBezTo>
                      <a:pt x="1639" y="6806"/>
                      <a:pt x="1828" y="6648"/>
                      <a:pt x="2080" y="6648"/>
                    </a:cubicBezTo>
                    <a:close/>
                    <a:moveTo>
                      <a:pt x="7026" y="9106"/>
                    </a:moveTo>
                    <a:cubicBezTo>
                      <a:pt x="7278" y="9106"/>
                      <a:pt x="7467" y="9295"/>
                      <a:pt x="7467" y="9515"/>
                    </a:cubicBezTo>
                    <a:cubicBezTo>
                      <a:pt x="7467" y="9736"/>
                      <a:pt x="7278" y="9893"/>
                      <a:pt x="7026" y="9893"/>
                    </a:cubicBezTo>
                    <a:lnTo>
                      <a:pt x="2080" y="9893"/>
                    </a:lnTo>
                    <a:cubicBezTo>
                      <a:pt x="1828" y="9893"/>
                      <a:pt x="1639" y="9704"/>
                      <a:pt x="1639" y="9515"/>
                    </a:cubicBezTo>
                    <a:cubicBezTo>
                      <a:pt x="1639" y="9263"/>
                      <a:pt x="1828" y="9106"/>
                      <a:pt x="2080" y="9106"/>
                    </a:cubicBezTo>
                    <a:close/>
                    <a:moveTo>
                      <a:pt x="11500" y="10775"/>
                    </a:moveTo>
                    <a:cubicBezTo>
                      <a:pt x="11342" y="11248"/>
                      <a:pt x="10870" y="11594"/>
                      <a:pt x="10303" y="11594"/>
                    </a:cubicBezTo>
                    <a:cubicBezTo>
                      <a:pt x="9767" y="11594"/>
                      <a:pt x="9326" y="11248"/>
                      <a:pt x="9137" y="10775"/>
                    </a:cubicBezTo>
                    <a:close/>
                    <a:moveTo>
                      <a:pt x="1261" y="1"/>
                    </a:moveTo>
                    <a:cubicBezTo>
                      <a:pt x="568" y="1"/>
                      <a:pt x="32" y="568"/>
                      <a:pt x="32" y="1229"/>
                    </a:cubicBezTo>
                    <a:lnTo>
                      <a:pt x="32" y="10334"/>
                    </a:lnTo>
                    <a:cubicBezTo>
                      <a:pt x="0" y="11468"/>
                      <a:pt x="946" y="12414"/>
                      <a:pt x="2080" y="12414"/>
                    </a:cubicBezTo>
                    <a:lnTo>
                      <a:pt x="10334" y="12414"/>
                    </a:lnTo>
                    <a:cubicBezTo>
                      <a:pt x="11500" y="12414"/>
                      <a:pt x="12445" y="11468"/>
                      <a:pt x="12445" y="10334"/>
                    </a:cubicBezTo>
                    <a:cubicBezTo>
                      <a:pt x="12445" y="10082"/>
                      <a:pt x="12224" y="9893"/>
                      <a:pt x="12004" y="9893"/>
                    </a:cubicBezTo>
                    <a:lnTo>
                      <a:pt x="9074" y="9893"/>
                    </a:lnTo>
                    <a:lnTo>
                      <a:pt x="9074" y="1229"/>
                    </a:lnTo>
                    <a:cubicBezTo>
                      <a:pt x="9074" y="568"/>
                      <a:pt x="8538" y="1"/>
                      <a:pt x="78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1" name="Google Shape;10076;p74"/>
              <p:cNvSpPr/>
              <p:nvPr/>
            </p:nvSpPr>
            <p:spPr>
              <a:xfrm>
                <a:off x="-60742100" y="3920375"/>
                <a:ext cx="68550" cy="5517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2207" extrusionOk="0">
                    <a:moveTo>
                      <a:pt x="0" y="1"/>
                    </a:moveTo>
                    <a:lnTo>
                      <a:pt x="0" y="32"/>
                    </a:lnTo>
                    <a:lnTo>
                      <a:pt x="1009" y="1986"/>
                    </a:lnTo>
                    <a:cubicBezTo>
                      <a:pt x="1103" y="2080"/>
                      <a:pt x="1261" y="2206"/>
                      <a:pt x="1418" y="2206"/>
                    </a:cubicBezTo>
                    <a:cubicBezTo>
                      <a:pt x="1576" y="2206"/>
                      <a:pt x="1733" y="2143"/>
                      <a:pt x="1796" y="1986"/>
                    </a:cubicBezTo>
                    <a:lnTo>
                      <a:pt x="2741" y="32"/>
                    </a:lnTo>
                    <a:lnTo>
                      <a:pt x="274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2" name="Google Shape;10077;p74"/>
              <p:cNvSpPr/>
              <p:nvPr/>
            </p:nvSpPr>
            <p:spPr>
              <a:xfrm>
                <a:off x="-60740525" y="3741600"/>
                <a:ext cx="68550" cy="15832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6333" extrusionOk="0">
                    <a:moveTo>
                      <a:pt x="1796" y="819"/>
                    </a:moveTo>
                    <a:cubicBezTo>
                      <a:pt x="1891" y="819"/>
                      <a:pt x="1922" y="882"/>
                      <a:pt x="1922" y="945"/>
                    </a:cubicBezTo>
                    <a:lnTo>
                      <a:pt x="1922" y="1638"/>
                    </a:lnTo>
                    <a:lnTo>
                      <a:pt x="820" y="1638"/>
                    </a:lnTo>
                    <a:lnTo>
                      <a:pt x="820" y="945"/>
                    </a:lnTo>
                    <a:cubicBezTo>
                      <a:pt x="820" y="851"/>
                      <a:pt x="883" y="819"/>
                      <a:pt x="977" y="819"/>
                    </a:cubicBezTo>
                    <a:close/>
                    <a:moveTo>
                      <a:pt x="977" y="0"/>
                    </a:moveTo>
                    <a:cubicBezTo>
                      <a:pt x="410" y="0"/>
                      <a:pt x="1" y="410"/>
                      <a:pt x="1" y="945"/>
                    </a:cubicBezTo>
                    <a:lnTo>
                      <a:pt x="1" y="6333"/>
                    </a:lnTo>
                    <a:lnTo>
                      <a:pt x="2741" y="6333"/>
                    </a:lnTo>
                    <a:lnTo>
                      <a:pt x="2741" y="945"/>
                    </a:lnTo>
                    <a:cubicBezTo>
                      <a:pt x="2741" y="410"/>
                      <a:pt x="2300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89" name="Google Shape;10084;p74"/>
            <p:cNvGrpSpPr/>
            <p:nvPr/>
          </p:nvGrpSpPr>
          <p:grpSpPr>
            <a:xfrm>
              <a:off x="9857793" y="3681088"/>
              <a:ext cx="511097" cy="494716"/>
              <a:chOff x="-59447250" y="3706150"/>
              <a:chExt cx="319000" cy="308775"/>
            </a:xfrm>
            <a:grpFill/>
          </p:grpSpPr>
          <p:sp>
            <p:nvSpPr>
              <p:cNvPr id="190" name="Google Shape;10085;p74"/>
              <p:cNvSpPr/>
              <p:nvPr/>
            </p:nvSpPr>
            <p:spPr>
              <a:xfrm>
                <a:off x="-59381875" y="3922750"/>
                <a:ext cx="79575" cy="29950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1198" extrusionOk="0">
                    <a:moveTo>
                      <a:pt x="1607" y="0"/>
                    </a:moveTo>
                    <a:cubicBezTo>
                      <a:pt x="820" y="0"/>
                      <a:pt x="190" y="504"/>
                      <a:pt x="1" y="1197"/>
                    </a:cubicBezTo>
                    <a:lnTo>
                      <a:pt x="3183" y="1197"/>
                    </a:lnTo>
                    <a:cubicBezTo>
                      <a:pt x="3025" y="536"/>
                      <a:pt x="2363" y="0"/>
                      <a:pt x="16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1" name="Google Shape;10086;p74"/>
              <p:cNvSpPr/>
              <p:nvPr/>
            </p:nvSpPr>
            <p:spPr>
              <a:xfrm>
                <a:off x="-59364550" y="3861525"/>
                <a:ext cx="43350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1734" h="1636" extrusionOk="0">
                    <a:moveTo>
                      <a:pt x="858" y="0"/>
                    </a:moveTo>
                    <a:cubicBezTo>
                      <a:pt x="784" y="0"/>
                      <a:pt x="707" y="8"/>
                      <a:pt x="631" y="23"/>
                    </a:cubicBezTo>
                    <a:cubicBezTo>
                      <a:pt x="347" y="118"/>
                      <a:pt x="127" y="307"/>
                      <a:pt x="95" y="590"/>
                    </a:cubicBezTo>
                    <a:cubicBezTo>
                      <a:pt x="1" y="906"/>
                      <a:pt x="95" y="1189"/>
                      <a:pt x="284" y="1410"/>
                    </a:cubicBezTo>
                    <a:cubicBezTo>
                      <a:pt x="446" y="1548"/>
                      <a:pt x="658" y="1636"/>
                      <a:pt x="871" y="1636"/>
                    </a:cubicBezTo>
                    <a:cubicBezTo>
                      <a:pt x="949" y="1636"/>
                      <a:pt x="1027" y="1624"/>
                      <a:pt x="1103" y="1599"/>
                    </a:cubicBezTo>
                    <a:cubicBezTo>
                      <a:pt x="1387" y="1536"/>
                      <a:pt x="1607" y="1347"/>
                      <a:pt x="1670" y="1063"/>
                    </a:cubicBezTo>
                    <a:cubicBezTo>
                      <a:pt x="1733" y="748"/>
                      <a:pt x="1670" y="464"/>
                      <a:pt x="1450" y="244"/>
                    </a:cubicBezTo>
                    <a:cubicBezTo>
                      <a:pt x="1307" y="77"/>
                      <a:pt x="1091" y="0"/>
                      <a:pt x="8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2" name="Google Shape;10087;p74"/>
              <p:cNvSpPr/>
              <p:nvPr/>
            </p:nvSpPr>
            <p:spPr>
              <a:xfrm>
                <a:off x="-59447250" y="3706150"/>
                <a:ext cx="319000" cy="308775"/>
              </a:xfrm>
              <a:custGeom>
                <a:avLst/>
                <a:gdLst/>
                <a:ahLst/>
                <a:cxnLst/>
                <a:rect l="l" t="t" r="r" b="b"/>
                <a:pathLst>
                  <a:path w="12760" h="12351" extrusionOk="0">
                    <a:moveTo>
                      <a:pt x="6428" y="820"/>
                    </a:moveTo>
                    <a:cubicBezTo>
                      <a:pt x="6900" y="820"/>
                      <a:pt x="7247" y="1166"/>
                      <a:pt x="7247" y="1639"/>
                    </a:cubicBezTo>
                    <a:lnTo>
                      <a:pt x="7247" y="4128"/>
                    </a:lnTo>
                    <a:lnTo>
                      <a:pt x="5609" y="4128"/>
                    </a:lnTo>
                    <a:lnTo>
                      <a:pt x="5609" y="1639"/>
                    </a:lnTo>
                    <a:cubicBezTo>
                      <a:pt x="5609" y="1166"/>
                      <a:pt x="5955" y="820"/>
                      <a:pt x="6428" y="820"/>
                    </a:cubicBezTo>
                    <a:close/>
                    <a:moveTo>
                      <a:pt x="10681" y="6616"/>
                    </a:moveTo>
                    <a:cubicBezTo>
                      <a:pt x="10901" y="6616"/>
                      <a:pt x="11059" y="6805"/>
                      <a:pt x="11059" y="6994"/>
                    </a:cubicBezTo>
                    <a:cubicBezTo>
                      <a:pt x="11122" y="7247"/>
                      <a:pt x="10901" y="7436"/>
                      <a:pt x="10681" y="7436"/>
                    </a:cubicBezTo>
                    <a:lnTo>
                      <a:pt x="8192" y="7436"/>
                    </a:lnTo>
                    <a:cubicBezTo>
                      <a:pt x="7971" y="7436"/>
                      <a:pt x="7751" y="7247"/>
                      <a:pt x="7751" y="6994"/>
                    </a:cubicBezTo>
                    <a:cubicBezTo>
                      <a:pt x="7751" y="6742"/>
                      <a:pt x="7971" y="6616"/>
                      <a:pt x="8192" y="6616"/>
                    </a:cubicBezTo>
                    <a:close/>
                    <a:moveTo>
                      <a:pt x="10681" y="8255"/>
                    </a:moveTo>
                    <a:cubicBezTo>
                      <a:pt x="10901" y="8255"/>
                      <a:pt x="11059" y="8444"/>
                      <a:pt x="11059" y="8696"/>
                    </a:cubicBezTo>
                    <a:cubicBezTo>
                      <a:pt x="11122" y="8885"/>
                      <a:pt x="10901" y="9074"/>
                      <a:pt x="10681" y="9074"/>
                    </a:cubicBezTo>
                    <a:lnTo>
                      <a:pt x="8192" y="9074"/>
                    </a:lnTo>
                    <a:cubicBezTo>
                      <a:pt x="7971" y="9074"/>
                      <a:pt x="7751" y="8885"/>
                      <a:pt x="7751" y="8696"/>
                    </a:cubicBezTo>
                    <a:cubicBezTo>
                      <a:pt x="7751" y="8444"/>
                      <a:pt x="7971" y="8255"/>
                      <a:pt x="8192" y="8255"/>
                    </a:cubicBezTo>
                    <a:close/>
                    <a:moveTo>
                      <a:pt x="4233" y="5360"/>
                    </a:moveTo>
                    <a:cubicBezTo>
                      <a:pt x="4671" y="5360"/>
                      <a:pt x="5082" y="5531"/>
                      <a:pt x="5388" y="5860"/>
                    </a:cubicBezTo>
                    <a:cubicBezTo>
                      <a:pt x="5829" y="6301"/>
                      <a:pt x="5987" y="6868"/>
                      <a:pt x="5829" y="7467"/>
                    </a:cubicBezTo>
                    <a:cubicBezTo>
                      <a:pt x="5766" y="7751"/>
                      <a:pt x="5640" y="7971"/>
                      <a:pt x="5451" y="8192"/>
                    </a:cubicBezTo>
                    <a:cubicBezTo>
                      <a:pt x="6176" y="8601"/>
                      <a:pt x="6711" y="9389"/>
                      <a:pt x="6711" y="10334"/>
                    </a:cubicBezTo>
                    <a:cubicBezTo>
                      <a:pt x="6711" y="10555"/>
                      <a:pt x="6491" y="10744"/>
                      <a:pt x="6270" y="10744"/>
                    </a:cubicBezTo>
                    <a:lnTo>
                      <a:pt x="2143" y="10744"/>
                    </a:lnTo>
                    <a:cubicBezTo>
                      <a:pt x="1891" y="10744"/>
                      <a:pt x="1733" y="10555"/>
                      <a:pt x="1733" y="10303"/>
                    </a:cubicBezTo>
                    <a:cubicBezTo>
                      <a:pt x="1733" y="9357"/>
                      <a:pt x="2238" y="8570"/>
                      <a:pt x="3025" y="8129"/>
                    </a:cubicBezTo>
                    <a:cubicBezTo>
                      <a:pt x="2647" y="7688"/>
                      <a:pt x="2490" y="7121"/>
                      <a:pt x="2647" y="6553"/>
                    </a:cubicBezTo>
                    <a:cubicBezTo>
                      <a:pt x="2805" y="6018"/>
                      <a:pt x="3246" y="5577"/>
                      <a:pt x="3781" y="5419"/>
                    </a:cubicBezTo>
                    <a:cubicBezTo>
                      <a:pt x="3933" y="5379"/>
                      <a:pt x="4084" y="5360"/>
                      <a:pt x="4233" y="5360"/>
                    </a:cubicBezTo>
                    <a:close/>
                    <a:moveTo>
                      <a:pt x="10681" y="9893"/>
                    </a:moveTo>
                    <a:cubicBezTo>
                      <a:pt x="10901" y="9893"/>
                      <a:pt x="11059" y="10113"/>
                      <a:pt x="11059" y="10303"/>
                    </a:cubicBezTo>
                    <a:cubicBezTo>
                      <a:pt x="11122" y="10555"/>
                      <a:pt x="10901" y="10744"/>
                      <a:pt x="10681" y="10744"/>
                    </a:cubicBezTo>
                    <a:lnTo>
                      <a:pt x="8192" y="10744"/>
                    </a:lnTo>
                    <a:cubicBezTo>
                      <a:pt x="7971" y="10744"/>
                      <a:pt x="7751" y="10555"/>
                      <a:pt x="7751" y="10303"/>
                    </a:cubicBezTo>
                    <a:cubicBezTo>
                      <a:pt x="7751" y="10050"/>
                      <a:pt x="7971" y="9893"/>
                      <a:pt x="8192" y="9893"/>
                    </a:cubicBezTo>
                    <a:close/>
                    <a:moveTo>
                      <a:pt x="6396" y="0"/>
                    </a:moveTo>
                    <a:cubicBezTo>
                      <a:pt x="5483" y="0"/>
                      <a:pt x="4726" y="725"/>
                      <a:pt x="4726" y="1639"/>
                    </a:cubicBezTo>
                    <a:lnTo>
                      <a:pt x="4726" y="2458"/>
                    </a:lnTo>
                    <a:lnTo>
                      <a:pt x="1261" y="2458"/>
                    </a:lnTo>
                    <a:cubicBezTo>
                      <a:pt x="599" y="2458"/>
                      <a:pt x="1" y="3025"/>
                      <a:pt x="1" y="3686"/>
                    </a:cubicBezTo>
                    <a:lnTo>
                      <a:pt x="1" y="11122"/>
                    </a:lnTo>
                    <a:cubicBezTo>
                      <a:pt x="1" y="11815"/>
                      <a:pt x="568" y="12350"/>
                      <a:pt x="1261" y="12350"/>
                    </a:cubicBezTo>
                    <a:lnTo>
                      <a:pt x="11468" y="12350"/>
                    </a:lnTo>
                    <a:cubicBezTo>
                      <a:pt x="12130" y="12350"/>
                      <a:pt x="12697" y="11815"/>
                      <a:pt x="12697" y="11122"/>
                    </a:cubicBezTo>
                    <a:lnTo>
                      <a:pt x="12697" y="3686"/>
                    </a:lnTo>
                    <a:cubicBezTo>
                      <a:pt x="12760" y="3025"/>
                      <a:pt x="12162" y="2458"/>
                      <a:pt x="11500" y="2458"/>
                    </a:cubicBezTo>
                    <a:lnTo>
                      <a:pt x="8034" y="2458"/>
                    </a:lnTo>
                    <a:lnTo>
                      <a:pt x="8034" y="1639"/>
                    </a:lnTo>
                    <a:cubicBezTo>
                      <a:pt x="8034" y="725"/>
                      <a:pt x="7278" y="0"/>
                      <a:pt x="6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3" name="Google Shape;10088;p74"/>
              <p:cNvSpPr/>
              <p:nvPr/>
            </p:nvSpPr>
            <p:spPr>
              <a:xfrm>
                <a:off x="-59293650" y="3740025"/>
                <a:ext cx="14175" cy="14200"/>
              </a:xfrm>
              <a:custGeom>
                <a:avLst/>
                <a:gdLst/>
                <a:ahLst/>
                <a:cxnLst/>
                <a:rect l="l" t="t" r="r" b="b"/>
                <a:pathLst>
                  <a:path w="567" h="568" extrusionOk="0">
                    <a:moveTo>
                      <a:pt x="284" y="0"/>
                    </a:moveTo>
                    <a:cubicBezTo>
                      <a:pt x="126" y="0"/>
                      <a:pt x="0" y="126"/>
                      <a:pt x="0" y="284"/>
                    </a:cubicBezTo>
                    <a:cubicBezTo>
                      <a:pt x="0" y="441"/>
                      <a:pt x="126" y="567"/>
                      <a:pt x="284" y="567"/>
                    </a:cubicBezTo>
                    <a:cubicBezTo>
                      <a:pt x="441" y="567"/>
                      <a:pt x="567" y="441"/>
                      <a:pt x="567" y="284"/>
                    </a:cubicBezTo>
                    <a:cubicBezTo>
                      <a:pt x="567" y="126"/>
                      <a:pt x="441" y="0"/>
                      <a:pt x="2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94" name="Google Shape;10089;p74"/>
            <p:cNvGrpSpPr/>
            <p:nvPr/>
          </p:nvGrpSpPr>
          <p:grpSpPr>
            <a:xfrm>
              <a:off x="8825251" y="1572826"/>
              <a:ext cx="732560" cy="724676"/>
              <a:chOff x="-64406125" y="3362225"/>
              <a:chExt cx="318225" cy="314800"/>
            </a:xfrm>
            <a:grpFill/>
          </p:grpSpPr>
          <p:sp>
            <p:nvSpPr>
              <p:cNvPr id="195" name="Google Shape;10090;p74"/>
              <p:cNvSpPr/>
              <p:nvPr/>
            </p:nvSpPr>
            <p:spPr>
              <a:xfrm>
                <a:off x="-64332100" y="3362225"/>
                <a:ext cx="170150" cy="199025"/>
              </a:xfrm>
              <a:custGeom>
                <a:avLst/>
                <a:gdLst/>
                <a:ahLst/>
                <a:cxnLst/>
                <a:rect l="l" t="t" r="r" b="b"/>
                <a:pathLst>
                  <a:path w="6806" h="7961" extrusionOk="0">
                    <a:moveTo>
                      <a:pt x="4506" y="3266"/>
                    </a:moveTo>
                    <a:cubicBezTo>
                      <a:pt x="4569" y="3266"/>
                      <a:pt x="4601" y="3298"/>
                      <a:pt x="4632" y="3298"/>
                    </a:cubicBezTo>
                    <a:lnTo>
                      <a:pt x="5577" y="4621"/>
                    </a:lnTo>
                    <a:cubicBezTo>
                      <a:pt x="5420" y="5881"/>
                      <a:pt x="4664" y="7110"/>
                      <a:pt x="3403" y="7110"/>
                    </a:cubicBezTo>
                    <a:cubicBezTo>
                      <a:pt x="2206" y="7110"/>
                      <a:pt x="1419" y="5944"/>
                      <a:pt x="1261" y="4621"/>
                    </a:cubicBezTo>
                    <a:lnTo>
                      <a:pt x="2206" y="3298"/>
                    </a:lnTo>
                    <a:cubicBezTo>
                      <a:pt x="2238" y="3266"/>
                      <a:pt x="2269" y="3266"/>
                      <a:pt x="2301" y="3266"/>
                    </a:cubicBezTo>
                    <a:close/>
                    <a:moveTo>
                      <a:pt x="4055" y="1"/>
                    </a:moveTo>
                    <a:cubicBezTo>
                      <a:pt x="3400" y="1"/>
                      <a:pt x="2703" y="167"/>
                      <a:pt x="2049" y="494"/>
                    </a:cubicBezTo>
                    <a:cubicBezTo>
                      <a:pt x="1957" y="483"/>
                      <a:pt x="1867" y="478"/>
                      <a:pt x="1779" y="478"/>
                    </a:cubicBezTo>
                    <a:cubicBezTo>
                      <a:pt x="1354" y="478"/>
                      <a:pt x="976" y="600"/>
                      <a:pt x="662" y="809"/>
                    </a:cubicBezTo>
                    <a:cubicBezTo>
                      <a:pt x="347" y="1061"/>
                      <a:pt x="1" y="1534"/>
                      <a:pt x="1" y="2384"/>
                    </a:cubicBezTo>
                    <a:cubicBezTo>
                      <a:pt x="1" y="2857"/>
                      <a:pt x="95" y="3613"/>
                      <a:pt x="347" y="4621"/>
                    </a:cubicBezTo>
                    <a:cubicBezTo>
                      <a:pt x="473" y="4810"/>
                      <a:pt x="536" y="6070"/>
                      <a:pt x="1482" y="7078"/>
                    </a:cubicBezTo>
                    <a:cubicBezTo>
                      <a:pt x="2049" y="7646"/>
                      <a:pt x="2710" y="7961"/>
                      <a:pt x="3403" y="7961"/>
                    </a:cubicBezTo>
                    <a:cubicBezTo>
                      <a:pt x="5136" y="7961"/>
                      <a:pt x="6207" y="6417"/>
                      <a:pt x="6396" y="4621"/>
                    </a:cubicBezTo>
                    <a:cubicBezTo>
                      <a:pt x="6554" y="4085"/>
                      <a:pt x="6774" y="3046"/>
                      <a:pt x="6806" y="2447"/>
                    </a:cubicBezTo>
                    <a:cubicBezTo>
                      <a:pt x="6806" y="1565"/>
                      <a:pt x="6459" y="872"/>
                      <a:pt x="5703" y="431"/>
                    </a:cubicBezTo>
                    <a:cubicBezTo>
                      <a:pt x="5234" y="143"/>
                      <a:pt x="4662" y="1"/>
                      <a:pt x="405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6" name="Google Shape;10091;p74"/>
              <p:cNvSpPr/>
              <p:nvPr/>
            </p:nvSpPr>
            <p:spPr>
              <a:xfrm>
                <a:off x="-64406125" y="3559050"/>
                <a:ext cx="318225" cy="117975"/>
              </a:xfrm>
              <a:custGeom>
                <a:avLst/>
                <a:gdLst/>
                <a:ahLst/>
                <a:cxnLst/>
                <a:rect l="l" t="t" r="r" b="b"/>
                <a:pathLst>
                  <a:path w="12729" h="4719" extrusionOk="0">
                    <a:moveTo>
                      <a:pt x="4474" y="1001"/>
                    </a:moveTo>
                    <a:lnTo>
                      <a:pt x="5797" y="2293"/>
                    </a:lnTo>
                    <a:lnTo>
                      <a:pt x="5199" y="2891"/>
                    </a:lnTo>
                    <a:lnTo>
                      <a:pt x="4002" y="1159"/>
                    </a:lnTo>
                    <a:cubicBezTo>
                      <a:pt x="4159" y="1096"/>
                      <a:pt x="4380" y="1064"/>
                      <a:pt x="4474" y="1001"/>
                    </a:cubicBezTo>
                    <a:close/>
                    <a:moveTo>
                      <a:pt x="8318" y="1001"/>
                    </a:moveTo>
                    <a:cubicBezTo>
                      <a:pt x="8475" y="1064"/>
                      <a:pt x="8633" y="1159"/>
                      <a:pt x="8790" y="1190"/>
                    </a:cubicBezTo>
                    <a:lnTo>
                      <a:pt x="7593" y="2891"/>
                    </a:lnTo>
                    <a:lnTo>
                      <a:pt x="6995" y="2293"/>
                    </a:lnTo>
                    <a:lnTo>
                      <a:pt x="8318" y="1001"/>
                    </a:lnTo>
                    <a:close/>
                    <a:moveTo>
                      <a:pt x="10681" y="3112"/>
                    </a:moveTo>
                    <a:cubicBezTo>
                      <a:pt x="10901" y="3112"/>
                      <a:pt x="11059" y="3301"/>
                      <a:pt x="11059" y="3553"/>
                    </a:cubicBezTo>
                    <a:cubicBezTo>
                      <a:pt x="11059" y="3742"/>
                      <a:pt x="10870" y="3931"/>
                      <a:pt x="10681" y="3931"/>
                    </a:cubicBezTo>
                    <a:lnTo>
                      <a:pt x="9578" y="3931"/>
                    </a:lnTo>
                    <a:cubicBezTo>
                      <a:pt x="9326" y="3931"/>
                      <a:pt x="9137" y="3742"/>
                      <a:pt x="9137" y="3553"/>
                    </a:cubicBezTo>
                    <a:cubicBezTo>
                      <a:pt x="9137" y="3301"/>
                      <a:pt x="9326" y="3112"/>
                      <a:pt x="9578" y="3112"/>
                    </a:cubicBezTo>
                    <a:close/>
                    <a:moveTo>
                      <a:pt x="4458" y="1"/>
                    </a:moveTo>
                    <a:cubicBezTo>
                      <a:pt x="4348" y="1"/>
                      <a:pt x="4238" y="40"/>
                      <a:pt x="4159" y="119"/>
                    </a:cubicBezTo>
                    <a:cubicBezTo>
                      <a:pt x="4065" y="245"/>
                      <a:pt x="3939" y="308"/>
                      <a:pt x="3781" y="308"/>
                    </a:cubicBezTo>
                    <a:lnTo>
                      <a:pt x="2395" y="308"/>
                    </a:lnTo>
                    <a:cubicBezTo>
                      <a:pt x="914" y="308"/>
                      <a:pt x="0" y="1442"/>
                      <a:pt x="0" y="2639"/>
                    </a:cubicBezTo>
                    <a:lnTo>
                      <a:pt x="0" y="4341"/>
                    </a:lnTo>
                    <a:cubicBezTo>
                      <a:pt x="0" y="4561"/>
                      <a:pt x="189" y="4719"/>
                      <a:pt x="441" y="4719"/>
                    </a:cubicBezTo>
                    <a:lnTo>
                      <a:pt x="12287" y="4719"/>
                    </a:lnTo>
                    <a:cubicBezTo>
                      <a:pt x="12508" y="4719"/>
                      <a:pt x="12665" y="4530"/>
                      <a:pt x="12665" y="4341"/>
                    </a:cubicBezTo>
                    <a:lnTo>
                      <a:pt x="12665" y="2639"/>
                    </a:lnTo>
                    <a:cubicBezTo>
                      <a:pt x="12728" y="1474"/>
                      <a:pt x="11783" y="371"/>
                      <a:pt x="10303" y="371"/>
                    </a:cubicBezTo>
                    <a:lnTo>
                      <a:pt x="8948" y="371"/>
                    </a:lnTo>
                    <a:cubicBezTo>
                      <a:pt x="8727" y="371"/>
                      <a:pt x="8664" y="277"/>
                      <a:pt x="8538" y="151"/>
                    </a:cubicBezTo>
                    <a:cubicBezTo>
                      <a:pt x="8456" y="52"/>
                      <a:pt x="8339" y="5"/>
                      <a:pt x="8219" y="5"/>
                    </a:cubicBezTo>
                    <a:cubicBezTo>
                      <a:pt x="8110" y="5"/>
                      <a:pt x="7998" y="44"/>
                      <a:pt x="7908" y="119"/>
                    </a:cubicBezTo>
                    <a:lnTo>
                      <a:pt x="6333" y="1694"/>
                    </a:lnTo>
                    <a:lnTo>
                      <a:pt x="4758" y="119"/>
                    </a:lnTo>
                    <a:cubicBezTo>
                      <a:pt x="4679" y="40"/>
                      <a:pt x="4569" y="1"/>
                      <a:pt x="4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sp>
          <p:nvSpPr>
            <p:cNvPr id="218" name="Google Shape;10113;p74"/>
            <p:cNvSpPr/>
            <p:nvPr/>
          </p:nvSpPr>
          <p:spPr>
            <a:xfrm>
              <a:off x="7156894" y="3640883"/>
              <a:ext cx="562265" cy="556052"/>
            </a:xfrm>
            <a:custGeom>
              <a:avLst/>
              <a:gdLst/>
              <a:ahLst/>
              <a:cxnLst/>
              <a:rect l="l" t="t" r="r" b="b"/>
              <a:pathLst>
                <a:path w="12760" h="12619" extrusionOk="0">
                  <a:moveTo>
                    <a:pt x="10082" y="2190"/>
                  </a:moveTo>
                  <a:lnTo>
                    <a:pt x="11027" y="2726"/>
                  </a:lnTo>
                  <a:lnTo>
                    <a:pt x="8948" y="6317"/>
                  </a:lnTo>
                  <a:lnTo>
                    <a:pt x="8003" y="5781"/>
                  </a:lnTo>
                  <a:cubicBezTo>
                    <a:pt x="8349" y="5151"/>
                    <a:pt x="9704" y="2820"/>
                    <a:pt x="10082" y="2190"/>
                  </a:cubicBezTo>
                  <a:close/>
                  <a:moveTo>
                    <a:pt x="7813" y="6601"/>
                  </a:moveTo>
                  <a:lnTo>
                    <a:pt x="8318" y="6916"/>
                  </a:lnTo>
                  <a:lnTo>
                    <a:pt x="7782" y="7262"/>
                  </a:lnTo>
                  <a:lnTo>
                    <a:pt x="7813" y="6601"/>
                  </a:lnTo>
                  <a:close/>
                  <a:moveTo>
                    <a:pt x="10554" y="8522"/>
                  </a:moveTo>
                  <a:cubicBezTo>
                    <a:pt x="10806" y="8522"/>
                    <a:pt x="10964" y="8711"/>
                    <a:pt x="10964" y="8900"/>
                  </a:cubicBezTo>
                  <a:cubicBezTo>
                    <a:pt x="10964" y="9153"/>
                    <a:pt x="10806" y="9342"/>
                    <a:pt x="10554" y="9342"/>
                  </a:cubicBezTo>
                  <a:lnTo>
                    <a:pt x="5608" y="9342"/>
                  </a:lnTo>
                  <a:cubicBezTo>
                    <a:pt x="5356" y="9342"/>
                    <a:pt x="5167" y="9153"/>
                    <a:pt x="5167" y="8900"/>
                  </a:cubicBezTo>
                  <a:cubicBezTo>
                    <a:pt x="5167" y="8680"/>
                    <a:pt x="5356" y="8522"/>
                    <a:pt x="5608" y="8522"/>
                  </a:cubicBezTo>
                  <a:close/>
                  <a:moveTo>
                    <a:pt x="3088" y="5592"/>
                  </a:moveTo>
                  <a:cubicBezTo>
                    <a:pt x="3308" y="5592"/>
                    <a:pt x="3497" y="5813"/>
                    <a:pt x="3497" y="6002"/>
                  </a:cubicBezTo>
                  <a:lnTo>
                    <a:pt x="3497" y="6286"/>
                  </a:lnTo>
                  <a:cubicBezTo>
                    <a:pt x="3970" y="6443"/>
                    <a:pt x="4348" y="6916"/>
                    <a:pt x="4348" y="7451"/>
                  </a:cubicBezTo>
                  <a:cubicBezTo>
                    <a:pt x="4348" y="7703"/>
                    <a:pt x="4159" y="7861"/>
                    <a:pt x="3907" y="7861"/>
                  </a:cubicBezTo>
                  <a:cubicBezTo>
                    <a:pt x="3655" y="7861"/>
                    <a:pt x="3497" y="7640"/>
                    <a:pt x="3497" y="7451"/>
                  </a:cubicBezTo>
                  <a:cubicBezTo>
                    <a:pt x="3497" y="7231"/>
                    <a:pt x="3308" y="7010"/>
                    <a:pt x="3088" y="7010"/>
                  </a:cubicBezTo>
                  <a:cubicBezTo>
                    <a:pt x="2836" y="7010"/>
                    <a:pt x="2678" y="7231"/>
                    <a:pt x="2678" y="7451"/>
                  </a:cubicBezTo>
                  <a:cubicBezTo>
                    <a:pt x="2678" y="7703"/>
                    <a:pt x="3025" y="7924"/>
                    <a:pt x="3340" y="8176"/>
                  </a:cubicBezTo>
                  <a:cubicBezTo>
                    <a:pt x="3781" y="8491"/>
                    <a:pt x="4348" y="8869"/>
                    <a:pt x="4348" y="9531"/>
                  </a:cubicBezTo>
                  <a:cubicBezTo>
                    <a:pt x="4348" y="10098"/>
                    <a:pt x="3970" y="10539"/>
                    <a:pt x="3497" y="10728"/>
                  </a:cubicBezTo>
                  <a:lnTo>
                    <a:pt x="3497" y="11011"/>
                  </a:lnTo>
                  <a:cubicBezTo>
                    <a:pt x="3497" y="11232"/>
                    <a:pt x="3308" y="11452"/>
                    <a:pt x="3088" y="11452"/>
                  </a:cubicBezTo>
                  <a:cubicBezTo>
                    <a:pt x="2836" y="11452"/>
                    <a:pt x="2678" y="11232"/>
                    <a:pt x="2678" y="11011"/>
                  </a:cubicBezTo>
                  <a:lnTo>
                    <a:pt x="2678" y="10728"/>
                  </a:lnTo>
                  <a:cubicBezTo>
                    <a:pt x="2206" y="10570"/>
                    <a:pt x="1859" y="10098"/>
                    <a:pt x="1859" y="9531"/>
                  </a:cubicBezTo>
                  <a:cubicBezTo>
                    <a:pt x="1859" y="9310"/>
                    <a:pt x="2048" y="9121"/>
                    <a:pt x="2300" y="9121"/>
                  </a:cubicBezTo>
                  <a:cubicBezTo>
                    <a:pt x="2521" y="9121"/>
                    <a:pt x="2678" y="9310"/>
                    <a:pt x="2678" y="9531"/>
                  </a:cubicBezTo>
                  <a:cubicBezTo>
                    <a:pt x="2678" y="9783"/>
                    <a:pt x="2867" y="9940"/>
                    <a:pt x="3088" y="9940"/>
                  </a:cubicBezTo>
                  <a:cubicBezTo>
                    <a:pt x="3308" y="9940"/>
                    <a:pt x="3497" y="9751"/>
                    <a:pt x="3497" y="9531"/>
                  </a:cubicBezTo>
                  <a:cubicBezTo>
                    <a:pt x="3497" y="9310"/>
                    <a:pt x="3182" y="9089"/>
                    <a:pt x="2836" y="8837"/>
                  </a:cubicBezTo>
                  <a:cubicBezTo>
                    <a:pt x="2395" y="8522"/>
                    <a:pt x="1859" y="8113"/>
                    <a:pt x="1859" y="7451"/>
                  </a:cubicBezTo>
                  <a:cubicBezTo>
                    <a:pt x="1859" y="6916"/>
                    <a:pt x="2206" y="6475"/>
                    <a:pt x="2678" y="6286"/>
                  </a:cubicBezTo>
                  <a:lnTo>
                    <a:pt x="2678" y="6002"/>
                  </a:lnTo>
                  <a:cubicBezTo>
                    <a:pt x="2678" y="5750"/>
                    <a:pt x="2867" y="5592"/>
                    <a:pt x="3088" y="5592"/>
                  </a:cubicBezTo>
                  <a:close/>
                  <a:moveTo>
                    <a:pt x="10554" y="11011"/>
                  </a:moveTo>
                  <a:cubicBezTo>
                    <a:pt x="10806" y="11011"/>
                    <a:pt x="10964" y="11200"/>
                    <a:pt x="10964" y="11452"/>
                  </a:cubicBezTo>
                  <a:cubicBezTo>
                    <a:pt x="10964" y="11641"/>
                    <a:pt x="10806" y="11830"/>
                    <a:pt x="10554" y="11830"/>
                  </a:cubicBezTo>
                  <a:lnTo>
                    <a:pt x="5608" y="11830"/>
                  </a:lnTo>
                  <a:cubicBezTo>
                    <a:pt x="5356" y="11830"/>
                    <a:pt x="5167" y="11641"/>
                    <a:pt x="5167" y="11452"/>
                  </a:cubicBezTo>
                  <a:cubicBezTo>
                    <a:pt x="5167" y="11200"/>
                    <a:pt x="5356" y="11011"/>
                    <a:pt x="5608" y="11011"/>
                  </a:cubicBezTo>
                  <a:close/>
                  <a:moveTo>
                    <a:pt x="10933" y="1"/>
                  </a:moveTo>
                  <a:cubicBezTo>
                    <a:pt x="10599" y="1"/>
                    <a:pt x="10280" y="176"/>
                    <a:pt x="10113" y="489"/>
                  </a:cubicBezTo>
                  <a:lnTo>
                    <a:pt x="7877" y="4395"/>
                  </a:lnTo>
                  <a:lnTo>
                    <a:pt x="1229" y="4395"/>
                  </a:lnTo>
                  <a:cubicBezTo>
                    <a:pt x="567" y="4395"/>
                    <a:pt x="0" y="4931"/>
                    <a:pt x="0" y="5592"/>
                  </a:cubicBezTo>
                  <a:lnTo>
                    <a:pt x="0" y="11389"/>
                  </a:lnTo>
                  <a:cubicBezTo>
                    <a:pt x="0" y="12051"/>
                    <a:pt x="567" y="12618"/>
                    <a:pt x="1229" y="12618"/>
                  </a:cubicBezTo>
                  <a:lnTo>
                    <a:pt x="11437" y="12618"/>
                  </a:lnTo>
                  <a:cubicBezTo>
                    <a:pt x="12098" y="12618"/>
                    <a:pt x="12697" y="12082"/>
                    <a:pt x="12697" y="11389"/>
                  </a:cubicBezTo>
                  <a:lnTo>
                    <a:pt x="12697" y="5592"/>
                  </a:lnTo>
                  <a:cubicBezTo>
                    <a:pt x="12602" y="4931"/>
                    <a:pt x="12067" y="4395"/>
                    <a:pt x="11374" y="4395"/>
                  </a:cubicBezTo>
                  <a:lnTo>
                    <a:pt x="11027" y="4395"/>
                  </a:lnTo>
                  <a:lnTo>
                    <a:pt x="12476" y="1875"/>
                  </a:lnTo>
                  <a:cubicBezTo>
                    <a:pt x="12760" y="1402"/>
                    <a:pt x="12602" y="804"/>
                    <a:pt x="12130" y="583"/>
                  </a:cubicBezTo>
                  <a:lnTo>
                    <a:pt x="11437" y="142"/>
                  </a:lnTo>
                  <a:cubicBezTo>
                    <a:pt x="11277" y="46"/>
                    <a:pt x="11103" y="1"/>
                    <a:pt x="109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grpSp>
          <p:nvGrpSpPr>
            <p:cNvPr id="223" name="Google Shape;10118;p74"/>
            <p:cNvGrpSpPr/>
            <p:nvPr/>
          </p:nvGrpSpPr>
          <p:grpSpPr>
            <a:xfrm>
              <a:off x="11767951" y="2764178"/>
              <a:ext cx="498284" cy="505891"/>
              <a:chOff x="-59400775" y="4084200"/>
              <a:chExt cx="311125" cy="315875"/>
            </a:xfrm>
            <a:grpFill/>
          </p:grpSpPr>
          <p:sp>
            <p:nvSpPr>
              <p:cNvPr id="224" name="Google Shape;10119;p74"/>
              <p:cNvSpPr/>
              <p:nvPr/>
            </p:nvSpPr>
            <p:spPr>
              <a:xfrm>
                <a:off x="-5940077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37" y="1071"/>
                      <a:pt x="2237" y="1260"/>
                    </a:cubicBezTo>
                    <a:cubicBezTo>
                      <a:pt x="2237" y="1449"/>
                      <a:pt x="2048" y="1701"/>
                      <a:pt x="1796" y="1701"/>
                    </a:cubicBezTo>
                    <a:cubicBezTo>
                      <a:pt x="1576" y="1701"/>
                      <a:pt x="1418" y="1481"/>
                      <a:pt x="1418" y="1260"/>
                    </a:cubicBezTo>
                    <a:cubicBezTo>
                      <a:pt x="1418" y="1008"/>
                      <a:pt x="1576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29" y="3308"/>
                    </a:cubicBezTo>
                    <a:lnTo>
                      <a:pt x="2332" y="3308"/>
                    </a:lnTo>
                    <a:cubicBezTo>
                      <a:pt x="2993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5" name="Google Shape;10120;p74"/>
              <p:cNvSpPr/>
              <p:nvPr/>
            </p:nvSpPr>
            <p:spPr>
              <a:xfrm>
                <a:off x="-59400000" y="4084200"/>
                <a:ext cx="89825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3" h="8508" extrusionOk="0">
                    <a:moveTo>
                      <a:pt x="1734" y="1607"/>
                    </a:moveTo>
                    <a:cubicBezTo>
                      <a:pt x="1923" y="1607"/>
                      <a:pt x="2175" y="1797"/>
                      <a:pt x="2175" y="2049"/>
                    </a:cubicBezTo>
                    <a:lnTo>
                      <a:pt x="2175" y="7278"/>
                    </a:lnTo>
                    <a:cubicBezTo>
                      <a:pt x="2175" y="7499"/>
                      <a:pt x="1986" y="7656"/>
                      <a:pt x="1734" y="7656"/>
                    </a:cubicBezTo>
                    <a:cubicBezTo>
                      <a:pt x="1513" y="7656"/>
                      <a:pt x="1356" y="7467"/>
                      <a:pt x="1356" y="7278"/>
                    </a:cubicBezTo>
                    <a:lnTo>
                      <a:pt x="1356" y="2049"/>
                    </a:lnTo>
                    <a:cubicBezTo>
                      <a:pt x="1356" y="1797"/>
                      <a:pt x="1545" y="1607"/>
                      <a:pt x="1734" y="1607"/>
                    </a:cubicBezTo>
                    <a:close/>
                    <a:moveTo>
                      <a:pt x="1230" y="1"/>
                    </a:moveTo>
                    <a:cubicBezTo>
                      <a:pt x="568" y="1"/>
                      <a:pt x="1" y="536"/>
                      <a:pt x="1" y="1198"/>
                    </a:cubicBezTo>
                    <a:lnTo>
                      <a:pt x="1" y="8507"/>
                    </a:lnTo>
                    <a:lnTo>
                      <a:pt x="3593" y="8507"/>
                    </a:lnTo>
                    <a:lnTo>
                      <a:pt x="3593" y="1198"/>
                    </a:lnTo>
                    <a:cubicBezTo>
                      <a:pt x="3561" y="536"/>
                      <a:pt x="2994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6" name="Google Shape;10121;p74"/>
              <p:cNvSpPr/>
              <p:nvPr/>
            </p:nvSpPr>
            <p:spPr>
              <a:xfrm>
                <a:off x="-59290500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05" y="1071"/>
                      <a:pt x="2205" y="1260"/>
                    </a:cubicBezTo>
                    <a:cubicBezTo>
                      <a:pt x="2205" y="1449"/>
                      <a:pt x="2016" y="1701"/>
                      <a:pt x="1796" y="1701"/>
                    </a:cubicBezTo>
                    <a:cubicBezTo>
                      <a:pt x="1575" y="1701"/>
                      <a:pt x="1386" y="1481"/>
                      <a:pt x="1386" y="1260"/>
                    </a:cubicBezTo>
                    <a:cubicBezTo>
                      <a:pt x="1386" y="1008"/>
                      <a:pt x="1575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60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7" name="Google Shape;10122;p74"/>
              <p:cNvSpPr/>
              <p:nvPr/>
            </p:nvSpPr>
            <p:spPr>
              <a:xfrm>
                <a:off x="-5929050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96" y="1607"/>
                    </a:moveTo>
                    <a:cubicBezTo>
                      <a:pt x="2048" y="1607"/>
                      <a:pt x="2205" y="1797"/>
                      <a:pt x="2205" y="2049"/>
                    </a:cubicBezTo>
                    <a:lnTo>
                      <a:pt x="2205" y="7278"/>
                    </a:lnTo>
                    <a:cubicBezTo>
                      <a:pt x="2205" y="7499"/>
                      <a:pt x="2016" y="7656"/>
                      <a:pt x="1796" y="7656"/>
                    </a:cubicBezTo>
                    <a:cubicBezTo>
                      <a:pt x="1607" y="7656"/>
                      <a:pt x="1386" y="7467"/>
                      <a:pt x="1386" y="7278"/>
                    </a:cubicBezTo>
                    <a:lnTo>
                      <a:pt x="1386" y="2049"/>
                    </a:lnTo>
                    <a:cubicBezTo>
                      <a:pt x="1386" y="1797"/>
                      <a:pt x="1575" y="1607"/>
                      <a:pt x="1796" y="1607"/>
                    </a:cubicBezTo>
                    <a:close/>
                    <a:moveTo>
                      <a:pt x="1260" y="1"/>
                    </a:moveTo>
                    <a:cubicBezTo>
                      <a:pt x="599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92" y="536"/>
                      <a:pt x="3025" y="1"/>
                      <a:pt x="2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8" name="Google Shape;10123;p74"/>
              <p:cNvSpPr/>
              <p:nvPr/>
            </p:nvSpPr>
            <p:spPr>
              <a:xfrm>
                <a:off x="-5918102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828" y="851"/>
                    </a:moveTo>
                    <a:cubicBezTo>
                      <a:pt x="2080" y="851"/>
                      <a:pt x="2269" y="1071"/>
                      <a:pt x="2269" y="1260"/>
                    </a:cubicBezTo>
                    <a:cubicBezTo>
                      <a:pt x="2269" y="1449"/>
                      <a:pt x="2080" y="1701"/>
                      <a:pt x="1828" y="1701"/>
                    </a:cubicBezTo>
                    <a:cubicBezTo>
                      <a:pt x="1607" y="1701"/>
                      <a:pt x="1450" y="1481"/>
                      <a:pt x="1450" y="1260"/>
                    </a:cubicBezTo>
                    <a:cubicBezTo>
                      <a:pt x="1450" y="1008"/>
                      <a:pt x="1607" y="851"/>
                      <a:pt x="1828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lnTo>
                      <a:pt x="32" y="2079"/>
                    </a:lnTo>
                    <a:cubicBezTo>
                      <a:pt x="32" y="2741"/>
                      <a:pt x="567" y="3308"/>
                      <a:pt x="1261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9" name="Google Shape;10124;p74"/>
              <p:cNvSpPr/>
              <p:nvPr/>
            </p:nvSpPr>
            <p:spPr>
              <a:xfrm>
                <a:off x="-5917945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33" y="1607"/>
                    </a:moveTo>
                    <a:cubicBezTo>
                      <a:pt x="1922" y="1607"/>
                      <a:pt x="2174" y="1797"/>
                      <a:pt x="2174" y="2049"/>
                    </a:cubicBezTo>
                    <a:lnTo>
                      <a:pt x="2174" y="7278"/>
                    </a:lnTo>
                    <a:cubicBezTo>
                      <a:pt x="2174" y="7499"/>
                      <a:pt x="1985" y="7656"/>
                      <a:pt x="1733" y="7656"/>
                    </a:cubicBezTo>
                    <a:cubicBezTo>
                      <a:pt x="1513" y="7656"/>
                      <a:pt x="1355" y="7467"/>
                      <a:pt x="1355" y="7278"/>
                    </a:cubicBezTo>
                    <a:lnTo>
                      <a:pt x="1355" y="2049"/>
                    </a:lnTo>
                    <a:cubicBezTo>
                      <a:pt x="1355" y="1797"/>
                      <a:pt x="1544" y="1607"/>
                      <a:pt x="1733" y="1607"/>
                    </a:cubicBezTo>
                    <a:close/>
                    <a:moveTo>
                      <a:pt x="1229" y="1"/>
                    </a:moveTo>
                    <a:cubicBezTo>
                      <a:pt x="567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60" y="536"/>
                      <a:pt x="2993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34" name="Google Shape;10129;p74"/>
            <p:cNvGrpSpPr/>
            <p:nvPr/>
          </p:nvGrpSpPr>
          <p:grpSpPr>
            <a:xfrm>
              <a:off x="8061811" y="1613794"/>
              <a:ext cx="607772" cy="714064"/>
              <a:chOff x="-64022550" y="3727425"/>
              <a:chExt cx="270175" cy="317425"/>
            </a:xfrm>
            <a:grpFill/>
          </p:grpSpPr>
          <p:sp>
            <p:nvSpPr>
              <p:cNvPr id="235" name="Google Shape;10130;p74"/>
              <p:cNvSpPr/>
              <p:nvPr/>
            </p:nvSpPr>
            <p:spPr>
              <a:xfrm>
                <a:off x="-64022550" y="3912500"/>
                <a:ext cx="270175" cy="90600"/>
              </a:xfrm>
              <a:custGeom>
                <a:avLst/>
                <a:gdLst/>
                <a:ahLst/>
                <a:cxnLst/>
                <a:rect l="l" t="t" r="r" b="b"/>
                <a:pathLst>
                  <a:path w="10807" h="3624" extrusionOk="0">
                    <a:moveTo>
                      <a:pt x="2111" y="1"/>
                    </a:moveTo>
                    <a:cubicBezTo>
                      <a:pt x="945" y="1"/>
                      <a:pt x="0" y="946"/>
                      <a:pt x="0" y="2080"/>
                    </a:cubicBezTo>
                    <a:lnTo>
                      <a:pt x="0" y="3183"/>
                    </a:lnTo>
                    <a:cubicBezTo>
                      <a:pt x="0" y="3435"/>
                      <a:pt x="221" y="3624"/>
                      <a:pt x="441" y="3624"/>
                    </a:cubicBezTo>
                    <a:lnTo>
                      <a:pt x="10365" y="3624"/>
                    </a:lnTo>
                    <a:cubicBezTo>
                      <a:pt x="10618" y="3624"/>
                      <a:pt x="10807" y="3435"/>
                      <a:pt x="10807" y="3183"/>
                    </a:cubicBezTo>
                    <a:lnTo>
                      <a:pt x="10807" y="2080"/>
                    </a:lnTo>
                    <a:cubicBezTo>
                      <a:pt x="10807" y="946"/>
                      <a:pt x="9861" y="1"/>
                      <a:pt x="87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36" name="Google Shape;10131;p74"/>
              <p:cNvSpPr/>
              <p:nvPr/>
            </p:nvSpPr>
            <p:spPr>
              <a:xfrm>
                <a:off x="-64000500" y="4023550"/>
                <a:ext cx="227650" cy="21300"/>
              </a:xfrm>
              <a:custGeom>
                <a:avLst/>
                <a:gdLst/>
                <a:ahLst/>
                <a:cxnLst/>
                <a:rect l="l" t="t" r="r" b="b"/>
                <a:pathLst>
                  <a:path w="9106" h="852" extrusionOk="0">
                    <a:moveTo>
                      <a:pt x="0" y="1"/>
                    </a:moveTo>
                    <a:lnTo>
                      <a:pt x="0" y="442"/>
                    </a:lnTo>
                    <a:cubicBezTo>
                      <a:pt x="0" y="694"/>
                      <a:pt x="190" y="851"/>
                      <a:pt x="442" y="851"/>
                    </a:cubicBezTo>
                    <a:lnTo>
                      <a:pt x="8696" y="851"/>
                    </a:lnTo>
                    <a:cubicBezTo>
                      <a:pt x="8948" y="851"/>
                      <a:pt x="9105" y="631"/>
                      <a:pt x="9105" y="442"/>
                    </a:cubicBezTo>
                    <a:lnTo>
                      <a:pt x="910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37" name="Google Shape;10132;p74"/>
              <p:cNvSpPr/>
              <p:nvPr/>
            </p:nvSpPr>
            <p:spPr>
              <a:xfrm>
                <a:off x="-63960325" y="3727425"/>
                <a:ext cx="14492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5797" h="6617" extrusionOk="0">
                    <a:moveTo>
                      <a:pt x="2930" y="0"/>
                    </a:moveTo>
                    <a:cubicBezTo>
                      <a:pt x="1292" y="0"/>
                      <a:pt x="0" y="1292"/>
                      <a:pt x="0" y="2867"/>
                    </a:cubicBezTo>
                    <a:cubicBezTo>
                      <a:pt x="32" y="3812"/>
                      <a:pt x="504" y="4694"/>
                      <a:pt x="1260" y="5230"/>
                    </a:cubicBezTo>
                    <a:lnTo>
                      <a:pt x="1260" y="6616"/>
                    </a:lnTo>
                    <a:lnTo>
                      <a:pt x="4568" y="6616"/>
                    </a:lnTo>
                    <a:lnTo>
                      <a:pt x="4568" y="5230"/>
                    </a:lnTo>
                    <a:cubicBezTo>
                      <a:pt x="5356" y="4694"/>
                      <a:pt x="5797" y="3812"/>
                      <a:pt x="5797" y="2867"/>
                    </a:cubicBezTo>
                    <a:cubicBezTo>
                      <a:pt x="5797" y="1260"/>
                      <a:pt x="4505" y="0"/>
                      <a:pt x="293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59" name="Google Shape;10154;p74"/>
            <p:cNvGrpSpPr/>
            <p:nvPr/>
          </p:nvGrpSpPr>
          <p:grpSpPr>
            <a:xfrm>
              <a:off x="8171512" y="3640450"/>
              <a:ext cx="558124" cy="557947"/>
              <a:chOff x="-60255350" y="3733825"/>
              <a:chExt cx="316650" cy="316550"/>
            </a:xfrm>
            <a:grpFill/>
          </p:grpSpPr>
          <p:sp>
            <p:nvSpPr>
              <p:cNvPr id="260" name="Google Shape;10155;p74"/>
              <p:cNvSpPr/>
              <p:nvPr/>
            </p:nvSpPr>
            <p:spPr>
              <a:xfrm>
                <a:off x="-60218325" y="3733825"/>
                <a:ext cx="235525" cy="316550"/>
              </a:xfrm>
              <a:custGeom>
                <a:avLst/>
                <a:gdLst/>
                <a:ahLst/>
                <a:cxnLst/>
                <a:rect l="l" t="t" r="r" b="b"/>
                <a:pathLst>
                  <a:path w="9421" h="12662" extrusionOk="0">
                    <a:moveTo>
                      <a:pt x="4821" y="1666"/>
                    </a:moveTo>
                    <a:cubicBezTo>
                      <a:pt x="5073" y="1666"/>
                      <a:pt x="5262" y="1886"/>
                      <a:pt x="5262" y="2075"/>
                    </a:cubicBezTo>
                    <a:lnTo>
                      <a:pt x="5262" y="2359"/>
                    </a:lnTo>
                    <a:cubicBezTo>
                      <a:pt x="5734" y="2485"/>
                      <a:pt x="6081" y="2989"/>
                      <a:pt x="6081" y="3525"/>
                    </a:cubicBezTo>
                    <a:cubicBezTo>
                      <a:pt x="6081" y="3777"/>
                      <a:pt x="5892" y="3934"/>
                      <a:pt x="5640" y="3934"/>
                    </a:cubicBezTo>
                    <a:cubicBezTo>
                      <a:pt x="5419" y="3934"/>
                      <a:pt x="5262" y="3714"/>
                      <a:pt x="5262" y="3525"/>
                    </a:cubicBezTo>
                    <a:cubicBezTo>
                      <a:pt x="5262" y="3273"/>
                      <a:pt x="5073" y="3084"/>
                      <a:pt x="4821" y="3084"/>
                    </a:cubicBezTo>
                    <a:cubicBezTo>
                      <a:pt x="4569" y="3084"/>
                      <a:pt x="4411" y="3273"/>
                      <a:pt x="4411" y="3525"/>
                    </a:cubicBezTo>
                    <a:cubicBezTo>
                      <a:pt x="4411" y="3777"/>
                      <a:pt x="4789" y="3997"/>
                      <a:pt x="5104" y="4249"/>
                    </a:cubicBezTo>
                    <a:cubicBezTo>
                      <a:pt x="5514" y="4564"/>
                      <a:pt x="6081" y="4942"/>
                      <a:pt x="6081" y="5604"/>
                    </a:cubicBezTo>
                    <a:cubicBezTo>
                      <a:pt x="6081" y="6171"/>
                      <a:pt x="5734" y="6612"/>
                      <a:pt x="5262" y="6801"/>
                    </a:cubicBezTo>
                    <a:lnTo>
                      <a:pt x="5262" y="7085"/>
                    </a:lnTo>
                    <a:cubicBezTo>
                      <a:pt x="5262" y="7305"/>
                      <a:pt x="5041" y="7463"/>
                      <a:pt x="4821" y="7463"/>
                    </a:cubicBezTo>
                    <a:cubicBezTo>
                      <a:pt x="4569" y="7463"/>
                      <a:pt x="4411" y="7274"/>
                      <a:pt x="4411" y="7085"/>
                    </a:cubicBezTo>
                    <a:lnTo>
                      <a:pt x="4411" y="6801"/>
                    </a:lnTo>
                    <a:cubicBezTo>
                      <a:pt x="3938" y="6644"/>
                      <a:pt x="3592" y="6171"/>
                      <a:pt x="3592" y="5604"/>
                    </a:cubicBezTo>
                    <a:cubicBezTo>
                      <a:pt x="3592" y="5383"/>
                      <a:pt x="3781" y="5194"/>
                      <a:pt x="4033" y="5194"/>
                    </a:cubicBezTo>
                    <a:cubicBezTo>
                      <a:pt x="4253" y="5194"/>
                      <a:pt x="4411" y="5383"/>
                      <a:pt x="4411" y="5604"/>
                    </a:cubicBezTo>
                    <a:cubicBezTo>
                      <a:pt x="4411" y="5856"/>
                      <a:pt x="4632" y="6014"/>
                      <a:pt x="4821" y="6014"/>
                    </a:cubicBezTo>
                    <a:cubicBezTo>
                      <a:pt x="5041" y="6014"/>
                      <a:pt x="5262" y="5824"/>
                      <a:pt x="5262" y="5604"/>
                    </a:cubicBezTo>
                    <a:cubicBezTo>
                      <a:pt x="5262" y="5383"/>
                      <a:pt x="4947" y="5131"/>
                      <a:pt x="4569" y="4911"/>
                    </a:cubicBezTo>
                    <a:cubicBezTo>
                      <a:pt x="4159" y="4596"/>
                      <a:pt x="3592" y="4186"/>
                      <a:pt x="3592" y="3525"/>
                    </a:cubicBezTo>
                    <a:cubicBezTo>
                      <a:pt x="3592" y="2989"/>
                      <a:pt x="3938" y="2548"/>
                      <a:pt x="4411" y="2359"/>
                    </a:cubicBezTo>
                    <a:lnTo>
                      <a:pt x="4411" y="2075"/>
                    </a:lnTo>
                    <a:cubicBezTo>
                      <a:pt x="4411" y="1823"/>
                      <a:pt x="4632" y="1666"/>
                      <a:pt x="4821" y="1666"/>
                    </a:cubicBezTo>
                    <a:close/>
                    <a:moveTo>
                      <a:pt x="6081" y="9385"/>
                    </a:moveTo>
                    <a:lnTo>
                      <a:pt x="6081" y="10235"/>
                    </a:lnTo>
                    <a:lnTo>
                      <a:pt x="3592" y="10235"/>
                    </a:lnTo>
                    <a:lnTo>
                      <a:pt x="3592" y="9385"/>
                    </a:lnTo>
                    <a:close/>
                    <a:moveTo>
                      <a:pt x="4801" y="0"/>
                    </a:moveTo>
                    <a:cubicBezTo>
                      <a:pt x="4498" y="0"/>
                      <a:pt x="4188" y="29"/>
                      <a:pt x="3875" y="91"/>
                    </a:cubicBezTo>
                    <a:cubicBezTo>
                      <a:pt x="2111" y="500"/>
                      <a:pt x="693" y="1949"/>
                      <a:pt x="378" y="3714"/>
                    </a:cubicBezTo>
                    <a:cubicBezTo>
                      <a:pt x="0" y="5698"/>
                      <a:pt x="1008" y="7652"/>
                      <a:pt x="2773" y="8565"/>
                    </a:cubicBezTo>
                    <a:lnTo>
                      <a:pt x="2773" y="10582"/>
                    </a:lnTo>
                    <a:cubicBezTo>
                      <a:pt x="2773" y="11716"/>
                      <a:pt x="3718" y="12661"/>
                      <a:pt x="4852" y="12661"/>
                    </a:cubicBezTo>
                    <a:cubicBezTo>
                      <a:pt x="5986" y="12661"/>
                      <a:pt x="6963" y="11716"/>
                      <a:pt x="6963" y="10582"/>
                    </a:cubicBezTo>
                    <a:lnTo>
                      <a:pt x="6963" y="8565"/>
                    </a:lnTo>
                    <a:cubicBezTo>
                      <a:pt x="8444" y="7778"/>
                      <a:pt x="9420" y="6234"/>
                      <a:pt x="9420" y="4501"/>
                    </a:cubicBezTo>
                    <a:cubicBezTo>
                      <a:pt x="9392" y="2000"/>
                      <a:pt x="7308" y="0"/>
                      <a:pt x="48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1" name="Google Shape;10156;p74"/>
              <p:cNvSpPr/>
              <p:nvPr/>
            </p:nvSpPr>
            <p:spPr>
              <a:xfrm>
                <a:off x="-60255350" y="3844775"/>
                <a:ext cx="346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820" extrusionOk="0">
                    <a:moveTo>
                      <a:pt x="379" y="0"/>
                    </a:moveTo>
                    <a:cubicBezTo>
                      <a:pt x="158" y="0"/>
                      <a:pt x="1" y="189"/>
                      <a:pt x="1" y="378"/>
                    </a:cubicBezTo>
                    <a:cubicBezTo>
                      <a:pt x="1" y="630"/>
                      <a:pt x="190" y="819"/>
                      <a:pt x="379" y="819"/>
                    </a:cubicBezTo>
                    <a:lnTo>
                      <a:pt x="946" y="819"/>
                    </a:lnTo>
                    <a:cubicBezTo>
                      <a:pt x="1166" y="819"/>
                      <a:pt x="1387" y="630"/>
                      <a:pt x="1387" y="378"/>
                    </a:cubicBezTo>
                    <a:cubicBezTo>
                      <a:pt x="1387" y="158"/>
                      <a:pt x="1166" y="0"/>
                      <a:pt x="94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2" name="Google Shape;10157;p74"/>
              <p:cNvSpPr/>
              <p:nvPr/>
            </p:nvSpPr>
            <p:spPr>
              <a:xfrm>
                <a:off x="-59974175" y="3844775"/>
                <a:ext cx="354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20" extrusionOk="0">
                    <a:moveTo>
                      <a:pt x="442" y="0"/>
                    </a:moveTo>
                    <a:cubicBezTo>
                      <a:pt x="221" y="0"/>
                      <a:pt x="1" y="189"/>
                      <a:pt x="1" y="378"/>
                    </a:cubicBezTo>
                    <a:cubicBezTo>
                      <a:pt x="1" y="630"/>
                      <a:pt x="221" y="819"/>
                      <a:pt x="442" y="819"/>
                    </a:cubicBezTo>
                    <a:lnTo>
                      <a:pt x="1009" y="819"/>
                    </a:lnTo>
                    <a:cubicBezTo>
                      <a:pt x="1230" y="819"/>
                      <a:pt x="1387" y="630"/>
                      <a:pt x="1387" y="378"/>
                    </a:cubicBezTo>
                    <a:cubicBezTo>
                      <a:pt x="1419" y="158"/>
                      <a:pt x="1230" y="0"/>
                      <a:pt x="1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3" name="Google Shape;10158;p74"/>
              <p:cNvSpPr/>
              <p:nvPr/>
            </p:nvSpPr>
            <p:spPr>
              <a:xfrm>
                <a:off x="-60212825" y="393947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836" y="1"/>
                    </a:moveTo>
                    <a:cubicBezTo>
                      <a:pt x="725" y="1"/>
                      <a:pt x="615" y="40"/>
                      <a:pt x="536" y="119"/>
                    </a:cubicBezTo>
                    <a:lnTo>
                      <a:pt x="158" y="497"/>
                    </a:lnTo>
                    <a:cubicBezTo>
                      <a:pt x="1" y="654"/>
                      <a:pt x="1" y="938"/>
                      <a:pt x="158" y="1096"/>
                    </a:cubicBezTo>
                    <a:cubicBezTo>
                      <a:pt x="237" y="1174"/>
                      <a:pt x="340" y="1214"/>
                      <a:pt x="442" y="1214"/>
                    </a:cubicBezTo>
                    <a:cubicBezTo>
                      <a:pt x="544" y="1214"/>
                      <a:pt x="647" y="1174"/>
                      <a:pt x="725" y="1096"/>
                    </a:cubicBezTo>
                    <a:lnTo>
                      <a:pt x="1135" y="686"/>
                    </a:lnTo>
                    <a:cubicBezTo>
                      <a:pt x="1293" y="528"/>
                      <a:pt x="1293" y="245"/>
                      <a:pt x="1135" y="119"/>
                    </a:cubicBezTo>
                    <a:cubicBezTo>
                      <a:pt x="1056" y="40"/>
                      <a:pt x="946" y="1"/>
                      <a:pt x="8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4" name="Google Shape;10159;p74"/>
              <p:cNvSpPr/>
              <p:nvPr/>
            </p:nvSpPr>
            <p:spPr>
              <a:xfrm>
                <a:off x="-60012750" y="373942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835" y="1"/>
                    </a:moveTo>
                    <a:cubicBezTo>
                      <a:pt x="725" y="1"/>
                      <a:pt x="614" y="40"/>
                      <a:pt x="536" y="119"/>
                    </a:cubicBezTo>
                    <a:lnTo>
                      <a:pt x="126" y="497"/>
                    </a:lnTo>
                    <a:cubicBezTo>
                      <a:pt x="0" y="654"/>
                      <a:pt x="0" y="938"/>
                      <a:pt x="126" y="1095"/>
                    </a:cubicBezTo>
                    <a:cubicBezTo>
                      <a:pt x="205" y="1174"/>
                      <a:pt x="315" y="1213"/>
                      <a:pt x="425" y="1213"/>
                    </a:cubicBezTo>
                    <a:cubicBezTo>
                      <a:pt x="536" y="1213"/>
                      <a:pt x="646" y="1174"/>
                      <a:pt x="725" y="1095"/>
                    </a:cubicBezTo>
                    <a:lnTo>
                      <a:pt x="1134" y="686"/>
                    </a:lnTo>
                    <a:cubicBezTo>
                      <a:pt x="1292" y="560"/>
                      <a:pt x="1292" y="276"/>
                      <a:pt x="1134" y="119"/>
                    </a:cubicBezTo>
                    <a:cubicBezTo>
                      <a:pt x="1056" y="40"/>
                      <a:pt x="945" y="1"/>
                      <a:pt x="8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5" name="Google Shape;10160;p74"/>
              <p:cNvSpPr/>
              <p:nvPr/>
            </p:nvSpPr>
            <p:spPr>
              <a:xfrm>
                <a:off x="-60012750" y="393947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425" y="1"/>
                    </a:moveTo>
                    <a:cubicBezTo>
                      <a:pt x="315" y="1"/>
                      <a:pt x="205" y="40"/>
                      <a:pt x="126" y="119"/>
                    </a:cubicBezTo>
                    <a:cubicBezTo>
                      <a:pt x="0" y="245"/>
                      <a:pt x="0" y="528"/>
                      <a:pt x="126" y="686"/>
                    </a:cubicBezTo>
                    <a:lnTo>
                      <a:pt x="536" y="1096"/>
                    </a:lnTo>
                    <a:cubicBezTo>
                      <a:pt x="614" y="1174"/>
                      <a:pt x="725" y="1214"/>
                      <a:pt x="835" y="1214"/>
                    </a:cubicBezTo>
                    <a:cubicBezTo>
                      <a:pt x="945" y="1214"/>
                      <a:pt x="1056" y="1174"/>
                      <a:pt x="1134" y="1096"/>
                    </a:cubicBezTo>
                    <a:cubicBezTo>
                      <a:pt x="1292" y="938"/>
                      <a:pt x="1292" y="654"/>
                      <a:pt x="1134" y="497"/>
                    </a:cubicBezTo>
                    <a:lnTo>
                      <a:pt x="725" y="119"/>
                    </a:lnTo>
                    <a:cubicBezTo>
                      <a:pt x="646" y="40"/>
                      <a:pt x="536" y="1"/>
                      <a:pt x="4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6" name="Google Shape;10161;p74"/>
              <p:cNvSpPr/>
              <p:nvPr/>
            </p:nvSpPr>
            <p:spPr>
              <a:xfrm>
                <a:off x="-60212825" y="373942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442" y="1"/>
                    </a:moveTo>
                    <a:cubicBezTo>
                      <a:pt x="340" y="1"/>
                      <a:pt x="237" y="40"/>
                      <a:pt x="158" y="119"/>
                    </a:cubicBezTo>
                    <a:cubicBezTo>
                      <a:pt x="1" y="276"/>
                      <a:pt x="1" y="560"/>
                      <a:pt x="158" y="686"/>
                    </a:cubicBezTo>
                    <a:lnTo>
                      <a:pt x="536" y="1095"/>
                    </a:lnTo>
                    <a:cubicBezTo>
                      <a:pt x="615" y="1174"/>
                      <a:pt x="725" y="1213"/>
                      <a:pt x="836" y="1213"/>
                    </a:cubicBezTo>
                    <a:cubicBezTo>
                      <a:pt x="946" y="1213"/>
                      <a:pt x="1056" y="1174"/>
                      <a:pt x="1135" y="1095"/>
                    </a:cubicBezTo>
                    <a:cubicBezTo>
                      <a:pt x="1293" y="938"/>
                      <a:pt x="1293" y="654"/>
                      <a:pt x="1135" y="497"/>
                    </a:cubicBezTo>
                    <a:lnTo>
                      <a:pt x="725" y="119"/>
                    </a:lnTo>
                    <a:cubicBezTo>
                      <a:pt x="647" y="40"/>
                      <a:pt x="544" y="1"/>
                      <a:pt x="44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77" name="Google Shape;10172;p74"/>
            <p:cNvGrpSpPr/>
            <p:nvPr/>
          </p:nvGrpSpPr>
          <p:grpSpPr>
            <a:xfrm>
              <a:off x="9770540" y="1631794"/>
              <a:ext cx="728986" cy="722278"/>
              <a:chOff x="-63679950" y="4093450"/>
              <a:chExt cx="320600" cy="317650"/>
            </a:xfrm>
            <a:grpFill/>
          </p:grpSpPr>
          <p:sp>
            <p:nvSpPr>
              <p:cNvPr id="278" name="Google Shape;10173;p74"/>
              <p:cNvSpPr/>
              <p:nvPr/>
            </p:nvSpPr>
            <p:spPr>
              <a:xfrm>
                <a:off x="-63595650" y="4093450"/>
                <a:ext cx="236300" cy="230425"/>
              </a:xfrm>
              <a:custGeom>
                <a:avLst/>
                <a:gdLst/>
                <a:ahLst/>
                <a:cxnLst/>
                <a:rect l="l" t="t" r="r" b="b"/>
                <a:pathLst>
                  <a:path w="9452" h="9217" extrusionOk="0">
                    <a:moveTo>
                      <a:pt x="3387" y="836"/>
                    </a:moveTo>
                    <a:cubicBezTo>
                      <a:pt x="3497" y="836"/>
                      <a:pt x="3607" y="875"/>
                      <a:pt x="3686" y="954"/>
                    </a:cubicBezTo>
                    <a:cubicBezTo>
                      <a:pt x="3844" y="1111"/>
                      <a:pt x="3844" y="1395"/>
                      <a:pt x="3686" y="1553"/>
                    </a:cubicBezTo>
                    <a:lnTo>
                      <a:pt x="1638" y="3600"/>
                    </a:lnTo>
                    <a:cubicBezTo>
                      <a:pt x="1560" y="3679"/>
                      <a:pt x="1449" y="3718"/>
                      <a:pt x="1339" y="3718"/>
                    </a:cubicBezTo>
                    <a:cubicBezTo>
                      <a:pt x="1229" y="3718"/>
                      <a:pt x="1118" y="3679"/>
                      <a:pt x="1040" y="3600"/>
                    </a:cubicBezTo>
                    <a:cubicBezTo>
                      <a:pt x="882" y="3443"/>
                      <a:pt x="882" y="3159"/>
                      <a:pt x="1040" y="3002"/>
                    </a:cubicBezTo>
                    <a:lnTo>
                      <a:pt x="3088" y="954"/>
                    </a:lnTo>
                    <a:cubicBezTo>
                      <a:pt x="3166" y="875"/>
                      <a:pt x="3277" y="836"/>
                      <a:pt x="3387" y="836"/>
                    </a:cubicBezTo>
                    <a:close/>
                    <a:moveTo>
                      <a:pt x="8081" y="5530"/>
                    </a:moveTo>
                    <a:cubicBezTo>
                      <a:pt x="8191" y="5530"/>
                      <a:pt x="8302" y="5569"/>
                      <a:pt x="8380" y="5648"/>
                    </a:cubicBezTo>
                    <a:cubicBezTo>
                      <a:pt x="8538" y="5806"/>
                      <a:pt x="8538" y="6089"/>
                      <a:pt x="8380" y="6247"/>
                    </a:cubicBezTo>
                    <a:lnTo>
                      <a:pt x="6333" y="8295"/>
                    </a:lnTo>
                    <a:cubicBezTo>
                      <a:pt x="6254" y="8358"/>
                      <a:pt x="6143" y="8389"/>
                      <a:pt x="6033" y="8389"/>
                    </a:cubicBezTo>
                    <a:cubicBezTo>
                      <a:pt x="5923" y="8389"/>
                      <a:pt x="5813" y="8358"/>
                      <a:pt x="5734" y="8295"/>
                    </a:cubicBezTo>
                    <a:cubicBezTo>
                      <a:pt x="5576" y="8137"/>
                      <a:pt x="5576" y="7853"/>
                      <a:pt x="5734" y="7696"/>
                    </a:cubicBezTo>
                    <a:lnTo>
                      <a:pt x="7782" y="5648"/>
                    </a:lnTo>
                    <a:cubicBezTo>
                      <a:pt x="7861" y="5569"/>
                      <a:pt x="7971" y="5530"/>
                      <a:pt x="8081" y="5530"/>
                    </a:cubicBezTo>
                    <a:close/>
                    <a:moveTo>
                      <a:pt x="3414" y="1"/>
                    </a:moveTo>
                    <a:cubicBezTo>
                      <a:pt x="3095" y="1"/>
                      <a:pt x="2772" y="119"/>
                      <a:pt x="2520" y="355"/>
                    </a:cubicBezTo>
                    <a:lnTo>
                      <a:pt x="473" y="2403"/>
                    </a:lnTo>
                    <a:cubicBezTo>
                      <a:pt x="0" y="2876"/>
                      <a:pt x="0" y="3663"/>
                      <a:pt x="473" y="4199"/>
                    </a:cubicBezTo>
                    <a:cubicBezTo>
                      <a:pt x="700" y="4406"/>
                      <a:pt x="1008" y="4544"/>
                      <a:pt x="1345" y="4544"/>
                    </a:cubicBezTo>
                    <a:cubicBezTo>
                      <a:pt x="1522" y="4544"/>
                      <a:pt x="1706" y="4506"/>
                      <a:pt x="1890" y="4419"/>
                    </a:cubicBezTo>
                    <a:lnTo>
                      <a:pt x="4915" y="7444"/>
                    </a:lnTo>
                    <a:cubicBezTo>
                      <a:pt x="4663" y="7980"/>
                      <a:pt x="4789" y="8515"/>
                      <a:pt x="5135" y="8862"/>
                    </a:cubicBezTo>
                    <a:cubicBezTo>
                      <a:pt x="5372" y="9098"/>
                      <a:pt x="5687" y="9216"/>
                      <a:pt x="6010" y="9216"/>
                    </a:cubicBezTo>
                    <a:cubicBezTo>
                      <a:pt x="6333" y="9216"/>
                      <a:pt x="6663" y="9098"/>
                      <a:pt x="6931" y="8862"/>
                    </a:cubicBezTo>
                    <a:lnTo>
                      <a:pt x="8979" y="6814"/>
                    </a:lnTo>
                    <a:cubicBezTo>
                      <a:pt x="9452" y="6341"/>
                      <a:pt x="9452" y="5554"/>
                      <a:pt x="8979" y="5050"/>
                    </a:cubicBezTo>
                    <a:cubicBezTo>
                      <a:pt x="8757" y="4828"/>
                      <a:pt x="8445" y="4696"/>
                      <a:pt x="8117" y="4696"/>
                    </a:cubicBezTo>
                    <a:cubicBezTo>
                      <a:pt x="7933" y="4696"/>
                      <a:pt x="7743" y="4738"/>
                      <a:pt x="7561" y="4829"/>
                    </a:cubicBezTo>
                    <a:lnTo>
                      <a:pt x="4505" y="1773"/>
                    </a:lnTo>
                    <a:cubicBezTo>
                      <a:pt x="4757" y="1269"/>
                      <a:pt x="4631" y="733"/>
                      <a:pt x="4285" y="355"/>
                    </a:cubicBezTo>
                    <a:cubicBezTo>
                      <a:pt x="4048" y="119"/>
                      <a:pt x="3733" y="1"/>
                      <a:pt x="34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79" name="Google Shape;10174;p74"/>
              <p:cNvSpPr/>
              <p:nvPr/>
            </p:nvSpPr>
            <p:spPr>
              <a:xfrm>
                <a:off x="-63679950" y="4233850"/>
                <a:ext cx="177250" cy="177250"/>
              </a:xfrm>
              <a:custGeom>
                <a:avLst/>
                <a:gdLst/>
                <a:ahLst/>
                <a:cxnLst/>
                <a:rect l="l" t="t" r="r" b="b"/>
                <a:pathLst>
                  <a:path w="7090" h="7090" extrusionOk="0">
                    <a:moveTo>
                      <a:pt x="5325" y="1"/>
                    </a:moveTo>
                    <a:lnTo>
                      <a:pt x="4160" y="1166"/>
                    </a:lnTo>
                    <a:cubicBezTo>
                      <a:pt x="4081" y="1088"/>
                      <a:pt x="3971" y="1048"/>
                      <a:pt x="3860" y="1048"/>
                    </a:cubicBezTo>
                    <a:cubicBezTo>
                      <a:pt x="3750" y="1048"/>
                      <a:pt x="3640" y="1088"/>
                      <a:pt x="3561" y="1166"/>
                    </a:cubicBezTo>
                    <a:lnTo>
                      <a:pt x="474" y="4254"/>
                    </a:lnTo>
                    <a:cubicBezTo>
                      <a:pt x="159" y="4569"/>
                      <a:pt x="1" y="4947"/>
                      <a:pt x="1" y="5419"/>
                    </a:cubicBezTo>
                    <a:cubicBezTo>
                      <a:pt x="1" y="5861"/>
                      <a:pt x="159" y="6302"/>
                      <a:pt x="474" y="6617"/>
                    </a:cubicBezTo>
                    <a:cubicBezTo>
                      <a:pt x="789" y="6932"/>
                      <a:pt x="1214" y="7089"/>
                      <a:pt x="1639" y="7089"/>
                    </a:cubicBezTo>
                    <a:cubicBezTo>
                      <a:pt x="2065" y="7089"/>
                      <a:pt x="2490" y="6932"/>
                      <a:pt x="2805" y="6617"/>
                    </a:cubicBezTo>
                    <a:lnTo>
                      <a:pt x="5892" y="3529"/>
                    </a:lnTo>
                    <a:cubicBezTo>
                      <a:pt x="6081" y="3372"/>
                      <a:pt x="6081" y="3088"/>
                      <a:pt x="5924" y="2931"/>
                    </a:cubicBezTo>
                    <a:lnTo>
                      <a:pt x="7090" y="1765"/>
                    </a:lnTo>
                    <a:lnTo>
                      <a:pt x="53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80" name="Google Shape;10175;p74"/>
              <p:cNvSpPr/>
              <p:nvPr/>
            </p:nvSpPr>
            <p:spPr>
              <a:xfrm>
                <a:off x="-63548400" y="4348850"/>
                <a:ext cx="185900" cy="622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2490" extrusionOk="0">
                    <a:moveTo>
                      <a:pt x="2048" y="0"/>
                    </a:moveTo>
                    <a:cubicBezTo>
                      <a:pt x="1355" y="0"/>
                      <a:pt x="819" y="536"/>
                      <a:pt x="819" y="1229"/>
                    </a:cubicBezTo>
                    <a:lnTo>
                      <a:pt x="819" y="1639"/>
                    </a:lnTo>
                    <a:lnTo>
                      <a:pt x="410" y="1639"/>
                    </a:lnTo>
                    <a:cubicBezTo>
                      <a:pt x="189" y="1639"/>
                      <a:pt x="0" y="1859"/>
                      <a:pt x="0" y="2048"/>
                    </a:cubicBezTo>
                    <a:cubicBezTo>
                      <a:pt x="0" y="2269"/>
                      <a:pt x="189" y="2489"/>
                      <a:pt x="410" y="2489"/>
                    </a:cubicBezTo>
                    <a:lnTo>
                      <a:pt x="7026" y="2489"/>
                    </a:lnTo>
                    <a:cubicBezTo>
                      <a:pt x="7278" y="2489"/>
                      <a:pt x="7435" y="2269"/>
                      <a:pt x="7435" y="2048"/>
                    </a:cubicBezTo>
                    <a:cubicBezTo>
                      <a:pt x="7435" y="1859"/>
                      <a:pt x="7246" y="1639"/>
                      <a:pt x="6994" y="1639"/>
                    </a:cubicBezTo>
                    <a:lnTo>
                      <a:pt x="6616" y="1639"/>
                    </a:lnTo>
                    <a:lnTo>
                      <a:pt x="6616" y="1229"/>
                    </a:lnTo>
                    <a:cubicBezTo>
                      <a:pt x="6616" y="536"/>
                      <a:pt x="6049" y="0"/>
                      <a:pt x="53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89" name="Google Shape;10184;p74"/>
            <p:cNvGrpSpPr/>
            <p:nvPr/>
          </p:nvGrpSpPr>
          <p:grpSpPr>
            <a:xfrm>
              <a:off x="4282682" y="3638745"/>
              <a:ext cx="558124" cy="559534"/>
              <a:chOff x="-61783350" y="3743950"/>
              <a:chExt cx="316650" cy="317450"/>
            </a:xfrm>
            <a:grpFill/>
          </p:grpSpPr>
          <p:sp>
            <p:nvSpPr>
              <p:cNvPr id="290" name="Google Shape;10185;p74"/>
              <p:cNvSpPr/>
              <p:nvPr/>
            </p:nvSpPr>
            <p:spPr>
              <a:xfrm>
                <a:off x="-61783350" y="3743950"/>
                <a:ext cx="316650" cy="317450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2698" extrusionOk="0">
                    <a:moveTo>
                      <a:pt x="379" y="1"/>
                    </a:moveTo>
                    <a:cubicBezTo>
                      <a:pt x="158" y="1"/>
                      <a:pt x="1" y="190"/>
                      <a:pt x="1" y="410"/>
                    </a:cubicBezTo>
                    <a:lnTo>
                      <a:pt x="1" y="12256"/>
                    </a:lnTo>
                    <a:cubicBezTo>
                      <a:pt x="1" y="12508"/>
                      <a:pt x="190" y="12697"/>
                      <a:pt x="379" y="12697"/>
                    </a:cubicBezTo>
                    <a:lnTo>
                      <a:pt x="12256" y="12697"/>
                    </a:lnTo>
                    <a:cubicBezTo>
                      <a:pt x="12477" y="12697"/>
                      <a:pt x="12666" y="12508"/>
                      <a:pt x="12666" y="12256"/>
                    </a:cubicBezTo>
                    <a:cubicBezTo>
                      <a:pt x="12634" y="12067"/>
                      <a:pt x="12477" y="11878"/>
                      <a:pt x="12256" y="11878"/>
                    </a:cubicBezTo>
                    <a:lnTo>
                      <a:pt x="820" y="11878"/>
                    </a:lnTo>
                    <a:lnTo>
                      <a:pt x="820" y="410"/>
                    </a:lnTo>
                    <a:cubicBezTo>
                      <a:pt x="820" y="158"/>
                      <a:pt x="631" y="1"/>
                      <a:pt x="37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1" name="Google Shape;10186;p74"/>
              <p:cNvSpPr/>
              <p:nvPr/>
            </p:nvSpPr>
            <p:spPr>
              <a:xfrm>
                <a:off x="-61739225" y="3833750"/>
                <a:ext cx="272525" cy="149675"/>
              </a:xfrm>
              <a:custGeom>
                <a:avLst/>
                <a:gdLst/>
                <a:ahLst/>
                <a:cxnLst/>
                <a:rect l="l" t="t" r="r" b="b"/>
                <a:pathLst>
                  <a:path w="10901" h="5987" extrusionOk="0">
                    <a:moveTo>
                      <a:pt x="9641" y="0"/>
                    </a:moveTo>
                    <a:cubicBezTo>
                      <a:pt x="8979" y="0"/>
                      <a:pt x="8444" y="536"/>
                      <a:pt x="8444" y="1229"/>
                    </a:cubicBezTo>
                    <a:cubicBezTo>
                      <a:pt x="8444" y="1418"/>
                      <a:pt x="8475" y="1575"/>
                      <a:pt x="8538" y="1733"/>
                    </a:cubicBezTo>
                    <a:lnTo>
                      <a:pt x="6900" y="3403"/>
                    </a:lnTo>
                    <a:cubicBezTo>
                      <a:pt x="6742" y="3308"/>
                      <a:pt x="6553" y="3277"/>
                      <a:pt x="6396" y="3277"/>
                    </a:cubicBezTo>
                    <a:cubicBezTo>
                      <a:pt x="6238" y="3277"/>
                      <a:pt x="6018" y="3308"/>
                      <a:pt x="5860" y="3403"/>
                    </a:cubicBezTo>
                    <a:lnTo>
                      <a:pt x="5041" y="2552"/>
                    </a:lnTo>
                    <a:cubicBezTo>
                      <a:pt x="5136" y="2395"/>
                      <a:pt x="5167" y="2206"/>
                      <a:pt x="5167" y="2048"/>
                    </a:cubicBezTo>
                    <a:cubicBezTo>
                      <a:pt x="5167" y="1386"/>
                      <a:pt x="4600" y="819"/>
                      <a:pt x="3938" y="819"/>
                    </a:cubicBezTo>
                    <a:cubicBezTo>
                      <a:pt x="3277" y="819"/>
                      <a:pt x="2710" y="1386"/>
                      <a:pt x="2710" y="2048"/>
                    </a:cubicBezTo>
                    <a:cubicBezTo>
                      <a:pt x="2710" y="2237"/>
                      <a:pt x="2773" y="2395"/>
                      <a:pt x="2836" y="2552"/>
                    </a:cubicBezTo>
                    <a:lnTo>
                      <a:pt x="1733" y="3655"/>
                    </a:lnTo>
                    <a:cubicBezTo>
                      <a:pt x="1575" y="3592"/>
                      <a:pt x="1386" y="3560"/>
                      <a:pt x="1229" y="3560"/>
                    </a:cubicBezTo>
                    <a:cubicBezTo>
                      <a:pt x="567" y="3560"/>
                      <a:pt x="0" y="4096"/>
                      <a:pt x="0" y="4757"/>
                    </a:cubicBezTo>
                    <a:cubicBezTo>
                      <a:pt x="0" y="5451"/>
                      <a:pt x="567" y="5986"/>
                      <a:pt x="1229" y="5986"/>
                    </a:cubicBezTo>
                    <a:cubicBezTo>
                      <a:pt x="1891" y="5986"/>
                      <a:pt x="2458" y="5451"/>
                      <a:pt x="2458" y="4757"/>
                    </a:cubicBezTo>
                    <a:cubicBezTo>
                      <a:pt x="2458" y="4568"/>
                      <a:pt x="2395" y="4411"/>
                      <a:pt x="2332" y="4253"/>
                    </a:cubicBezTo>
                    <a:lnTo>
                      <a:pt x="3434" y="3151"/>
                    </a:lnTo>
                    <a:cubicBezTo>
                      <a:pt x="3592" y="3214"/>
                      <a:pt x="3781" y="3277"/>
                      <a:pt x="3938" y="3277"/>
                    </a:cubicBezTo>
                    <a:cubicBezTo>
                      <a:pt x="4096" y="3277"/>
                      <a:pt x="4285" y="3214"/>
                      <a:pt x="4442" y="3151"/>
                    </a:cubicBezTo>
                    <a:lnTo>
                      <a:pt x="5293" y="3970"/>
                    </a:lnTo>
                    <a:cubicBezTo>
                      <a:pt x="5199" y="4127"/>
                      <a:pt x="5167" y="4348"/>
                      <a:pt x="5167" y="4505"/>
                    </a:cubicBezTo>
                    <a:cubicBezTo>
                      <a:pt x="5167" y="5167"/>
                      <a:pt x="5703" y="5703"/>
                      <a:pt x="6396" y="5703"/>
                    </a:cubicBezTo>
                    <a:cubicBezTo>
                      <a:pt x="7057" y="5703"/>
                      <a:pt x="7593" y="5167"/>
                      <a:pt x="7593" y="4505"/>
                    </a:cubicBezTo>
                    <a:cubicBezTo>
                      <a:pt x="7593" y="4285"/>
                      <a:pt x="7561" y="4127"/>
                      <a:pt x="7498" y="3970"/>
                    </a:cubicBezTo>
                    <a:lnTo>
                      <a:pt x="9137" y="2332"/>
                    </a:lnTo>
                    <a:cubicBezTo>
                      <a:pt x="9294" y="2395"/>
                      <a:pt x="9483" y="2458"/>
                      <a:pt x="9641" y="2458"/>
                    </a:cubicBezTo>
                    <a:cubicBezTo>
                      <a:pt x="10334" y="2458"/>
                      <a:pt x="10901" y="1890"/>
                      <a:pt x="10901" y="1229"/>
                    </a:cubicBezTo>
                    <a:cubicBezTo>
                      <a:pt x="10901" y="536"/>
                      <a:pt x="10334" y="0"/>
                      <a:pt x="96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sp>
          <p:nvSpPr>
            <p:cNvPr id="294" name="Google Shape;10189;p74"/>
            <p:cNvSpPr/>
            <p:nvPr/>
          </p:nvSpPr>
          <p:spPr>
            <a:xfrm>
              <a:off x="9048985" y="3717609"/>
              <a:ext cx="560900" cy="437343"/>
            </a:xfrm>
            <a:custGeom>
              <a:avLst/>
              <a:gdLst/>
              <a:ahLst/>
              <a:cxnLst/>
              <a:rect l="l" t="t" r="r" b="b"/>
              <a:pathLst>
                <a:path w="12729" h="9925" extrusionOk="0">
                  <a:moveTo>
                    <a:pt x="925" y="3644"/>
                  </a:moveTo>
                  <a:cubicBezTo>
                    <a:pt x="944" y="3644"/>
                    <a:pt x="963" y="3648"/>
                    <a:pt x="978" y="3655"/>
                  </a:cubicBezTo>
                  <a:lnTo>
                    <a:pt x="1608" y="3970"/>
                  </a:lnTo>
                  <a:lnTo>
                    <a:pt x="1608" y="5924"/>
                  </a:lnTo>
                  <a:lnTo>
                    <a:pt x="978" y="6239"/>
                  </a:lnTo>
                  <a:cubicBezTo>
                    <a:pt x="960" y="6256"/>
                    <a:pt x="937" y="6264"/>
                    <a:pt x="914" y="6264"/>
                  </a:cubicBezTo>
                  <a:cubicBezTo>
                    <a:pt x="854" y="6264"/>
                    <a:pt x="788" y="6212"/>
                    <a:pt x="788" y="6144"/>
                  </a:cubicBezTo>
                  <a:lnTo>
                    <a:pt x="788" y="3781"/>
                  </a:lnTo>
                  <a:cubicBezTo>
                    <a:pt x="788" y="3685"/>
                    <a:pt x="862" y="3644"/>
                    <a:pt x="925" y="3644"/>
                  </a:cubicBezTo>
                  <a:close/>
                  <a:moveTo>
                    <a:pt x="4128" y="7184"/>
                  </a:moveTo>
                  <a:lnTo>
                    <a:pt x="6963" y="8035"/>
                  </a:lnTo>
                  <a:cubicBezTo>
                    <a:pt x="6648" y="8507"/>
                    <a:pt x="6176" y="8759"/>
                    <a:pt x="5640" y="8759"/>
                  </a:cubicBezTo>
                  <a:cubicBezTo>
                    <a:pt x="4821" y="8759"/>
                    <a:pt x="4097" y="8066"/>
                    <a:pt x="4128" y="7184"/>
                  </a:cubicBezTo>
                  <a:close/>
                  <a:moveTo>
                    <a:pt x="11374" y="820"/>
                  </a:moveTo>
                  <a:cubicBezTo>
                    <a:pt x="11626" y="820"/>
                    <a:pt x="11815" y="1009"/>
                    <a:pt x="11815" y="1198"/>
                  </a:cubicBezTo>
                  <a:lnTo>
                    <a:pt x="11815" y="8665"/>
                  </a:lnTo>
                  <a:cubicBezTo>
                    <a:pt x="11815" y="8885"/>
                    <a:pt x="11626" y="9043"/>
                    <a:pt x="11374" y="9043"/>
                  </a:cubicBezTo>
                  <a:cubicBezTo>
                    <a:pt x="11154" y="9043"/>
                    <a:pt x="10996" y="8854"/>
                    <a:pt x="10996" y="8665"/>
                  </a:cubicBezTo>
                  <a:lnTo>
                    <a:pt x="10996" y="1198"/>
                  </a:lnTo>
                  <a:cubicBezTo>
                    <a:pt x="10996" y="977"/>
                    <a:pt x="11185" y="820"/>
                    <a:pt x="11374" y="820"/>
                  </a:cubicBezTo>
                  <a:close/>
                  <a:moveTo>
                    <a:pt x="11437" y="1"/>
                  </a:moveTo>
                  <a:cubicBezTo>
                    <a:pt x="10870" y="1"/>
                    <a:pt x="10366" y="379"/>
                    <a:pt x="10240" y="883"/>
                  </a:cubicBezTo>
                  <a:lnTo>
                    <a:pt x="2080" y="3246"/>
                  </a:lnTo>
                  <a:lnTo>
                    <a:pt x="1387" y="2899"/>
                  </a:lnTo>
                  <a:cubicBezTo>
                    <a:pt x="1251" y="2831"/>
                    <a:pt x="1109" y="2800"/>
                    <a:pt x="970" y="2800"/>
                  </a:cubicBezTo>
                  <a:cubicBezTo>
                    <a:pt x="466" y="2800"/>
                    <a:pt x="1" y="3213"/>
                    <a:pt x="1" y="3781"/>
                  </a:cubicBezTo>
                  <a:lnTo>
                    <a:pt x="1" y="6144"/>
                  </a:lnTo>
                  <a:cubicBezTo>
                    <a:pt x="1" y="6687"/>
                    <a:pt x="465" y="7095"/>
                    <a:pt x="983" y="7095"/>
                  </a:cubicBezTo>
                  <a:cubicBezTo>
                    <a:pt x="1127" y="7095"/>
                    <a:pt x="1275" y="7063"/>
                    <a:pt x="1419" y="6995"/>
                  </a:cubicBezTo>
                  <a:lnTo>
                    <a:pt x="2143" y="6648"/>
                  </a:lnTo>
                  <a:lnTo>
                    <a:pt x="3340" y="6995"/>
                  </a:lnTo>
                  <a:cubicBezTo>
                    <a:pt x="3151" y="8444"/>
                    <a:pt x="4286" y="9641"/>
                    <a:pt x="5672" y="9641"/>
                  </a:cubicBezTo>
                  <a:cubicBezTo>
                    <a:pt x="6585" y="9641"/>
                    <a:pt x="7405" y="9074"/>
                    <a:pt x="7814" y="8287"/>
                  </a:cubicBezTo>
                  <a:lnTo>
                    <a:pt x="10271" y="9011"/>
                  </a:lnTo>
                  <a:cubicBezTo>
                    <a:pt x="10429" y="9515"/>
                    <a:pt x="10902" y="9925"/>
                    <a:pt x="11469" y="9925"/>
                  </a:cubicBezTo>
                  <a:cubicBezTo>
                    <a:pt x="12130" y="9925"/>
                    <a:pt x="12729" y="9358"/>
                    <a:pt x="12729" y="8696"/>
                  </a:cubicBezTo>
                  <a:lnTo>
                    <a:pt x="12729" y="1261"/>
                  </a:lnTo>
                  <a:cubicBezTo>
                    <a:pt x="12634" y="536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grpSp>
          <p:nvGrpSpPr>
            <p:cNvPr id="295" name="Google Shape;10190;p74"/>
            <p:cNvGrpSpPr/>
            <p:nvPr/>
          </p:nvGrpSpPr>
          <p:grpSpPr>
            <a:xfrm>
              <a:off x="10898037" y="3656980"/>
              <a:ext cx="511138" cy="504969"/>
              <a:chOff x="-59869425" y="4102225"/>
              <a:chExt cx="319025" cy="315175"/>
            </a:xfrm>
            <a:grpFill/>
          </p:grpSpPr>
          <p:sp>
            <p:nvSpPr>
              <p:cNvPr id="296" name="Google Shape;10191;p74"/>
              <p:cNvSpPr/>
              <p:nvPr/>
            </p:nvSpPr>
            <p:spPr>
              <a:xfrm>
                <a:off x="-59869425" y="4102225"/>
                <a:ext cx="149675" cy="2568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73" extrusionOk="0">
                    <a:moveTo>
                      <a:pt x="5532" y="1"/>
                    </a:moveTo>
                    <a:cubicBezTo>
                      <a:pt x="5515" y="1"/>
                      <a:pt x="5499" y="2"/>
                      <a:pt x="5483" y="4"/>
                    </a:cubicBezTo>
                    <a:cubicBezTo>
                      <a:pt x="2364" y="445"/>
                      <a:pt x="1" y="3123"/>
                      <a:pt x="1" y="6274"/>
                    </a:cubicBezTo>
                    <a:cubicBezTo>
                      <a:pt x="1" y="7692"/>
                      <a:pt x="442" y="8983"/>
                      <a:pt x="1293" y="10086"/>
                    </a:cubicBezTo>
                    <a:cubicBezTo>
                      <a:pt x="1381" y="10209"/>
                      <a:pt x="1507" y="10273"/>
                      <a:pt x="1635" y="10273"/>
                    </a:cubicBezTo>
                    <a:cubicBezTo>
                      <a:pt x="1737" y="10273"/>
                      <a:pt x="1839" y="10233"/>
                      <a:pt x="1923" y="10149"/>
                    </a:cubicBezTo>
                    <a:lnTo>
                      <a:pt x="3719" y="8353"/>
                    </a:lnTo>
                    <a:cubicBezTo>
                      <a:pt x="3813" y="8259"/>
                      <a:pt x="3845" y="8007"/>
                      <a:pt x="3782" y="7849"/>
                    </a:cubicBezTo>
                    <a:cubicBezTo>
                      <a:pt x="3498" y="7376"/>
                      <a:pt x="3341" y="6809"/>
                      <a:pt x="3341" y="6274"/>
                    </a:cubicBezTo>
                    <a:cubicBezTo>
                      <a:pt x="3341" y="4888"/>
                      <a:pt x="4286" y="3659"/>
                      <a:pt x="5672" y="3312"/>
                    </a:cubicBezTo>
                    <a:cubicBezTo>
                      <a:pt x="5861" y="3281"/>
                      <a:pt x="5987" y="3123"/>
                      <a:pt x="5987" y="2934"/>
                    </a:cubicBezTo>
                    <a:lnTo>
                      <a:pt x="5987" y="414"/>
                    </a:lnTo>
                    <a:cubicBezTo>
                      <a:pt x="5958" y="180"/>
                      <a:pt x="5739" y="1"/>
                      <a:pt x="55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7" name="Google Shape;10192;p74"/>
              <p:cNvSpPr/>
              <p:nvPr/>
            </p:nvSpPr>
            <p:spPr>
              <a:xfrm>
                <a:off x="-59811125" y="4322075"/>
                <a:ext cx="201650" cy="95325"/>
              </a:xfrm>
              <a:custGeom>
                <a:avLst/>
                <a:gdLst/>
                <a:ahLst/>
                <a:cxnLst/>
                <a:rect l="l" t="t" r="r" b="b"/>
                <a:pathLst>
                  <a:path w="8066" h="3813" extrusionOk="0">
                    <a:moveTo>
                      <a:pt x="5758" y="0"/>
                    </a:moveTo>
                    <a:cubicBezTo>
                      <a:pt x="5692" y="0"/>
                      <a:pt x="5629" y="11"/>
                      <a:pt x="5577" y="32"/>
                    </a:cubicBezTo>
                    <a:cubicBezTo>
                      <a:pt x="5091" y="339"/>
                      <a:pt x="4530" y="489"/>
                      <a:pt x="3972" y="489"/>
                    </a:cubicBezTo>
                    <a:cubicBezTo>
                      <a:pt x="3444" y="489"/>
                      <a:pt x="2917" y="355"/>
                      <a:pt x="2458" y="95"/>
                    </a:cubicBezTo>
                    <a:cubicBezTo>
                      <a:pt x="2389" y="53"/>
                      <a:pt x="2314" y="30"/>
                      <a:pt x="2239" y="30"/>
                    </a:cubicBezTo>
                    <a:cubicBezTo>
                      <a:pt x="2141" y="30"/>
                      <a:pt x="2042" y="69"/>
                      <a:pt x="1954" y="158"/>
                    </a:cubicBezTo>
                    <a:lnTo>
                      <a:pt x="189" y="1922"/>
                    </a:lnTo>
                    <a:cubicBezTo>
                      <a:pt x="0" y="2143"/>
                      <a:pt x="32" y="2395"/>
                      <a:pt x="221" y="2552"/>
                    </a:cubicBezTo>
                    <a:cubicBezTo>
                      <a:pt x="1324" y="3403"/>
                      <a:pt x="2615" y="3812"/>
                      <a:pt x="4001" y="3812"/>
                    </a:cubicBezTo>
                    <a:cubicBezTo>
                      <a:pt x="5388" y="3812"/>
                      <a:pt x="6711" y="3403"/>
                      <a:pt x="7814" y="2521"/>
                    </a:cubicBezTo>
                    <a:cubicBezTo>
                      <a:pt x="8034" y="2363"/>
                      <a:pt x="8066" y="2080"/>
                      <a:pt x="7877" y="1890"/>
                    </a:cubicBezTo>
                    <a:lnTo>
                      <a:pt x="6112" y="126"/>
                    </a:lnTo>
                    <a:cubicBezTo>
                      <a:pt x="6028" y="42"/>
                      <a:pt x="5888" y="0"/>
                      <a:pt x="57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8" name="Google Shape;10193;p74"/>
              <p:cNvSpPr/>
              <p:nvPr/>
            </p:nvSpPr>
            <p:spPr>
              <a:xfrm>
                <a:off x="-59700075" y="4102225"/>
                <a:ext cx="149675" cy="2565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61" extrusionOk="0">
                    <a:moveTo>
                      <a:pt x="418" y="1"/>
                    </a:moveTo>
                    <a:cubicBezTo>
                      <a:pt x="190" y="1"/>
                      <a:pt x="1" y="180"/>
                      <a:pt x="1" y="414"/>
                    </a:cubicBezTo>
                    <a:lnTo>
                      <a:pt x="1" y="2934"/>
                    </a:lnTo>
                    <a:cubicBezTo>
                      <a:pt x="1" y="3123"/>
                      <a:pt x="127" y="3281"/>
                      <a:pt x="316" y="3312"/>
                    </a:cubicBezTo>
                    <a:cubicBezTo>
                      <a:pt x="1639" y="3659"/>
                      <a:pt x="2647" y="4856"/>
                      <a:pt x="2647" y="6274"/>
                    </a:cubicBezTo>
                    <a:cubicBezTo>
                      <a:pt x="2647" y="6809"/>
                      <a:pt x="2489" y="7376"/>
                      <a:pt x="2206" y="7849"/>
                    </a:cubicBezTo>
                    <a:cubicBezTo>
                      <a:pt x="2080" y="8007"/>
                      <a:pt x="2111" y="8196"/>
                      <a:pt x="2269" y="8353"/>
                    </a:cubicBezTo>
                    <a:lnTo>
                      <a:pt x="4065" y="10149"/>
                    </a:lnTo>
                    <a:cubicBezTo>
                      <a:pt x="4137" y="10221"/>
                      <a:pt x="4242" y="10260"/>
                      <a:pt x="4350" y="10260"/>
                    </a:cubicBezTo>
                    <a:cubicBezTo>
                      <a:pt x="4478" y="10260"/>
                      <a:pt x="4609" y="10205"/>
                      <a:pt x="4695" y="10086"/>
                    </a:cubicBezTo>
                    <a:cubicBezTo>
                      <a:pt x="5514" y="8983"/>
                      <a:pt x="5987" y="7660"/>
                      <a:pt x="5987" y="6274"/>
                    </a:cubicBezTo>
                    <a:cubicBezTo>
                      <a:pt x="5892" y="3123"/>
                      <a:pt x="3592" y="445"/>
                      <a:pt x="473" y="4"/>
                    </a:cubicBezTo>
                    <a:cubicBezTo>
                      <a:pt x="455" y="2"/>
                      <a:pt x="436" y="1"/>
                      <a:pt x="41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9" name="Google Shape;10194;p74"/>
              <p:cNvSpPr/>
              <p:nvPr/>
            </p:nvSpPr>
            <p:spPr>
              <a:xfrm>
                <a:off x="-59742600" y="4187375"/>
                <a:ext cx="63025" cy="144950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5798" extrusionOk="0">
                    <a:moveTo>
                      <a:pt x="1260" y="1"/>
                    </a:moveTo>
                    <a:cubicBezTo>
                      <a:pt x="1040" y="1"/>
                      <a:pt x="819" y="190"/>
                      <a:pt x="819" y="379"/>
                    </a:cubicBezTo>
                    <a:lnTo>
                      <a:pt x="819" y="662"/>
                    </a:lnTo>
                    <a:cubicBezTo>
                      <a:pt x="347" y="820"/>
                      <a:pt x="0" y="1293"/>
                      <a:pt x="0" y="1860"/>
                    </a:cubicBezTo>
                    <a:cubicBezTo>
                      <a:pt x="0" y="2521"/>
                      <a:pt x="567" y="2899"/>
                      <a:pt x="977" y="3214"/>
                    </a:cubicBezTo>
                    <a:cubicBezTo>
                      <a:pt x="1292" y="3466"/>
                      <a:pt x="1670" y="3687"/>
                      <a:pt x="1670" y="3939"/>
                    </a:cubicBezTo>
                    <a:cubicBezTo>
                      <a:pt x="1670" y="4160"/>
                      <a:pt x="1450" y="4380"/>
                      <a:pt x="1260" y="4380"/>
                    </a:cubicBezTo>
                    <a:cubicBezTo>
                      <a:pt x="1071" y="4380"/>
                      <a:pt x="819" y="4160"/>
                      <a:pt x="819" y="3939"/>
                    </a:cubicBezTo>
                    <a:cubicBezTo>
                      <a:pt x="819" y="3687"/>
                      <a:pt x="630" y="3529"/>
                      <a:pt x="441" y="3529"/>
                    </a:cubicBezTo>
                    <a:cubicBezTo>
                      <a:pt x="252" y="3529"/>
                      <a:pt x="32" y="3750"/>
                      <a:pt x="32" y="3939"/>
                    </a:cubicBezTo>
                    <a:cubicBezTo>
                      <a:pt x="32" y="4475"/>
                      <a:pt x="410" y="4916"/>
                      <a:pt x="882" y="5105"/>
                    </a:cubicBezTo>
                    <a:lnTo>
                      <a:pt x="882" y="5388"/>
                    </a:lnTo>
                    <a:cubicBezTo>
                      <a:pt x="882" y="5640"/>
                      <a:pt x="1071" y="5798"/>
                      <a:pt x="1292" y="5798"/>
                    </a:cubicBezTo>
                    <a:cubicBezTo>
                      <a:pt x="1544" y="5798"/>
                      <a:pt x="1702" y="5577"/>
                      <a:pt x="1702" y="5388"/>
                    </a:cubicBezTo>
                    <a:lnTo>
                      <a:pt x="1702" y="5073"/>
                    </a:lnTo>
                    <a:cubicBezTo>
                      <a:pt x="2174" y="4916"/>
                      <a:pt x="2521" y="4443"/>
                      <a:pt x="2521" y="3907"/>
                    </a:cubicBezTo>
                    <a:cubicBezTo>
                      <a:pt x="2521" y="3214"/>
                      <a:pt x="1985" y="2836"/>
                      <a:pt x="1544" y="2521"/>
                    </a:cubicBezTo>
                    <a:cubicBezTo>
                      <a:pt x="1229" y="2269"/>
                      <a:pt x="882" y="2049"/>
                      <a:pt x="882" y="1797"/>
                    </a:cubicBezTo>
                    <a:cubicBezTo>
                      <a:pt x="882" y="1576"/>
                      <a:pt x="1071" y="1419"/>
                      <a:pt x="1292" y="1419"/>
                    </a:cubicBezTo>
                    <a:cubicBezTo>
                      <a:pt x="1544" y="1419"/>
                      <a:pt x="1702" y="1608"/>
                      <a:pt x="1702" y="1797"/>
                    </a:cubicBezTo>
                    <a:cubicBezTo>
                      <a:pt x="1702" y="2049"/>
                      <a:pt x="1891" y="2238"/>
                      <a:pt x="2143" y="2238"/>
                    </a:cubicBezTo>
                    <a:cubicBezTo>
                      <a:pt x="2363" y="2238"/>
                      <a:pt x="2521" y="2049"/>
                      <a:pt x="2521" y="1797"/>
                    </a:cubicBezTo>
                    <a:cubicBezTo>
                      <a:pt x="2521" y="1261"/>
                      <a:pt x="2174" y="820"/>
                      <a:pt x="1702" y="631"/>
                    </a:cubicBezTo>
                    <a:lnTo>
                      <a:pt x="1702" y="347"/>
                    </a:lnTo>
                    <a:cubicBezTo>
                      <a:pt x="1702" y="158"/>
                      <a:pt x="1513" y="1"/>
                      <a:pt x="126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26" name="Google Shape;10221;p74"/>
            <p:cNvGrpSpPr/>
            <p:nvPr/>
          </p:nvGrpSpPr>
          <p:grpSpPr>
            <a:xfrm>
              <a:off x="5175939" y="4622596"/>
              <a:ext cx="450426" cy="511209"/>
              <a:chOff x="2423775" y="3226875"/>
              <a:chExt cx="259925" cy="295000"/>
            </a:xfrm>
            <a:grpFill/>
          </p:grpSpPr>
          <p:sp>
            <p:nvSpPr>
              <p:cNvPr id="327" name="Google Shape;10222;p74"/>
              <p:cNvSpPr/>
              <p:nvPr/>
            </p:nvSpPr>
            <p:spPr>
              <a:xfrm>
                <a:off x="2509625" y="3365900"/>
                <a:ext cx="866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2080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lnTo>
                      <a:pt x="0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328" name="Google Shape;10223;p74"/>
              <p:cNvSpPr/>
              <p:nvPr/>
            </p:nvSpPr>
            <p:spPr>
              <a:xfrm>
                <a:off x="2534825" y="3313925"/>
                <a:ext cx="35475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8" extrusionOk="0">
                    <a:moveTo>
                      <a:pt x="725" y="0"/>
                    </a:moveTo>
                    <a:cubicBezTo>
                      <a:pt x="316" y="0"/>
                      <a:pt x="0" y="315"/>
                      <a:pt x="0" y="725"/>
                    </a:cubicBezTo>
                    <a:cubicBezTo>
                      <a:pt x="0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329" name="Google Shape;10224;p74"/>
              <p:cNvSpPr/>
              <p:nvPr/>
            </p:nvSpPr>
            <p:spPr>
              <a:xfrm>
                <a:off x="2423775" y="3226875"/>
                <a:ext cx="259925" cy="295000"/>
              </a:xfrm>
              <a:custGeom>
                <a:avLst/>
                <a:gdLst/>
                <a:ahLst/>
                <a:cxnLst/>
                <a:rect l="l" t="t" r="r" b="b"/>
                <a:pathLst>
                  <a:path w="10397" h="11800" extrusionOk="0">
                    <a:moveTo>
                      <a:pt x="5167" y="2757"/>
                    </a:moveTo>
                    <a:cubicBezTo>
                      <a:pt x="5923" y="2757"/>
                      <a:pt x="6553" y="3388"/>
                      <a:pt x="6553" y="4144"/>
                    </a:cubicBezTo>
                    <a:cubicBezTo>
                      <a:pt x="6553" y="4490"/>
                      <a:pt x="6396" y="4805"/>
                      <a:pt x="6175" y="5089"/>
                    </a:cubicBezTo>
                    <a:cubicBezTo>
                      <a:pt x="7026" y="5498"/>
                      <a:pt x="7593" y="6317"/>
                      <a:pt x="7593" y="7294"/>
                    </a:cubicBezTo>
                    <a:lnTo>
                      <a:pt x="7593" y="8019"/>
                    </a:lnTo>
                    <a:cubicBezTo>
                      <a:pt x="7593" y="8208"/>
                      <a:pt x="7435" y="8365"/>
                      <a:pt x="7246" y="8365"/>
                    </a:cubicBezTo>
                    <a:lnTo>
                      <a:pt x="3088" y="8365"/>
                    </a:lnTo>
                    <a:cubicBezTo>
                      <a:pt x="2867" y="8365"/>
                      <a:pt x="2710" y="8208"/>
                      <a:pt x="2710" y="8019"/>
                    </a:cubicBezTo>
                    <a:lnTo>
                      <a:pt x="2710" y="7294"/>
                    </a:lnTo>
                    <a:cubicBezTo>
                      <a:pt x="2710" y="6317"/>
                      <a:pt x="3308" y="5498"/>
                      <a:pt x="4127" y="5089"/>
                    </a:cubicBezTo>
                    <a:cubicBezTo>
                      <a:pt x="3907" y="4868"/>
                      <a:pt x="3781" y="4553"/>
                      <a:pt x="3781" y="4144"/>
                    </a:cubicBezTo>
                    <a:cubicBezTo>
                      <a:pt x="3781" y="3388"/>
                      <a:pt x="4411" y="2757"/>
                      <a:pt x="5167" y="2757"/>
                    </a:cubicBezTo>
                    <a:close/>
                    <a:moveTo>
                      <a:pt x="5183" y="1"/>
                    </a:moveTo>
                    <a:cubicBezTo>
                      <a:pt x="5128" y="1"/>
                      <a:pt x="5073" y="17"/>
                      <a:pt x="5010" y="48"/>
                    </a:cubicBezTo>
                    <a:cubicBezTo>
                      <a:pt x="3964" y="646"/>
                      <a:pt x="2946" y="940"/>
                      <a:pt x="1919" y="940"/>
                    </a:cubicBezTo>
                    <a:cubicBezTo>
                      <a:pt x="1430" y="940"/>
                      <a:pt x="939" y="873"/>
                      <a:pt x="441" y="741"/>
                    </a:cubicBezTo>
                    <a:cubicBezTo>
                      <a:pt x="402" y="722"/>
                      <a:pt x="363" y="714"/>
                      <a:pt x="326" y="714"/>
                    </a:cubicBezTo>
                    <a:cubicBezTo>
                      <a:pt x="243" y="714"/>
                      <a:pt x="170" y="751"/>
                      <a:pt x="126" y="773"/>
                    </a:cubicBezTo>
                    <a:cubicBezTo>
                      <a:pt x="32" y="836"/>
                      <a:pt x="0" y="930"/>
                      <a:pt x="0" y="1056"/>
                    </a:cubicBezTo>
                    <a:lnTo>
                      <a:pt x="0" y="5026"/>
                    </a:lnTo>
                    <a:cubicBezTo>
                      <a:pt x="0" y="8145"/>
                      <a:pt x="2080" y="10949"/>
                      <a:pt x="5104" y="11799"/>
                    </a:cubicBezTo>
                    <a:lnTo>
                      <a:pt x="5262" y="11799"/>
                    </a:lnTo>
                    <a:cubicBezTo>
                      <a:pt x="8255" y="10917"/>
                      <a:pt x="10397" y="8145"/>
                      <a:pt x="10397" y="5026"/>
                    </a:cubicBezTo>
                    <a:lnTo>
                      <a:pt x="10397" y="1056"/>
                    </a:lnTo>
                    <a:cubicBezTo>
                      <a:pt x="10397" y="930"/>
                      <a:pt x="10365" y="836"/>
                      <a:pt x="10271" y="773"/>
                    </a:cubicBezTo>
                    <a:cubicBezTo>
                      <a:pt x="10162" y="751"/>
                      <a:pt x="10084" y="714"/>
                      <a:pt x="10014" y="714"/>
                    </a:cubicBezTo>
                    <a:cubicBezTo>
                      <a:pt x="9983" y="714"/>
                      <a:pt x="9954" y="722"/>
                      <a:pt x="9924" y="741"/>
                    </a:cubicBezTo>
                    <a:cubicBezTo>
                      <a:pt x="9414" y="877"/>
                      <a:pt x="8910" y="946"/>
                      <a:pt x="8409" y="946"/>
                    </a:cubicBezTo>
                    <a:cubicBezTo>
                      <a:pt x="7395" y="946"/>
                      <a:pt x="6389" y="660"/>
                      <a:pt x="5356" y="48"/>
                    </a:cubicBezTo>
                    <a:cubicBezTo>
                      <a:pt x="5293" y="17"/>
                      <a:pt x="5238" y="1"/>
                      <a:pt x="518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45" name="Google Shape;10240;p74"/>
            <p:cNvGrpSpPr/>
            <p:nvPr/>
          </p:nvGrpSpPr>
          <p:grpSpPr>
            <a:xfrm>
              <a:off x="7149309" y="4627475"/>
              <a:ext cx="518704" cy="480494"/>
              <a:chOff x="4266025" y="3609275"/>
              <a:chExt cx="299325" cy="277275"/>
            </a:xfrm>
            <a:grpFill/>
          </p:grpSpPr>
          <p:sp>
            <p:nvSpPr>
              <p:cNvPr id="346" name="Google Shape;10241;p74"/>
              <p:cNvSpPr/>
              <p:nvPr/>
            </p:nvSpPr>
            <p:spPr>
              <a:xfrm>
                <a:off x="4266025" y="3609275"/>
                <a:ext cx="299325" cy="224500"/>
              </a:xfrm>
              <a:custGeom>
                <a:avLst/>
                <a:gdLst/>
                <a:ahLst/>
                <a:cxnLst/>
                <a:rect l="l" t="t" r="r" b="b"/>
                <a:pathLst>
                  <a:path w="11973" h="8980" extrusionOk="0">
                    <a:moveTo>
                      <a:pt x="2017" y="3749"/>
                    </a:moveTo>
                    <a:lnTo>
                      <a:pt x="3119" y="5514"/>
                    </a:lnTo>
                    <a:lnTo>
                      <a:pt x="914" y="5514"/>
                    </a:lnTo>
                    <a:lnTo>
                      <a:pt x="2017" y="3749"/>
                    </a:lnTo>
                    <a:close/>
                    <a:moveTo>
                      <a:pt x="9641" y="3749"/>
                    </a:moveTo>
                    <a:lnTo>
                      <a:pt x="10744" y="5514"/>
                    </a:lnTo>
                    <a:lnTo>
                      <a:pt x="8538" y="5514"/>
                    </a:lnTo>
                    <a:lnTo>
                      <a:pt x="9641" y="3749"/>
                    </a:lnTo>
                    <a:close/>
                    <a:moveTo>
                      <a:pt x="5892" y="0"/>
                    </a:moveTo>
                    <a:cubicBezTo>
                      <a:pt x="5325" y="0"/>
                      <a:pt x="4852" y="473"/>
                      <a:pt x="4852" y="1040"/>
                    </a:cubicBezTo>
                    <a:lnTo>
                      <a:pt x="4852" y="1166"/>
                    </a:lnTo>
                    <a:lnTo>
                      <a:pt x="4537" y="1324"/>
                    </a:lnTo>
                    <a:cubicBezTo>
                      <a:pt x="3812" y="1733"/>
                      <a:pt x="3529" y="1891"/>
                      <a:pt x="3025" y="1954"/>
                    </a:cubicBezTo>
                    <a:cubicBezTo>
                      <a:pt x="2867" y="1607"/>
                      <a:pt x="2521" y="1324"/>
                      <a:pt x="2080" y="1324"/>
                    </a:cubicBezTo>
                    <a:cubicBezTo>
                      <a:pt x="1702" y="1324"/>
                      <a:pt x="1324" y="1576"/>
                      <a:pt x="1166" y="1922"/>
                    </a:cubicBezTo>
                    <a:cubicBezTo>
                      <a:pt x="946" y="1891"/>
                      <a:pt x="693" y="1796"/>
                      <a:pt x="504" y="1733"/>
                    </a:cubicBezTo>
                    <a:cubicBezTo>
                      <a:pt x="454" y="1708"/>
                      <a:pt x="403" y="1696"/>
                      <a:pt x="355" y="1696"/>
                    </a:cubicBezTo>
                    <a:cubicBezTo>
                      <a:pt x="223" y="1696"/>
                      <a:pt x="110" y="1784"/>
                      <a:pt x="63" y="1922"/>
                    </a:cubicBezTo>
                    <a:cubicBezTo>
                      <a:pt x="0" y="2111"/>
                      <a:pt x="63" y="2332"/>
                      <a:pt x="252" y="2363"/>
                    </a:cubicBezTo>
                    <a:cubicBezTo>
                      <a:pt x="536" y="2489"/>
                      <a:pt x="820" y="2552"/>
                      <a:pt x="1135" y="2615"/>
                    </a:cubicBezTo>
                    <a:cubicBezTo>
                      <a:pt x="1198" y="2867"/>
                      <a:pt x="1387" y="3119"/>
                      <a:pt x="1607" y="3277"/>
                    </a:cubicBezTo>
                    <a:lnTo>
                      <a:pt x="95" y="5671"/>
                    </a:lnTo>
                    <a:cubicBezTo>
                      <a:pt x="95" y="5703"/>
                      <a:pt x="63" y="5829"/>
                      <a:pt x="63" y="5860"/>
                    </a:cubicBezTo>
                    <a:lnTo>
                      <a:pt x="63" y="6238"/>
                    </a:lnTo>
                    <a:cubicBezTo>
                      <a:pt x="63" y="7372"/>
                      <a:pt x="1009" y="8318"/>
                      <a:pt x="2143" y="8318"/>
                    </a:cubicBezTo>
                    <a:cubicBezTo>
                      <a:pt x="3308" y="8318"/>
                      <a:pt x="4254" y="7372"/>
                      <a:pt x="4254" y="6238"/>
                    </a:cubicBezTo>
                    <a:lnTo>
                      <a:pt x="4254" y="5860"/>
                    </a:lnTo>
                    <a:cubicBezTo>
                      <a:pt x="4254" y="5829"/>
                      <a:pt x="4191" y="5703"/>
                      <a:pt x="4191" y="5671"/>
                    </a:cubicBezTo>
                    <a:lnTo>
                      <a:pt x="2710" y="3277"/>
                    </a:lnTo>
                    <a:cubicBezTo>
                      <a:pt x="2930" y="3151"/>
                      <a:pt x="3088" y="2930"/>
                      <a:pt x="3182" y="2647"/>
                    </a:cubicBezTo>
                    <a:cubicBezTo>
                      <a:pt x="3844" y="2521"/>
                      <a:pt x="4191" y="2363"/>
                      <a:pt x="4947" y="1922"/>
                    </a:cubicBezTo>
                    <a:lnTo>
                      <a:pt x="4947" y="8979"/>
                    </a:lnTo>
                    <a:lnTo>
                      <a:pt x="7089" y="8979"/>
                    </a:lnTo>
                    <a:lnTo>
                      <a:pt x="7089" y="1922"/>
                    </a:lnTo>
                    <a:cubicBezTo>
                      <a:pt x="7814" y="2332"/>
                      <a:pt x="8192" y="2521"/>
                      <a:pt x="8853" y="2647"/>
                    </a:cubicBezTo>
                    <a:cubicBezTo>
                      <a:pt x="8916" y="2899"/>
                      <a:pt x="9074" y="3119"/>
                      <a:pt x="9326" y="3277"/>
                    </a:cubicBezTo>
                    <a:lnTo>
                      <a:pt x="7814" y="5671"/>
                    </a:lnTo>
                    <a:cubicBezTo>
                      <a:pt x="7814" y="5703"/>
                      <a:pt x="7782" y="5829"/>
                      <a:pt x="7782" y="5860"/>
                    </a:cubicBezTo>
                    <a:lnTo>
                      <a:pt x="7782" y="6238"/>
                    </a:lnTo>
                    <a:cubicBezTo>
                      <a:pt x="7782" y="7372"/>
                      <a:pt x="8727" y="8318"/>
                      <a:pt x="9861" y="8318"/>
                    </a:cubicBezTo>
                    <a:cubicBezTo>
                      <a:pt x="11027" y="8318"/>
                      <a:pt x="11972" y="7372"/>
                      <a:pt x="11972" y="6238"/>
                    </a:cubicBezTo>
                    <a:lnTo>
                      <a:pt x="11972" y="5860"/>
                    </a:lnTo>
                    <a:cubicBezTo>
                      <a:pt x="11972" y="5829"/>
                      <a:pt x="11909" y="5703"/>
                      <a:pt x="11909" y="5671"/>
                    </a:cubicBezTo>
                    <a:lnTo>
                      <a:pt x="10429" y="3277"/>
                    </a:lnTo>
                    <a:cubicBezTo>
                      <a:pt x="10429" y="3151"/>
                      <a:pt x="10618" y="2930"/>
                      <a:pt x="10681" y="2615"/>
                    </a:cubicBezTo>
                    <a:cubicBezTo>
                      <a:pt x="10933" y="2521"/>
                      <a:pt x="11248" y="2458"/>
                      <a:pt x="11531" y="2363"/>
                    </a:cubicBezTo>
                    <a:cubicBezTo>
                      <a:pt x="11720" y="2300"/>
                      <a:pt x="11815" y="2080"/>
                      <a:pt x="11720" y="1922"/>
                    </a:cubicBezTo>
                    <a:cubicBezTo>
                      <a:pt x="11674" y="1784"/>
                      <a:pt x="11560" y="1696"/>
                      <a:pt x="11429" y="1696"/>
                    </a:cubicBezTo>
                    <a:cubicBezTo>
                      <a:pt x="11380" y="1696"/>
                      <a:pt x="11330" y="1708"/>
                      <a:pt x="11279" y="1733"/>
                    </a:cubicBezTo>
                    <a:cubicBezTo>
                      <a:pt x="11059" y="1796"/>
                      <a:pt x="10870" y="1891"/>
                      <a:pt x="10618" y="1922"/>
                    </a:cubicBezTo>
                    <a:cubicBezTo>
                      <a:pt x="10460" y="1576"/>
                      <a:pt x="10113" y="1324"/>
                      <a:pt x="9704" y="1324"/>
                    </a:cubicBezTo>
                    <a:cubicBezTo>
                      <a:pt x="9294" y="1324"/>
                      <a:pt x="8916" y="1576"/>
                      <a:pt x="8790" y="1954"/>
                    </a:cubicBezTo>
                    <a:cubicBezTo>
                      <a:pt x="8255" y="1891"/>
                      <a:pt x="8003" y="1733"/>
                      <a:pt x="7278" y="1324"/>
                    </a:cubicBezTo>
                    <a:lnTo>
                      <a:pt x="6963" y="1166"/>
                    </a:lnTo>
                    <a:lnTo>
                      <a:pt x="6963" y="1040"/>
                    </a:lnTo>
                    <a:cubicBezTo>
                      <a:pt x="6963" y="441"/>
                      <a:pt x="6490" y="0"/>
                      <a:pt x="589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347" name="Google Shape;10242;p74"/>
              <p:cNvSpPr/>
              <p:nvPr/>
            </p:nvSpPr>
            <p:spPr>
              <a:xfrm>
                <a:off x="4332975" y="3851850"/>
                <a:ext cx="157550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6302" h="1388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694"/>
                    </a:cubicBezTo>
                    <a:lnTo>
                      <a:pt x="0" y="1040"/>
                    </a:lnTo>
                    <a:cubicBezTo>
                      <a:pt x="0" y="1261"/>
                      <a:pt x="158" y="1387"/>
                      <a:pt x="347" y="1387"/>
                    </a:cubicBezTo>
                    <a:lnTo>
                      <a:pt x="5955" y="1387"/>
                    </a:lnTo>
                    <a:cubicBezTo>
                      <a:pt x="6144" y="1356"/>
                      <a:pt x="6301" y="1198"/>
                      <a:pt x="6301" y="1040"/>
                    </a:cubicBezTo>
                    <a:lnTo>
                      <a:pt x="6301" y="694"/>
                    </a:lnTo>
                    <a:cubicBezTo>
                      <a:pt x="6301" y="316"/>
                      <a:pt x="5986" y="1"/>
                      <a:pt x="55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08" name="Google Shape;10303;p74"/>
            <p:cNvGrpSpPr/>
            <p:nvPr/>
          </p:nvGrpSpPr>
          <p:grpSpPr>
            <a:xfrm>
              <a:off x="8144669" y="4585628"/>
              <a:ext cx="511903" cy="511859"/>
              <a:chOff x="4628325" y="3599825"/>
              <a:chExt cx="295400" cy="295375"/>
            </a:xfrm>
            <a:grpFill/>
          </p:grpSpPr>
          <p:sp>
            <p:nvSpPr>
              <p:cNvPr id="409" name="Google Shape;10304;p74"/>
              <p:cNvSpPr/>
              <p:nvPr/>
            </p:nvSpPr>
            <p:spPr>
              <a:xfrm>
                <a:off x="4679525" y="3686450"/>
                <a:ext cx="173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694" y="3466"/>
                    </a:lnTo>
                    <a:lnTo>
                      <a:pt x="69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0" name="Google Shape;10305;p74"/>
              <p:cNvSpPr/>
              <p:nvPr/>
            </p:nvSpPr>
            <p:spPr>
              <a:xfrm>
                <a:off x="4854375" y="3686450"/>
                <a:ext cx="181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726" h="3467" extrusionOk="0">
                    <a:moveTo>
                      <a:pt x="1" y="1"/>
                    </a:moveTo>
                    <a:lnTo>
                      <a:pt x="1" y="3466"/>
                    </a:lnTo>
                    <a:lnTo>
                      <a:pt x="725" y="3466"/>
                    </a:lnTo>
                    <a:lnTo>
                      <a:pt x="7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1" name="Google Shape;10306;p74"/>
              <p:cNvSpPr/>
              <p:nvPr/>
            </p:nvSpPr>
            <p:spPr>
              <a:xfrm>
                <a:off x="4679525" y="3790425"/>
                <a:ext cx="173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694" y="4159"/>
                    </a:ln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2" name="Google Shape;10307;p74"/>
              <p:cNvSpPr/>
              <p:nvPr/>
            </p:nvSpPr>
            <p:spPr>
              <a:xfrm>
                <a:off x="4854375" y="3790425"/>
                <a:ext cx="181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160" extrusionOk="0">
                    <a:moveTo>
                      <a:pt x="1" y="0"/>
                    </a:moveTo>
                    <a:lnTo>
                      <a:pt x="1" y="4159"/>
                    </a:lnTo>
                    <a:lnTo>
                      <a:pt x="725" y="4159"/>
                    </a:lnTo>
                    <a:lnTo>
                      <a:pt x="72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3" name="Google Shape;10308;p74"/>
              <p:cNvSpPr/>
              <p:nvPr/>
            </p:nvSpPr>
            <p:spPr>
              <a:xfrm>
                <a:off x="4628325" y="3686450"/>
                <a:ext cx="34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3467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2049"/>
                    </a:lnTo>
                    <a:cubicBezTo>
                      <a:pt x="1" y="2427"/>
                      <a:pt x="158" y="2773"/>
                      <a:pt x="442" y="3025"/>
                    </a:cubicBezTo>
                    <a:cubicBezTo>
                      <a:pt x="662" y="3340"/>
                      <a:pt x="1009" y="3466"/>
                      <a:pt x="1387" y="3466"/>
                    </a:cubicBezTo>
                    <a:lnTo>
                      <a:pt x="138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4" name="Google Shape;10309;p74"/>
              <p:cNvSpPr/>
              <p:nvPr/>
            </p:nvSpPr>
            <p:spPr>
              <a:xfrm>
                <a:off x="4714975" y="3686450"/>
                <a:ext cx="1221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4883" y="3466"/>
                    </a:lnTo>
                    <a:lnTo>
                      <a:pt x="488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5" name="Google Shape;10310;p74"/>
              <p:cNvSpPr/>
              <p:nvPr/>
            </p:nvSpPr>
            <p:spPr>
              <a:xfrm>
                <a:off x="4889025" y="3777825"/>
                <a:ext cx="34700" cy="1173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4695" extrusionOk="0">
                    <a:moveTo>
                      <a:pt x="1387" y="0"/>
                    </a:moveTo>
                    <a:cubicBezTo>
                      <a:pt x="977" y="315"/>
                      <a:pt x="505" y="504"/>
                      <a:pt x="1" y="504"/>
                    </a:cubicBezTo>
                    <a:lnTo>
                      <a:pt x="1" y="4695"/>
                    </a:lnTo>
                    <a:lnTo>
                      <a:pt x="347" y="4695"/>
                    </a:lnTo>
                    <a:cubicBezTo>
                      <a:pt x="946" y="4695"/>
                      <a:pt x="1387" y="4222"/>
                      <a:pt x="1387" y="3655"/>
                    </a:cubicBezTo>
                    <a:lnTo>
                      <a:pt x="138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6" name="Google Shape;10311;p74"/>
              <p:cNvSpPr/>
              <p:nvPr/>
            </p:nvSpPr>
            <p:spPr>
              <a:xfrm>
                <a:off x="4628325" y="3777825"/>
                <a:ext cx="34675" cy="1166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4664" extrusionOk="0">
                    <a:moveTo>
                      <a:pt x="1" y="0"/>
                    </a:moveTo>
                    <a:lnTo>
                      <a:pt x="1" y="3655"/>
                    </a:lnTo>
                    <a:cubicBezTo>
                      <a:pt x="1" y="4222"/>
                      <a:pt x="442" y="4663"/>
                      <a:pt x="1009" y="4663"/>
                    </a:cubicBezTo>
                    <a:lnTo>
                      <a:pt x="1387" y="4663"/>
                    </a:lnTo>
                    <a:lnTo>
                      <a:pt x="1387" y="504"/>
                    </a:lnTo>
                    <a:cubicBezTo>
                      <a:pt x="851" y="504"/>
                      <a:pt x="379" y="31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7" name="Google Shape;10312;p74"/>
              <p:cNvSpPr/>
              <p:nvPr/>
            </p:nvSpPr>
            <p:spPr>
              <a:xfrm>
                <a:off x="4766950" y="3790425"/>
                <a:ext cx="17350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726" extrusionOk="0">
                    <a:moveTo>
                      <a:pt x="1" y="0"/>
                    </a:moveTo>
                    <a:lnTo>
                      <a:pt x="1" y="347"/>
                    </a:lnTo>
                    <a:cubicBezTo>
                      <a:pt x="1" y="568"/>
                      <a:pt x="158" y="725"/>
                      <a:pt x="347" y="725"/>
                    </a:cubicBezTo>
                    <a:cubicBezTo>
                      <a:pt x="568" y="725"/>
                      <a:pt x="694" y="568"/>
                      <a:pt x="694" y="347"/>
                    </a:cubicBez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8" name="Google Shape;10313;p74"/>
              <p:cNvSpPr/>
              <p:nvPr/>
            </p:nvSpPr>
            <p:spPr>
              <a:xfrm>
                <a:off x="4889025" y="3686450"/>
                <a:ext cx="347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3467" extrusionOk="0">
                    <a:moveTo>
                      <a:pt x="1" y="1"/>
                    </a:moveTo>
                    <a:lnTo>
                      <a:pt x="1" y="3466"/>
                    </a:lnTo>
                    <a:cubicBezTo>
                      <a:pt x="347" y="3466"/>
                      <a:pt x="662" y="3340"/>
                      <a:pt x="946" y="3088"/>
                    </a:cubicBezTo>
                    <a:cubicBezTo>
                      <a:pt x="1229" y="2836"/>
                      <a:pt x="1387" y="2458"/>
                      <a:pt x="1387" y="2080"/>
                    </a:cubicBezTo>
                    <a:lnTo>
                      <a:pt x="1387" y="1040"/>
                    </a:lnTo>
                    <a:cubicBezTo>
                      <a:pt x="1387" y="442"/>
                      <a:pt x="914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9" name="Google Shape;10314;p74"/>
              <p:cNvSpPr/>
              <p:nvPr/>
            </p:nvSpPr>
            <p:spPr>
              <a:xfrm>
                <a:off x="4714975" y="3790425"/>
                <a:ext cx="12210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4883" y="4159"/>
                    </a:lnTo>
                    <a:lnTo>
                      <a:pt x="4883" y="0"/>
                    </a:lnTo>
                    <a:lnTo>
                      <a:pt x="3466" y="0"/>
                    </a:lnTo>
                    <a:lnTo>
                      <a:pt x="3466" y="347"/>
                    </a:lnTo>
                    <a:cubicBezTo>
                      <a:pt x="3466" y="946"/>
                      <a:pt x="2993" y="1387"/>
                      <a:pt x="2426" y="1387"/>
                    </a:cubicBezTo>
                    <a:cubicBezTo>
                      <a:pt x="1827" y="1387"/>
                      <a:pt x="1418" y="914"/>
                      <a:pt x="1418" y="347"/>
                    </a:cubicBez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20" name="Google Shape;10315;p74"/>
              <p:cNvSpPr/>
              <p:nvPr/>
            </p:nvSpPr>
            <p:spPr>
              <a:xfrm>
                <a:off x="4714175" y="3599825"/>
                <a:ext cx="122100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773" extrusionOk="0">
                    <a:moveTo>
                      <a:pt x="2427" y="0"/>
                    </a:moveTo>
                    <a:cubicBezTo>
                      <a:pt x="1103" y="0"/>
                      <a:pt x="1" y="1103"/>
                      <a:pt x="1" y="2426"/>
                    </a:cubicBezTo>
                    <a:lnTo>
                      <a:pt x="1" y="2773"/>
                    </a:lnTo>
                    <a:lnTo>
                      <a:pt x="1355" y="2773"/>
                    </a:lnTo>
                    <a:lnTo>
                      <a:pt x="1355" y="2426"/>
                    </a:lnTo>
                    <a:cubicBezTo>
                      <a:pt x="1355" y="1828"/>
                      <a:pt x="1828" y="1418"/>
                      <a:pt x="2395" y="1418"/>
                    </a:cubicBezTo>
                    <a:cubicBezTo>
                      <a:pt x="2994" y="1418"/>
                      <a:pt x="3403" y="1891"/>
                      <a:pt x="3403" y="2426"/>
                    </a:cubicBezTo>
                    <a:lnTo>
                      <a:pt x="3403" y="2773"/>
                    </a:lnTo>
                    <a:lnTo>
                      <a:pt x="4884" y="2773"/>
                    </a:lnTo>
                    <a:lnTo>
                      <a:pt x="4884" y="2426"/>
                    </a:lnTo>
                    <a:cubicBezTo>
                      <a:pt x="4884" y="1103"/>
                      <a:pt x="3781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38" name="Google Shape;10341;p74"/>
            <p:cNvGrpSpPr/>
            <p:nvPr/>
          </p:nvGrpSpPr>
          <p:grpSpPr>
            <a:xfrm>
              <a:off x="11843807" y="3665355"/>
              <a:ext cx="368772" cy="483471"/>
              <a:chOff x="3167275" y="3227275"/>
              <a:chExt cx="225300" cy="295375"/>
            </a:xfrm>
            <a:grpFill/>
          </p:grpSpPr>
          <p:sp>
            <p:nvSpPr>
              <p:cNvPr id="439" name="Google Shape;10342;p74"/>
              <p:cNvSpPr/>
              <p:nvPr/>
            </p:nvSpPr>
            <p:spPr>
              <a:xfrm>
                <a:off x="3167275" y="3227275"/>
                <a:ext cx="2253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9012" h="8318" extrusionOk="0">
                    <a:moveTo>
                      <a:pt x="4538" y="1"/>
                    </a:moveTo>
                    <a:cubicBezTo>
                      <a:pt x="2112" y="1"/>
                      <a:pt x="1" y="1985"/>
                      <a:pt x="32" y="4537"/>
                    </a:cubicBezTo>
                    <a:cubicBezTo>
                      <a:pt x="32" y="5860"/>
                      <a:pt x="631" y="7184"/>
                      <a:pt x="1797" y="8066"/>
                    </a:cubicBezTo>
                    <a:cubicBezTo>
                      <a:pt x="1923" y="8192"/>
                      <a:pt x="2017" y="8223"/>
                      <a:pt x="2049" y="8318"/>
                    </a:cubicBezTo>
                    <a:lnTo>
                      <a:pt x="4160" y="8318"/>
                    </a:lnTo>
                    <a:lnTo>
                      <a:pt x="4160" y="6900"/>
                    </a:lnTo>
                    <a:lnTo>
                      <a:pt x="2427" y="6900"/>
                    </a:lnTo>
                    <a:cubicBezTo>
                      <a:pt x="2238" y="6900"/>
                      <a:pt x="2080" y="6743"/>
                      <a:pt x="2080" y="6554"/>
                    </a:cubicBezTo>
                    <a:lnTo>
                      <a:pt x="2080" y="5829"/>
                    </a:lnTo>
                    <a:cubicBezTo>
                      <a:pt x="2080" y="4852"/>
                      <a:pt x="2679" y="4033"/>
                      <a:pt x="3498" y="3624"/>
                    </a:cubicBezTo>
                    <a:cubicBezTo>
                      <a:pt x="3277" y="3403"/>
                      <a:pt x="3151" y="3088"/>
                      <a:pt x="3151" y="2678"/>
                    </a:cubicBezTo>
                    <a:cubicBezTo>
                      <a:pt x="3151" y="1922"/>
                      <a:pt x="3782" y="1292"/>
                      <a:pt x="4538" y="1292"/>
                    </a:cubicBezTo>
                    <a:cubicBezTo>
                      <a:pt x="5262" y="1292"/>
                      <a:pt x="5892" y="1922"/>
                      <a:pt x="5892" y="2678"/>
                    </a:cubicBezTo>
                    <a:cubicBezTo>
                      <a:pt x="5892" y="3025"/>
                      <a:pt x="5735" y="3340"/>
                      <a:pt x="5546" y="3624"/>
                    </a:cubicBezTo>
                    <a:cubicBezTo>
                      <a:pt x="6365" y="4033"/>
                      <a:pt x="6964" y="4852"/>
                      <a:pt x="6964" y="5829"/>
                    </a:cubicBezTo>
                    <a:lnTo>
                      <a:pt x="6964" y="6554"/>
                    </a:lnTo>
                    <a:cubicBezTo>
                      <a:pt x="6964" y="6743"/>
                      <a:pt x="6806" y="6900"/>
                      <a:pt x="6617" y="6900"/>
                    </a:cubicBezTo>
                    <a:lnTo>
                      <a:pt x="4884" y="6900"/>
                    </a:lnTo>
                    <a:lnTo>
                      <a:pt x="4884" y="8318"/>
                    </a:lnTo>
                    <a:lnTo>
                      <a:pt x="6995" y="8318"/>
                    </a:lnTo>
                    <a:cubicBezTo>
                      <a:pt x="7027" y="8286"/>
                      <a:pt x="7121" y="8192"/>
                      <a:pt x="7247" y="8129"/>
                    </a:cubicBezTo>
                    <a:cubicBezTo>
                      <a:pt x="8413" y="7184"/>
                      <a:pt x="9011" y="5829"/>
                      <a:pt x="9011" y="4506"/>
                    </a:cubicBezTo>
                    <a:cubicBezTo>
                      <a:pt x="9011" y="2017"/>
                      <a:pt x="6995" y="1"/>
                      <a:pt x="453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0" name="Google Shape;10343;p74"/>
              <p:cNvSpPr/>
              <p:nvPr/>
            </p:nvSpPr>
            <p:spPr>
              <a:xfrm>
                <a:off x="3262600" y="3278475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0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1" name="Google Shape;10344;p74"/>
              <p:cNvSpPr/>
              <p:nvPr/>
            </p:nvSpPr>
            <p:spPr>
              <a:xfrm>
                <a:off x="3220050" y="3452525"/>
                <a:ext cx="1213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53" h="1419" extrusionOk="0">
                    <a:moveTo>
                      <a:pt x="1" y="1"/>
                    </a:moveTo>
                    <a:lnTo>
                      <a:pt x="1" y="347"/>
                    </a:lnTo>
                    <a:cubicBezTo>
                      <a:pt x="1" y="946"/>
                      <a:pt x="473" y="1419"/>
                      <a:pt x="1040" y="1419"/>
                    </a:cubicBezTo>
                    <a:lnTo>
                      <a:pt x="3781" y="1419"/>
                    </a:lnTo>
                    <a:cubicBezTo>
                      <a:pt x="4380" y="1419"/>
                      <a:pt x="4853" y="946"/>
                      <a:pt x="4853" y="347"/>
                    </a:cubicBezTo>
                    <a:lnTo>
                      <a:pt x="485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2" name="Google Shape;10345;p74"/>
              <p:cNvSpPr/>
              <p:nvPr/>
            </p:nvSpPr>
            <p:spPr>
              <a:xfrm>
                <a:off x="3237375" y="3332025"/>
                <a:ext cx="8667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2080" extrusionOk="0">
                    <a:moveTo>
                      <a:pt x="1734" y="1"/>
                    </a:moveTo>
                    <a:cubicBezTo>
                      <a:pt x="789" y="1"/>
                      <a:pt x="1" y="725"/>
                      <a:pt x="1" y="1733"/>
                    </a:cubicBezTo>
                    <a:lnTo>
                      <a:pt x="1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9" y="1"/>
                      <a:pt x="173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3" name="Google Shape;10346;p74"/>
              <p:cNvSpPr/>
              <p:nvPr/>
            </p:nvSpPr>
            <p:spPr>
              <a:xfrm>
                <a:off x="3237375" y="3505300"/>
                <a:ext cx="874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3498" h="694" extrusionOk="0">
                    <a:moveTo>
                      <a:pt x="32" y="1"/>
                    </a:moveTo>
                    <a:cubicBezTo>
                      <a:pt x="1" y="379"/>
                      <a:pt x="284" y="694"/>
                      <a:pt x="694" y="694"/>
                    </a:cubicBezTo>
                    <a:lnTo>
                      <a:pt x="2773" y="694"/>
                    </a:lnTo>
                    <a:cubicBezTo>
                      <a:pt x="3183" y="694"/>
                      <a:pt x="3498" y="379"/>
                      <a:pt x="349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51" name="Google Shape;10359;p74"/>
            <p:cNvGrpSpPr/>
            <p:nvPr/>
          </p:nvGrpSpPr>
          <p:grpSpPr>
            <a:xfrm>
              <a:off x="9082787" y="4641757"/>
              <a:ext cx="513246" cy="451814"/>
              <a:chOff x="4991425" y="3617150"/>
              <a:chExt cx="296175" cy="260725"/>
            </a:xfrm>
            <a:grpFill/>
          </p:grpSpPr>
          <p:sp>
            <p:nvSpPr>
              <p:cNvPr id="452" name="Google Shape;10360;p74"/>
              <p:cNvSpPr/>
              <p:nvPr/>
            </p:nvSpPr>
            <p:spPr>
              <a:xfrm>
                <a:off x="5069400" y="3738450"/>
                <a:ext cx="139425" cy="139425"/>
              </a:xfrm>
              <a:custGeom>
                <a:avLst/>
                <a:gdLst/>
                <a:ahLst/>
                <a:cxnLst/>
                <a:rect l="l" t="t" r="r" b="b"/>
                <a:pathLst>
                  <a:path w="5577" h="5577" extrusionOk="0">
                    <a:moveTo>
                      <a:pt x="2804" y="0"/>
                    </a:moveTo>
                    <a:cubicBezTo>
                      <a:pt x="1607" y="0"/>
                      <a:pt x="1450" y="725"/>
                      <a:pt x="1009" y="3308"/>
                    </a:cubicBezTo>
                    <a:cubicBezTo>
                      <a:pt x="946" y="3749"/>
                      <a:pt x="851" y="4285"/>
                      <a:pt x="757" y="4883"/>
                    </a:cubicBezTo>
                    <a:lnTo>
                      <a:pt x="347" y="4883"/>
                    </a:lnTo>
                    <a:cubicBezTo>
                      <a:pt x="158" y="4883"/>
                      <a:pt x="0" y="5041"/>
                      <a:pt x="0" y="5230"/>
                    </a:cubicBezTo>
                    <a:cubicBezTo>
                      <a:pt x="0" y="5419"/>
                      <a:pt x="158" y="5576"/>
                      <a:pt x="347" y="5576"/>
                    </a:cubicBezTo>
                    <a:lnTo>
                      <a:pt x="5230" y="5576"/>
                    </a:lnTo>
                    <a:cubicBezTo>
                      <a:pt x="5419" y="5545"/>
                      <a:pt x="5577" y="5387"/>
                      <a:pt x="5577" y="5198"/>
                    </a:cubicBezTo>
                    <a:cubicBezTo>
                      <a:pt x="5577" y="5009"/>
                      <a:pt x="5419" y="4852"/>
                      <a:pt x="5230" y="4852"/>
                    </a:cubicBezTo>
                    <a:lnTo>
                      <a:pt x="4852" y="4852"/>
                    </a:lnTo>
                    <a:cubicBezTo>
                      <a:pt x="4726" y="4253"/>
                      <a:pt x="4632" y="3749"/>
                      <a:pt x="4569" y="3277"/>
                    </a:cubicBezTo>
                    <a:cubicBezTo>
                      <a:pt x="4128" y="756"/>
                      <a:pt x="3970" y="0"/>
                      <a:pt x="280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3" name="Google Shape;10361;p74"/>
              <p:cNvSpPr/>
              <p:nvPr/>
            </p:nvSpPr>
            <p:spPr>
              <a:xfrm>
                <a:off x="5200150" y="3617150"/>
                <a:ext cx="693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3" extrusionOk="0">
                    <a:moveTo>
                      <a:pt x="1386" y="0"/>
                    </a:moveTo>
                    <a:cubicBezTo>
                      <a:pt x="630" y="0"/>
                      <a:pt x="0" y="630"/>
                      <a:pt x="0" y="1387"/>
                    </a:cubicBezTo>
                    <a:cubicBezTo>
                      <a:pt x="0" y="2111"/>
                      <a:pt x="630" y="2773"/>
                      <a:pt x="1386" y="2773"/>
                    </a:cubicBezTo>
                    <a:cubicBezTo>
                      <a:pt x="2143" y="2773"/>
                      <a:pt x="2773" y="2111"/>
                      <a:pt x="2773" y="1387"/>
                    </a:cubicBezTo>
                    <a:cubicBezTo>
                      <a:pt x="2773" y="630"/>
                      <a:pt x="2143" y="0"/>
                      <a:pt x="138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4" name="Google Shape;10362;p74"/>
              <p:cNvSpPr/>
              <p:nvPr/>
            </p:nvSpPr>
            <p:spPr>
              <a:xfrm>
                <a:off x="5009550" y="3617150"/>
                <a:ext cx="685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2773" extrusionOk="0">
                    <a:moveTo>
                      <a:pt x="1355" y="0"/>
                    </a:moveTo>
                    <a:cubicBezTo>
                      <a:pt x="599" y="0"/>
                      <a:pt x="0" y="630"/>
                      <a:pt x="0" y="1387"/>
                    </a:cubicBezTo>
                    <a:cubicBezTo>
                      <a:pt x="0" y="2143"/>
                      <a:pt x="599" y="2773"/>
                      <a:pt x="1355" y="2773"/>
                    </a:cubicBezTo>
                    <a:cubicBezTo>
                      <a:pt x="2111" y="2773"/>
                      <a:pt x="2741" y="2143"/>
                      <a:pt x="2741" y="1387"/>
                    </a:cubicBezTo>
                    <a:cubicBezTo>
                      <a:pt x="2741" y="630"/>
                      <a:pt x="2111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5" name="Google Shape;10363;p74"/>
              <p:cNvSpPr/>
              <p:nvPr/>
            </p:nvSpPr>
            <p:spPr>
              <a:xfrm>
                <a:off x="4991425" y="3686450"/>
                <a:ext cx="104775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91" h="2081" extrusionOk="0">
                    <a:moveTo>
                      <a:pt x="568" y="1"/>
                    </a:moveTo>
                    <a:cubicBezTo>
                      <a:pt x="252" y="347"/>
                      <a:pt x="0" y="851"/>
                      <a:pt x="0" y="1356"/>
                    </a:cubicBezTo>
                    <a:lnTo>
                      <a:pt x="0" y="1734"/>
                    </a:lnTo>
                    <a:cubicBezTo>
                      <a:pt x="0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33" y="2080"/>
                      <a:pt x="4191" y="1923"/>
                      <a:pt x="4191" y="1734"/>
                    </a:cubicBezTo>
                    <a:lnTo>
                      <a:pt x="4191" y="1356"/>
                    </a:lnTo>
                    <a:cubicBezTo>
                      <a:pt x="4191" y="820"/>
                      <a:pt x="3970" y="347"/>
                      <a:pt x="3624" y="1"/>
                    </a:cubicBezTo>
                    <a:cubicBezTo>
                      <a:pt x="3245" y="410"/>
                      <a:pt x="2678" y="694"/>
                      <a:pt x="2080" y="694"/>
                    </a:cubicBezTo>
                    <a:cubicBezTo>
                      <a:pt x="1513" y="694"/>
                      <a:pt x="946" y="410"/>
                      <a:pt x="56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6" name="Google Shape;10364;p74"/>
              <p:cNvSpPr/>
              <p:nvPr/>
            </p:nvSpPr>
            <p:spPr>
              <a:xfrm>
                <a:off x="5183600" y="3686450"/>
                <a:ext cx="104000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081" extrusionOk="0">
                    <a:moveTo>
                      <a:pt x="536" y="1"/>
                    </a:moveTo>
                    <a:cubicBezTo>
                      <a:pt x="221" y="347"/>
                      <a:pt x="1" y="851"/>
                      <a:pt x="1" y="1356"/>
                    </a:cubicBezTo>
                    <a:lnTo>
                      <a:pt x="1" y="1702"/>
                    </a:lnTo>
                    <a:cubicBezTo>
                      <a:pt x="1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02" y="2080"/>
                      <a:pt x="4159" y="1923"/>
                      <a:pt x="4159" y="1702"/>
                    </a:cubicBezTo>
                    <a:lnTo>
                      <a:pt x="4159" y="1356"/>
                    </a:lnTo>
                    <a:cubicBezTo>
                      <a:pt x="4159" y="820"/>
                      <a:pt x="3970" y="347"/>
                      <a:pt x="3624" y="1"/>
                    </a:cubicBezTo>
                    <a:cubicBezTo>
                      <a:pt x="3214" y="410"/>
                      <a:pt x="2679" y="694"/>
                      <a:pt x="2080" y="694"/>
                    </a:cubicBezTo>
                    <a:cubicBezTo>
                      <a:pt x="1450" y="694"/>
                      <a:pt x="946" y="410"/>
                      <a:pt x="5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7" name="Google Shape;10365;p74"/>
              <p:cNvSpPr/>
              <p:nvPr/>
            </p:nvSpPr>
            <p:spPr>
              <a:xfrm>
                <a:off x="5187550" y="3755775"/>
                <a:ext cx="100050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4002" h="2112" extrusionOk="0">
                    <a:moveTo>
                      <a:pt x="0" y="0"/>
                    </a:moveTo>
                    <a:cubicBezTo>
                      <a:pt x="189" y="567"/>
                      <a:pt x="315" y="1229"/>
                      <a:pt x="473" y="2111"/>
                    </a:cubicBezTo>
                    <a:lnTo>
                      <a:pt x="3655" y="2111"/>
                    </a:lnTo>
                    <a:cubicBezTo>
                      <a:pt x="3844" y="2111"/>
                      <a:pt x="4001" y="1954"/>
                      <a:pt x="4001" y="1733"/>
                    </a:cubicBezTo>
                    <a:lnTo>
                      <a:pt x="4001" y="378"/>
                    </a:lnTo>
                    <a:cubicBezTo>
                      <a:pt x="3970" y="158"/>
                      <a:pt x="3844" y="0"/>
                      <a:pt x="36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8" name="Google Shape;10366;p74"/>
              <p:cNvSpPr/>
              <p:nvPr/>
            </p:nvSpPr>
            <p:spPr>
              <a:xfrm>
                <a:off x="4991425" y="3755775"/>
                <a:ext cx="1008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4034" h="2080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733"/>
                    </a:lnTo>
                    <a:cubicBezTo>
                      <a:pt x="0" y="1954"/>
                      <a:pt x="158" y="2080"/>
                      <a:pt x="347" y="2080"/>
                    </a:cubicBezTo>
                    <a:lnTo>
                      <a:pt x="3561" y="2080"/>
                    </a:lnTo>
                    <a:cubicBezTo>
                      <a:pt x="3718" y="1229"/>
                      <a:pt x="3813" y="567"/>
                      <a:pt x="40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84" name="Google Shape;10399;p74"/>
            <p:cNvGrpSpPr/>
            <p:nvPr/>
          </p:nvGrpSpPr>
          <p:grpSpPr>
            <a:xfrm>
              <a:off x="4176693" y="4547342"/>
              <a:ext cx="511859" cy="509131"/>
              <a:chOff x="3497300" y="3591950"/>
              <a:chExt cx="295375" cy="293800"/>
            </a:xfrm>
            <a:grpFill/>
          </p:grpSpPr>
          <p:sp>
            <p:nvSpPr>
              <p:cNvPr id="485" name="Google Shape;10400;p74"/>
              <p:cNvSpPr/>
              <p:nvPr/>
            </p:nvSpPr>
            <p:spPr>
              <a:xfrm>
                <a:off x="3628825" y="3724275"/>
                <a:ext cx="18150" cy="1655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662" extrusionOk="0">
                    <a:moveTo>
                      <a:pt x="375" y="0"/>
                    </a:moveTo>
                    <a:cubicBezTo>
                      <a:pt x="292" y="0"/>
                      <a:pt x="206" y="32"/>
                      <a:pt x="127" y="95"/>
                    </a:cubicBezTo>
                    <a:cubicBezTo>
                      <a:pt x="1" y="221"/>
                      <a:pt x="1" y="441"/>
                      <a:pt x="127" y="567"/>
                    </a:cubicBezTo>
                    <a:cubicBezTo>
                      <a:pt x="190" y="630"/>
                      <a:pt x="277" y="662"/>
                      <a:pt x="363" y="662"/>
                    </a:cubicBezTo>
                    <a:cubicBezTo>
                      <a:pt x="450" y="662"/>
                      <a:pt x="536" y="630"/>
                      <a:pt x="599" y="567"/>
                    </a:cubicBezTo>
                    <a:cubicBezTo>
                      <a:pt x="725" y="441"/>
                      <a:pt x="725" y="221"/>
                      <a:pt x="599" y="95"/>
                    </a:cubicBezTo>
                    <a:cubicBezTo>
                      <a:pt x="536" y="32"/>
                      <a:pt x="458" y="0"/>
                      <a:pt x="3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6" name="Google Shape;10401;p74"/>
              <p:cNvSpPr/>
              <p:nvPr/>
            </p:nvSpPr>
            <p:spPr>
              <a:xfrm>
                <a:off x="3590250" y="3689400"/>
                <a:ext cx="9452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467" extrusionOk="0">
                    <a:moveTo>
                      <a:pt x="1922" y="710"/>
                    </a:moveTo>
                    <a:cubicBezTo>
                      <a:pt x="2190" y="710"/>
                      <a:pt x="2458" y="812"/>
                      <a:pt x="2647" y="1017"/>
                    </a:cubicBezTo>
                    <a:cubicBezTo>
                      <a:pt x="3088" y="1395"/>
                      <a:pt x="3088" y="2088"/>
                      <a:pt x="2647" y="2466"/>
                    </a:cubicBezTo>
                    <a:cubicBezTo>
                      <a:pt x="2458" y="2671"/>
                      <a:pt x="2190" y="2773"/>
                      <a:pt x="1922" y="2773"/>
                    </a:cubicBezTo>
                    <a:cubicBezTo>
                      <a:pt x="1654" y="2773"/>
                      <a:pt x="1386" y="2671"/>
                      <a:pt x="1197" y="2466"/>
                    </a:cubicBezTo>
                    <a:cubicBezTo>
                      <a:pt x="788" y="2088"/>
                      <a:pt x="788" y="1395"/>
                      <a:pt x="1197" y="1017"/>
                    </a:cubicBezTo>
                    <a:cubicBezTo>
                      <a:pt x="1386" y="812"/>
                      <a:pt x="1654" y="710"/>
                      <a:pt x="1922" y="710"/>
                    </a:cubicBezTo>
                    <a:close/>
                    <a:moveTo>
                      <a:pt x="1930" y="1"/>
                    </a:moveTo>
                    <a:cubicBezTo>
                      <a:pt x="1489" y="1"/>
                      <a:pt x="1040" y="182"/>
                      <a:pt x="693" y="544"/>
                    </a:cubicBezTo>
                    <a:cubicBezTo>
                      <a:pt x="0" y="1206"/>
                      <a:pt x="0" y="2309"/>
                      <a:pt x="693" y="2970"/>
                    </a:cubicBezTo>
                    <a:cubicBezTo>
                      <a:pt x="1024" y="3301"/>
                      <a:pt x="1473" y="3466"/>
                      <a:pt x="1918" y="3466"/>
                    </a:cubicBezTo>
                    <a:cubicBezTo>
                      <a:pt x="2363" y="3466"/>
                      <a:pt x="2804" y="3301"/>
                      <a:pt x="3119" y="2970"/>
                    </a:cubicBezTo>
                    <a:cubicBezTo>
                      <a:pt x="3781" y="2309"/>
                      <a:pt x="3781" y="1206"/>
                      <a:pt x="3119" y="544"/>
                    </a:cubicBezTo>
                    <a:cubicBezTo>
                      <a:pt x="2804" y="182"/>
                      <a:pt x="2371" y="1"/>
                      <a:pt x="193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7" name="Google Shape;10402;p74"/>
              <p:cNvSpPr/>
              <p:nvPr/>
            </p:nvSpPr>
            <p:spPr>
              <a:xfrm>
                <a:off x="3674525" y="3601400"/>
                <a:ext cx="118150" cy="118950"/>
              </a:xfrm>
              <a:custGeom>
                <a:avLst/>
                <a:gdLst/>
                <a:ahLst/>
                <a:cxnLst/>
                <a:rect l="l" t="t" r="r" b="b"/>
                <a:pathLst>
                  <a:path w="4726" h="4758" extrusionOk="0">
                    <a:moveTo>
                      <a:pt x="3533" y="0"/>
                    </a:moveTo>
                    <a:cubicBezTo>
                      <a:pt x="3442" y="0"/>
                      <a:pt x="3355" y="32"/>
                      <a:pt x="3308" y="95"/>
                    </a:cubicBezTo>
                    <a:lnTo>
                      <a:pt x="0" y="3308"/>
                    </a:lnTo>
                    <a:cubicBezTo>
                      <a:pt x="410" y="3623"/>
                      <a:pt x="788" y="4127"/>
                      <a:pt x="1953" y="4758"/>
                    </a:cubicBezTo>
                    <a:lnTo>
                      <a:pt x="4600" y="2678"/>
                    </a:lnTo>
                    <a:cubicBezTo>
                      <a:pt x="4663" y="2615"/>
                      <a:pt x="4726" y="2521"/>
                      <a:pt x="4726" y="2395"/>
                    </a:cubicBezTo>
                    <a:cubicBezTo>
                      <a:pt x="4726" y="1544"/>
                      <a:pt x="4348" y="693"/>
                      <a:pt x="3781" y="95"/>
                    </a:cubicBezTo>
                    <a:cubicBezTo>
                      <a:pt x="3718" y="32"/>
                      <a:pt x="3623" y="0"/>
                      <a:pt x="35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8" name="Google Shape;10403;p74"/>
              <p:cNvSpPr/>
              <p:nvPr/>
            </p:nvSpPr>
            <p:spPr>
              <a:xfrm>
                <a:off x="3631200" y="3774675"/>
                <a:ext cx="103200" cy="102400"/>
              </a:xfrm>
              <a:custGeom>
                <a:avLst/>
                <a:gdLst/>
                <a:ahLst/>
                <a:cxnLst/>
                <a:rect l="l" t="t" r="r" b="b"/>
                <a:pathLst>
                  <a:path w="4128" h="4096" extrusionOk="0">
                    <a:moveTo>
                      <a:pt x="2048" y="0"/>
                    </a:moveTo>
                    <a:cubicBezTo>
                      <a:pt x="1985" y="32"/>
                      <a:pt x="1985" y="63"/>
                      <a:pt x="1954" y="126"/>
                    </a:cubicBezTo>
                    <a:cubicBezTo>
                      <a:pt x="1506" y="546"/>
                      <a:pt x="859" y="767"/>
                      <a:pt x="235" y="767"/>
                    </a:cubicBezTo>
                    <a:cubicBezTo>
                      <a:pt x="156" y="767"/>
                      <a:pt x="78" y="764"/>
                      <a:pt x="0" y="756"/>
                    </a:cubicBezTo>
                    <a:lnTo>
                      <a:pt x="0" y="756"/>
                    </a:lnTo>
                    <a:cubicBezTo>
                      <a:pt x="567" y="1670"/>
                      <a:pt x="1355" y="3749"/>
                      <a:pt x="1418" y="3875"/>
                    </a:cubicBezTo>
                    <a:cubicBezTo>
                      <a:pt x="1450" y="4001"/>
                      <a:pt x="1607" y="4096"/>
                      <a:pt x="1733" y="4096"/>
                    </a:cubicBezTo>
                    <a:cubicBezTo>
                      <a:pt x="1891" y="4096"/>
                      <a:pt x="1985" y="4033"/>
                      <a:pt x="2048" y="3875"/>
                    </a:cubicBezTo>
                    <a:lnTo>
                      <a:pt x="2426" y="2647"/>
                    </a:lnTo>
                    <a:lnTo>
                      <a:pt x="3182" y="2647"/>
                    </a:lnTo>
                    <a:cubicBezTo>
                      <a:pt x="4128" y="2647"/>
                      <a:pt x="2710" y="630"/>
                      <a:pt x="204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9" name="Google Shape;10404;p74"/>
              <p:cNvSpPr/>
              <p:nvPr/>
            </p:nvSpPr>
            <p:spPr>
              <a:xfrm>
                <a:off x="3691850" y="3726625"/>
                <a:ext cx="89800" cy="8905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562" extrusionOk="0">
                    <a:moveTo>
                      <a:pt x="252" y="1"/>
                    </a:moveTo>
                    <a:cubicBezTo>
                      <a:pt x="284" y="410"/>
                      <a:pt x="189" y="883"/>
                      <a:pt x="0" y="1292"/>
                    </a:cubicBezTo>
                    <a:cubicBezTo>
                      <a:pt x="630" y="1922"/>
                      <a:pt x="1134" y="2615"/>
                      <a:pt x="1544" y="3466"/>
                    </a:cubicBezTo>
                    <a:cubicBezTo>
                      <a:pt x="1565" y="3530"/>
                      <a:pt x="1634" y="3562"/>
                      <a:pt x="1715" y="3562"/>
                    </a:cubicBezTo>
                    <a:cubicBezTo>
                      <a:pt x="1874" y="3562"/>
                      <a:pt x="2080" y="3443"/>
                      <a:pt x="2080" y="3214"/>
                    </a:cubicBezTo>
                    <a:lnTo>
                      <a:pt x="2080" y="2458"/>
                    </a:lnTo>
                    <a:lnTo>
                      <a:pt x="3308" y="2080"/>
                    </a:lnTo>
                    <a:cubicBezTo>
                      <a:pt x="3497" y="1985"/>
                      <a:pt x="3592" y="1891"/>
                      <a:pt x="3592" y="1733"/>
                    </a:cubicBezTo>
                    <a:cubicBezTo>
                      <a:pt x="3592" y="1576"/>
                      <a:pt x="3497" y="1450"/>
                      <a:pt x="3340" y="1418"/>
                    </a:cubicBezTo>
                    <a:cubicBezTo>
                      <a:pt x="3182" y="1355"/>
                      <a:pt x="1134" y="568"/>
                      <a:pt x="25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90" name="Google Shape;10405;p74"/>
              <p:cNvSpPr/>
              <p:nvPr/>
            </p:nvSpPr>
            <p:spPr>
              <a:xfrm>
                <a:off x="3505175" y="3767575"/>
                <a:ext cx="120525" cy="118175"/>
              </a:xfrm>
              <a:custGeom>
                <a:avLst/>
                <a:gdLst/>
                <a:ahLst/>
                <a:cxnLst/>
                <a:rect l="l" t="t" r="r" b="b"/>
                <a:pathLst>
                  <a:path w="4821" h="4727" extrusionOk="0">
                    <a:moveTo>
                      <a:pt x="3372" y="1"/>
                    </a:moveTo>
                    <a:lnTo>
                      <a:pt x="95" y="3277"/>
                    </a:lnTo>
                    <a:cubicBezTo>
                      <a:pt x="1" y="3435"/>
                      <a:pt x="1" y="3687"/>
                      <a:pt x="158" y="3781"/>
                    </a:cubicBezTo>
                    <a:cubicBezTo>
                      <a:pt x="788" y="4411"/>
                      <a:pt x="1607" y="4727"/>
                      <a:pt x="2458" y="4727"/>
                    </a:cubicBezTo>
                    <a:cubicBezTo>
                      <a:pt x="2584" y="4727"/>
                      <a:pt x="2679" y="4695"/>
                      <a:pt x="2742" y="4632"/>
                    </a:cubicBezTo>
                    <a:lnTo>
                      <a:pt x="4821" y="1986"/>
                    </a:lnTo>
                    <a:cubicBezTo>
                      <a:pt x="4254" y="851"/>
                      <a:pt x="3718" y="442"/>
                      <a:pt x="33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91" name="Google Shape;10406;p74"/>
              <p:cNvSpPr/>
              <p:nvPr/>
            </p:nvSpPr>
            <p:spPr>
              <a:xfrm>
                <a:off x="3631200" y="3591950"/>
                <a:ext cx="104000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3372" extrusionOk="0">
                    <a:moveTo>
                      <a:pt x="2836" y="0"/>
                    </a:moveTo>
                    <a:cubicBezTo>
                      <a:pt x="2678" y="0"/>
                      <a:pt x="2584" y="32"/>
                      <a:pt x="2521" y="95"/>
                    </a:cubicBezTo>
                    <a:lnTo>
                      <a:pt x="0" y="3245"/>
                    </a:lnTo>
                    <a:cubicBezTo>
                      <a:pt x="90" y="3238"/>
                      <a:pt x="181" y="3234"/>
                      <a:pt x="272" y="3234"/>
                    </a:cubicBezTo>
                    <a:cubicBezTo>
                      <a:pt x="568" y="3234"/>
                      <a:pt x="870" y="3275"/>
                      <a:pt x="1135" y="3371"/>
                    </a:cubicBezTo>
                    <a:cubicBezTo>
                      <a:pt x="1324" y="3119"/>
                      <a:pt x="3939" y="567"/>
                      <a:pt x="4159" y="347"/>
                    </a:cubicBezTo>
                    <a:cubicBezTo>
                      <a:pt x="3718" y="158"/>
                      <a:pt x="3308" y="0"/>
                      <a:pt x="283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92" name="Google Shape;10407;p74"/>
              <p:cNvSpPr/>
              <p:nvPr/>
            </p:nvSpPr>
            <p:spPr>
              <a:xfrm>
                <a:off x="3497300" y="3721900"/>
                <a:ext cx="84300" cy="107150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4286" extrusionOk="0">
                    <a:moveTo>
                      <a:pt x="3246" y="1"/>
                    </a:moveTo>
                    <a:lnTo>
                      <a:pt x="95" y="2552"/>
                    </a:lnTo>
                    <a:cubicBezTo>
                      <a:pt x="32" y="2615"/>
                      <a:pt x="1" y="2710"/>
                      <a:pt x="1" y="2836"/>
                    </a:cubicBezTo>
                    <a:cubicBezTo>
                      <a:pt x="1" y="3340"/>
                      <a:pt x="95" y="3844"/>
                      <a:pt x="347" y="4285"/>
                    </a:cubicBezTo>
                    <a:lnTo>
                      <a:pt x="3372" y="1261"/>
                    </a:lnTo>
                    <a:cubicBezTo>
                      <a:pt x="3214" y="851"/>
                      <a:pt x="3183" y="410"/>
                      <a:pt x="32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06" name="Google Shape;10421;p74"/>
            <p:cNvGrpSpPr/>
            <p:nvPr/>
          </p:nvGrpSpPr>
          <p:grpSpPr>
            <a:xfrm>
              <a:off x="9866876" y="4559054"/>
              <a:ext cx="514631" cy="515974"/>
              <a:chOff x="5355300" y="3598250"/>
              <a:chExt cx="296975" cy="297750"/>
            </a:xfrm>
            <a:grpFill/>
          </p:grpSpPr>
          <p:sp>
            <p:nvSpPr>
              <p:cNvPr id="507" name="Google Shape;10422;p74"/>
              <p:cNvSpPr/>
              <p:nvPr/>
            </p:nvSpPr>
            <p:spPr>
              <a:xfrm>
                <a:off x="5355300" y="3703000"/>
                <a:ext cx="35475" cy="1914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657" extrusionOk="0">
                    <a:moveTo>
                      <a:pt x="410" y="0"/>
                    </a:moveTo>
                    <a:cubicBezTo>
                      <a:pt x="221" y="0"/>
                      <a:pt x="64" y="158"/>
                      <a:pt x="64" y="347"/>
                    </a:cubicBezTo>
                    <a:cubicBezTo>
                      <a:pt x="1" y="2867"/>
                      <a:pt x="1" y="4789"/>
                      <a:pt x="1" y="7310"/>
                    </a:cubicBezTo>
                    <a:cubicBezTo>
                      <a:pt x="1" y="7530"/>
                      <a:pt x="158" y="7656"/>
                      <a:pt x="379" y="7656"/>
                    </a:cubicBezTo>
                    <a:cubicBezTo>
                      <a:pt x="568" y="7656"/>
                      <a:pt x="725" y="7530"/>
                      <a:pt x="725" y="7310"/>
                    </a:cubicBezTo>
                    <a:lnTo>
                      <a:pt x="725" y="1355"/>
                    </a:lnTo>
                    <a:lnTo>
                      <a:pt x="1418" y="1355"/>
                    </a:ln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08" name="Google Shape;10423;p74"/>
              <p:cNvSpPr/>
              <p:nvPr/>
            </p:nvSpPr>
            <p:spPr>
              <a:xfrm>
                <a:off x="5389175" y="3773100"/>
                <a:ext cx="122900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4916" extrusionOk="0">
                    <a:moveTo>
                      <a:pt x="2080" y="0"/>
                    </a:moveTo>
                    <a:lnTo>
                      <a:pt x="2080" y="693"/>
                    </a:lnTo>
                    <a:lnTo>
                      <a:pt x="1733" y="693"/>
                    </a:lnTo>
                    <a:cubicBezTo>
                      <a:pt x="788" y="693"/>
                      <a:pt x="0" y="1481"/>
                      <a:pt x="0" y="2458"/>
                    </a:cubicBezTo>
                    <a:cubicBezTo>
                      <a:pt x="0" y="2678"/>
                      <a:pt x="158" y="2836"/>
                      <a:pt x="347" y="2836"/>
                    </a:cubicBezTo>
                    <a:lnTo>
                      <a:pt x="2080" y="2836"/>
                    </a:lnTo>
                    <a:lnTo>
                      <a:pt x="2080" y="3529"/>
                    </a:lnTo>
                    <a:lnTo>
                      <a:pt x="1072" y="3529"/>
                    </a:lnTo>
                    <a:cubicBezTo>
                      <a:pt x="473" y="3529"/>
                      <a:pt x="32" y="4001"/>
                      <a:pt x="32" y="4569"/>
                    </a:cubicBezTo>
                    <a:cubicBezTo>
                      <a:pt x="32" y="4758"/>
                      <a:pt x="189" y="4915"/>
                      <a:pt x="410" y="4915"/>
                    </a:cubicBezTo>
                    <a:cubicBezTo>
                      <a:pt x="599" y="4915"/>
                      <a:pt x="757" y="4758"/>
                      <a:pt x="757" y="4569"/>
                    </a:cubicBezTo>
                    <a:cubicBezTo>
                      <a:pt x="757" y="4348"/>
                      <a:pt x="914" y="4190"/>
                      <a:pt x="1103" y="4190"/>
                    </a:cubicBezTo>
                    <a:lnTo>
                      <a:pt x="2143" y="4190"/>
                    </a:lnTo>
                    <a:lnTo>
                      <a:pt x="2143" y="4569"/>
                    </a:lnTo>
                    <a:cubicBezTo>
                      <a:pt x="2143" y="4758"/>
                      <a:pt x="2300" y="4915"/>
                      <a:pt x="2489" y="4915"/>
                    </a:cubicBezTo>
                    <a:cubicBezTo>
                      <a:pt x="2678" y="4915"/>
                      <a:pt x="2836" y="4758"/>
                      <a:pt x="2836" y="4569"/>
                    </a:cubicBezTo>
                    <a:lnTo>
                      <a:pt x="2836" y="4190"/>
                    </a:lnTo>
                    <a:lnTo>
                      <a:pt x="3876" y="4190"/>
                    </a:lnTo>
                    <a:cubicBezTo>
                      <a:pt x="4065" y="4190"/>
                      <a:pt x="4222" y="4348"/>
                      <a:pt x="4222" y="4569"/>
                    </a:cubicBezTo>
                    <a:cubicBezTo>
                      <a:pt x="4222" y="4758"/>
                      <a:pt x="4380" y="4915"/>
                      <a:pt x="4569" y="4915"/>
                    </a:cubicBezTo>
                    <a:cubicBezTo>
                      <a:pt x="4758" y="4915"/>
                      <a:pt x="4915" y="4758"/>
                      <a:pt x="4915" y="4569"/>
                    </a:cubicBezTo>
                    <a:cubicBezTo>
                      <a:pt x="4915" y="3970"/>
                      <a:pt x="4443" y="3529"/>
                      <a:pt x="3907" y="3529"/>
                    </a:cubicBezTo>
                    <a:lnTo>
                      <a:pt x="2867" y="3529"/>
                    </a:lnTo>
                    <a:lnTo>
                      <a:pt x="2867" y="2836"/>
                    </a:lnTo>
                    <a:lnTo>
                      <a:pt x="4537" y="2836"/>
                    </a:lnTo>
                    <a:lnTo>
                      <a:pt x="4537" y="2773"/>
                    </a:lnTo>
                    <a:cubicBezTo>
                      <a:pt x="4726" y="2773"/>
                      <a:pt x="4884" y="2615"/>
                      <a:pt x="4884" y="2426"/>
                    </a:cubicBezTo>
                    <a:cubicBezTo>
                      <a:pt x="4884" y="1481"/>
                      <a:pt x="4096" y="662"/>
                      <a:pt x="3151" y="662"/>
                    </a:cubicBezTo>
                    <a:lnTo>
                      <a:pt x="2804" y="662"/>
                    </a:lnTo>
                    <a:lnTo>
                      <a:pt x="280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09" name="Google Shape;10424;p74"/>
              <p:cNvSpPr/>
              <p:nvPr/>
            </p:nvSpPr>
            <p:spPr>
              <a:xfrm>
                <a:off x="5527800" y="3598250"/>
                <a:ext cx="105550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4222" h="1418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63" y="1103"/>
                      <a:pt x="378" y="1418"/>
                      <a:pt x="725" y="1418"/>
                    </a:cubicBezTo>
                    <a:lnTo>
                      <a:pt x="3875" y="1418"/>
                    </a:lnTo>
                    <a:cubicBezTo>
                      <a:pt x="4064" y="1418"/>
                      <a:pt x="4222" y="1260"/>
                      <a:pt x="4222" y="1071"/>
                    </a:cubicBezTo>
                    <a:lnTo>
                      <a:pt x="4222" y="378"/>
                    </a:lnTo>
                    <a:cubicBezTo>
                      <a:pt x="4222" y="158"/>
                      <a:pt x="4064" y="0"/>
                      <a:pt x="38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0" name="Google Shape;10425;p74"/>
              <p:cNvSpPr/>
              <p:nvPr/>
            </p:nvSpPr>
            <p:spPr>
              <a:xfrm>
                <a:off x="5545900" y="3651800"/>
                <a:ext cx="1048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1419" extrusionOk="0">
                    <a:moveTo>
                      <a:pt x="694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3845" y="1418"/>
                    </a:lnTo>
                    <a:cubicBezTo>
                      <a:pt x="4065" y="1418"/>
                      <a:pt x="4191" y="1261"/>
                      <a:pt x="4191" y="1072"/>
                    </a:cubicBezTo>
                    <a:lnTo>
                      <a:pt x="4191" y="347"/>
                    </a:lnTo>
                    <a:cubicBezTo>
                      <a:pt x="4191" y="158"/>
                      <a:pt x="4065" y="1"/>
                      <a:pt x="384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1" name="Google Shape;10426;p74"/>
              <p:cNvSpPr/>
              <p:nvPr/>
            </p:nvSpPr>
            <p:spPr>
              <a:xfrm>
                <a:off x="5529375" y="3754975"/>
                <a:ext cx="1221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1419" extrusionOk="0">
                    <a:moveTo>
                      <a:pt x="0" y="1"/>
                    </a:moveTo>
                    <a:lnTo>
                      <a:pt x="0" y="1418"/>
                    </a:lnTo>
                    <a:lnTo>
                      <a:pt x="4884" y="1418"/>
                    </a:lnTo>
                    <a:lnTo>
                      <a:pt x="4884" y="1"/>
                    </a:lnTo>
                    <a:lnTo>
                      <a:pt x="2773" y="1"/>
                    </a:lnTo>
                    <a:lnTo>
                      <a:pt x="2773" y="347"/>
                    </a:lnTo>
                    <a:cubicBezTo>
                      <a:pt x="2773" y="568"/>
                      <a:pt x="2615" y="725"/>
                      <a:pt x="2426" y="725"/>
                    </a:cubicBezTo>
                    <a:cubicBezTo>
                      <a:pt x="2237" y="725"/>
                      <a:pt x="2080" y="568"/>
                      <a:pt x="2080" y="347"/>
                    </a:cubicBezTo>
                    <a:lnTo>
                      <a:pt x="208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2" name="Google Shape;10427;p74"/>
              <p:cNvSpPr/>
              <p:nvPr/>
            </p:nvSpPr>
            <p:spPr>
              <a:xfrm>
                <a:off x="5511250" y="3703000"/>
                <a:ext cx="140225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1356" extrusionOk="0">
                    <a:moveTo>
                      <a:pt x="1" y="0"/>
                    </a:moveTo>
                    <a:lnTo>
                      <a:pt x="1" y="1355"/>
                    </a:lnTo>
                    <a:lnTo>
                      <a:pt x="5609" y="1355"/>
                    </a:lnTo>
                    <a:lnTo>
                      <a:pt x="5609" y="347"/>
                    </a:lnTo>
                    <a:cubicBezTo>
                      <a:pt x="5577" y="158"/>
                      <a:pt x="5451" y="0"/>
                      <a:pt x="52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3" name="Google Shape;10428;p74"/>
              <p:cNvSpPr/>
              <p:nvPr/>
            </p:nvSpPr>
            <p:spPr>
              <a:xfrm>
                <a:off x="5529375" y="3808550"/>
                <a:ext cx="122900" cy="8745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3498" extrusionOk="0">
                    <a:moveTo>
                      <a:pt x="0" y="0"/>
                    </a:moveTo>
                    <a:lnTo>
                      <a:pt x="0" y="3151"/>
                    </a:lnTo>
                    <a:cubicBezTo>
                      <a:pt x="0" y="3340"/>
                      <a:pt x="158" y="3497"/>
                      <a:pt x="347" y="3497"/>
                    </a:cubicBezTo>
                    <a:cubicBezTo>
                      <a:pt x="536" y="3497"/>
                      <a:pt x="693" y="3340"/>
                      <a:pt x="693" y="3151"/>
                    </a:cubicBezTo>
                    <a:lnTo>
                      <a:pt x="693" y="1418"/>
                    </a:lnTo>
                    <a:lnTo>
                      <a:pt x="4190" y="1418"/>
                    </a:lnTo>
                    <a:lnTo>
                      <a:pt x="4190" y="3151"/>
                    </a:lnTo>
                    <a:cubicBezTo>
                      <a:pt x="4190" y="3340"/>
                      <a:pt x="4348" y="3497"/>
                      <a:pt x="4569" y="3497"/>
                    </a:cubicBezTo>
                    <a:cubicBezTo>
                      <a:pt x="4758" y="3497"/>
                      <a:pt x="4915" y="3340"/>
                      <a:pt x="4915" y="3151"/>
                    </a:cubicBezTo>
                    <a:lnTo>
                      <a:pt x="4915" y="0"/>
                    </a:lnTo>
                    <a:lnTo>
                      <a:pt x="2773" y="0"/>
                    </a:lnTo>
                    <a:lnTo>
                      <a:pt x="2773" y="347"/>
                    </a:lnTo>
                    <a:cubicBezTo>
                      <a:pt x="2773" y="536"/>
                      <a:pt x="2615" y="693"/>
                      <a:pt x="2426" y="693"/>
                    </a:cubicBezTo>
                    <a:cubicBezTo>
                      <a:pt x="2237" y="693"/>
                      <a:pt x="2080" y="536"/>
                      <a:pt x="2080" y="347"/>
                    </a:cubicBezTo>
                    <a:lnTo>
                      <a:pt x="208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4" name="Google Shape;10429;p74"/>
              <p:cNvSpPr/>
              <p:nvPr/>
            </p:nvSpPr>
            <p:spPr>
              <a:xfrm>
                <a:off x="5408075" y="3651025"/>
                <a:ext cx="86675" cy="1039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4159" extrusionOk="0">
                    <a:moveTo>
                      <a:pt x="1733" y="0"/>
                    </a:moveTo>
                    <a:cubicBezTo>
                      <a:pt x="788" y="0"/>
                      <a:pt x="1" y="788"/>
                      <a:pt x="1" y="1733"/>
                    </a:cubicBezTo>
                    <a:lnTo>
                      <a:pt x="1" y="3812"/>
                    </a:lnTo>
                    <a:cubicBezTo>
                      <a:pt x="1" y="4001"/>
                      <a:pt x="158" y="4159"/>
                      <a:pt x="347" y="4159"/>
                    </a:cubicBezTo>
                    <a:lnTo>
                      <a:pt x="3120" y="4159"/>
                    </a:lnTo>
                    <a:cubicBezTo>
                      <a:pt x="3309" y="4159"/>
                      <a:pt x="3466" y="4001"/>
                      <a:pt x="3466" y="3812"/>
                    </a:cubicBez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20" name="Google Shape;10435;p74"/>
            <p:cNvGrpSpPr/>
            <p:nvPr/>
          </p:nvGrpSpPr>
          <p:grpSpPr>
            <a:xfrm>
              <a:off x="9836626" y="5286301"/>
              <a:ext cx="756325" cy="701253"/>
              <a:chOff x="6543825" y="3202075"/>
              <a:chExt cx="296975" cy="275350"/>
            </a:xfrm>
            <a:grpFill/>
          </p:grpSpPr>
          <p:sp>
            <p:nvSpPr>
              <p:cNvPr id="521" name="Google Shape;10436;p74"/>
              <p:cNvSpPr/>
              <p:nvPr/>
            </p:nvSpPr>
            <p:spPr>
              <a:xfrm>
                <a:off x="6683250" y="3202075"/>
                <a:ext cx="17350" cy="433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34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355"/>
                    </a:lnTo>
                    <a:cubicBezTo>
                      <a:pt x="0" y="1576"/>
                      <a:pt x="158" y="1733"/>
                      <a:pt x="347" y="1733"/>
                    </a:cubicBezTo>
                    <a:cubicBezTo>
                      <a:pt x="536" y="1733"/>
                      <a:pt x="693" y="1576"/>
                      <a:pt x="693" y="1355"/>
                    </a:cubicBezTo>
                    <a:lnTo>
                      <a:pt x="693" y="347"/>
                    </a:lnTo>
                    <a:cubicBezTo>
                      <a:pt x="693" y="158"/>
                      <a:pt x="536" y="0"/>
                      <a:pt x="3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2" name="Google Shape;10437;p74"/>
              <p:cNvSpPr/>
              <p:nvPr/>
            </p:nvSpPr>
            <p:spPr>
              <a:xfrm>
                <a:off x="6613925" y="3236125"/>
                <a:ext cx="35475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88" extrusionOk="0">
                    <a:moveTo>
                      <a:pt x="363" y="1"/>
                    </a:moveTo>
                    <a:cubicBezTo>
                      <a:pt x="276" y="1"/>
                      <a:pt x="190" y="40"/>
                      <a:pt x="127" y="119"/>
                    </a:cubicBezTo>
                    <a:cubicBezTo>
                      <a:pt x="1" y="245"/>
                      <a:pt x="1" y="466"/>
                      <a:pt x="127" y="592"/>
                    </a:cubicBezTo>
                    <a:lnTo>
                      <a:pt x="820" y="1316"/>
                    </a:lnTo>
                    <a:cubicBezTo>
                      <a:pt x="883" y="1364"/>
                      <a:pt x="969" y="1387"/>
                      <a:pt x="1056" y="1387"/>
                    </a:cubicBezTo>
                    <a:cubicBezTo>
                      <a:pt x="1143" y="1387"/>
                      <a:pt x="1229" y="1364"/>
                      <a:pt x="1292" y="1316"/>
                    </a:cubicBezTo>
                    <a:cubicBezTo>
                      <a:pt x="1418" y="1190"/>
                      <a:pt x="1418" y="938"/>
                      <a:pt x="1292" y="844"/>
                    </a:cubicBezTo>
                    <a:lnTo>
                      <a:pt x="599" y="119"/>
                    </a:lnTo>
                    <a:cubicBezTo>
                      <a:pt x="536" y="40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3" name="Google Shape;10438;p74"/>
              <p:cNvSpPr/>
              <p:nvPr/>
            </p:nvSpPr>
            <p:spPr>
              <a:xfrm>
                <a:off x="6734425" y="3236425"/>
                <a:ext cx="35475" cy="34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76" extrusionOk="0">
                    <a:moveTo>
                      <a:pt x="1054" y="0"/>
                    </a:moveTo>
                    <a:cubicBezTo>
                      <a:pt x="976" y="0"/>
                      <a:pt x="894" y="33"/>
                      <a:pt x="820" y="107"/>
                    </a:cubicBezTo>
                    <a:lnTo>
                      <a:pt x="95" y="832"/>
                    </a:lnTo>
                    <a:cubicBezTo>
                      <a:pt x="1" y="926"/>
                      <a:pt x="1" y="1178"/>
                      <a:pt x="95" y="1304"/>
                    </a:cubicBezTo>
                    <a:cubicBezTo>
                      <a:pt x="158" y="1352"/>
                      <a:pt x="253" y="1375"/>
                      <a:pt x="344" y="1375"/>
                    </a:cubicBezTo>
                    <a:cubicBezTo>
                      <a:pt x="434" y="1375"/>
                      <a:pt x="521" y="1352"/>
                      <a:pt x="568" y="1304"/>
                    </a:cubicBezTo>
                    <a:lnTo>
                      <a:pt x="1293" y="580"/>
                    </a:lnTo>
                    <a:cubicBezTo>
                      <a:pt x="1419" y="454"/>
                      <a:pt x="1419" y="233"/>
                      <a:pt x="1293" y="107"/>
                    </a:cubicBezTo>
                    <a:cubicBezTo>
                      <a:pt x="1226" y="41"/>
                      <a:pt x="1142" y="0"/>
                      <a:pt x="105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4" name="Google Shape;10439;p74"/>
              <p:cNvSpPr/>
              <p:nvPr/>
            </p:nvSpPr>
            <p:spPr>
              <a:xfrm>
                <a:off x="6805325" y="3322575"/>
                <a:ext cx="35475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3" extrusionOk="0">
                    <a:moveTo>
                      <a:pt x="0" y="1"/>
                    </a:moveTo>
                    <a:lnTo>
                      <a:pt x="0" y="4852"/>
                    </a:lnTo>
                    <a:lnTo>
                      <a:pt x="1040" y="4852"/>
                    </a:lnTo>
                    <a:cubicBezTo>
                      <a:pt x="1261" y="4852"/>
                      <a:pt x="1418" y="4695"/>
                      <a:pt x="1418" y="4506"/>
                    </a:cubicBezTo>
                    <a:lnTo>
                      <a:pt x="1418" y="316"/>
                    </a:lnTo>
                    <a:cubicBezTo>
                      <a:pt x="1355" y="158"/>
                      <a:pt x="1198" y="1"/>
                      <a:pt x="104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5" name="Google Shape;10440;p74"/>
              <p:cNvSpPr/>
              <p:nvPr/>
            </p:nvSpPr>
            <p:spPr>
              <a:xfrm>
                <a:off x="6543825" y="3323275"/>
                <a:ext cx="35475" cy="121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6" extrusionOk="0">
                    <a:moveTo>
                      <a:pt x="323" y="0"/>
                    </a:moveTo>
                    <a:cubicBezTo>
                      <a:pt x="132" y="0"/>
                      <a:pt x="1" y="149"/>
                      <a:pt x="1" y="351"/>
                    </a:cubicBezTo>
                    <a:lnTo>
                      <a:pt x="1" y="4509"/>
                    </a:lnTo>
                    <a:cubicBezTo>
                      <a:pt x="1" y="4698"/>
                      <a:pt x="158" y="4856"/>
                      <a:pt x="379" y="4856"/>
                    </a:cubicBezTo>
                    <a:lnTo>
                      <a:pt x="1418" y="4856"/>
                    </a:lnTo>
                    <a:lnTo>
                      <a:pt x="1418" y="4"/>
                    </a:lnTo>
                    <a:lnTo>
                      <a:pt x="379" y="4"/>
                    </a:lnTo>
                    <a:cubicBezTo>
                      <a:pt x="360" y="1"/>
                      <a:pt x="341" y="0"/>
                      <a:pt x="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6" name="Google Shape;10441;p74"/>
              <p:cNvSpPr/>
              <p:nvPr/>
            </p:nvSpPr>
            <p:spPr>
              <a:xfrm>
                <a:off x="6643075" y="3332025"/>
                <a:ext cx="1433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735" h="4160" extrusionOk="0">
                    <a:moveTo>
                      <a:pt x="1639" y="1"/>
                    </a:moveTo>
                    <a:cubicBezTo>
                      <a:pt x="1450" y="1"/>
                      <a:pt x="1198" y="158"/>
                      <a:pt x="1072" y="379"/>
                    </a:cubicBezTo>
                    <a:lnTo>
                      <a:pt x="0" y="2490"/>
                    </a:lnTo>
                    <a:cubicBezTo>
                      <a:pt x="158" y="2584"/>
                      <a:pt x="378" y="2616"/>
                      <a:pt x="567" y="2616"/>
                    </a:cubicBezTo>
                    <a:cubicBezTo>
                      <a:pt x="1072" y="2616"/>
                      <a:pt x="1544" y="2364"/>
                      <a:pt x="1796" y="1891"/>
                    </a:cubicBezTo>
                    <a:lnTo>
                      <a:pt x="2017" y="1418"/>
                    </a:lnTo>
                    <a:lnTo>
                      <a:pt x="2710" y="1418"/>
                    </a:lnTo>
                    <a:cubicBezTo>
                      <a:pt x="2899" y="1418"/>
                      <a:pt x="3056" y="1481"/>
                      <a:pt x="3182" y="1607"/>
                    </a:cubicBezTo>
                    <a:lnTo>
                      <a:pt x="5734" y="4159"/>
                    </a:lnTo>
                    <a:lnTo>
                      <a:pt x="573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7" name="Google Shape;10442;p74"/>
              <p:cNvSpPr/>
              <p:nvPr/>
            </p:nvSpPr>
            <p:spPr>
              <a:xfrm>
                <a:off x="6595025" y="3288700"/>
                <a:ext cx="175675" cy="188725"/>
              </a:xfrm>
              <a:custGeom>
                <a:avLst/>
                <a:gdLst/>
                <a:ahLst/>
                <a:cxnLst/>
                <a:rect l="l" t="t" r="r" b="b"/>
                <a:pathLst>
                  <a:path w="7027" h="7549" extrusionOk="0">
                    <a:moveTo>
                      <a:pt x="2206" y="1"/>
                    </a:moveTo>
                    <a:cubicBezTo>
                      <a:pt x="1828" y="1"/>
                      <a:pt x="1481" y="221"/>
                      <a:pt x="1261" y="568"/>
                    </a:cubicBezTo>
                    <a:lnTo>
                      <a:pt x="946" y="1198"/>
                    </a:lnTo>
                    <a:cubicBezTo>
                      <a:pt x="914" y="1324"/>
                      <a:pt x="757" y="1419"/>
                      <a:pt x="631" y="1419"/>
                    </a:cubicBezTo>
                    <a:lnTo>
                      <a:pt x="1" y="1419"/>
                    </a:lnTo>
                    <a:lnTo>
                      <a:pt x="1" y="6239"/>
                    </a:lnTo>
                    <a:lnTo>
                      <a:pt x="1576" y="6239"/>
                    </a:lnTo>
                    <a:lnTo>
                      <a:pt x="2584" y="7247"/>
                    </a:lnTo>
                    <a:cubicBezTo>
                      <a:pt x="2768" y="7431"/>
                      <a:pt x="3054" y="7548"/>
                      <a:pt x="3330" y="7548"/>
                    </a:cubicBezTo>
                    <a:cubicBezTo>
                      <a:pt x="3431" y="7548"/>
                      <a:pt x="3531" y="7533"/>
                      <a:pt x="3624" y="7499"/>
                    </a:cubicBezTo>
                    <a:lnTo>
                      <a:pt x="6585" y="6554"/>
                    </a:lnTo>
                    <a:cubicBezTo>
                      <a:pt x="6743" y="6522"/>
                      <a:pt x="6900" y="6396"/>
                      <a:pt x="7026" y="6302"/>
                    </a:cubicBezTo>
                    <a:lnTo>
                      <a:pt x="4537" y="3813"/>
                    </a:lnTo>
                    <a:lnTo>
                      <a:pt x="4380" y="3813"/>
                    </a:lnTo>
                    <a:lnTo>
                      <a:pt x="4348" y="3844"/>
                    </a:lnTo>
                    <a:cubicBezTo>
                      <a:pt x="4033" y="4506"/>
                      <a:pt x="3340" y="4947"/>
                      <a:pt x="2647" y="5042"/>
                    </a:cubicBezTo>
                    <a:cubicBezTo>
                      <a:pt x="2601" y="5044"/>
                      <a:pt x="2556" y="5046"/>
                      <a:pt x="2511" y="5046"/>
                    </a:cubicBezTo>
                    <a:cubicBezTo>
                      <a:pt x="2046" y="5046"/>
                      <a:pt x="1698" y="4899"/>
                      <a:pt x="1324" y="4727"/>
                    </a:cubicBezTo>
                    <a:cubicBezTo>
                      <a:pt x="1103" y="4632"/>
                      <a:pt x="1040" y="4412"/>
                      <a:pt x="1166" y="4254"/>
                    </a:cubicBezTo>
                    <a:lnTo>
                      <a:pt x="2363" y="1797"/>
                    </a:lnTo>
                    <a:cubicBezTo>
                      <a:pt x="2615" y="1324"/>
                      <a:pt x="3088" y="1041"/>
                      <a:pt x="3592" y="1041"/>
                    </a:cubicBezTo>
                    <a:lnTo>
                      <a:pt x="5104" y="1041"/>
                    </a:lnTo>
                    <a:cubicBezTo>
                      <a:pt x="5167" y="852"/>
                      <a:pt x="5262" y="631"/>
                      <a:pt x="5262" y="347"/>
                    </a:cubicBezTo>
                    <a:cubicBezTo>
                      <a:pt x="5262" y="158"/>
                      <a:pt x="5104" y="1"/>
                      <a:pt x="488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28" name="Google Shape;10443;p74"/>
            <p:cNvGrpSpPr/>
            <p:nvPr/>
          </p:nvGrpSpPr>
          <p:grpSpPr>
            <a:xfrm>
              <a:off x="11784256" y="4449565"/>
              <a:ext cx="587394" cy="587394"/>
              <a:chOff x="2037825" y="3254050"/>
              <a:chExt cx="296175" cy="296175"/>
            </a:xfrm>
            <a:grpFill/>
          </p:grpSpPr>
          <p:sp>
            <p:nvSpPr>
              <p:cNvPr id="529" name="Google Shape;10444;p74"/>
              <p:cNvSpPr/>
              <p:nvPr/>
            </p:nvSpPr>
            <p:spPr>
              <a:xfrm>
                <a:off x="2063825" y="3254050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9"/>
                      <a:pt x="788" y="3466"/>
                      <a:pt x="1733" y="3466"/>
                    </a:cubicBezTo>
                    <a:cubicBezTo>
                      <a:pt x="2678" y="3466"/>
                      <a:pt x="3466" y="2679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0" name="Google Shape;10445;p74"/>
              <p:cNvSpPr/>
              <p:nvPr/>
            </p:nvSpPr>
            <p:spPr>
              <a:xfrm>
                <a:off x="2178025" y="3289500"/>
                <a:ext cx="104000" cy="6795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718" extrusionOk="0">
                    <a:moveTo>
                      <a:pt x="347" y="0"/>
                    </a:moveTo>
                    <a:cubicBezTo>
                      <a:pt x="158" y="0"/>
                      <a:pt x="1" y="158"/>
                      <a:pt x="1" y="347"/>
                    </a:cubicBezTo>
                    <a:cubicBezTo>
                      <a:pt x="1" y="536"/>
                      <a:pt x="95" y="662"/>
                      <a:pt x="316" y="662"/>
                    </a:cubicBezTo>
                    <a:lnTo>
                      <a:pt x="2395" y="662"/>
                    </a:lnTo>
                    <a:cubicBezTo>
                      <a:pt x="2584" y="662"/>
                      <a:pt x="2742" y="820"/>
                      <a:pt x="2742" y="1009"/>
                    </a:cubicBezTo>
                    <a:lnTo>
                      <a:pt x="2742" y="1576"/>
                    </a:lnTo>
                    <a:lnTo>
                      <a:pt x="2616" y="1450"/>
                    </a:lnTo>
                    <a:cubicBezTo>
                      <a:pt x="2568" y="1387"/>
                      <a:pt x="2482" y="1355"/>
                      <a:pt x="2391" y="1355"/>
                    </a:cubicBezTo>
                    <a:cubicBezTo>
                      <a:pt x="2301" y="1355"/>
                      <a:pt x="2206" y="1387"/>
                      <a:pt x="2143" y="1450"/>
                    </a:cubicBezTo>
                    <a:cubicBezTo>
                      <a:pt x="2049" y="1576"/>
                      <a:pt x="2049" y="1796"/>
                      <a:pt x="2143" y="1922"/>
                    </a:cubicBezTo>
                    <a:lnTo>
                      <a:pt x="2868" y="2647"/>
                    </a:lnTo>
                    <a:cubicBezTo>
                      <a:pt x="2931" y="2694"/>
                      <a:pt x="3017" y="2718"/>
                      <a:pt x="3104" y="2718"/>
                    </a:cubicBezTo>
                    <a:cubicBezTo>
                      <a:pt x="3191" y="2718"/>
                      <a:pt x="3277" y="2694"/>
                      <a:pt x="3340" y="2647"/>
                    </a:cubicBezTo>
                    <a:lnTo>
                      <a:pt x="4033" y="1922"/>
                    </a:lnTo>
                    <a:cubicBezTo>
                      <a:pt x="4159" y="1796"/>
                      <a:pt x="4159" y="1576"/>
                      <a:pt x="4033" y="1450"/>
                    </a:cubicBezTo>
                    <a:cubicBezTo>
                      <a:pt x="3986" y="1387"/>
                      <a:pt x="3899" y="1355"/>
                      <a:pt x="3809" y="1355"/>
                    </a:cubicBezTo>
                    <a:cubicBezTo>
                      <a:pt x="3718" y="1355"/>
                      <a:pt x="3624" y="1387"/>
                      <a:pt x="3561" y="1450"/>
                    </a:cubicBezTo>
                    <a:lnTo>
                      <a:pt x="3466" y="1576"/>
                    </a:lnTo>
                    <a:lnTo>
                      <a:pt x="3466" y="1009"/>
                    </a:lnTo>
                    <a:cubicBezTo>
                      <a:pt x="3466" y="441"/>
                      <a:pt x="2994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1" name="Google Shape;10446;p74"/>
              <p:cNvSpPr/>
              <p:nvPr/>
            </p:nvSpPr>
            <p:spPr>
              <a:xfrm>
                <a:off x="2070125" y="3444225"/>
                <a:ext cx="106350" cy="690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763" extrusionOk="0">
                    <a:moveTo>
                      <a:pt x="1095" y="0"/>
                    </a:moveTo>
                    <a:cubicBezTo>
                      <a:pt x="1002" y="0"/>
                      <a:pt x="904" y="28"/>
                      <a:pt x="820" y="112"/>
                    </a:cubicBezTo>
                    <a:lnTo>
                      <a:pt x="127" y="805"/>
                    </a:lnTo>
                    <a:cubicBezTo>
                      <a:pt x="1" y="931"/>
                      <a:pt x="1" y="1184"/>
                      <a:pt x="127" y="1278"/>
                    </a:cubicBezTo>
                    <a:cubicBezTo>
                      <a:pt x="190" y="1341"/>
                      <a:pt x="276" y="1373"/>
                      <a:pt x="363" y="1373"/>
                    </a:cubicBezTo>
                    <a:cubicBezTo>
                      <a:pt x="449" y="1373"/>
                      <a:pt x="536" y="1341"/>
                      <a:pt x="599" y="1278"/>
                    </a:cubicBezTo>
                    <a:lnTo>
                      <a:pt x="725" y="1184"/>
                    </a:lnTo>
                    <a:lnTo>
                      <a:pt x="725" y="1719"/>
                    </a:lnTo>
                    <a:cubicBezTo>
                      <a:pt x="725" y="2318"/>
                      <a:pt x="1198" y="2759"/>
                      <a:pt x="1733" y="2759"/>
                    </a:cubicBezTo>
                    <a:lnTo>
                      <a:pt x="3813" y="2759"/>
                    </a:lnTo>
                    <a:cubicBezTo>
                      <a:pt x="3837" y="2761"/>
                      <a:pt x="3861" y="2763"/>
                      <a:pt x="3883" y="2763"/>
                    </a:cubicBezTo>
                    <a:cubicBezTo>
                      <a:pt x="4122" y="2763"/>
                      <a:pt x="4254" y="2616"/>
                      <a:pt x="4254" y="2444"/>
                    </a:cubicBezTo>
                    <a:cubicBezTo>
                      <a:pt x="4254" y="2223"/>
                      <a:pt x="4096" y="2066"/>
                      <a:pt x="3907" y="2066"/>
                    </a:cubicBezTo>
                    <a:lnTo>
                      <a:pt x="1828" y="2066"/>
                    </a:lnTo>
                    <a:cubicBezTo>
                      <a:pt x="1639" y="2066"/>
                      <a:pt x="1481" y="1908"/>
                      <a:pt x="1481" y="1719"/>
                    </a:cubicBezTo>
                    <a:lnTo>
                      <a:pt x="1481" y="1184"/>
                    </a:lnTo>
                    <a:lnTo>
                      <a:pt x="1576" y="1278"/>
                    </a:lnTo>
                    <a:cubicBezTo>
                      <a:pt x="1639" y="1341"/>
                      <a:pt x="1733" y="1373"/>
                      <a:pt x="1824" y="1373"/>
                    </a:cubicBezTo>
                    <a:cubicBezTo>
                      <a:pt x="1914" y="1373"/>
                      <a:pt x="2001" y="1341"/>
                      <a:pt x="2048" y="1278"/>
                    </a:cubicBezTo>
                    <a:cubicBezTo>
                      <a:pt x="2174" y="1184"/>
                      <a:pt x="2174" y="931"/>
                      <a:pt x="2048" y="805"/>
                    </a:cubicBezTo>
                    <a:lnTo>
                      <a:pt x="1355" y="112"/>
                    </a:lnTo>
                    <a:cubicBezTo>
                      <a:pt x="1292" y="81"/>
                      <a:pt x="1261" y="81"/>
                      <a:pt x="1229" y="18"/>
                    </a:cubicBezTo>
                    <a:cubicBezTo>
                      <a:pt x="1187" y="7"/>
                      <a:pt x="1142" y="0"/>
                      <a:pt x="109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2" name="Google Shape;10447;p74"/>
              <p:cNvSpPr/>
              <p:nvPr/>
            </p:nvSpPr>
            <p:spPr>
              <a:xfrm>
                <a:off x="2219775" y="3375350"/>
                <a:ext cx="89025" cy="85875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3435" extrusionOk="0">
                    <a:moveTo>
                      <a:pt x="1796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47"/>
                      <a:pt x="788" y="3434"/>
                      <a:pt x="1796" y="3434"/>
                    </a:cubicBezTo>
                    <a:cubicBezTo>
                      <a:pt x="2741" y="3434"/>
                      <a:pt x="3561" y="2647"/>
                      <a:pt x="3561" y="1733"/>
                    </a:cubicBezTo>
                    <a:cubicBezTo>
                      <a:pt x="3561" y="788"/>
                      <a:pt x="2773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3" name="Google Shape;10448;p74"/>
              <p:cNvSpPr/>
              <p:nvPr/>
            </p:nvSpPr>
            <p:spPr>
              <a:xfrm>
                <a:off x="2037825" y="3339125"/>
                <a:ext cx="138650" cy="88225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3529" extrusionOk="0">
                    <a:moveTo>
                      <a:pt x="1072" y="0"/>
                    </a:moveTo>
                    <a:cubicBezTo>
                      <a:pt x="442" y="536"/>
                      <a:pt x="32" y="1292"/>
                      <a:pt x="32" y="2143"/>
                    </a:cubicBezTo>
                    <a:lnTo>
                      <a:pt x="32" y="3182"/>
                    </a:lnTo>
                    <a:cubicBezTo>
                      <a:pt x="1" y="3371"/>
                      <a:pt x="158" y="3529"/>
                      <a:pt x="347" y="3529"/>
                    </a:cubicBezTo>
                    <a:lnTo>
                      <a:pt x="5199" y="3529"/>
                    </a:lnTo>
                    <a:cubicBezTo>
                      <a:pt x="5388" y="3529"/>
                      <a:pt x="5546" y="3371"/>
                      <a:pt x="5546" y="3182"/>
                    </a:cubicBezTo>
                    <a:lnTo>
                      <a:pt x="5546" y="2143"/>
                    </a:lnTo>
                    <a:cubicBezTo>
                      <a:pt x="5546" y="1292"/>
                      <a:pt x="5168" y="536"/>
                      <a:pt x="4538" y="0"/>
                    </a:cubicBezTo>
                    <a:cubicBezTo>
                      <a:pt x="4096" y="473"/>
                      <a:pt x="3466" y="756"/>
                      <a:pt x="2805" y="756"/>
                    </a:cubicBezTo>
                    <a:cubicBezTo>
                      <a:pt x="2143" y="756"/>
                      <a:pt x="1513" y="504"/>
                      <a:pt x="10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4" name="Google Shape;10449;p74"/>
              <p:cNvSpPr/>
              <p:nvPr/>
            </p:nvSpPr>
            <p:spPr>
              <a:xfrm>
                <a:off x="2193775" y="3460400"/>
                <a:ext cx="140225" cy="8982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3593" extrusionOk="0">
                    <a:moveTo>
                      <a:pt x="1009" y="1"/>
                    </a:moveTo>
                    <a:cubicBezTo>
                      <a:pt x="379" y="537"/>
                      <a:pt x="1" y="1261"/>
                      <a:pt x="1" y="2143"/>
                    </a:cubicBezTo>
                    <a:lnTo>
                      <a:pt x="1" y="3246"/>
                    </a:lnTo>
                    <a:cubicBezTo>
                      <a:pt x="1" y="3435"/>
                      <a:pt x="158" y="3592"/>
                      <a:pt x="347" y="3592"/>
                    </a:cubicBezTo>
                    <a:lnTo>
                      <a:pt x="5262" y="3592"/>
                    </a:lnTo>
                    <a:cubicBezTo>
                      <a:pt x="5451" y="3592"/>
                      <a:pt x="5609" y="3435"/>
                      <a:pt x="5609" y="3246"/>
                    </a:cubicBezTo>
                    <a:lnTo>
                      <a:pt x="5609" y="2143"/>
                    </a:lnTo>
                    <a:cubicBezTo>
                      <a:pt x="5577" y="1261"/>
                      <a:pt x="5199" y="537"/>
                      <a:pt x="4569" y="1"/>
                    </a:cubicBezTo>
                    <a:cubicBezTo>
                      <a:pt x="4128" y="474"/>
                      <a:pt x="3498" y="757"/>
                      <a:pt x="2773" y="757"/>
                    </a:cubicBezTo>
                    <a:cubicBezTo>
                      <a:pt x="2080" y="757"/>
                      <a:pt x="1450" y="474"/>
                      <a:pt x="10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53" name="Google Shape;10468;p74"/>
            <p:cNvGrpSpPr/>
            <p:nvPr/>
          </p:nvGrpSpPr>
          <p:grpSpPr>
            <a:xfrm>
              <a:off x="6146576" y="4673825"/>
              <a:ext cx="514632" cy="513246"/>
              <a:chOff x="3859600" y="3591950"/>
              <a:chExt cx="296975" cy="296175"/>
            </a:xfrm>
            <a:grpFill/>
          </p:grpSpPr>
          <p:sp>
            <p:nvSpPr>
              <p:cNvPr id="554" name="Google Shape;10469;p74"/>
              <p:cNvSpPr/>
              <p:nvPr/>
            </p:nvSpPr>
            <p:spPr>
              <a:xfrm>
                <a:off x="4034450" y="3766000"/>
                <a:ext cx="122125" cy="122125"/>
              </a:xfrm>
              <a:custGeom>
                <a:avLst/>
                <a:gdLst/>
                <a:ahLst/>
                <a:cxnLst/>
                <a:rect l="l" t="t" r="r" b="b"/>
                <a:pathLst>
                  <a:path w="4885" h="4885" extrusionOk="0">
                    <a:moveTo>
                      <a:pt x="2395" y="1324"/>
                    </a:moveTo>
                    <a:cubicBezTo>
                      <a:pt x="2616" y="1324"/>
                      <a:pt x="2773" y="1482"/>
                      <a:pt x="2773" y="1702"/>
                    </a:cubicBezTo>
                    <a:lnTo>
                      <a:pt x="2773" y="2049"/>
                    </a:lnTo>
                    <a:lnTo>
                      <a:pt x="3120" y="2049"/>
                    </a:lnTo>
                    <a:cubicBezTo>
                      <a:pt x="3309" y="2049"/>
                      <a:pt x="3466" y="2206"/>
                      <a:pt x="3466" y="2395"/>
                    </a:cubicBezTo>
                    <a:cubicBezTo>
                      <a:pt x="3466" y="2584"/>
                      <a:pt x="3309" y="2742"/>
                      <a:pt x="3120" y="2742"/>
                    </a:cubicBezTo>
                    <a:lnTo>
                      <a:pt x="2395" y="2742"/>
                    </a:lnTo>
                    <a:cubicBezTo>
                      <a:pt x="2206" y="2742"/>
                      <a:pt x="2049" y="2584"/>
                      <a:pt x="2049" y="2395"/>
                    </a:cubicBezTo>
                    <a:lnTo>
                      <a:pt x="2049" y="1702"/>
                    </a:lnTo>
                    <a:cubicBezTo>
                      <a:pt x="2049" y="1482"/>
                      <a:pt x="2206" y="1324"/>
                      <a:pt x="2395" y="1324"/>
                    </a:cubicBezTo>
                    <a:close/>
                    <a:moveTo>
                      <a:pt x="2458" y="1"/>
                    </a:moveTo>
                    <a:cubicBezTo>
                      <a:pt x="1104" y="1"/>
                      <a:pt x="1" y="1103"/>
                      <a:pt x="1" y="2427"/>
                    </a:cubicBezTo>
                    <a:cubicBezTo>
                      <a:pt x="1" y="3781"/>
                      <a:pt x="1104" y="4884"/>
                      <a:pt x="2458" y="4884"/>
                    </a:cubicBezTo>
                    <a:cubicBezTo>
                      <a:pt x="3782" y="4884"/>
                      <a:pt x="4884" y="3781"/>
                      <a:pt x="4884" y="2427"/>
                    </a:cubicBezTo>
                    <a:cubicBezTo>
                      <a:pt x="4853" y="1072"/>
                      <a:pt x="3782" y="1"/>
                      <a:pt x="2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55" name="Google Shape;10470;p74"/>
              <p:cNvSpPr/>
              <p:nvPr/>
            </p:nvSpPr>
            <p:spPr>
              <a:xfrm>
                <a:off x="3860400" y="3679375"/>
                <a:ext cx="260725" cy="173300"/>
              </a:xfrm>
              <a:custGeom>
                <a:avLst/>
                <a:gdLst/>
                <a:ahLst/>
                <a:cxnLst/>
                <a:rect l="l" t="t" r="r" b="b"/>
                <a:pathLst>
                  <a:path w="10429" h="6932" extrusionOk="0">
                    <a:moveTo>
                      <a:pt x="2426" y="662"/>
                    </a:moveTo>
                    <a:cubicBezTo>
                      <a:pt x="2647" y="662"/>
                      <a:pt x="2804" y="819"/>
                      <a:pt x="2804" y="1008"/>
                    </a:cubicBezTo>
                    <a:cubicBezTo>
                      <a:pt x="2804" y="1197"/>
                      <a:pt x="2647" y="1355"/>
                      <a:pt x="2426" y="1355"/>
                    </a:cubicBezTo>
                    <a:lnTo>
                      <a:pt x="1733" y="1355"/>
                    </a:lnTo>
                    <a:cubicBezTo>
                      <a:pt x="1544" y="1355"/>
                      <a:pt x="1387" y="1197"/>
                      <a:pt x="1387" y="1008"/>
                    </a:cubicBezTo>
                    <a:cubicBezTo>
                      <a:pt x="1387" y="819"/>
                      <a:pt x="1544" y="662"/>
                      <a:pt x="1733" y="662"/>
                    </a:cubicBezTo>
                    <a:close/>
                    <a:moveTo>
                      <a:pt x="4537" y="662"/>
                    </a:moveTo>
                    <a:cubicBezTo>
                      <a:pt x="4726" y="662"/>
                      <a:pt x="4884" y="819"/>
                      <a:pt x="4884" y="1008"/>
                    </a:cubicBezTo>
                    <a:cubicBezTo>
                      <a:pt x="4884" y="1197"/>
                      <a:pt x="4695" y="1355"/>
                      <a:pt x="4537" y="1355"/>
                    </a:cubicBezTo>
                    <a:lnTo>
                      <a:pt x="3812" y="1355"/>
                    </a:lnTo>
                    <a:cubicBezTo>
                      <a:pt x="3623" y="1355"/>
                      <a:pt x="3466" y="1197"/>
                      <a:pt x="3466" y="1008"/>
                    </a:cubicBezTo>
                    <a:cubicBezTo>
                      <a:pt x="3466" y="819"/>
                      <a:pt x="3623" y="662"/>
                      <a:pt x="3812" y="662"/>
                    </a:cubicBezTo>
                    <a:close/>
                    <a:moveTo>
                      <a:pt x="6648" y="662"/>
                    </a:moveTo>
                    <a:cubicBezTo>
                      <a:pt x="6837" y="662"/>
                      <a:pt x="6994" y="819"/>
                      <a:pt x="6994" y="1008"/>
                    </a:cubicBezTo>
                    <a:cubicBezTo>
                      <a:pt x="6994" y="1197"/>
                      <a:pt x="6837" y="1355"/>
                      <a:pt x="6648" y="1355"/>
                    </a:cubicBezTo>
                    <a:lnTo>
                      <a:pt x="5955" y="1355"/>
                    </a:lnTo>
                    <a:cubicBezTo>
                      <a:pt x="5734" y="1355"/>
                      <a:pt x="5577" y="1197"/>
                      <a:pt x="5577" y="1008"/>
                    </a:cubicBezTo>
                    <a:cubicBezTo>
                      <a:pt x="5577" y="819"/>
                      <a:pt x="5734" y="662"/>
                      <a:pt x="5955" y="662"/>
                    </a:cubicBezTo>
                    <a:close/>
                    <a:moveTo>
                      <a:pt x="8727" y="662"/>
                    </a:moveTo>
                    <a:cubicBezTo>
                      <a:pt x="8948" y="662"/>
                      <a:pt x="9105" y="819"/>
                      <a:pt x="9105" y="1008"/>
                    </a:cubicBezTo>
                    <a:cubicBezTo>
                      <a:pt x="9105" y="1197"/>
                      <a:pt x="8948" y="1355"/>
                      <a:pt x="8727" y="1355"/>
                    </a:cubicBezTo>
                    <a:lnTo>
                      <a:pt x="8034" y="1355"/>
                    </a:lnTo>
                    <a:cubicBezTo>
                      <a:pt x="7845" y="1355"/>
                      <a:pt x="7688" y="1197"/>
                      <a:pt x="7688" y="1008"/>
                    </a:cubicBezTo>
                    <a:cubicBezTo>
                      <a:pt x="7688" y="819"/>
                      <a:pt x="7845" y="662"/>
                      <a:pt x="8034" y="662"/>
                    </a:cubicBezTo>
                    <a:close/>
                    <a:moveTo>
                      <a:pt x="2426" y="2080"/>
                    </a:moveTo>
                    <a:cubicBezTo>
                      <a:pt x="2647" y="2080"/>
                      <a:pt x="2804" y="2237"/>
                      <a:pt x="2804" y="2426"/>
                    </a:cubicBezTo>
                    <a:cubicBezTo>
                      <a:pt x="2804" y="2647"/>
                      <a:pt x="2647" y="2773"/>
                      <a:pt x="2426" y="2773"/>
                    </a:cubicBezTo>
                    <a:lnTo>
                      <a:pt x="1733" y="2773"/>
                    </a:lnTo>
                    <a:cubicBezTo>
                      <a:pt x="1544" y="2773"/>
                      <a:pt x="1387" y="2647"/>
                      <a:pt x="1387" y="2426"/>
                    </a:cubicBezTo>
                    <a:cubicBezTo>
                      <a:pt x="1387" y="2206"/>
                      <a:pt x="1544" y="2080"/>
                      <a:pt x="1733" y="2080"/>
                    </a:cubicBezTo>
                    <a:close/>
                    <a:moveTo>
                      <a:pt x="4537" y="2080"/>
                    </a:moveTo>
                    <a:cubicBezTo>
                      <a:pt x="4726" y="2080"/>
                      <a:pt x="4884" y="2237"/>
                      <a:pt x="4884" y="2426"/>
                    </a:cubicBezTo>
                    <a:cubicBezTo>
                      <a:pt x="4884" y="2647"/>
                      <a:pt x="4695" y="2773"/>
                      <a:pt x="4537" y="2773"/>
                    </a:cubicBezTo>
                    <a:lnTo>
                      <a:pt x="3812" y="2773"/>
                    </a:lnTo>
                    <a:cubicBezTo>
                      <a:pt x="3623" y="2773"/>
                      <a:pt x="3466" y="2647"/>
                      <a:pt x="3466" y="2426"/>
                    </a:cubicBezTo>
                    <a:cubicBezTo>
                      <a:pt x="3466" y="2206"/>
                      <a:pt x="3623" y="2080"/>
                      <a:pt x="3812" y="2080"/>
                    </a:cubicBezTo>
                    <a:close/>
                    <a:moveTo>
                      <a:pt x="6648" y="2080"/>
                    </a:moveTo>
                    <a:cubicBezTo>
                      <a:pt x="6837" y="2080"/>
                      <a:pt x="6994" y="2237"/>
                      <a:pt x="6994" y="2426"/>
                    </a:cubicBezTo>
                    <a:cubicBezTo>
                      <a:pt x="6994" y="2647"/>
                      <a:pt x="6837" y="2773"/>
                      <a:pt x="6648" y="2773"/>
                    </a:cubicBezTo>
                    <a:lnTo>
                      <a:pt x="5955" y="2773"/>
                    </a:lnTo>
                    <a:cubicBezTo>
                      <a:pt x="5734" y="2773"/>
                      <a:pt x="5577" y="2647"/>
                      <a:pt x="5577" y="2426"/>
                    </a:cubicBezTo>
                    <a:cubicBezTo>
                      <a:pt x="5577" y="2206"/>
                      <a:pt x="5734" y="2080"/>
                      <a:pt x="5955" y="2080"/>
                    </a:cubicBezTo>
                    <a:close/>
                    <a:moveTo>
                      <a:pt x="8727" y="2080"/>
                    </a:moveTo>
                    <a:cubicBezTo>
                      <a:pt x="8948" y="2080"/>
                      <a:pt x="9105" y="2237"/>
                      <a:pt x="9105" y="2426"/>
                    </a:cubicBezTo>
                    <a:cubicBezTo>
                      <a:pt x="9105" y="2647"/>
                      <a:pt x="8948" y="2773"/>
                      <a:pt x="8727" y="2773"/>
                    </a:cubicBezTo>
                    <a:lnTo>
                      <a:pt x="8034" y="2773"/>
                    </a:lnTo>
                    <a:cubicBezTo>
                      <a:pt x="7845" y="2773"/>
                      <a:pt x="7688" y="2647"/>
                      <a:pt x="7688" y="2426"/>
                    </a:cubicBezTo>
                    <a:cubicBezTo>
                      <a:pt x="7688" y="2206"/>
                      <a:pt x="7845" y="2080"/>
                      <a:pt x="8034" y="2080"/>
                    </a:cubicBezTo>
                    <a:close/>
                    <a:moveTo>
                      <a:pt x="2426" y="3466"/>
                    </a:moveTo>
                    <a:cubicBezTo>
                      <a:pt x="2647" y="3466"/>
                      <a:pt x="2804" y="3623"/>
                      <a:pt x="2804" y="3812"/>
                    </a:cubicBezTo>
                    <a:cubicBezTo>
                      <a:pt x="2804" y="4001"/>
                      <a:pt x="2647" y="4159"/>
                      <a:pt x="2426" y="4159"/>
                    </a:cubicBezTo>
                    <a:lnTo>
                      <a:pt x="1733" y="4159"/>
                    </a:lnTo>
                    <a:cubicBezTo>
                      <a:pt x="1544" y="4159"/>
                      <a:pt x="1387" y="4001"/>
                      <a:pt x="1387" y="3812"/>
                    </a:cubicBezTo>
                    <a:cubicBezTo>
                      <a:pt x="1387" y="3623"/>
                      <a:pt x="1544" y="3466"/>
                      <a:pt x="1733" y="3466"/>
                    </a:cubicBezTo>
                    <a:close/>
                    <a:moveTo>
                      <a:pt x="4537" y="3466"/>
                    </a:moveTo>
                    <a:cubicBezTo>
                      <a:pt x="4726" y="3466"/>
                      <a:pt x="4884" y="3623"/>
                      <a:pt x="4884" y="3812"/>
                    </a:cubicBezTo>
                    <a:cubicBezTo>
                      <a:pt x="4884" y="4001"/>
                      <a:pt x="4695" y="4159"/>
                      <a:pt x="4537" y="4159"/>
                    </a:cubicBezTo>
                    <a:lnTo>
                      <a:pt x="3812" y="4159"/>
                    </a:lnTo>
                    <a:cubicBezTo>
                      <a:pt x="3623" y="4159"/>
                      <a:pt x="3466" y="4001"/>
                      <a:pt x="3466" y="3812"/>
                    </a:cubicBezTo>
                    <a:cubicBezTo>
                      <a:pt x="3466" y="3623"/>
                      <a:pt x="3623" y="3466"/>
                      <a:pt x="3812" y="3466"/>
                    </a:cubicBezTo>
                    <a:close/>
                    <a:moveTo>
                      <a:pt x="6648" y="3466"/>
                    </a:moveTo>
                    <a:cubicBezTo>
                      <a:pt x="6837" y="3466"/>
                      <a:pt x="6994" y="3623"/>
                      <a:pt x="6994" y="3812"/>
                    </a:cubicBezTo>
                    <a:cubicBezTo>
                      <a:pt x="6994" y="4001"/>
                      <a:pt x="6837" y="4159"/>
                      <a:pt x="6648" y="4159"/>
                    </a:cubicBezTo>
                    <a:lnTo>
                      <a:pt x="5955" y="4159"/>
                    </a:lnTo>
                    <a:cubicBezTo>
                      <a:pt x="5734" y="4159"/>
                      <a:pt x="5577" y="4001"/>
                      <a:pt x="5577" y="3812"/>
                    </a:cubicBezTo>
                    <a:cubicBezTo>
                      <a:pt x="5577" y="3623"/>
                      <a:pt x="5734" y="3466"/>
                      <a:pt x="5955" y="3466"/>
                    </a:cubicBezTo>
                    <a:close/>
                    <a:moveTo>
                      <a:pt x="2426" y="4852"/>
                    </a:moveTo>
                    <a:cubicBezTo>
                      <a:pt x="2647" y="4852"/>
                      <a:pt x="2804" y="5010"/>
                      <a:pt x="2804" y="5199"/>
                    </a:cubicBezTo>
                    <a:cubicBezTo>
                      <a:pt x="2804" y="5388"/>
                      <a:pt x="2647" y="5545"/>
                      <a:pt x="2426" y="5545"/>
                    </a:cubicBezTo>
                    <a:lnTo>
                      <a:pt x="1733" y="5545"/>
                    </a:lnTo>
                    <a:cubicBezTo>
                      <a:pt x="1544" y="5545"/>
                      <a:pt x="1387" y="5388"/>
                      <a:pt x="1387" y="5199"/>
                    </a:cubicBezTo>
                    <a:cubicBezTo>
                      <a:pt x="1387" y="5010"/>
                      <a:pt x="1544" y="4852"/>
                      <a:pt x="1733" y="4852"/>
                    </a:cubicBezTo>
                    <a:close/>
                    <a:moveTo>
                      <a:pt x="4537" y="4852"/>
                    </a:moveTo>
                    <a:cubicBezTo>
                      <a:pt x="4726" y="4852"/>
                      <a:pt x="4884" y="5010"/>
                      <a:pt x="4884" y="5199"/>
                    </a:cubicBezTo>
                    <a:cubicBezTo>
                      <a:pt x="4884" y="5388"/>
                      <a:pt x="4695" y="5545"/>
                      <a:pt x="4537" y="5545"/>
                    </a:cubicBezTo>
                    <a:lnTo>
                      <a:pt x="3812" y="5545"/>
                    </a:lnTo>
                    <a:cubicBezTo>
                      <a:pt x="3623" y="5545"/>
                      <a:pt x="3466" y="5388"/>
                      <a:pt x="3466" y="5199"/>
                    </a:cubicBezTo>
                    <a:cubicBezTo>
                      <a:pt x="3466" y="5010"/>
                      <a:pt x="3623" y="4852"/>
                      <a:pt x="3812" y="4852"/>
                    </a:cubicBezTo>
                    <a:close/>
                    <a:moveTo>
                      <a:pt x="0" y="0"/>
                    </a:moveTo>
                    <a:lnTo>
                      <a:pt x="0" y="5892"/>
                    </a:lnTo>
                    <a:cubicBezTo>
                      <a:pt x="0" y="6459"/>
                      <a:pt x="473" y="6931"/>
                      <a:pt x="1071" y="6931"/>
                    </a:cubicBezTo>
                    <a:lnTo>
                      <a:pt x="6490" y="6931"/>
                    </a:lnTo>
                    <a:cubicBezTo>
                      <a:pt x="6364" y="6616"/>
                      <a:pt x="6301" y="6270"/>
                      <a:pt x="6301" y="5892"/>
                    </a:cubicBezTo>
                    <a:cubicBezTo>
                      <a:pt x="6301" y="5797"/>
                      <a:pt x="6333" y="5671"/>
                      <a:pt x="6333" y="5545"/>
                    </a:cubicBezTo>
                    <a:lnTo>
                      <a:pt x="5955" y="5545"/>
                    </a:lnTo>
                    <a:cubicBezTo>
                      <a:pt x="5734" y="5545"/>
                      <a:pt x="5577" y="5388"/>
                      <a:pt x="5577" y="5199"/>
                    </a:cubicBezTo>
                    <a:cubicBezTo>
                      <a:pt x="5577" y="5010"/>
                      <a:pt x="5734" y="4852"/>
                      <a:pt x="5955" y="4852"/>
                    </a:cubicBezTo>
                    <a:lnTo>
                      <a:pt x="6490" y="4852"/>
                    </a:lnTo>
                    <a:cubicBezTo>
                      <a:pt x="6931" y="3623"/>
                      <a:pt x="8066" y="2741"/>
                      <a:pt x="9420" y="2741"/>
                    </a:cubicBezTo>
                    <a:cubicBezTo>
                      <a:pt x="9767" y="2741"/>
                      <a:pt x="10113" y="2836"/>
                      <a:pt x="10428" y="2962"/>
                    </a:cubicBezTo>
                    <a:lnTo>
                      <a:pt x="1042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56" name="Google Shape;10471;p74"/>
              <p:cNvSpPr/>
              <p:nvPr/>
            </p:nvSpPr>
            <p:spPr>
              <a:xfrm>
                <a:off x="3859600" y="3591950"/>
                <a:ext cx="261525" cy="70900"/>
              </a:xfrm>
              <a:custGeom>
                <a:avLst/>
                <a:gdLst/>
                <a:ahLst/>
                <a:cxnLst/>
                <a:rect l="l" t="t" r="r" b="b"/>
                <a:pathLst>
                  <a:path w="10461" h="2836" extrusionOk="0">
                    <a:moveTo>
                      <a:pt x="1734" y="0"/>
                    </a:moveTo>
                    <a:cubicBezTo>
                      <a:pt x="1513" y="0"/>
                      <a:pt x="1356" y="158"/>
                      <a:pt x="1356" y="347"/>
                    </a:cubicBezTo>
                    <a:lnTo>
                      <a:pt x="1356" y="693"/>
                    </a:lnTo>
                    <a:lnTo>
                      <a:pt x="1009" y="693"/>
                    </a:lnTo>
                    <a:cubicBezTo>
                      <a:pt x="410" y="693"/>
                      <a:pt x="1" y="1166"/>
                      <a:pt x="1" y="1733"/>
                    </a:cubicBezTo>
                    <a:lnTo>
                      <a:pt x="1" y="2836"/>
                    </a:lnTo>
                    <a:lnTo>
                      <a:pt x="10429" y="2836"/>
                    </a:lnTo>
                    <a:lnTo>
                      <a:pt x="10429" y="1733"/>
                    </a:lnTo>
                    <a:lnTo>
                      <a:pt x="10460" y="1733"/>
                    </a:lnTo>
                    <a:cubicBezTo>
                      <a:pt x="10460" y="1134"/>
                      <a:pt x="9988" y="693"/>
                      <a:pt x="9421" y="693"/>
                    </a:cubicBezTo>
                    <a:lnTo>
                      <a:pt x="9074" y="693"/>
                    </a:lnTo>
                    <a:lnTo>
                      <a:pt x="9074" y="347"/>
                    </a:lnTo>
                    <a:cubicBezTo>
                      <a:pt x="9074" y="158"/>
                      <a:pt x="8917" y="0"/>
                      <a:pt x="8728" y="0"/>
                    </a:cubicBezTo>
                    <a:cubicBezTo>
                      <a:pt x="8539" y="0"/>
                      <a:pt x="8381" y="158"/>
                      <a:pt x="8381" y="347"/>
                    </a:cubicBezTo>
                    <a:lnTo>
                      <a:pt x="8381" y="693"/>
                    </a:lnTo>
                    <a:lnTo>
                      <a:pt x="6995" y="693"/>
                    </a:lnTo>
                    <a:lnTo>
                      <a:pt x="6995" y="347"/>
                    </a:lnTo>
                    <a:cubicBezTo>
                      <a:pt x="6995" y="158"/>
                      <a:pt x="6837" y="0"/>
                      <a:pt x="6648" y="0"/>
                    </a:cubicBezTo>
                    <a:cubicBezTo>
                      <a:pt x="6459" y="0"/>
                      <a:pt x="6302" y="158"/>
                      <a:pt x="6302" y="347"/>
                    </a:cubicBezTo>
                    <a:lnTo>
                      <a:pt x="6302" y="693"/>
                    </a:lnTo>
                    <a:lnTo>
                      <a:pt x="4159" y="693"/>
                    </a:lnTo>
                    <a:lnTo>
                      <a:pt x="4159" y="347"/>
                    </a:lnTo>
                    <a:cubicBezTo>
                      <a:pt x="4159" y="158"/>
                      <a:pt x="4002" y="0"/>
                      <a:pt x="3813" y="0"/>
                    </a:cubicBezTo>
                    <a:cubicBezTo>
                      <a:pt x="3624" y="0"/>
                      <a:pt x="3466" y="158"/>
                      <a:pt x="3466" y="347"/>
                    </a:cubicBezTo>
                    <a:lnTo>
                      <a:pt x="3466" y="693"/>
                    </a:lnTo>
                    <a:lnTo>
                      <a:pt x="2080" y="693"/>
                    </a:lnTo>
                    <a:lnTo>
                      <a:pt x="2080" y="347"/>
                    </a:lnTo>
                    <a:cubicBezTo>
                      <a:pt x="2080" y="158"/>
                      <a:pt x="1923" y="0"/>
                      <a:pt x="173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68" name="Google Shape;10483;p74"/>
            <p:cNvGrpSpPr/>
            <p:nvPr/>
          </p:nvGrpSpPr>
          <p:grpSpPr>
            <a:xfrm>
              <a:off x="10897117" y="4540369"/>
              <a:ext cx="483224" cy="480494"/>
              <a:chOff x="5727850" y="3609275"/>
              <a:chExt cx="278850" cy="277275"/>
            </a:xfrm>
            <a:grpFill/>
          </p:grpSpPr>
          <p:sp>
            <p:nvSpPr>
              <p:cNvPr id="569" name="Google Shape;10484;p74"/>
              <p:cNvSpPr/>
              <p:nvPr/>
            </p:nvSpPr>
            <p:spPr>
              <a:xfrm>
                <a:off x="5884600" y="3765225"/>
                <a:ext cx="122100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853" extrusionOk="0">
                    <a:moveTo>
                      <a:pt x="2426" y="662"/>
                    </a:moveTo>
                    <a:cubicBezTo>
                      <a:pt x="2646" y="662"/>
                      <a:pt x="2804" y="819"/>
                      <a:pt x="2804" y="1008"/>
                    </a:cubicBezTo>
                    <a:cubicBezTo>
                      <a:pt x="2804" y="1197"/>
                      <a:pt x="2646" y="1355"/>
                      <a:pt x="2426" y="1355"/>
                    </a:cubicBezTo>
                    <a:cubicBezTo>
                      <a:pt x="2237" y="1355"/>
                      <a:pt x="2079" y="1197"/>
                      <a:pt x="2079" y="1008"/>
                    </a:cubicBezTo>
                    <a:cubicBezTo>
                      <a:pt x="2079" y="819"/>
                      <a:pt x="2237" y="662"/>
                      <a:pt x="2426" y="662"/>
                    </a:cubicBezTo>
                    <a:close/>
                    <a:moveTo>
                      <a:pt x="2426" y="1670"/>
                    </a:moveTo>
                    <a:cubicBezTo>
                      <a:pt x="2646" y="1670"/>
                      <a:pt x="2804" y="1828"/>
                      <a:pt x="2804" y="2048"/>
                    </a:cubicBezTo>
                    <a:lnTo>
                      <a:pt x="2804" y="3781"/>
                    </a:lnTo>
                    <a:cubicBezTo>
                      <a:pt x="2804" y="3970"/>
                      <a:pt x="2646" y="4127"/>
                      <a:pt x="2426" y="4127"/>
                    </a:cubicBezTo>
                    <a:cubicBezTo>
                      <a:pt x="2237" y="4127"/>
                      <a:pt x="2079" y="3970"/>
                      <a:pt x="2079" y="3781"/>
                    </a:cubicBezTo>
                    <a:lnTo>
                      <a:pt x="2079" y="2048"/>
                    </a:lnTo>
                    <a:cubicBezTo>
                      <a:pt x="2079" y="1828"/>
                      <a:pt x="2237" y="1670"/>
                      <a:pt x="2426" y="1670"/>
                    </a:cubicBezTo>
                    <a:close/>
                    <a:moveTo>
                      <a:pt x="2426" y="0"/>
                    </a:moveTo>
                    <a:cubicBezTo>
                      <a:pt x="1103" y="0"/>
                      <a:pt x="0" y="1103"/>
                      <a:pt x="0" y="2426"/>
                    </a:cubicBezTo>
                    <a:cubicBezTo>
                      <a:pt x="0" y="3749"/>
                      <a:pt x="1103" y="4852"/>
                      <a:pt x="2426" y="4852"/>
                    </a:cubicBezTo>
                    <a:cubicBezTo>
                      <a:pt x="3781" y="4852"/>
                      <a:pt x="4883" y="3749"/>
                      <a:pt x="4883" y="2426"/>
                    </a:cubicBezTo>
                    <a:cubicBezTo>
                      <a:pt x="4883" y="1040"/>
                      <a:pt x="3781" y="0"/>
                      <a:pt x="24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0" name="Google Shape;10485;p74"/>
              <p:cNvSpPr/>
              <p:nvPr/>
            </p:nvSpPr>
            <p:spPr>
              <a:xfrm>
                <a:off x="5727850" y="3669125"/>
                <a:ext cx="35475" cy="2166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665" extrusionOk="0">
                    <a:moveTo>
                      <a:pt x="32" y="1"/>
                    </a:moveTo>
                    <a:lnTo>
                      <a:pt x="32" y="7310"/>
                    </a:lnTo>
                    <a:cubicBezTo>
                      <a:pt x="1" y="8034"/>
                      <a:pt x="631" y="8665"/>
                      <a:pt x="1418" y="8665"/>
                    </a:cubicBezTo>
                    <a:lnTo>
                      <a:pt x="1418" y="347"/>
                    </a:lnTo>
                    <a:lnTo>
                      <a:pt x="1072" y="347"/>
                    </a:lnTo>
                    <a:cubicBezTo>
                      <a:pt x="662" y="347"/>
                      <a:pt x="316" y="253"/>
                      <a:pt x="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1" name="Google Shape;10486;p74"/>
              <p:cNvSpPr/>
              <p:nvPr/>
            </p:nvSpPr>
            <p:spPr>
              <a:xfrm>
                <a:off x="5779825" y="3677800"/>
                <a:ext cx="1749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6996" h="8318" extrusionOk="0">
                    <a:moveTo>
                      <a:pt x="5262" y="693"/>
                    </a:moveTo>
                    <a:cubicBezTo>
                      <a:pt x="5451" y="693"/>
                      <a:pt x="5609" y="851"/>
                      <a:pt x="5609" y="1040"/>
                    </a:cubicBezTo>
                    <a:cubicBezTo>
                      <a:pt x="5609" y="1229"/>
                      <a:pt x="5451" y="1386"/>
                      <a:pt x="5262" y="1386"/>
                    </a:cubicBezTo>
                    <a:lnTo>
                      <a:pt x="1072" y="1386"/>
                    </a:lnTo>
                    <a:cubicBezTo>
                      <a:pt x="883" y="1386"/>
                      <a:pt x="726" y="1229"/>
                      <a:pt x="726" y="1040"/>
                    </a:cubicBezTo>
                    <a:cubicBezTo>
                      <a:pt x="726" y="851"/>
                      <a:pt x="883" y="693"/>
                      <a:pt x="1072" y="693"/>
                    </a:cubicBezTo>
                    <a:close/>
                    <a:moveTo>
                      <a:pt x="5262" y="2080"/>
                    </a:moveTo>
                    <a:cubicBezTo>
                      <a:pt x="5451" y="2080"/>
                      <a:pt x="5609" y="2237"/>
                      <a:pt x="5609" y="2426"/>
                    </a:cubicBezTo>
                    <a:cubicBezTo>
                      <a:pt x="5609" y="2615"/>
                      <a:pt x="5451" y="2773"/>
                      <a:pt x="5262" y="2773"/>
                    </a:cubicBezTo>
                    <a:lnTo>
                      <a:pt x="1072" y="2773"/>
                    </a:lnTo>
                    <a:cubicBezTo>
                      <a:pt x="883" y="2773"/>
                      <a:pt x="726" y="2615"/>
                      <a:pt x="726" y="2426"/>
                    </a:cubicBezTo>
                    <a:cubicBezTo>
                      <a:pt x="726" y="2237"/>
                      <a:pt x="883" y="2080"/>
                      <a:pt x="1072" y="2080"/>
                    </a:cubicBezTo>
                    <a:close/>
                    <a:moveTo>
                      <a:pt x="1" y="0"/>
                    </a:moveTo>
                    <a:lnTo>
                      <a:pt x="1" y="8318"/>
                    </a:lnTo>
                    <a:lnTo>
                      <a:pt x="4695" y="8318"/>
                    </a:lnTo>
                    <a:cubicBezTo>
                      <a:pt x="4002" y="7750"/>
                      <a:pt x="3498" y="6868"/>
                      <a:pt x="3498" y="5892"/>
                    </a:cubicBezTo>
                    <a:cubicBezTo>
                      <a:pt x="3498" y="5766"/>
                      <a:pt x="3561" y="5640"/>
                      <a:pt x="3561" y="5545"/>
                    </a:cubicBezTo>
                    <a:lnTo>
                      <a:pt x="1072" y="5545"/>
                    </a:lnTo>
                    <a:cubicBezTo>
                      <a:pt x="883" y="5545"/>
                      <a:pt x="726" y="5388"/>
                      <a:pt x="726" y="5167"/>
                    </a:cubicBezTo>
                    <a:lnTo>
                      <a:pt x="726" y="3812"/>
                    </a:lnTo>
                    <a:cubicBezTo>
                      <a:pt x="726" y="3592"/>
                      <a:pt x="883" y="3434"/>
                      <a:pt x="1072" y="3434"/>
                    </a:cubicBezTo>
                    <a:lnTo>
                      <a:pt x="4695" y="3434"/>
                    </a:lnTo>
                    <a:cubicBezTo>
                      <a:pt x="5199" y="3056"/>
                      <a:pt x="5861" y="2773"/>
                      <a:pt x="6617" y="2773"/>
                    </a:cubicBezTo>
                    <a:cubicBezTo>
                      <a:pt x="6743" y="2773"/>
                      <a:pt x="6869" y="2804"/>
                      <a:pt x="6995" y="2804"/>
                    </a:cubicBezTo>
                    <a:lnTo>
                      <a:pt x="699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2" name="Google Shape;10487;p74"/>
              <p:cNvSpPr/>
              <p:nvPr/>
            </p:nvSpPr>
            <p:spPr>
              <a:xfrm>
                <a:off x="5815275" y="3781750"/>
                <a:ext cx="6620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2648" h="694" extrusionOk="0">
                    <a:moveTo>
                      <a:pt x="1" y="1"/>
                    </a:moveTo>
                    <a:lnTo>
                      <a:pt x="1" y="694"/>
                    </a:lnTo>
                    <a:lnTo>
                      <a:pt x="2301" y="694"/>
                    </a:lnTo>
                    <a:cubicBezTo>
                      <a:pt x="2364" y="473"/>
                      <a:pt x="2490" y="221"/>
                      <a:pt x="26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3" name="Google Shape;10488;p74"/>
              <p:cNvSpPr/>
              <p:nvPr/>
            </p:nvSpPr>
            <p:spPr>
              <a:xfrm>
                <a:off x="5727850" y="3609275"/>
                <a:ext cx="226075" cy="51225"/>
              </a:xfrm>
              <a:custGeom>
                <a:avLst/>
                <a:gdLst/>
                <a:ahLst/>
                <a:cxnLst/>
                <a:rect l="l" t="t" r="r" b="b"/>
                <a:pathLst>
                  <a:path w="9043" h="2049" extrusionOk="0">
                    <a:moveTo>
                      <a:pt x="1072" y="0"/>
                    </a:moveTo>
                    <a:cubicBezTo>
                      <a:pt x="473" y="0"/>
                      <a:pt x="32" y="473"/>
                      <a:pt x="32" y="1040"/>
                    </a:cubicBezTo>
                    <a:cubicBezTo>
                      <a:pt x="1" y="1576"/>
                      <a:pt x="473" y="2048"/>
                      <a:pt x="1072" y="2048"/>
                    </a:cubicBezTo>
                    <a:lnTo>
                      <a:pt x="9043" y="2048"/>
                    </a:lnTo>
                    <a:cubicBezTo>
                      <a:pt x="8475" y="2048"/>
                      <a:pt x="8034" y="1576"/>
                      <a:pt x="8034" y="1040"/>
                    </a:cubicBezTo>
                    <a:cubicBezTo>
                      <a:pt x="8034" y="441"/>
                      <a:pt x="8507" y="0"/>
                      <a:pt x="904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82" name="Google Shape;10497;p74"/>
            <p:cNvGrpSpPr/>
            <p:nvPr/>
          </p:nvGrpSpPr>
          <p:grpSpPr>
            <a:xfrm>
              <a:off x="10782129" y="2606104"/>
              <a:ext cx="671873" cy="670064"/>
              <a:chOff x="6553275" y="3604550"/>
              <a:chExt cx="296975" cy="296175"/>
            </a:xfrm>
            <a:grpFill/>
          </p:grpSpPr>
          <p:sp>
            <p:nvSpPr>
              <p:cNvPr id="583" name="Google Shape;10498;p74"/>
              <p:cNvSpPr/>
              <p:nvPr/>
            </p:nvSpPr>
            <p:spPr>
              <a:xfrm>
                <a:off x="6657250" y="3604550"/>
                <a:ext cx="86650" cy="8665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6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678" y="3466"/>
                      <a:pt x="3466" y="2678"/>
                      <a:pt x="3466" y="1733"/>
                    </a:cubicBez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4" name="Google Shape;10499;p74"/>
              <p:cNvSpPr/>
              <p:nvPr/>
            </p:nvSpPr>
            <p:spPr>
              <a:xfrm>
                <a:off x="6553275" y="3777825"/>
                <a:ext cx="296975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11879" h="4916" extrusionOk="0">
                    <a:moveTo>
                      <a:pt x="694" y="0"/>
                    </a:moveTo>
                    <a:cubicBezTo>
                      <a:pt x="316" y="0"/>
                      <a:pt x="1" y="315"/>
                      <a:pt x="1" y="693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694" y="4569"/>
                    </a:lnTo>
                    <a:cubicBezTo>
                      <a:pt x="694" y="4758"/>
                      <a:pt x="851" y="4915"/>
                      <a:pt x="1040" y="4915"/>
                    </a:cubicBezTo>
                    <a:lnTo>
                      <a:pt x="10807" y="4915"/>
                    </a:lnTo>
                    <a:cubicBezTo>
                      <a:pt x="11028" y="4915"/>
                      <a:pt x="11185" y="4758"/>
                      <a:pt x="11185" y="4569"/>
                    </a:cubicBezTo>
                    <a:lnTo>
                      <a:pt x="11185" y="1418"/>
                    </a:lnTo>
                    <a:cubicBezTo>
                      <a:pt x="11563" y="1418"/>
                      <a:pt x="11878" y="1103"/>
                      <a:pt x="11878" y="693"/>
                    </a:cubicBezTo>
                    <a:cubicBezTo>
                      <a:pt x="11815" y="315"/>
                      <a:pt x="11500" y="0"/>
                      <a:pt x="1112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5" name="Google Shape;10500;p74"/>
              <p:cNvSpPr/>
              <p:nvPr/>
            </p:nvSpPr>
            <p:spPr>
              <a:xfrm>
                <a:off x="67557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90" y="0"/>
                    </a:moveTo>
                    <a:cubicBezTo>
                      <a:pt x="190" y="126"/>
                      <a:pt x="253" y="221"/>
                      <a:pt x="253" y="347"/>
                    </a:cubicBezTo>
                    <a:cubicBezTo>
                      <a:pt x="253" y="693"/>
                      <a:pt x="158" y="1071"/>
                      <a:pt x="1" y="1386"/>
                    </a:cubicBezTo>
                    <a:cubicBezTo>
                      <a:pt x="977" y="2079"/>
                      <a:pt x="1607" y="3182"/>
                      <a:pt x="1607" y="4474"/>
                    </a:cubicBezTo>
                    <a:lnTo>
                      <a:pt x="1607" y="4852"/>
                    </a:lnTo>
                    <a:lnTo>
                      <a:pt x="2994" y="4852"/>
                    </a:lnTo>
                    <a:lnTo>
                      <a:pt x="2489" y="756"/>
                    </a:lnTo>
                    <a:cubicBezTo>
                      <a:pt x="2363" y="315"/>
                      <a:pt x="1922" y="0"/>
                      <a:pt x="14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6" name="Google Shape;10501;p74"/>
              <p:cNvSpPr/>
              <p:nvPr/>
            </p:nvSpPr>
            <p:spPr>
              <a:xfrm>
                <a:off x="65706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545" y="0"/>
                    </a:moveTo>
                    <a:cubicBezTo>
                      <a:pt x="1072" y="0"/>
                      <a:pt x="663" y="315"/>
                      <a:pt x="505" y="788"/>
                    </a:cubicBezTo>
                    <a:lnTo>
                      <a:pt x="1" y="4852"/>
                    </a:lnTo>
                    <a:lnTo>
                      <a:pt x="1356" y="4852"/>
                    </a:lnTo>
                    <a:lnTo>
                      <a:pt x="1356" y="4474"/>
                    </a:lnTo>
                    <a:lnTo>
                      <a:pt x="1387" y="4474"/>
                    </a:lnTo>
                    <a:cubicBezTo>
                      <a:pt x="1387" y="3182"/>
                      <a:pt x="2017" y="2048"/>
                      <a:pt x="2994" y="1386"/>
                    </a:cubicBezTo>
                    <a:cubicBezTo>
                      <a:pt x="2836" y="1071"/>
                      <a:pt x="2773" y="693"/>
                      <a:pt x="2773" y="347"/>
                    </a:cubicBezTo>
                    <a:cubicBezTo>
                      <a:pt x="2773" y="221"/>
                      <a:pt x="2773" y="95"/>
                      <a:pt x="28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7" name="Google Shape;10502;p74"/>
              <p:cNvSpPr/>
              <p:nvPr/>
            </p:nvSpPr>
            <p:spPr>
              <a:xfrm>
                <a:off x="6707650" y="3688025"/>
                <a:ext cx="70925" cy="70925"/>
              </a:xfrm>
              <a:custGeom>
                <a:avLst/>
                <a:gdLst/>
                <a:ahLst/>
                <a:cxnLst/>
                <a:rect l="l" t="t" r="r" b="b"/>
                <a:pathLst>
                  <a:path w="2837" h="2837" extrusionOk="0">
                    <a:moveTo>
                      <a:pt x="1482" y="1"/>
                    </a:moveTo>
                    <a:cubicBezTo>
                      <a:pt x="1450" y="32"/>
                      <a:pt x="1418" y="64"/>
                      <a:pt x="1324" y="127"/>
                    </a:cubicBezTo>
                    <a:cubicBezTo>
                      <a:pt x="1324" y="190"/>
                      <a:pt x="1292" y="253"/>
                      <a:pt x="1261" y="284"/>
                    </a:cubicBezTo>
                    <a:lnTo>
                      <a:pt x="1" y="1923"/>
                    </a:lnTo>
                    <a:lnTo>
                      <a:pt x="1" y="2836"/>
                    </a:lnTo>
                    <a:lnTo>
                      <a:pt x="2742" y="2836"/>
                    </a:lnTo>
                    <a:lnTo>
                      <a:pt x="2742" y="2553"/>
                    </a:lnTo>
                    <a:lnTo>
                      <a:pt x="2836" y="2553"/>
                    </a:lnTo>
                    <a:cubicBezTo>
                      <a:pt x="2836" y="1513"/>
                      <a:pt x="2332" y="599"/>
                      <a:pt x="148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8" name="Google Shape;10503;p74"/>
              <p:cNvSpPr/>
              <p:nvPr/>
            </p:nvSpPr>
            <p:spPr>
              <a:xfrm>
                <a:off x="6621025" y="3688825"/>
                <a:ext cx="70900" cy="73275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2931" extrusionOk="0">
                    <a:moveTo>
                      <a:pt x="1323" y="0"/>
                    </a:moveTo>
                    <a:cubicBezTo>
                      <a:pt x="536" y="567"/>
                      <a:pt x="0" y="1513"/>
                      <a:pt x="0" y="2584"/>
                    </a:cubicBezTo>
                    <a:lnTo>
                      <a:pt x="0" y="2930"/>
                    </a:lnTo>
                    <a:lnTo>
                      <a:pt x="2741" y="2930"/>
                    </a:lnTo>
                    <a:lnTo>
                      <a:pt x="2741" y="1922"/>
                    </a:lnTo>
                    <a:lnTo>
                      <a:pt x="2836" y="1922"/>
                    </a:lnTo>
                    <a:lnTo>
                      <a:pt x="1575" y="284"/>
                    </a:lnTo>
                    <a:cubicBezTo>
                      <a:pt x="1512" y="252"/>
                      <a:pt x="1512" y="158"/>
                      <a:pt x="1481" y="126"/>
                    </a:cubicBezTo>
                    <a:cubicBezTo>
                      <a:pt x="1449" y="95"/>
                      <a:pt x="1355" y="63"/>
                      <a:pt x="1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89" name="Google Shape;10234;p74"/>
            <p:cNvGrpSpPr/>
            <p:nvPr/>
          </p:nvGrpSpPr>
          <p:grpSpPr>
            <a:xfrm>
              <a:off x="5106979" y="2654319"/>
              <a:ext cx="668310" cy="670064"/>
              <a:chOff x="4263650" y="3235150"/>
              <a:chExt cx="295400" cy="296175"/>
            </a:xfrm>
            <a:grpFill/>
          </p:grpSpPr>
          <p:sp>
            <p:nvSpPr>
              <p:cNvPr id="590" name="Google Shape;10235;p74"/>
              <p:cNvSpPr/>
              <p:nvPr/>
            </p:nvSpPr>
            <p:spPr>
              <a:xfrm>
                <a:off x="4393625" y="3391100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1"/>
                    </a:moveTo>
                    <a:cubicBezTo>
                      <a:pt x="315" y="1"/>
                      <a:pt x="0" y="316"/>
                      <a:pt x="0" y="694"/>
                    </a:cubicBezTo>
                    <a:cubicBezTo>
                      <a:pt x="63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1" name="Google Shape;10236;p74"/>
              <p:cNvSpPr/>
              <p:nvPr/>
            </p:nvSpPr>
            <p:spPr>
              <a:xfrm>
                <a:off x="4377075" y="3443875"/>
                <a:ext cx="7012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805" y="1387"/>
                    </a:lnTo>
                    <a:cubicBezTo>
                      <a:pt x="2805" y="630"/>
                      <a:pt x="2174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2" name="Google Shape;10237;p74"/>
              <p:cNvSpPr/>
              <p:nvPr/>
            </p:nvSpPr>
            <p:spPr>
              <a:xfrm>
                <a:off x="4333750" y="3357225"/>
                <a:ext cx="156775" cy="174100"/>
              </a:xfrm>
              <a:custGeom>
                <a:avLst/>
                <a:gdLst/>
                <a:ahLst/>
                <a:cxnLst/>
                <a:rect l="l" t="t" r="r" b="b"/>
                <a:pathLst>
                  <a:path w="6271" h="6964" extrusionOk="0">
                    <a:moveTo>
                      <a:pt x="3088" y="725"/>
                    </a:moveTo>
                    <a:cubicBezTo>
                      <a:pt x="3813" y="725"/>
                      <a:pt x="4506" y="1356"/>
                      <a:pt x="4506" y="2080"/>
                    </a:cubicBezTo>
                    <a:cubicBezTo>
                      <a:pt x="4506" y="2458"/>
                      <a:pt x="4348" y="2805"/>
                      <a:pt x="4096" y="3025"/>
                    </a:cubicBezTo>
                    <a:cubicBezTo>
                      <a:pt x="4727" y="3372"/>
                      <a:pt x="5168" y="4065"/>
                      <a:pt x="5168" y="4853"/>
                    </a:cubicBezTo>
                    <a:lnTo>
                      <a:pt x="5168" y="5199"/>
                    </a:lnTo>
                    <a:cubicBezTo>
                      <a:pt x="5168" y="5388"/>
                      <a:pt x="5010" y="5546"/>
                      <a:pt x="4821" y="5546"/>
                    </a:cubicBezTo>
                    <a:lnTo>
                      <a:pt x="1293" y="5546"/>
                    </a:lnTo>
                    <a:cubicBezTo>
                      <a:pt x="1103" y="5546"/>
                      <a:pt x="946" y="5388"/>
                      <a:pt x="946" y="5199"/>
                    </a:cubicBezTo>
                    <a:lnTo>
                      <a:pt x="946" y="4853"/>
                    </a:lnTo>
                    <a:lnTo>
                      <a:pt x="1040" y="4853"/>
                    </a:lnTo>
                    <a:cubicBezTo>
                      <a:pt x="1040" y="4065"/>
                      <a:pt x="1450" y="3403"/>
                      <a:pt x="2080" y="3025"/>
                    </a:cubicBezTo>
                    <a:cubicBezTo>
                      <a:pt x="1860" y="2805"/>
                      <a:pt x="1702" y="2458"/>
                      <a:pt x="1702" y="2080"/>
                    </a:cubicBezTo>
                    <a:cubicBezTo>
                      <a:pt x="1702" y="1356"/>
                      <a:pt x="2332" y="725"/>
                      <a:pt x="3088" y="725"/>
                    </a:cubicBezTo>
                    <a:close/>
                    <a:moveTo>
                      <a:pt x="1" y="1"/>
                    </a:moveTo>
                    <a:lnTo>
                      <a:pt x="1" y="6617"/>
                    </a:lnTo>
                    <a:cubicBezTo>
                      <a:pt x="1" y="6806"/>
                      <a:pt x="158" y="6963"/>
                      <a:pt x="347" y="6963"/>
                    </a:cubicBezTo>
                    <a:lnTo>
                      <a:pt x="5924" y="6963"/>
                    </a:lnTo>
                    <a:cubicBezTo>
                      <a:pt x="6113" y="6963"/>
                      <a:pt x="6270" y="6806"/>
                      <a:pt x="6270" y="6617"/>
                    </a:cubicBezTo>
                    <a:lnTo>
                      <a:pt x="627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3" name="Google Shape;10238;p74"/>
              <p:cNvSpPr/>
              <p:nvPr/>
            </p:nvSpPr>
            <p:spPr>
              <a:xfrm>
                <a:off x="4316425" y="3235150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lnTo>
                      <a:pt x="1" y="1418"/>
                    </a:lnTo>
                    <a:lnTo>
                      <a:pt x="7625" y="1418"/>
                    </a:lnTo>
                    <a:lnTo>
                      <a:pt x="7625" y="347"/>
                    </a:lnTo>
                    <a:lnTo>
                      <a:pt x="7656" y="347"/>
                    </a:lnTo>
                    <a:cubicBezTo>
                      <a:pt x="7656" y="158"/>
                      <a:pt x="7499" y="1"/>
                      <a:pt x="731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4" name="Google Shape;10239;p74"/>
              <p:cNvSpPr/>
              <p:nvPr/>
            </p:nvSpPr>
            <p:spPr>
              <a:xfrm>
                <a:off x="4263650" y="3288700"/>
                <a:ext cx="295400" cy="137875"/>
              </a:xfrm>
              <a:custGeom>
                <a:avLst/>
                <a:gdLst/>
                <a:ahLst/>
                <a:cxnLst/>
                <a:rect l="l" t="t" r="r" b="b"/>
                <a:pathLst>
                  <a:path w="11816" h="5515" extrusionOk="0">
                    <a:moveTo>
                      <a:pt x="10082" y="662"/>
                    </a:moveTo>
                    <a:cubicBezTo>
                      <a:pt x="10303" y="662"/>
                      <a:pt x="10461" y="820"/>
                      <a:pt x="10461" y="1009"/>
                    </a:cubicBezTo>
                    <a:cubicBezTo>
                      <a:pt x="10461" y="1198"/>
                      <a:pt x="10303" y="1356"/>
                      <a:pt x="10082" y="1356"/>
                    </a:cubicBezTo>
                    <a:cubicBezTo>
                      <a:pt x="9893" y="1356"/>
                      <a:pt x="9736" y="1198"/>
                      <a:pt x="9736" y="1009"/>
                    </a:cubicBezTo>
                    <a:cubicBezTo>
                      <a:pt x="9767" y="820"/>
                      <a:pt x="9893" y="662"/>
                      <a:pt x="10082" y="662"/>
                    </a:cubicBezTo>
                    <a:close/>
                    <a:moveTo>
                      <a:pt x="1041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4475"/>
                    </a:lnTo>
                    <a:cubicBezTo>
                      <a:pt x="1" y="5073"/>
                      <a:pt x="473" y="5514"/>
                      <a:pt x="1041" y="5514"/>
                    </a:cubicBezTo>
                    <a:lnTo>
                      <a:pt x="2112" y="5514"/>
                    </a:lnTo>
                    <a:lnTo>
                      <a:pt x="2112" y="2395"/>
                    </a:lnTo>
                    <a:cubicBezTo>
                      <a:pt x="2112" y="2206"/>
                      <a:pt x="2269" y="2049"/>
                      <a:pt x="2458" y="2049"/>
                    </a:cubicBezTo>
                    <a:lnTo>
                      <a:pt x="9421" y="2049"/>
                    </a:lnTo>
                    <a:cubicBezTo>
                      <a:pt x="9610" y="2049"/>
                      <a:pt x="9767" y="2206"/>
                      <a:pt x="9767" y="2395"/>
                    </a:cubicBezTo>
                    <a:lnTo>
                      <a:pt x="9767" y="5514"/>
                    </a:lnTo>
                    <a:lnTo>
                      <a:pt x="10807" y="5514"/>
                    </a:lnTo>
                    <a:cubicBezTo>
                      <a:pt x="11406" y="5514"/>
                      <a:pt x="11815" y="5042"/>
                      <a:pt x="11815" y="4475"/>
                    </a:cubicBezTo>
                    <a:lnTo>
                      <a:pt x="11815" y="1009"/>
                    </a:lnTo>
                    <a:cubicBezTo>
                      <a:pt x="11815" y="410"/>
                      <a:pt x="11343" y="1"/>
                      <a:pt x="108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95" name="Google Shape;10251;p74"/>
            <p:cNvGrpSpPr/>
            <p:nvPr/>
          </p:nvGrpSpPr>
          <p:grpSpPr>
            <a:xfrm>
              <a:off x="9851053" y="2659875"/>
              <a:ext cx="433078" cy="670064"/>
              <a:chOff x="6164975" y="3211525"/>
              <a:chExt cx="191425" cy="296175"/>
            </a:xfrm>
            <a:grpFill/>
          </p:grpSpPr>
          <p:sp>
            <p:nvSpPr>
              <p:cNvPr id="596" name="Google Shape;10252;p74"/>
              <p:cNvSpPr/>
              <p:nvPr/>
            </p:nvSpPr>
            <p:spPr>
              <a:xfrm>
                <a:off x="6269750" y="3371400"/>
                <a:ext cx="68525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3372" extrusionOk="0">
                    <a:moveTo>
                      <a:pt x="1670" y="1"/>
                    </a:moveTo>
                    <a:cubicBezTo>
                      <a:pt x="1166" y="316"/>
                      <a:pt x="599" y="505"/>
                      <a:pt x="0" y="568"/>
                    </a:cubicBezTo>
                    <a:lnTo>
                      <a:pt x="0" y="1482"/>
                    </a:lnTo>
                    <a:lnTo>
                      <a:pt x="1890" y="3372"/>
                    </a:lnTo>
                    <a:lnTo>
                      <a:pt x="2741" y="3372"/>
                    </a:lnTo>
                    <a:lnTo>
                      <a:pt x="2741" y="3340"/>
                    </a:lnTo>
                    <a:lnTo>
                      <a:pt x="2741" y="2301"/>
                    </a:lnTo>
                    <a:cubicBezTo>
                      <a:pt x="2741" y="1356"/>
                      <a:pt x="2300" y="536"/>
                      <a:pt x="167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7" name="Google Shape;10253;p74"/>
              <p:cNvSpPr/>
              <p:nvPr/>
            </p:nvSpPr>
            <p:spPr>
              <a:xfrm>
                <a:off x="6228775" y="3424175"/>
                <a:ext cx="62250" cy="30750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1230" extrusionOk="0">
                    <a:moveTo>
                      <a:pt x="1229" y="1"/>
                    </a:moveTo>
                    <a:lnTo>
                      <a:pt x="1" y="1229"/>
                    </a:lnTo>
                    <a:lnTo>
                      <a:pt x="2490" y="1229"/>
                    </a:lnTo>
                    <a:lnTo>
                      <a:pt x="122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8" name="Google Shape;10254;p74"/>
              <p:cNvSpPr/>
              <p:nvPr/>
            </p:nvSpPr>
            <p:spPr>
              <a:xfrm>
                <a:off x="6182300" y="3369825"/>
                <a:ext cx="69350" cy="8510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3404" extrusionOk="0">
                    <a:moveTo>
                      <a:pt x="1072" y="1"/>
                    </a:moveTo>
                    <a:cubicBezTo>
                      <a:pt x="411" y="599"/>
                      <a:pt x="1" y="1419"/>
                      <a:pt x="1" y="2332"/>
                    </a:cubicBezTo>
                    <a:lnTo>
                      <a:pt x="1" y="3403"/>
                    </a:lnTo>
                    <a:lnTo>
                      <a:pt x="883" y="3403"/>
                    </a:lnTo>
                    <a:lnTo>
                      <a:pt x="2773" y="1513"/>
                    </a:lnTo>
                    <a:lnTo>
                      <a:pt x="2773" y="599"/>
                    </a:lnTo>
                    <a:cubicBezTo>
                      <a:pt x="2143" y="568"/>
                      <a:pt x="1576" y="316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9" name="Google Shape;10255;p74"/>
              <p:cNvSpPr/>
              <p:nvPr/>
            </p:nvSpPr>
            <p:spPr>
              <a:xfrm>
                <a:off x="6164975" y="34722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316"/>
                      <a:pt x="7278" y="1"/>
                      <a:pt x="69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0" name="Google Shape;10256;p74"/>
              <p:cNvSpPr/>
              <p:nvPr/>
            </p:nvSpPr>
            <p:spPr>
              <a:xfrm>
                <a:off x="6164975" y="32115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0"/>
                    </a:moveTo>
                    <a:cubicBezTo>
                      <a:pt x="316" y="0"/>
                      <a:pt x="1" y="315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284"/>
                      <a:pt x="7278" y="0"/>
                      <a:pt x="693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1" name="Google Shape;10257;p74"/>
              <p:cNvSpPr/>
              <p:nvPr/>
            </p:nvSpPr>
            <p:spPr>
              <a:xfrm>
                <a:off x="6183100" y="3262725"/>
                <a:ext cx="155175" cy="35650"/>
              </a:xfrm>
              <a:custGeom>
                <a:avLst/>
                <a:gdLst/>
                <a:ahLst/>
                <a:cxnLst/>
                <a:rect l="l" t="t" r="r" b="b"/>
                <a:pathLst>
                  <a:path w="6207" h="1426" extrusionOk="0">
                    <a:moveTo>
                      <a:pt x="0" y="0"/>
                    </a:moveTo>
                    <a:lnTo>
                      <a:pt x="0" y="441"/>
                    </a:lnTo>
                    <a:lnTo>
                      <a:pt x="568" y="788"/>
                    </a:lnTo>
                    <a:cubicBezTo>
                      <a:pt x="1355" y="1213"/>
                      <a:pt x="2237" y="1426"/>
                      <a:pt x="3112" y="1426"/>
                    </a:cubicBezTo>
                    <a:cubicBezTo>
                      <a:pt x="3986" y="1426"/>
                      <a:pt x="4852" y="1213"/>
                      <a:pt x="5608" y="788"/>
                    </a:cubicBezTo>
                    <a:lnTo>
                      <a:pt x="6207" y="441"/>
                    </a:lnTo>
                    <a:lnTo>
                      <a:pt x="620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2" name="Google Shape;10258;p74"/>
              <p:cNvSpPr/>
              <p:nvPr/>
            </p:nvSpPr>
            <p:spPr>
              <a:xfrm>
                <a:off x="6181525" y="3294225"/>
                <a:ext cx="155975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2962" extrusionOk="0">
                    <a:moveTo>
                      <a:pt x="0" y="0"/>
                    </a:moveTo>
                    <a:cubicBezTo>
                      <a:pt x="126" y="1607"/>
                      <a:pt x="1481" y="2962"/>
                      <a:pt x="3119" y="2962"/>
                    </a:cubicBezTo>
                    <a:cubicBezTo>
                      <a:pt x="4758" y="2962"/>
                      <a:pt x="6112" y="1607"/>
                      <a:pt x="6238" y="0"/>
                    </a:cubicBezTo>
                    <a:lnTo>
                      <a:pt x="6238" y="0"/>
                    </a:lnTo>
                    <a:lnTo>
                      <a:pt x="5986" y="126"/>
                    </a:lnTo>
                    <a:cubicBezTo>
                      <a:pt x="5136" y="631"/>
                      <a:pt x="4096" y="883"/>
                      <a:pt x="3119" y="883"/>
                    </a:cubicBezTo>
                    <a:cubicBezTo>
                      <a:pt x="2143" y="883"/>
                      <a:pt x="1166" y="631"/>
                      <a:pt x="252" y="126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03" name="Google Shape;10297;p74"/>
            <p:cNvGrpSpPr/>
            <p:nvPr/>
          </p:nvGrpSpPr>
          <p:grpSpPr>
            <a:xfrm>
              <a:off x="6139658" y="2642088"/>
              <a:ext cx="668254" cy="666500"/>
              <a:chOff x="4629125" y="3235150"/>
              <a:chExt cx="295375" cy="294600"/>
            </a:xfrm>
            <a:grpFill/>
          </p:grpSpPr>
          <p:sp>
            <p:nvSpPr>
              <p:cNvPr id="604" name="Google Shape;10298;p74"/>
              <p:cNvSpPr/>
              <p:nvPr/>
            </p:nvSpPr>
            <p:spPr>
              <a:xfrm>
                <a:off x="4696850" y="33911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64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5" name="Google Shape;10299;p74"/>
              <p:cNvSpPr/>
              <p:nvPr/>
            </p:nvSpPr>
            <p:spPr>
              <a:xfrm>
                <a:off x="4680300" y="3443875"/>
                <a:ext cx="69350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773" y="1387"/>
                    </a:lnTo>
                    <a:cubicBezTo>
                      <a:pt x="2773" y="630"/>
                      <a:pt x="2175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6" name="Google Shape;10300;p74"/>
              <p:cNvSpPr/>
              <p:nvPr/>
            </p:nvSpPr>
            <p:spPr>
              <a:xfrm>
                <a:off x="4629125" y="3339900"/>
                <a:ext cx="295375" cy="189850"/>
              </a:xfrm>
              <a:custGeom>
                <a:avLst/>
                <a:gdLst/>
                <a:ahLst/>
                <a:cxnLst/>
                <a:rect l="l" t="t" r="r" b="b"/>
                <a:pathLst>
                  <a:path w="11815" h="7594" extrusionOk="0">
                    <a:moveTo>
                      <a:pt x="10050" y="2080"/>
                    </a:moveTo>
                    <a:cubicBezTo>
                      <a:pt x="10239" y="2080"/>
                      <a:pt x="10397" y="2238"/>
                      <a:pt x="10397" y="2427"/>
                    </a:cubicBezTo>
                    <a:cubicBezTo>
                      <a:pt x="10397" y="2616"/>
                      <a:pt x="10239" y="2773"/>
                      <a:pt x="10050" y="2773"/>
                    </a:cubicBezTo>
                    <a:lnTo>
                      <a:pt x="6553" y="2773"/>
                    </a:lnTo>
                    <a:cubicBezTo>
                      <a:pt x="6333" y="2773"/>
                      <a:pt x="6175" y="2616"/>
                      <a:pt x="6175" y="2427"/>
                    </a:cubicBezTo>
                    <a:cubicBezTo>
                      <a:pt x="6175" y="2238"/>
                      <a:pt x="6333" y="2080"/>
                      <a:pt x="6553" y="2080"/>
                    </a:cubicBezTo>
                    <a:close/>
                    <a:moveTo>
                      <a:pt x="10050" y="3466"/>
                    </a:moveTo>
                    <a:cubicBezTo>
                      <a:pt x="10239" y="3466"/>
                      <a:pt x="10397" y="3624"/>
                      <a:pt x="10397" y="3813"/>
                    </a:cubicBezTo>
                    <a:cubicBezTo>
                      <a:pt x="10397" y="4002"/>
                      <a:pt x="10239" y="4159"/>
                      <a:pt x="10050" y="4159"/>
                    </a:cubicBezTo>
                    <a:lnTo>
                      <a:pt x="6553" y="4159"/>
                    </a:lnTo>
                    <a:cubicBezTo>
                      <a:pt x="6333" y="4159"/>
                      <a:pt x="6175" y="4002"/>
                      <a:pt x="6175" y="3813"/>
                    </a:cubicBezTo>
                    <a:cubicBezTo>
                      <a:pt x="6175" y="3624"/>
                      <a:pt x="6333" y="3466"/>
                      <a:pt x="6553" y="3466"/>
                    </a:cubicBezTo>
                    <a:close/>
                    <a:moveTo>
                      <a:pt x="10050" y="4821"/>
                    </a:moveTo>
                    <a:cubicBezTo>
                      <a:pt x="10239" y="4821"/>
                      <a:pt x="10397" y="4978"/>
                      <a:pt x="10397" y="5199"/>
                    </a:cubicBezTo>
                    <a:cubicBezTo>
                      <a:pt x="10397" y="5388"/>
                      <a:pt x="10239" y="5546"/>
                      <a:pt x="10050" y="5546"/>
                    </a:cubicBezTo>
                    <a:lnTo>
                      <a:pt x="6553" y="5546"/>
                    </a:lnTo>
                    <a:cubicBezTo>
                      <a:pt x="6333" y="5546"/>
                      <a:pt x="6175" y="5388"/>
                      <a:pt x="6175" y="5199"/>
                    </a:cubicBezTo>
                    <a:cubicBezTo>
                      <a:pt x="6175" y="4978"/>
                      <a:pt x="6333" y="4821"/>
                      <a:pt x="6553" y="4821"/>
                    </a:cubicBezTo>
                    <a:close/>
                    <a:moveTo>
                      <a:pt x="3403" y="1418"/>
                    </a:moveTo>
                    <a:cubicBezTo>
                      <a:pt x="4127" y="1418"/>
                      <a:pt x="4757" y="2049"/>
                      <a:pt x="4757" y="2773"/>
                    </a:cubicBezTo>
                    <a:cubicBezTo>
                      <a:pt x="4757" y="3151"/>
                      <a:pt x="4600" y="3498"/>
                      <a:pt x="4379" y="3718"/>
                    </a:cubicBezTo>
                    <a:cubicBezTo>
                      <a:pt x="5009" y="4065"/>
                      <a:pt x="5451" y="4758"/>
                      <a:pt x="5451" y="5546"/>
                    </a:cubicBezTo>
                    <a:lnTo>
                      <a:pt x="5451" y="5892"/>
                    </a:lnTo>
                    <a:lnTo>
                      <a:pt x="5514" y="5892"/>
                    </a:lnTo>
                    <a:cubicBezTo>
                      <a:pt x="5514" y="6081"/>
                      <a:pt x="5356" y="6239"/>
                      <a:pt x="5167" y="6239"/>
                    </a:cubicBezTo>
                    <a:lnTo>
                      <a:pt x="1701" y="6239"/>
                    </a:lnTo>
                    <a:cubicBezTo>
                      <a:pt x="1512" y="6239"/>
                      <a:pt x="1355" y="6081"/>
                      <a:pt x="1355" y="5892"/>
                    </a:cubicBezTo>
                    <a:lnTo>
                      <a:pt x="1355" y="5546"/>
                    </a:lnTo>
                    <a:cubicBezTo>
                      <a:pt x="1355" y="4758"/>
                      <a:pt x="1764" y="4096"/>
                      <a:pt x="2395" y="3718"/>
                    </a:cubicBezTo>
                    <a:cubicBezTo>
                      <a:pt x="2174" y="3498"/>
                      <a:pt x="2016" y="3151"/>
                      <a:pt x="2016" y="2773"/>
                    </a:cubicBezTo>
                    <a:cubicBezTo>
                      <a:pt x="2016" y="2049"/>
                      <a:pt x="2647" y="1418"/>
                      <a:pt x="3403" y="1418"/>
                    </a:cubicBezTo>
                    <a:close/>
                    <a:moveTo>
                      <a:pt x="1040" y="1"/>
                    </a:moveTo>
                    <a:cubicBezTo>
                      <a:pt x="441" y="1"/>
                      <a:pt x="0" y="473"/>
                      <a:pt x="0" y="1009"/>
                    </a:cubicBezTo>
                    <a:lnTo>
                      <a:pt x="0" y="6554"/>
                    </a:lnTo>
                    <a:cubicBezTo>
                      <a:pt x="0" y="7152"/>
                      <a:pt x="473" y="7593"/>
                      <a:pt x="1040" y="7593"/>
                    </a:cubicBezTo>
                    <a:lnTo>
                      <a:pt x="10806" y="7593"/>
                    </a:lnTo>
                    <a:cubicBezTo>
                      <a:pt x="11373" y="7593"/>
                      <a:pt x="11815" y="7121"/>
                      <a:pt x="11815" y="6554"/>
                    </a:cubicBezTo>
                    <a:lnTo>
                      <a:pt x="11815" y="1009"/>
                    </a:lnTo>
                    <a:cubicBezTo>
                      <a:pt x="11783" y="473"/>
                      <a:pt x="11310" y="1"/>
                      <a:pt x="10743" y="1"/>
                    </a:cubicBezTo>
                    <a:lnTo>
                      <a:pt x="7593" y="1"/>
                    </a:lnTo>
                    <a:lnTo>
                      <a:pt x="7593" y="347"/>
                    </a:lnTo>
                    <a:cubicBezTo>
                      <a:pt x="7593" y="946"/>
                      <a:pt x="7120" y="1355"/>
                      <a:pt x="6585" y="1355"/>
                    </a:cubicBezTo>
                    <a:lnTo>
                      <a:pt x="5198" y="1355"/>
                    </a:lnTo>
                    <a:cubicBezTo>
                      <a:pt x="4600" y="1355"/>
                      <a:pt x="4190" y="883"/>
                      <a:pt x="4190" y="347"/>
                    </a:cubicBezTo>
                    <a:lnTo>
                      <a:pt x="419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7" name="Google Shape;10301;p74"/>
              <p:cNvSpPr/>
              <p:nvPr/>
            </p:nvSpPr>
            <p:spPr>
              <a:xfrm>
                <a:off x="4714975" y="3287125"/>
                <a:ext cx="122100" cy="701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805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725"/>
                    </a:cubicBezTo>
                    <a:cubicBezTo>
                      <a:pt x="0" y="1104"/>
                      <a:pt x="315" y="1419"/>
                      <a:pt x="693" y="1419"/>
                    </a:cubicBezTo>
                    <a:lnTo>
                      <a:pt x="1418" y="1419"/>
                    </a:lnTo>
                    <a:lnTo>
                      <a:pt x="1418" y="2458"/>
                    </a:lnTo>
                    <a:cubicBezTo>
                      <a:pt x="1386" y="2647"/>
                      <a:pt x="1544" y="2805"/>
                      <a:pt x="1733" y="2805"/>
                    </a:cubicBezTo>
                    <a:lnTo>
                      <a:pt x="3119" y="2805"/>
                    </a:lnTo>
                    <a:cubicBezTo>
                      <a:pt x="3308" y="2805"/>
                      <a:pt x="3466" y="2647"/>
                      <a:pt x="3466" y="2458"/>
                    </a:cubicBezTo>
                    <a:lnTo>
                      <a:pt x="3466" y="1419"/>
                    </a:lnTo>
                    <a:lnTo>
                      <a:pt x="4159" y="1419"/>
                    </a:lnTo>
                    <a:cubicBezTo>
                      <a:pt x="4568" y="1419"/>
                      <a:pt x="4883" y="1104"/>
                      <a:pt x="4883" y="725"/>
                    </a:cubicBezTo>
                    <a:cubicBezTo>
                      <a:pt x="4883" y="316"/>
                      <a:pt x="4568" y="1"/>
                      <a:pt x="415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8" name="Google Shape;10302;p74"/>
              <p:cNvSpPr/>
              <p:nvPr/>
            </p:nvSpPr>
            <p:spPr>
              <a:xfrm>
                <a:off x="4732300" y="3235150"/>
                <a:ext cx="866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419" extrusionOk="0">
                    <a:moveTo>
                      <a:pt x="378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lnTo>
                      <a:pt x="3466" y="1418"/>
                    </a:lnTo>
                    <a:lnTo>
                      <a:pt x="3466" y="347"/>
                    </a:lnTo>
                    <a:cubicBezTo>
                      <a:pt x="3466" y="158"/>
                      <a:pt x="3308" y="1"/>
                      <a:pt x="31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09" name="Google Shape;10352;p74"/>
            <p:cNvGrpSpPr/>
            <p:nvPr/>
          </p:nvGrpSpPr>
          <p:grpSpPr>
            <a:xfrm>
              <a:off x="7091248" y="2653393"/>
              <a:ext cx="670064" cy="672439"/>
              <a:chOff x="4991425" y="3234750"/>
              <a:chExt cx="296175" cy="297225"/>
            </a:xfrm>
            <a:grpFill/>
          </p:grpSpPr>
          <p:sp>
            <p:nvSpPr>
              <p:cNvPr id="610" name="Google Shape;10353;p74"/>
              <p:cNvSpPr/>
              <p:nvPr/>
            </p:nvSpPr>
            <p:spPr>
              <a:xfrm>
                <a:off x="5077275" y="3304450"/>
                <a:ext cx="1221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971" extrusionOk="0">
                    <a:moveTo>
                      <a:pt x="2426" y="1"/>
                    </a:moveTo>
                    <a:cubicBezTo>
                      <a:pt x="1103" y="1"/>
                      <a:pt x="0" y="1104"/>
                      <a:pt x="0" y="2427"/>
                    </a:cubicBezTo>
                    <a:cubicBezTo>
                      <a:pt x="0" y="3025"/>
                      <a:pt x="190" y="3530"/>
                      <a:pt x="536" y="3971"/>
                    </a:cubicBezTo>
                    <a:cubicBezTo>
                      <a:pt x="820" y="3624"/>
                      <a:pt x="1103" y="3309"/>
                      <a:pt x="1481" y="3057"/>
                    </a:cubicBezTo>
                    <a:cubicBezTo>
                      <a:pt x="1261" y="2805"/>
                      <a:pt x="1103" y="2458"/>
                      <a:pt x="1103" y="2112"/>
                    </a:cubicBezTo>
                    <a:cubicBezTo>
                      <a:pt x="1103" y="1356"/>
                      <a:pt x="1733" y="726"/>
                      <a:pt x="2489" y="726"/>
                    </a:cubicBezTo>
                    <a:cubicBezTo>
                      <a:pt x="3214" y="726"/>
                      <a:pt x="3844" y="1356"/>
                      <a:pt x="3844" y="2112"/>
                    </a:cubicBezTo>
                    <a:cubicBezTo>
                      <a:pt x="3844" y="2458"/>
                      <a:pt x="3687" y="2805"/>
                      <a:pt x="3466" y="3057"/>
                    </a:cubicBezTo>
                    <a:cubicBezTo>
                      <a:pt x="3844" y="3246"/>
                      <a:pt x="4128" y="3561"/>
                      <a:pt x="4317" y="3971"/>
                    </a:cubicBezTo>
                    <a:cubicBezTo>
                      <a:pt x="4695" y="3530"/>
                      <a:pt x="4884" y="3025"/>
                      <a:pt x="4884" y="2427"/>
                    </a:cubicBezTo>
                    <a:cubicBezTo>
                      <a:pt x="4884" y="1104"/>
                      <a:pt x="3781" y="1"/>
                      <a:pt x="242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1" name="Google Shape;10354;p74"/>
              <p:cNvSpPr/>
              <p:nvPr/>
            </p:nvSpPr>
            <p:spPr>
              <a:xfrm>
                <a:off x="5121375" y="33399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2" name="Google Shape;10355;p74"/>
              <p:cNvSpPr/>
              <p:nvPr/>
            </p:nvSpPr>
            <p:spPr>
              <a:xfrm>
                <a:off x="5009550" y="3234750"/>
                <a:ext cx="259150" cy="261125"/>
              </a:xfrm>
              <a:custGeom>
                <a:avLst/>
                <a:gdLst/>
                <a:ahLst/>
                <a:cxnLst/>
                <a:rect l="l" t="t" r="r" b="b"/>
                <a:pathLst>
                  <a:path w="10366" h="10445" extrusionOk="0">
                    <a:moveTo>
                      <a:pt x="5198" y="2159"/>
                    </a:moveTo>
                    <a:cubicBezTo>
                      <a:pt x="6931" y="2159"/>
                      <a:pt x="8286" y="3514"/>
                      <a:pt x="8286" y="5246"/>
                    </a:cubicBezTo>
                    <a:cubicBezTo>
                      <a:pt x="8286" y="6916"/>
                      <a:pt x="6931" y="8365"/>
                      <a:pt x="5198" y="8365"/>
                    </a:cubicBezTo>
                    <a:cubicBezTo>
                      <a:pt x="3340" y="8365"/>
                      <a:pt x="2079" y="6822"/>
                      <a:pt x="2079" y="5246"/>
                    </a:cubicBezTo>
                    <a:cubicBezTo>
                      <a:pt x="2079" y="3514"/>
                      <a:pt x="3497" y="2159"/>
                      <a:pt x="5198" y="2159"/>
                    </a:cubicBezTo>
                    <a:close/>
                    <a:moveTo>
                      <a:pt x="5167" y="1"/>
                    </a:moveTo>
                    <a:cubicBezTo>
                      <a:pt x="5088" y="1"/>
                      <a:pt x="5009" y="17"/>
                      <a:pt x="4946" y="48"/>
                    </a:cubicBezTo>
                    <a:lnTo>
                      <a:pt x="4001" y="836"/>
                    </a:lnTo>
                    <a:lnTo>
                      <a:pt x="2773" y="678"/>
                    </a:lnTo>
                    <a:cubicBezTo>
                      <a:pt x="2756" y="675"/>
                      <a:pt x="2739" y="673"/>
                      <a:pt x="2723" y="673"/>
                    </a:cubicBezTo>
                    <a:cubicBezTo>
                      <a:pt x="2583" y="673"/>
                      <a:pt x="2454" y="786"/>
                      <a:pt x="2426" y="899"/>
                    </a:cubicBezTo>
                    <a:lnTo>
                      <a:pt x="1953" y="2033"/>
                    </a:lnTo>
                    <a:lnTo>
                      <a:pt x="819" y="2505"/>
                    </a:lnTo>
                    <a:cubicBezTo>
                      <a:pt x="662" y="2568"/>
                      <a:pt x="567" y="2694"/>
                      <a:pt x="630" y="2852"/>
                    </a:cubicBezTo>
                    <a:lnTo>
                      <a:pt x="788" y="4081"/>
                    </a:lnTo>
                    <a:lnTo>
                      <a:pt x="32" y="5026"/>
                    </a:lnTo>
                    <a:cubicBezTo>
                      <a:pt x="0" y="5183"/>
                      <a:pt x="0" y="5341"/>
                      <a:pt x="63" y="5467"/>
                    </a:cubicBezTo>
                    <a:lnTo>
                      <a:pt x="819" y="6381"/>
                    </a:lnTo>
                    <a:lnTo>
                      <a:pt x="662" y="7609"/>
                    </a:lnTo>
                    <a:cubicBezTo>
                      <a:pt x="630" y="7767"/>
                      <a:pt x="725" y="7924"/>
                      <a:pt x="851" y="7956"/>
                    </a:cubicBezTo>
                    <a:lnTo>
                      <a:pt x="1985" y="8428"/>
                    </a:lnTo>
                    <a:lnTo>
                      <a:pt x="2457" y="9594"/>
                    </a:lnTo>
                    <a:cubicBezTo>
                      <a:pt x="2536" y="9725"/>
                      <a:pt x="2637" y="9791"/>
                      <a:pt x="2741" y="9791"/>
                    </a:cubicBezTo>
                    <a:cubicBezTo>
                      <a:pt x="2762" y="9791"/>
                      <a:pt x="2783" y="9788"/>
                      <a:pt x="2804" y="9783"/>
                    </a:cubicBezTo>
                    <a:lnTo>
                      <a:pt x="4033" y="9626"/>
                    </a:lnTo>
                    <a:lnTo>
                      <a:pt x="4978" y="10382"/>
                    </a:lnTo>
                    <a:cubicBezTo>
                      <a:pt x="5072" y="10413"/>
                      <a:pt x="5104" y="10445"/>
                      <a:pt x="5167" y="10445"/>
                    </a:cubicBezTo>
                    <a:cubicBezTo>
                      <a:pt x="5261" y="10445"/>
                      <a:pt x="5324" y="10413"/>
                      <a:pt x="5387" y="10382"/>
                    </a:cubicBezTo>
                    <a:lnTo>
                      <a:pt x="6333" y="9626"/>
                    </a:lnTo>
                    <a:lnTo>
                      <a:pt x="7530" y="9783"/>
                    </a:lnTo>
                    <a:cubicBezTo>
                      <a:pt x="7687" y="9783"/>
                      <a:pt x="7876" y="9689"/>
                      <a:pt x="7908" y="9594"/>
                    </a:cubicBezTo>
                    <a:lnTo>
                      <a:pt x="8380" y="8428"/>
                    </a:lnTo>
                    <a:lnTo>
                      <a:pt x="9515" y="7956"/>
                    </a:lnTo>
                    <a:cubicBezTo>
                      <a:pt x="9672" y="7893"/>
                      <a:pt x="9735" y="7767"/>
                      <a:pt x="9704" y="7609"/>
                    </a:cubicBezTo>
                    <a:lnTo>
                      <a:pt x="9546" y="6381"/>
                    </a:lnTo>
                    <a:lnTo>
                      <a:pt x="10302" y="5467"/>
                    </a:lnTo>
                    <a:cubicBezTo>
                      <a:pt x="10365" y="5341"/>
                      <a:pt x="10365" y="5120"/>
                      <a:pt x="10302" y="5026"/>
                    </a:cubicBezTo>
                    <a:lnTo>
                      <a:pt x="9546" y="4081"/>
                    </a:lnTo>
                    <a:lnTo>
                      <a:pt x="9704" y="2852"/>
                    </a:lnTo>
                    <a:cubicBezTo>
                      <a:pt x="9735" y="2694"/>
                      <a:pt x="9641" y="2537"/>
                      <a:pt x="9515" y="2505"/>
                    </a:cubicBezTo>
                    <a:lnTo>
                      <a:pt x="8380" y="2033"/>
                    </a:lnTo>
                    <a:lnTo>
                      <a:pt x="7908" y="899"/>
                    </a:lnTo>
                    <a:cubicBezTo>
                      <a:pt x="7826" y="762"/>
                      <a:pt x="7719" y="672"/>
                      <a:pt x="7589" y="672"/>
                    </a:cubicBezTo>
                    <a:cubicBezTo>
                      <a:pt x="7570" y="672"/>
                      <a:pt x="7550" y="674"/>
                      <a:pt x="7530" y="678"/>
                    </a:cubicBezTo>
                    <a:lnTo>
                      <a:pt x="6333" y="836"/>
                    </a:lnTo>
                    <a:lnTo>
                      <a:pt x="5387" y="48"/>
                    </a:lnTo>
                    <a:cubicBezTo>
                      <a:pt x="5324" y="17"/>
                      <a:pt x="5246" y="1"/>
                      <a:pt x="51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3" name="Google Shape;10356;p74"/>
              <p:cNvSpPr/>
              <p:nvPr/>
            </p:nvSpPr>
            <p:spPr>
              <a:xfrm>
                <a:off x="5105625" y="3391900"/>
                <a:ext cx="6697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1387" extrusionOk="0">
                    <a:moveTo>
                      <a:pt x="1355" y="0"/>
                    </a:moveTo>
                    <a:cubicBezTo>
                      <a:pt x="725" y="0"/>
                      <a:pt x="190" y="441"/>
                      <a:pt x="1" y="977"/>
                    </a:cubicBezTo>
                    <a:cubicBezTo>
                      <a:pt x="410" y="1229"/>
                      <a:pt x="820" y="1386"/>
                      <a:pt x="1355" y="1386"/>
                    </a:cubicBezTo>
                    <a:cubicBezTo>
                      <a:pt x="1859" y="1386"/>
                      <a:pt x="2301" y="1229"/>
                      <a:pt x="2679" y="977"/>
                    </a:cubicBezTo>
                    <a:cubicBezTo>
                      <a:pt x="2521" y="410"/>
                      <a:pt x="1985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4" name="Google Shape;10357;p74"/>
              <p:cNvSpPr/>
              <p:nvPr/>
            </p:nvSpPr>
            <p:spPr>
              <a:xfrm>
                <a:off x="5192275" y="3443075"/>
                <a:ext cx="95325" cy="8697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79" extrusionOk="0">
                    <a:moveTo>
                      <a:pt x="2867" y="1"/>
                    </a:moveTo>
                    <a:cubicBezTo>
                      <a:pt x="2741" y="127"/>
                      <a:pt x="2647" y="221"/>
                      <a:pt x="2489" y="284"/>
                    </a:cubicBezTo>
                    <a:lnTo>
                      <a:pt x="1607" y="631"/>
                    </a:lnTo>
                    <a:lnTo>
                      <a:pt x="1260" y="1482"/>
                    </a:lnTo>
                    <a:cubicBezTo>
                      <a:pt x="1103" y="1891"/>
                      <a:pt x="693" y="2112"/>
                      <a:pt x="284" y="2112"/>
                    </a:cubicBezTo>
                    <a:lnTo>
                      <a:pt x="158" y="2112"/>
                    </a:lnTo>
                    <a:lnTo>
                      <a:pt x="0" y="2080"/>
                    </a:lnTo>
                    <a:lnTo>
                      <a:pt x="1166" y="3372"/>
                    </a:lnTo>
                    <a:cubicBezTo>
                      <a:pt x="1237" y="3443"/>
                      <a:pt x="1343" y="3478"/>
                      <a:pt x="1445" y="3478"/>
                    </a:cubicBezTo>
                    <a:cubicBezTo>
                      <a:pt x="1479" y="3478"/>
                      <a:pt x="1512" y="3474"/>
                      <a:pt x="1544" y="3466"/>
                    </a:cubicBezTo>
                    <a:cubicBezTo>
                      <a:pt x="1638" y="3403"/>
                      <a:pt x="1764" y="3340"/>
                      <a:pt x="1764" y="3183"/>
                    </a:cubicBezTo>
                    <a:lnTo>
                      <a:pt x="2080" y="1639"/>
                    </a:lnTo>
                    <a:lnTo>
                      <a:pt x="3497" y="1324"/>
                    </a:lnTo>
                    <a:cubicBezTo>
                      <a:pt x="3532" y="1338"/>
                      <a:pt x="3563" y="1344"/>
                      <a:pt x="3592" y="1344"/>
                    </a:cubicBezTo>
                    <a:cubicBezTo>
                      <a:pt x="3693" y="1344"/>
                      <a:pt x="3756" y="1265"/>
                      <a:pt x="3781" y="1167"/>
                    </a:cubicBezTo>
                    <a:cubicBezTo>
                      <a:pt x="3812" y="1072"/>
                      <a:pt x="3781" y="946"/>
                      <a:pt x="3686" y="820"/>
                    </a:cubicBezTo>
                    <a:lnTo>
                      <a:pt x="286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5" name="Google Shape;10358;p74"/>
              <p:cNvSpPr/>
              <p:nvPr/>
            </p:nvSpPr>
            <p:spPr>
              <a:xfrm>
                <a:off x="4991425" y="3444650"/>
                <a:ext cx="95325" cy="8732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93" extrusionOk="0">
                    <a:moveTo>
                      <a:pt x="946" y="1"/>
                    </a:moveTo>
                    <a:lnTo>
                      <a:pt x="126" y="851"/>
                    </a:lnTo>
                    <a:cubicBezTo>
                      <a:pt x="0" y="851"/>
                      <a:pt x="0" y="1009"/>
                      <a:pt x="32" y="1104"/>
                    </a:cubicBezTo>
                    <a:cubicBezTo>
                      <a:pt x="95" y="1230"/>
                      <a:pt x="158" y="1324"/>
                      <a:pt x="315" y="1356"/>
                    </a:cubicBezTo>
                    <a:lnTo>
                      <a:pt x="1733" y="1671"/>
                    </a:lnTo>
                    <a:lnTo>
                      <a:pt x="2048" y="3214"/>
                    </a:lnTo>
                    <a:cubicBezTo>
                      <a:pt x="2080" y="3309"/>
                      <a:pt x="2174" y="3435"/>
                      <a:pt x="2300" y="3466"/>
                    </a:cubicBezTo>
                    <a:cubicBezTo>
                      <a:pt x="2328" y="3485"/>
                      <a:pt x="2361" y="3492"/>
                      <a:pt x="2396" y="3492"/>
                    </a:cubicBezTo>
                    <a:cubicBezTo>
                      <a:pt x="2482" y="3492"/>
                      <a:pt x="2580" y="3448"/>
                      <a:pt x="2647" y="3403"/>
                    </a:cubicBezTo>
                    <a:lnTo>
                      <a:pt x="3813" y="2112"/>
                    </a:lnTo>
                    <a:lnTo>
                      <a:pt x="3813" y="2112"/>
                    </a:lnTo>
                    <a:lnTo>
                      <a:pt x="3624" y="2143"/>
                    </a:lnTo>
                    <a:lnTo>
                      <a:pt x="3561" y="2143"/>
                    </a:lnTo>
                    <a:cubicBezTo>
                      <a:pt x="3119" y="2143"/>
                      <a:pt x="2773" y="1891"/>
                      <a:pt x="2552" y="1513"/>
                    </a:cubicBezTo>
                    <a:lnTo>
                      <a:pt x="2206" y="631"/>
                    </a:lnTo>
                    <a:lnTo>
                      <a:pt x="1355" y="284"/>
                    </a:lnTo>
                    <a:cubicBezTo>
                      <a:pt x="1198" y="221"/>
                      <a:pt x="1072" y="127"/>
                      <a:pt x="9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16" name="Google Shape;10390;p74"/>
            <p:cNvGrpSpPr/>
            <p:nvPr/>
          </p:nvGrpSpPr>
          <p:grpSpPr>
            <a:xfrm>
              <a:off x="4171826" y="2668927"/>
              <a:ext cx="670064" cy="670064"/>
              <a:chOff x="3497300" y="3227275"/>
              <a:chExt cx="296175" cy="296175"/>
            </a:xfrm>
            <a:grpFill/>
          </p:grpSpPr>
          <p:sp>
            <p:nvSpPr>
              <p:cNvPr id="617" name="Google Shape;10391;p74"/>
              <p:cNvSpPr/>
              <p:nvPr/>
            </p:nvSpPr>
            <p:spPr>
              <a:xfrm>
                <a:off x="3609925" y="3339900"/>
                <a:ext cx="69350" cy="6855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2742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55"/>
                    </a:cubicBezTo>
                    <a:cubicBezTo>
                      <a:pt x="1" y="2112"/>
                      <a:pt x="631" y="2742"/>
                      <a:pt x="1387" y="2742"/>
                    </a:cubicBezTo>
                    <a:cubicBezTo>
                      <a:pt x="2143" y="2742"/>
                      <a:pt x="2773" y="2112"/>
                      <a:pt x="2773" y="1355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8" name="Google Shape;10392;p74"/>
              <p:cNvSpPr/>
              <p:nvPr/>
            </p:nvSpPr>
            <p:spPr>
              <a:xfrm>
                <a:off x="3531175" y="3227275"/>
                <a:ext cx="866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7" extrusionOk="0">
                    <a:moveTo>
                      <a:pt x="1733" y="1"/>
                    </a:moveTo>
                    <a:cubicBezTo>
                      <a:pt x="788" y="1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741" y="3466"/>
                      <a:pt x="3466" y="2678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9" name="Google Shape;10393;p74"/>
              <p:cNvSpPr/>
              <p:nvPr/>
            </p:nvSpPr>
            <p:spPr>
              <a:xfrm>
                <a:off x="3670575" y="3227275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8"/>
                      <a:pt x="788" y="3466"/>
                      <a:pt x="1733" y="3466"/>
                    </a:cubicBezTo>
                    <a:cubicBezTo>
                      <a:pt x="2679" y="3466"/>
                      <a:pt x="3466" y="2678"/>
                      <a:pt x="3466" y="1733"/>
                    </a:cubicBezTo>
                    <a:cubicBezTo>
                      <a:pt x="3466" y="788"/>
                      <a:pt x="2679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0" name="Google Shape;10394;p74"/>
              <p:cNvSpPr/>
              <p:nvPr/>
            </p:nvSpPr>
            <p:spPr>
              <a:xfrm>
                <a:off x="3622525" y="3421825"/>
                <a:ext cx="417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009" extrusionOk="0">
                    <a:moveTo>
                      <a:pt x="1" y="0"/>
                    </a:moveTo>
                    <a:lnTo>
                      <a:pt x="851" y="1008"/>
                    </a:lnTo>
                    <a:lnTo>
                      <a:pt x="1671" y="0"/>
                    </a:lnTo>
                    <a:lnTo>
                      <a:pt x="1671" y="0"/>
                    </a:lnTo>
                    <a:cubicBezTo>
                      <a:pt x="1450" y="126"/>
                      <a:pt x="1167" y="158"/>
                      <a:pt x="851" y="158"/>
                    </a:cubicBezTo>
                    <a:cubicBezTo>
                      <a:pt x="568" y="158"/>
                      <a:pt x="284" y="9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1" name="Google Shape;10395;p74"/>
              <p:cNvSpPr/>
              <p:nvPr/>
            </p:nvSpPr>
            <p:spPr>
              <a:xfrm>
                <a:off x="3566600" y="34163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261" y="1"/>
                    </a:moveTo>
                    <a:cubicBezTo>
                      <a:pt x="474" y="599"/>
                      <a:pt x="1" y="1513"/>
                      <a:pt x="1" y="2490"/>
                    </a:cubicBezTo>
                    <a:lnTo>
                      <a:pt x="1" y="3907"/>
                    </a:lnTo>
                    <a:cubicBezTo>
                      <a:pt x="1" y="4096"/>
                      <a:pt x="158" y="4254"/>
                      <a:pt x="379" y="4254"/>
                    </a:cubicBezTo>
                    <a:lnTo>
                      <a:pt x="2805" y="4254"/>
                    </a:lnTo>
                    <a:lnTo>
                      <a:pt x="2805" y="1891"/>
                    </a:lnTo>
                    <a:lnTo>
                      <a:pt x="126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2" name="Google Shape;10396;p74"/>
              <p:cNvSpPr/>
              <p:nvPr/>
            </p:nvSpPr>
            <p:spPr>
              <a:xfrm>
                <a:off x="3653250" y="34171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544" y="0"/>
                    </a:moveTo>
                    <a:lnTo>
                      <a:pt x="1" y="1890"/>
                    </a:lnTo>
                    <a:lnTo>
                      <a:pt x="1" y="4253"/>
                    </a:lnTo>
                    <a:lnTo>
                      <a:pt x="2458" y="4253"/>
                    </a:lnTo>
                    <a:cubicBezTo>
                      <a:pt x="2647" y="4253"/>
                      <a:pt x="2804" y="4096"/>
                      <a:pt x="2804" y="3907"/>
                    </a:cubicBezTo>
                    <a:lnTo>
                      <a:pt x="2804" y="2489"/>
                    </a:lnTo>
                    <a:cubicBezTo>
                      <a:pt x="2773" y="1481"/>
                      <a:pt x="2300" y="567"/>
                      <a:pt x="154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3" name="Google Shape;10397;p74"/>
              <p:cNvSpPr/>
              <p:nvPr/>
            </p:nvSpPr>
            <p:spPr>
              <a:xfrm>
                <a:off x="3655625" y="3310775"/>
                <a:ext cx="137850" cy="108700"/>
              </a:xfrm>
              <a:custGeom>
                <a:avLst/>
                <a:gdLst/>
                <a:ahLst/>
                <a:cxnLst/>
                <a:rect l="l" t="t" r="r" b="b"/>
                <a:pathLst>
                  <a:path w="5514" h="4348" extrusionOk="0">
                    <a:moveTo>
                      <a:pt x="3686" y="1512"/>
                    </a:moveTo>
                    <a:cubicBezTo>
                      <a:pt x="3907" y="1512"/>
                      <a:pt x="4064" y="1670"/>
                      <a:pt x="4064" y="1859"/>
                    </a:cubicBezTo>
                    <a:cubicBezTo>
                      <a:pt x="4064" y="2048"/>
                      <a:pt x="3907" y="2205"/>
                      <a:pt x="3686" y="2205"/>
                    </a:cubicBezTo>
                    <a:lnTo>
                      <a:pt x="2993" y="2205"/>
                    </a:lnTo>
                    <a:cubicBezTo>
                      <a:pt x="2804" y="2205"/>
                      <a:pt x="2646" y="2048"/>
                      <a:pt x="2646" y="1859"/>
                    </a:cubicBezTo>
                    <a:cubicBezTo>
                      <a:pt x="2646" y="1670"/>
                      <a:pt x="2804" y="1512"/>
                      <a:pt x="2993" y="1512"/>
                    </a:cubicBezTo>
                    <a:close/>
                    <a:moveTo>
                      <a:pt x="4127" y="0"/>
                    </a:moveTo>
                    <a:cubicBezTo>
                      <a:pt x="3686" y="536"/>
                      <a:pt x="3056" y="851"/>
                      <a:pt x="2331" y="851"/>
                    </a:cubicBezTo>
                    <a:cubicBezTo>
                      <a:pt x="1607" y="851"/>
                      <a:pt x="977" y="504"/>
                      <a:pt x="536" y="63"/>
                    </a:cubicBezTo>
                    <a:cubicBezTo>
                      <a:pt x="347" y="221"/>
                      <a:pt x="158" y="378"/>
                      <a:pt x="0" y="567"/>
                    </a:cubicBezTo>
                    <a:cubicBezTo>
                      <a:pt x="945" y="756"/>
                      <a:pt x="1638" y="1575"/>
                      <a:pt x="1638" y="2615"/>
                    </a:cubicBezTo>
                    <a:cubicBezTo>
                      <a:pt x="1638" y="2930"/>
                      <a:pt x="1575" y="3214"/>
                      <a:pt x="1449" y="3466"/>
                    </a:cubicBezTo>
                    <a:cubicBezTo>
                      <a:pt x="1859" y="3718"/>
                      <a:pt x="2205" y="4001"/>
                      <a:pt x="2520" y="4348"/>
                    </a:cubicBezTo>
                    <a:lnTo>
                      <a:pt x="5167" y="4348"/>
                    </a:lnTo>
                    <a:cubicBezTo>
                      <a:pt x="5356" y="4348"/>
                      <a:pt x="5513" y="4190"/>
                      <a:pt x="5513" y="4001"/>
                    </a:cubicBezTo>
                    <a:lnTo>
                      <a:pt x="5513" y="2615"/>
                    </a:lnTo>
                    <a:cubicBezTo>
                      <a:pt x="5482" y="1512"/>
                      <a:pt x="4915" y="567"/>
                      <a:pt x="41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4" name="Google Shape;10398;p74"/>
              <p:cNvSpPr/>
              <p:nvPr/>
            </p:nvSpPr>
            <p:spPr>
              <a:xfrm>
                <a:off x="3497300" y="3309975"/>
                <a:ext cx="136275" cy="108725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4349" extrusionOk="0">
                    <a:moveTo>
                      <a:pt x="2426" y="1544"/>
                    </a:moveTo>
                    <a:cubicBezTo>
                      <a:pt x="2615" y="1544"/>
                      <a:pt x="2773" y="1702"/>
                      <a:pt x="2773" y="1891"/>
                    </a:cubicBezTo>
                    <a:cubicBezTo>
                      <a:pt x="2773" y="2080"/>
                      <a:pt x="2615" y="2237"/>
                      <a:pt x="2426" y="2237"/>
                    </a:cubicBezTo>
                    <a:lnTo>
                      <a:pt x="1733" y="2237"/>
                    </a:lnTo>
                    <a:cubicBezTo>
                      <a:pt x="1513" y="2237"/>
                      <a:pt x="1355" y="2080"/>
                      <a:pt x="1355" y="1891"/>
                    </a:cubicBezTo>
                    <a:cubicBezTo>
                      <a:pt x="1355" y="1702"/>
                      <a:pt x="1513" y="1544"/>
                      <a:pt x="1733" y="1544"/>
                    </a:cubicBezTo>
                    <a:close/>
                    <a:moveTo>
                      <a:pt x="1324" y="1"/>
                    </a:moveTo>
                    <a:cubicBezTo>
                      <a:pt x="536" y="568"/>
                      <a:pt x="1" y="1513"/>
                      <a:pt x="1" y="2552"/>
                    </a:cubicBezTo>
                    <a:lnTo>
                      <a:pt x="1" y="3939"/>
                    </a:lnTo>
                    <a:cubicBezTo>
                      <a:pt x="1" y="4191"/>
                      <a:pt x="95" y="4348"/>
                      <a:pt x="316" y="4348"/>
                    </a:cubicBezTo>
                    <a:lnTo>
                      <a:pt x="2930" y="4348"/>
                    </a:lnTo>
                    <a:cubicBezTo>
                      <a:pt x="3214" y="3970"/>
                      <a:pt x="3561" y="3655"/>
                      <a:pt x="4002" y="3466"/>
                    </a:cubicBezTo>
                    <a:cubicBezTo>
                      <a:pt x="3876" y="3183"/>
                      <a:pt x="3813" y="2930"/>
                      <a:pt x="3813" y="2615"/>
                    </a:cubicBezTo>
                    <a:cubicBezTo>
                      <a:pt x="3813" y="1607"/>
                      <a:pt x="4506" y="757"/>
                      <a:pt x="5451" y="568"/>
                    </a:cubicBezTo>
                    <a:cubicBezTo>
                      <a:pt x="5293" y="347"/>
                      <a:pt x="5104" y="190"/>
                      <a:pt x="4915" y="32"/>
                    </a:cubicBezTo>
                    <a:cubicBezTo>
                      <a:pt x="4474" y="505"/>
                      <a:pt x="3844" y="820"/>
                      <a:pt x="3151" y="820"/>
                    </a:cubicBezTo>
                    <a:cubicBezTo>
                      <a:pt x="2426" y="820"/>
                      <a:pt x="1796" y="505"/>
                      <a:pt x="13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25" name="Google Shape;10412;p74"/>
            <p:cNvGrpSpPr/>
            <p:nvPr/>
          </p:nvGrpSpPr>
          <p:grpSpPr>
            <a:xfrm>
              <a:off x="8102331" y="2653873"/>
              <a:ext cx="627305" cy="667293"/>
              <a:chOff x="5364750" y="3235150"/>
              <a:chExt cx="277275" cy="294950"/>
            </a:xfrm>
            <a:grpFill/>
          </p:grpSpPr>
          <p:sp>
            <p:nvSpPr>
              <p:cNvPr id="626" name="Google Shape;10413;p74"/>
              <p:cNvSpPr/>
              <p:nvPr/>
            </p:nvSpPr>
            <p:spPr>
              <a:xfrm>
                <a:off x="5502600" y="3235150"/>
                <a:ext cx="17350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65" extrusionOk="0">
                    <a:moveTo>
                      <a:pt x="347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cubicBezTo>
                      <a:pt x="0" y="1607"/>
                      <a:pt x="158" y="1765"/>
                      <a:pt x="347" y="1765"/>
                    </a:cubicBezTo>
                    <a:cubicBezTo>
                      <a:pt x="536" y="1765"/>
                      <a:pt x="693" y="1607"/>
                      <a:pt x="693" y="1418"/>
                    </a:cubicBezTo>
                    <a:lnTo>
                      <a:pt x="693" y="347"/>
                    </a:lnTo>
                    <a:cubicBezTo>
                      <a:pt x="693" y="158"/>
                      <a:pt x="536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7" name="Google Shape;10414;p74"/>
              <p:cNvSpPr/>
              <p:nvPr/>
            </p:nvSpPr>
            <p:spPr>
              <a:xfrm>
                <a:off x="5555375" y="3253850"/>
                <a:ext cx="35450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364" extrusionOk="0">
                    <a:moveTo>
                      <a:pt x="1071" y="1"/>
                    </a:moveTo>
                    <a:cubicBezTo>
                      <a:pt x="977" y="1"/>
                      <a:pt x="882" y="24"/>
                      <a:pt x="819" y="72"/>
                    </a:cubicBezTo>
                    <a:lnTo>
                      <a:pt x="126" y="796"/>
                    </a:lnTo>
                    <a:cubicBezTo>
                      <a:pt x="0" y="922"/>
                      <a:pt x="0" y="1143"/>
                      <a:pt x="126" y="1269"/>
                    </a:cubicBezTo>
                    <a:cubicBezTo>
                      <a:pt x="189" y="1332"/>
                      <a:pt x="268" y="1363"/>
                      <a:pt x="350" y="1363"/>
                    </a:cubicBezTo>
                    <a:cubicBezTo>
                      <a:pt x="433" y="1363"/>
                      <a:pt x="520" y="1332"/>
                      <a:pt x="599" y="1269"/>
                    </a:cubicBezTo>
                    <a:lnTo>
                      <a:pt x="1323" y="544"/>
                    </a:lnTo>
                    <a:cubicBezTo>
                      <a:pt x="1418" y="418"/>
                      <a:pt x="1418" y="198"/>
                      <a:pt x="1323" y="72"/>
                    </a:cubicBezTo>
                    <a:cubicBezTo>
                      <a:pt x="1260" y="24"/>
                      <a:pt x="1166" y="1"/>
                      <a:pt x="10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8" name="Google Shape;10415;p74"/>
              <p:cNvSpPr/>
              <p:nvPr/>
            </p:nvSpPr>
            <p:spPr>
              <a:xfrm>
                <a:off x="5606550" y="3357225"/>
                <a:ext cx="35475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26" extrusionOk="0">
                    <a:moveTo>
                      <a:pt x="379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725"/>
                      <a:pt x="379" y="725"/>
                    </a:cubicBezTo>
                    <a:lnTo>
                      <a:pt x="1072" y="725"/>
                    </a:lnTo>
                    <a:cubicBezTo>
                      <a:pt x="1261" y="725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9" name="Google Shape;10416;p74"/>
              <p:cNvSpPr/>
              <p:nvPr/>
            </p:nvSpPr>
            <p:spPr>
              <a:xfrm>
                <a:off x="5364750" y="3357225"/>
                <a:ext cx="35475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694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694"/>
                      <a:pt x="347" y="694"/>
                    </a:cubicBezTo>
                    <a:lnTo>
                      <a:pt x="1072" y="694"/>
                    </a:lnTo>
                    <a:cubicBezTo>
                      <a:pt x="1261" y="694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0" name="Google Shape;10417;p74"/>
              <p:cNvSpPr/>
              <p:nvPr/>
            </p:nvSpPr>
            <p:spPr>
              <a:xfrm>
                <a:off x="5433275" y="3253850"/>
                <a:ext cx="35475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64" extrusionOk="0">
                    <a:moveTo>
                      <a:pt x="363" y="1"/>
                    </a:moveTo>
                    <a:cubicBezTo>
                      <a:pt x="276" y="1"/>
                      <a:pt x="190" y="24"/>
                      <a:pt x="127" y="72"/>
                    </a:cubicBezTo>
                    <a:cubicBezTo>
                      <a:pt x="1" y="198"/>
                      <a:pt x="1" y="450"/>
                      <a:pt x="127" y="544"/>
                    </a:cubicBezTo>
                    <a:lnTo>
                      <a:pt x="820" y="1269"/>
                    </a:lnTo>
                    <a:cubicBezTo>
                      <a:pt x="883" y="1332"/>
                      <a:pt x="977" y="1363"/>
                      <a:pt x="1072" y="1363"/>
                    </a:cubicBezTo>
                    <a:cubicBezTo>
                      <a:pt x="1166" y="1363"/>
                      <a:pt x="1261" y="1332"/>
                      <a:pt x="1324" y="1269"/>
                    </a:cubicBezTo>
                    <a:cubicBezTo>
                      <a:pt x="1418" y="1143"/>
                      <a:pt x="1418" y="922"/>
                      <a:pt x="1324" y="796"/>
                    </a:cubicBezTo>
                    <a:lnTo>
                      <a:pt x="599" y="72"/>
                    </a:lnTo>
                    <a:cubicBezTo>
                      <a:pt x="536" y="24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1" name="Google Shape;10418;p74"/>
              <p:cNvSpPr/>
              <p:nvPr/>
            </p:nvSpPr>
            <p:spPr>
              <a:xfrm>
                <a:off x="5380500" y="3287775"/>
                <a:ext cx="3705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482" h="1039" extrusionOk="0">
                    <a:moveTo>
                      <a:pt x="396" y="0"/>
                    </a:moveTo>
                    <a:cubicBezTo>
                      <a:pt x="267" y="0"/>
                      <a:pt x="132" y="81"/>
                      <a:pt x="64" y="195"/>
                    </a:cubicBezTo>
                    <a:cubicBezTo>
                      <a:pt x="1" y="353"/>
                      <a:pt x="64" y="573"/>
                      <a:pt x="221" y="668"/>
                    </a:cubicBezTo>
                    <a:lnTo>
                      <a:pt x="946" y="1015"/>
                    </a:lnTo>
                    <a:cubicBezTo>
                      <a:pt x="987" y="1031"/>
                      <a:pt x="1032" y="1039"/>
                      <a:pt x="1077" y="1039"/>
                    </a:cubicBezTo>
                    <a:cubicBezTo>
                      <a:pt x="1209" y="1039"/>
                      <a:pt x="1349" y="974"/>
                      <a:pt x="1419" y="857"/>
                    </a:cubicBezTo>
                    <a:cubicBezTo>
                      <a:pt x="1482" y="699"/>
                      <a:pt x="1419" y="447"/>
                      <a:pt x="1261" y="384"/>
                    </a:cubicBezTo>
                    <a:lnTo>
                      <a:pt x="536" y="38"/>
                    </a:lnTo>
                    <a:cubicBezTo>
                      <a:pt x="493" y="12"/>
                      <a:pt x="445" y="0"/>
                      <a:pt x="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2" name="Google Shape;10419;p74"/>
              <p:cNvSpPr/>
              <p:nvPr/>
            </p:nvSpPr>
            <p:spPr>
              <a:xfrm>
                <a:off x="5588450" y="3288075"/>
                <a:ext cx="37025" cy="26800"/>
              </a:xfrm>
              <a:custGeom>
                <a:avLst/>
                <a:gdLst/>
                <a:ahLst/>
                <a:cxnLst/>
                <a:rect l="l" t="t" r="r" b="b"/>
                <a:pathLst>
                  <a:path w="1481" h="1072" extrusionOk="0">
                    <a:moveTo>
                      <a:pt x="1110" y="0"/>
                    </a:moveTo>
                    <a:cubicBezTo>
                      <a:pt x="1049" y="0"/>
                      <a:pt x="983" y="18"/>
                      <a:pt x="914" y="57"/>
                    </a:cubicBezTo>
                    <a:lnTo>
                      <a:pt x="221" y="404"/>
                    </a:lnTo>
                    <a:cubicBezTo>
                      <a:pt x="63" y="498"/>
                      <a:pt x="0" y="687"/>
                      <a:pt x="63" y="877"/>
                    </a:cubicBezTo>
                    <a:cubicBezTo>
                      <a:pt x="132" y="991"/>
                      <a:pt x="250" y="1072"/>
                      <a:pt x="382" y="1072"/>
                    </a:cubicBezTo>
                    <a:cubicBezTo>
                      <a:pt x="432" y="1072"/>
                      <a:pt x="484" y="1060"/>
                      <a:pt x="536" y="1034"/>
                    </a:cubicBezTo>
                    <a:lnTo>
                      <a:pt x="1260" y="687"/>
                    </a:lnTo>
                    <a:cubicBezTo>
                      <a:pt x="1418" y="593"/>
                      <a:pt x="1481" y="404"/>
                      <a:pt x="1418" y="215"/>
                    </a:cubicBezTo>
                    <a:cubicBezTo>
                      <a:pt x="1353" y="85"/>
                      <a:pt x="1244" y="0"/>
                      <a:pt x="1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3" name="Google Shape;10420;p74"/>
              <p:cNvSpPr/>
              <p:nvPr/>
            </p:nvSpPr>
            <p:spPr>
              <a:xfrm>
                <a:off x="5412025" y="3286350"/>
                <a:ext cx="177225" cy="243750"/>
              </a:xfrm>
              <a:custGeom>
                <a:avLst/>
                <a:gdLst/>
                <a:ahLst/>
                <a:cxnLst/>
                <a:rect l="l" t="t" r="r" b="b"/>
                <a:pathLst>
                  <a:path w="7089" h="9750" extrusionOk="0">
                    <a:moveTo>
                      <a:pt x="3529" y="0"/>
                    </a:moveTo>
                    <a:cubicBezTo>
                      <a:pt x="3151" y="0"/>
                      <a:pt x="2836" y="315"/>
                      <a:pt x="2836" y="725"/>
                    </a:cubicBezTo>
                    <a:lnTo>
                      <a:pt x="2836" y="1418"/>
                    </a:lnTo>
                    <a:cubicBezTo>
                      <a:pt x="2836" y="1040"/>
                      <a:pt x="2520" y="725"/>
                      <a:pt x="2111" y="725"/>
                    </a:cubicBezTo>
                    <a:cubicBezTo>
                      <a:pt x="1733" y="725"/>
                      <a:pt x="1418" y="1040"/>
                      <a:pt x="1418" y="1418"/>
                    </a:cubicBezTo>
                    <a:lnTo>
                      <a:pt x="1418" y="2143"/>
                    </a:lnTo>
                    <a:cubicBezTo>
                      <a:pt x="1544" y="2143"/>
                      <a:pt x="1638" y="2080"/>
                      <a:pt x="1764" y="2080"/>
                    </a:cubicBezTo>
                    <a:lnTo>
                      <a:pt x="3497" y="2080"/>
                    </a:lnTo>
                    <a:cubicBezTo>
                      <a:pt x="4253" y="2080"/>
                      <a:pt x="4883" y="2710"/>
                      <a:pt x="4883" y="3466"/>
                    </a:cubicBezTo>
                    <a:cubicBezTo>
                      <a:pt x="4883" y="4096"/>
                      <a:pt x="4474" y="4600"/>
                      <a:pt x="3907" y="4758"/>
                    </a:cubicBezTo>
                    <a:cubicBezTo>
                      <a:pt x="4064" y="5073"/>
                      <a:pt x="4159" y="5482"/>
                      <a:pt x="4159" y="5860"/>
                    </a:cubicBezTo>
                    <a:cubicBezTo>
                      <a:pt x="4159" y="6081"/>
                      <a:pt x="4001" y="6238"/>
                      <a:pt x="3812" y="6238"/>
                    </a:cubicBezTo>
                    <a:cubicBezTo>
                      <a:pt x="3623" y="6238"/>
                      <a:pt x="3466" y="6081"/>
                      <a:pt x="3466" y="5860"/>
                    </a:cubicBezTo>
                    <a:cubicBezTo>
                      <a:pt x="3466" y="4915"/>
                      <a:pt x="2678" y="4128"/>
                      <a:pt x="1733" y="4128"/>
                    </a:cubicBezTo>
                    <a:lnTo>
                      <a:pt x="3466" y="4128"/>
                    </a:lnTo>
                    <a:cubicBezTo>
                      <a:pt x="3844" y="4128"/>
                      <a:pt x="4159" y="3812"/>
                      <a:pt x="4159" y="3434"/>
                    </a:cubicBezTo>
                    <a:cubicBezTo>
                      <a:pt x="4159" y="3025"/>
                      <a:pt x="3844" y="2710"/>
                      <a:pt x="3466" y="2710"/>
                    </a:cubicBezTo>
                    <a:lnTo>
                      <a:pt x="1733" y="2710"/>
                    </a:lnTo>
                    <a:cubicBezTo>
                      <a:pt x="788" y="2710"/>
                      <a:pt x="0" y="3497"/>
                      <a:pt x="0" y="4443"/>
                    </a:cubicBezTo>
                    <a:lnTo>
                      <a:pt x="0" y="5167"/>
                    </a:lnTo>
                    <a:cubicBezTo>
                      <a:pt x="0" y="6112"/>
                      <a:pt x="536" y="6963"/>
                      <a:pt x="1386" y="7372"/>
                    </a:cubicBezTo>
                    <a:lnTo>
                      <a:pt x="1386" y="8318"/>
                    </a:lnTo>
                    <a:cubicBezTo>
                      <a:pt x="977" y="8318"/>
                      <a:pt x="662" y="8633"/>
                      <a:pt x="662" y="9011"/>
                    </a:cubicBezTo>
                    <a:lnTo>
                      <a:pt x="662" y="9389"/>
                    </a:lnTo>
                    <a:cubicBezTo>
                      <a:pt x="662" y="9578"/>
                      <a:pt x="819" y="9735"/>
                      <a:pt x="1008" y="9735"/>
                    </a:cubicBezTo>
                    <a:lnTo>
                      <a:pt x="5860" y="9735"/>
                    </a:lnTo>
                    <a:cubicBezTo>
                      <a:pt x="5923" y="9745"/>
                      <a:pt x="5979" y="9749"/>
                      <a:pt x="6029" y="9749"/>
                    </a:cubicBezTo>
                    <a:cubicBezTo>
                      <a:pt x="6305" y="9749"/>
                      <a:pt x="6396" y="9612"/>
                      <a:pt x="6396" y="9452"/>
                    </a:cubicBezTo>
                    <a:lnTo>
                      <a:pt x="6396" y="9105"/>
                    </a:lnTo>
                    <a:cubicBezTo>
                      <a:pt x="6396" y="8696"/>
                      <a:pt x="6112" y="8381"/>
                      <a:pt x="5702" y="8381"/>
                    </a:cubicBezTo>
                    <a:lnTo>
                      <a:pt x="5702" y="7436"/>
                    </a:lnTo>
                    <a:cubicBezTo>
                      <a:pt x="6522" y="7057"/>
                      <a:pt x="7089" y="6175"/>
                      <a:pt x="7089" y="5230"/>
                    </a:cubicBezTo>
                    <a:lnTo>
                      <a:pt x="7089" y="2143"/>
                    </a:lnTo>
                    <a:cubicBezTo>
                      <a:pt x="7089" y="1733"/>
                      <a:pt x="6774" y="1418"/>
                      <a:pt x="6364" y="1418"/>
                    </a:cubicBezTo>
                    <a:cubicBezTo>
                      <a:pt x="5986" y="1418"/>
                      <a:pt x="5671" y="1733"/>
                      <a:pt x="5671" y="2143"/>
                    </a:cubicBezTo>
                    <a:lnTo>
                      <a:pt x="5671" y="1418"/>
                    </a:lnTo>
                    <a:cubicBezTo>
                      <a:pt x="5671" y="1040"/>
                      <a:pt x="5356" y="725"/>
                      <a:pt x="4946" y="725"/>
                    </a:cubicBezTo>
                    <a:cubicBezTo>
                      <a:pt x="4568" y="725"/>
                      <a:pt x="4253" y="1040"/>
                      <a:pt x="4253" y="1418"/>
                    </a:cubicBezTo>
                    <a:lnTo>
                      <a:pt x="4253" y="725"/>
                    </a:lnTo>
                    <a:cubicBezTo>
                      <a:pt x="4253" y="315"/>
                      <a:pt x="3938" y="0"/>
                      <a:pt x="352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42" name="Google Shape;10478;p74"/>
            <p:cNvGrpSpPr/>
            <p:nvPr/>
          </p:nvGrpSpPr>
          <p:grpSpPr>
            <a:xfrm>
              <a:off x="8893927" y="2653654"/>
              <a:ext cx="680754" cy="668254"/>
              <a:chOff x="5716825" y="3235950"/>
              <a:chExt cx="300900" cy="295375"/>
            </a:xfrm>
            <a:grpFill/>
          </p:grpSpPr>
          <p:sp>
            <p:nvSpPr>
              <p:cNvPr id="643" name="Google Shape;10479;p74"/>
              <p:cNvSpPr/>
              <p:nvPr/>
            </p:nvSpPr>
            <p:spPr>
              <a:xfrm>
                <a:off x="5716825" y="3309975"/>
                <a:ext cx="137075" cy="1465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61" extrusionOk="0">
                    <a:moveTo>
                      <a:pt x="2584" y="1"/>
                    </a:moveTo>
                    <a:lnTo>
                      <a:pt x="410" y="2206"/>
                    </a:lnTo>
                    <a:cubicBezTo>
                      <a:pt x="1" y="2615"/>
                      <a:pt x="1" y="3277"/>
                      <a:pt x="410" y="3655"/>
                    </a:cubicBezTo>
                    <a:lnTo>
                      <a:pt x="2584" y="5860"/>
                    </a:lnTo>
                    <a:lnTo>
                      <a:pt x="3781" y="4632"/>
                    </a:lnTo>
                    <a:cubicBezTo>
                      <a:pt x="3844" y="4584"/>
                      <a:pt x="3939" y="4561"/>
                      <a:pt x="4029" y="4561"/>
                    </a:cubicBezTo>
                    <a:cubicBezTo>
                      <a:pt x="4120" y="4561"/>
                      <a:pt x="4206" y="4584"/>
                      <a:pt x="4254" y="4632"/>
                    </a:cubicBezTo>
                    <a:lnTo>
                      <a:pt x="4726" y="5104"/>
                    </a:lnTo>
                    <a:cubicBezTo>
                      <a:pt x="4789" y="5167"/>
                      <a:pt x="4884" y="5199"/>
                      <a:pt x="4974" y="5199"/>
                    </a:cubicBezTo>
                    <a:cubicBezTo>
                      <a:pt x="5065" y="5199"/>
                      <a:pt x="5152" y="5167"/>
                      <a:pt x="5199" y="5104"/>
                    </a:cubicBezTo>
                    <a:cubicBezTo>
                      <a:pt x="5325" y="5010"/>
                      <a:pt x="5325" y="4758"/>
                      <a:pt x="5199" y="4632"/>
                    </a:cubicBezTo>
                    <a:lnTo>
                      <a:pt x="4726" y="4159"/>
                    </a:lnTo>
                    <a:cubicBezTo>
                      <a:pt x="4632" y="4065"/>
                      <a:pt x="4632" y="3813"/>
                      <a:pt x="4726" y="3687"/>
                    </a:cubicBezTo>
                    <a:lnTo>
                      <a:pt x="5482" y="2962"/>
                    </a:lnTo>
                    <a:lnTo>
                      <a:pt x="5010" y="2489"/>
                    </a:lnTo>
                    <a:lnTo>
                      <a:pt x="4789" y="2710"/>
                    </a:lnTo>
                    <a:cubicBezTo>
                      <a:pt x="4584" y="2915"/>
                      <a:pt x="4317" y="3017"/>
                      <a:pt x="4049" y="3017"/>
                    </a:cubicBezTo>
                    <a:cubicBezTo>
                      <a:pt x="3781" y="3017"/>
                      <a:pt x="3513" y="2915"/>
                      <a:pt x="3309" y="2710"/>
                    </a:cubicBezTo>
                    <a:cubicBezTo>
                      <a:pt x="2930" y="2332"/>
                      <a:pt x="2930" y="1670"/>
                      <a:pt x="3309" y="1261"/>
                    </a:cubicBezTo>
                    <a:lnTo>
                      <a:pt x="3561" y="1040"/>
                    </a:lnTo>
                    <a:lnTo>
                      <a:pt x="258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4" name="Google Shape;10480;p74"/>
              <p:cNvSpPr/>
              <p:nvPr/>
            </p:nvSpPr>
            <p:spPr>
              <a:xfrm>
                <a:off x="5794025" y="3235950"/>
                <a:ext cx="145725" cy="133900"/>
              </a:xfrm>
              <a:custGeom>
                <a:avLst/>
                <a:gdLst/>
                <a:ahLst/>
                <a:cxnLst/>
                <a:rect l="l" t="t" r="r" b="b"/>
                <a:pathLst>
                  <a:path w="5829" h="5356" extrusionOk="0">
                    <a:moveTo>
                      <a:pt x="2926" y="0"/>
                    </a:moveTo>
                    <a:cubicBezTo>
                      <a:pt x="2662" y="0"/>
                      <a:pt x="2394" y="95"/>
                      <a:pt x="2205" y="284"/>
                    </a:cubicBezTo>
                    <a:lnTo>
                      <a:pt x="0" y="2457"/>
                    </a:lnTo>
                    <a:lnTo>
                      <a:pt x="1229" y="3686"/>
                    </a:lnTo>
                    <a:cubicBezTo>
                      <a:pt x="1323" y="3781"/>
                      <a:pt x="1323" y="4033"/>
                      <a:pt x="1229" y="4127"/>
                    </a:cubicBezTo>
                    <a:lnTo>
                      <a:pt x="725" y="4600"/>
                    </a:lnTo>
                    <a:cubicBezTo>
                      <a:pt x="630" y="4726"/>
                      <a:pt x="630" y="4978"/>
                      <a:pt x="725" y="5072"/>
                    </a:cubicBezTo>
                    <a:cubicBezTo>
                      <a:pt x="788" y="5135"/>
                      <a:pt x="882" y="5167"/>
                      <a:pt x="977" y="5167"/>
                    </a:cubicBezTo>
                    <a:cubicBezTo>
                      <a:pt x="1071" y="5167"/>
                      <a:pt x="1166" y="5135"/>
                      <a:pt x="1229" y="5072"/>
                    </a:cubicBezTo>
                    <a:lnTo>
                      <a:pt x="1701" y="4600"/>
                    </a:lnTo>
                    <a:cubicBezTo>
                      <a:pt x="1749" y="4553"/>
                      <a:pt x="1835" y="4529"/>
                      <a:pt x="1926" y="4529"/>
                    </a:cubicBezTo>
                    <a:cubicBezTo>
                      <a:pt x="2016" y="4529"/>
                      <a:pt x="2111" y="4553"/>
                      <a:pt x="2174" y="4600"/>
                    </a:cubicBezTo>
                    <a:lnTo>
                      <a:pt x="2898" y="5356"/>
                    </a:lnTo>
                    <a:lnTo>
                      <a:pt x="3371" y="4883"/>
                    </a:lnTo>
                    <a:lnTo>
                      <a:pt x="3151" y="4663"/>
                    </a:lnTo>
                    <a:cubicBezTo>
                      <a:pt x="2741" y="4253"/>
                      <a:pt x="2741" y="3592"/>
                      <a:pt x="3151" y="3214"/>
                    </a:cubicBezTo>
                    <a:cubicBezTo>
                      <a:pt x="3340" y="3009"/>
                      <a:pt x="3607" y="2906"/>
                      <a:pt x="3875" y="2906"/>
                    </a:cubicBezTo>
                    <a:cubicBezTo>
                      <a:pt x="4143" y="2906"/>
                      <a:pt x="4411" y="3009"/>
                      <a:pt x="4600" y="3214"/>
                    </a:cubicBezTo>
                    <a:lnTo>
                      <a:pt x="4852" y="3434"/>
                    </a:lnTo>
                    <a:lnTo>
                      <a:pt x="5828" y="2457"/>
                    </a:lnTo>
                    <a:lnTo>
                      <a:pt x="3623" y="284"/>
                    </a:lnTo>
                    <a:cubicBezTo>
                      <a:pt x="3450" y="95"/>
                      <a:pt x="3190" y="0"/>
                      <a:pt x="29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5" name="Google Shape;10481;p74"/>
              <p:cNvSpPr/>
              <p:nvPr/>
            </p:nvSpPr>
            <p:spPr>
              <a:xfrm>
                <a:off x="5880650" y="3309975"/>
                <a:ext cx="137075" cy="1457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29" extrusionOk="0">
                    <a:moveTo>
                      <a:pt x="2899" y="1"/>
                    </a:moveTo>
                    <a:lnTo>
                      <a:pt x="1702" y="1229"/>
                    </a:lnTo>
                    <a:cubicBezTo>
                      <a:pt x="1639" y="1292"/>
                      <a:pt x="1544" y="1324"/>
                      <a:pt x="1450" y="1324"/>
                    </a:cubicBezTo>
                    <a:cubicBezTo>
                      <a:pt x="1355" y="1324"/>
                      <a:pt x="1261" y="1292"/>
                      <a:pt x="1198" y="1229"/>
                    </a:cubicBezTo>
                    <a:lnTo>
                      <a:pt x="725" y="757"/>
                    </a:lnTo>
                    <a:cubicBezTo>
                      <a:pt x="678" y="694"/>
                      <a:pt x="591" y="662"/>
                      <a:pt x="501" y="662"/>
                    </a:cubicBezTo>
                    <a:cubicBezTo>
                      <a:pt x="410" y="662"/>
                      <a:pt x="316" y="694"/>
                      <a:pt x="253" y="757"/>
                    </a:cubicBezTo>
                    <a:cubicBezTo>
                      <a:pt x="158" y="883"/>
                      <a:pt x="158" y="1103"/>
                      <a:pt x="253" y="1229"/>
                    </a:cubicBezTo>
                    <a:lnTo>
                      <a:pt x="725" y="1702"/>
                    </a:lnTo>
                    <a:cubicBezTo>
                      <a:pt x="851" y="1828"/>
                      <a:pt x="851" y="2048"/>
                      <a:pt x="725" y="2174"/>
                    </a:cubicBezTo>
                    <a:lnTo>
                      <a:pt x="1" y="2899"/>
                    </a:lnTo>
                    <a:lnTo>
                      <a:pt x="473" y="3372"/>
                    </a:lnTo>
                    <a:lnTo>
                      <a:pt x="694" y="3151"/>
                    </a:lnTo>
                    <a:cubicBezTo>
                      <a:pt x="898" y="2946"/>
                      <a:pt x="1166" y="2844"/>
                      <a:pt x="1434" y="2844"/>
                    </a:cubicBezTo>
                    <a:cubicBezTo>
                      <a:pt x="1702" y="2844"/>
                      <a:pt x="1970" y="2946"/>
                      <a:pt x="2174" y="3151"/>
                    </a:cubicBezTo>
                    <a:cubicBezTo>
                      <a:pt x="2552" y="3529"/>
                      <a:pt x="2552" y="4222"/>
                      <a:pt x="2174" y="4600"/>
                    </a:cubicBezTo>
                    <a:lnTo>
                      <a:pt x="1922" y="4852"/>
                    </a:lnTo>
                    <a:lnTo>
                      <a:pt x="2899" y="5829"/>
                    </a:lnTo>
                    <a:lnTo>
                      <a:pt x="5073" y="3655"/>
                    </a:lnTo>
                    <a:cubicBezTo>
                      <a:pt x="5482" y="3277"/>
                      <a:pt x="5482" y="2615"/>
                      <a:pt x="5073" y="2206"/>
                    </a:cubicBezTo>
                    <a:lnTo>
                      <a:pt x="289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6" name="Google Shape;10482;p74"/>
              <p:cNvSpPr/>
              <p:nvPr/>
            </p:nvSpPr>
            <p:spPr>
              <a:xfrm>
                <a:off x="5794025" y="3396625"/>
                <a:ext cx="147300" cy="134700"/>
              </a:xfrm>
              <a:custGeom>
                <a:avLst/>
                <a:gdLst/>
                <a:ahLst/>
                <a:cxnLst/>
                <a:rect l="l" t="t" r="r" b="b"/>
                <a:pathLst>
                  <a:path w="5892" h="5388" extrusionOk="0">
                    <a:moveTo>
                      <a:pt x="2993" y="0"/>
                    </a:moveTo>
                    <a:lnTo>
                      <a:pt x="2520" y="473"/>
                    </a:lnTo>
                    <a:lnTo>
                      <a:pt x="2741" y="725"/>
                    </a:lnTo>
                    <a:cubicBezTo>
                      <a:pt x="3151" y="1103"/>
                      <a:pt x="3151" y="1764"/>
                      <a:pt x="2741" y="2174"/>
                    </a:cubicBezTo>
                    <a:cubicBezTo>
                      <a:pt x="2505" y="2363"/>
                      <a:pt x="2221" y="2457"/>
                      <a:pt x="1949" y="2457"/>
                    </a:cubicBezTo>
                    <a:cubicBezTo>
                      <a:pt x="1678" y="2457"/>
                      <a:pt x="1418" y="2363"/>
                      <a:pt x="1229" y="2174"/>
                    </a:cubicBezTo>
                    <a:lnTo>
                      <a:pt x="977" y="1922"/>
                    </a:lnTo>
                    <a:lnTo>
                      <a:pt x="0" y="2930"/>
                    </a:lnTo>
                    <a:lnTo>
                      <a:pt x="2205" y="5072"/>
                    </a:lnTo>
                    <a:cubicBezTo>
                      <a:pt x="2394" y="5293"/>
                      <a:pt x="2678" y="5387"/>
                      <a:pt x="2930" y="5387"/>
                    </a:cubicBezTo>
                    <a:cubicBezTo>
                      <a:pt x="3214" y="5387"/>
                      <a:pt x="3497" y="5293"/>
                      <a:pt x="3686" y="5072"/>
                    </a:cubicBezTo>
                    <a:lnTo>
                      <a:pt x="5891" y="2930"/>
                    </a:lnTo>
                    <a:lnTo>
                      <a:pt x="4663" y="1701"/>
                    </a:lnTo>
                    <a:cubicBezTo>
                      <a:pt x="4568" y="1575"/>
                      <a:pt x="4568" y="1355"/>
                      <a:pt x="4663" y="1229"/>
                    </a:cubicBezTo>
                    <a:lnTo>
                      <a:pt x="5167" y="756"/>
                    </a:lnTo>
                    <a:cubicBezTo>
                      <a:pt x="5261" y="630"/>
                      <a:pt x="5261" y="410"/>
                      <a:pt x="5167" y="284"/>
                    </a:cubicBezTo>
                    <a:cubicBezTo>
                      <a:pt x="5104" y="221"/>
                      <a:pt x="5009" y="189"/>
                      <a:pt x="4915" y="189"/>
                    </a:cubicBezTo>
                    <a:cubicBezTo>
                      <a:pt x="4820" y="189"/>
                      <a:pt x="4726" y="221"/>
                      <a:pt x="4663" y="284"/>
                    </a:cubicBezTo>
                    <a:lnTo>
                      <a:pt x="4190" y="756"/>
                    </a:lnTo>
                    <a:cubicBezTo>
                      <a:pt x="4143" y="819"/>
                      <a:pt x="4056" y="851"/>
                      <a:pt x="3966" y="851"/>
                    </a:cubicBezTo>
                    <a:cubicBezTo>
                      <a:pt x="3875" y="851"/>
                      <a:pt x="3781" y="819"/>
                      <a:pt x="3718" y="756"/>
                    </a:cubicBezTo>
                    <a:lnTo>
                      <a:pt x="299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47" name="Google Shape;10101;p74"/>
            <p:cNvGrpSpPr/>
            <p:nvPr/>
          </p:nvGrpSpPr>
          <p:grpSpPr>
            <a:xfrm>
              <a:off x="11859078" y="5555346"/>
              <a:ext cx="466003" cy="432208"/>
              <a:chOff x="-62511900" y="4129100"/>
              <a:chExt cx="304050" cy="282000"/>
            </a:xfrm>
            <a:grpFill/>
          </p:grpSpPr>
          <p:sp>
            <p:nvSpPr>
              <p:cNvPr id="648" name="Google Shape;10102;p74"/>
              <p:cNvSpPr/>
              <p:nvPr/>
            </p:nvSpPr>
            <p:spPr>
              <a:xfrm>
                <a:off x="-62414225" y="4203925"/>
                <a:ext cx="206375" cy="207175"/>
              </a:xfrm>
              <a:custGeom>
                <a:avLst/>
                <a:gdLst/>
                <a:ahLst/>
                <a:cxnLst/>
                <a:rect l="l" t="t" r="r" b="b"/>
                <a:pathLst>
                  <a:path w="8255" h="8287" extrusionOk="0">
                    <a:moveTo>
                      <a:pt x="4128" y="1229"/>
                    </a:moveTo>
                    <a:cubicBezTo>
                      <a:pt x="4348" y="1229"/>
                      <a:pt x="4506" y="1418"/>
                      <a:pt x="4506" y="1670"/>
                    </a:cubicBezTo>
                    <a:lnTo>
                      <a:pt x="4506" y="1922"/>
                    </a:lnTo>
                    <a:cubicBezTo>
                      <a:pt x="4978" y="2080"/>
                      <a:pt x="5356" y="2552"/>
                      <a:pt x="5356" y="3119"/>
                    </a:cubicBezTo>
                    <a:cubicBezTo>
                      <a:pt x="5356" y="3340"/>
                      <a:pt x="5136" y="3498"/>
                      <a:pt x="4947" y="3498"/>
                    </a:cubicBezTo>
                    <a:cubicBezTo>
                      <a:pt x="4726" y="3498"/>
                      <a:pt x="4506" y="3308"/>
                      <a:pt x="4506" y="3119"/>
                    </a:cubicBezTo>
                    <a:cubicBezTo>
                      <a:pt x="4506" y="2867"/>
                      <a:pt x="4317" y="2710"/>
                      <a:pt x="4128" y="2710"/>
                    </a:cubicBezTo>
                    <a:cubicBezTo>
                      <a:pt x="3939" y="2710"/>
                      <a:pt x="3687" y="2930"/>
                      <a:pt x="3687" y="3119"/>
                    </a:cubicBezTo>
                    <a:cubicBezTo>
                      <a:pt x="3718" y="3340"/>
                      <a:pt x="4033" y="3592"/>
                      <a:pt x="4411" y="3813"/>
                    </a:cubicBezTo>
                    <a:cubicBezTo>
                      <a:pt x="4821" y="4128"/>
                      <a:pt x="5388" y="4537"/>
                      <a:pt x="5388" y="5199"/>
                    </a:cubicBezTo>
                    <a:cubicBezTo>
                      <a:pt x="5388" y="5766"/>
                      <a:pt x="5041" y="6175"/>
                      <a:pt x="4569" y="6396"/>
                    </a:cubicBezTo>
                    <a:lnTo>
                      <a:pt x="4569" y="6648"/>
                    </a:lnTo>
                    <a:cubicBezTo>
                      <a:pt x="4569" y="6900"/>
                      <a:pt x="4348" y="7089"/>
                      <a:pt x="4159" y="7089"/>
                    </a:cubicBezTo>
                    <a:cubicBezTo>
                      <a:pt x="3970" y="7089"/>
                      <a:pt x="3718" y="6900"/>
                      <a:pt x="3718" y="6648"/>
                    </a:cubicBezTo>
                    <a:lnTo>
                      <a:pt x="3718" y="6396"/>
                    </a:lnTo>
                    <a:cubicBezTo>
                      <a:pt x="3245" y="6238"/>
                      <a:pt x="2899" y="5766"/>
                      <a:pt x="2899" y="5199"/>
                    </a:cubicBezTo>
                    <a:cubicBezTo>
                      <a:pt x="2899" y="4978"/>
                      <a:pt x="3088" y="4821"/>
                      <a:pt x="3308" y="4821"/>
                    </a:cubicBezTo>
                    <a:cubicBezTo>
                      <a:pt x="3498" y="4821"/>
                      <a:pt x="3687" y="5010"/>
                      <a:pt x="3687" y="5199"/>
                    </a:cubicBezTo>
                    <a:cubicBezTo>
                      <a:pt x="3687" y="5451"/>
                      <a:pt x="3876" y="5608"/>
                      <a:pt x="4128" y="5608"/>
                    </a:cubicBezTo>
                    <a:cubicBezTo>
                      <a:pt x="4348" y="5608"/>
                      <a:pt x="4506" y="5388"/>
                      <a:pt x="4506" y="5199"/>
                    </a:cubicBezTo>
                    <a:cubicBezTo>
                      <a:pt x="4506" y="4978"/>
                      <a:pt x="4191" y="4726"/>
                      <a:pt x="3844" y="4506"/>
                    </a:cubicBezTo>
                    <a:cubicBezTo>
                      <a:pt x="3403" y="4191"/>
                      <a:pt x="2867" y="3781"/>
                      <a:pt x="2867" y="3119"/>
                    </a:cubicBezTo>
                    <a:cubicBezTo>
                      <a:pt x="2867" y="2552"/>
                      <a:pt x="3214" y="2143"/>
                      <a:pt x="3687" y="1922"/>
                    </a:cubicBezTo>
                    <a:lnTo>
                      <a:pt x="3687" y="1670"/>
                    </a:lnTo>
                    <a:cubicBezTo>
                      <a:pt x="3687" y="1418"/>
                      <a:pt x="3876" y="1229"/>
                      <a:pt x="4128" y="1229"/>
                    </a:cubicBezTo>
                    <a:close/>
                    <a:moveTo>
                      <a:pt x="4128" y="0"/>
                    </a:moveTo>
                    <a:cubicBezTo>
                      <a:pt x="1828" y="0"/>
                      <a:pt x="0" y="1859"/>
                      <a:pt x="0" y="4128"/>
                    </a:cubicBezTo>
                    <a:cubicBezTo>
                      <a:pt x="0" y="6427"/>
                      <a:pt x="1828" y="8286"/>
                      <a:pt x="4128" y="8286"/>
                    </a:cubicBezTo>
                    <a:cubicBezTo>
                      <a:pt x="6396" y="8286"/>
                      <a:pt x="8255" y="6427"/>
                      <a:pt x="8255" y="4128"/>
                    </a:cubicBezTo>
                    <a:cubicBezTo>
                      <a:pt x="8255" y="1859"/>
                      <a:pt x="6396" y="0"/>
                      <a:pt x="41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9" name="Google Shape;10103;p74"/>
              <p:cNvSpPr/>
              <p:nvPr/>
            </p:nvSpPr>
            <p:spPr>
              <a:xfrm>
                <a:off x="-62511100" y="4129100"/>
                <a:ext cx="159900" cy="74850"/>
              </a:xfrm>
              <a:custGeom>
                <a:avLst/>
                <a:gdLst/>
                <a:ahLst/>
                <a:cxnLst/>
                <a:rect l="l" t="t" r="r" b="b"/>
                <a:pathLst>
                  <a:path w="6396" h="2994" extrusionOk="0">
                    <a:moveTo>
                      <a:pt x="3214" y="1"/>
                    </a:moveTo>
                    <a:cubicBezTo>
                      <a:pt x="1450" y="1"/>
                      <a:pt x="0" y="662"/>
                      <a:pt x="0" y="1513"/>
                    </a:cubicBezTo>
                    <a:cubicBezTo>
                      <a:pt x="0" y="2332"/>
                      <a:pt x="1450" y="2993"/>
                      <a:pt x="3214" y="2993"/>
                    </a:cubicBezTo>
                    <a:cubicBezTo>
                      <a:pt x="4947" y="2993"/>
                      <a:pt x="6396" y="2332"/>
                      <a:pt x="6396" y="1513"/>
                    </a:cubicBezTo>
                    <a:cubicBezTo>
                      <a:pt x="6396" y="662"/>
                      <a:pt x="4947" y="1"/>
                      <a:pt x="32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0" name="Google Shape;10104;p74"/>
              <p:cNvSpPr/>
              <p:nvPr/>
            </p:nvSpPr>
            <p:spPr>
              <a:xfrm>
                <a:off x="-62511100" y="4207075"/>
                <a:ext cx="110275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411" h="2395" extrusionOk="0">
                    <a:moveTo>
                      <a:pt x="0" y="0"/>
                    </a:moveTo>
                    <a:lnTo>
                      <a:pt x="0" y="1135"/>
                    </a:lnTo>
                    <a:cubicBezTo>
                      <a:pt x="0" y="1450"/>
                      <a:pt x="347" y="1765"/>
                      <a:pt x="882" y="2017"/>
                    </a:cubicBezTo>
                    <a:cubicBezTo>
                      <a:pt x="1355" y="2237"/>
                      <a:pt x="2332" y="2395"/>
                      <a:pt x="3151" y="2395"/>
                    </a:cubicBezTo>
                    <a:lnTo>
                      <a:pt x="3308" y="2395"/>
                    </a:lnTo>
                    <a:cubicBezTo>
                      <a:pt x="3560" y="1733"/>
                      <a:pt x="3907" y="1135"/>
                      <a:pt x="4411" y="631"/>
                    </a:cubicBezTo>
                    <a:lnTo>
                      <a:pt x="4411" y="631"/>
                    </a:lnTo>
                    <a:cubicBezTo>
                      <a:pt x="4033" y="694"/>
                      <a:pt x="3623" y="757"/>
                      <a:pt x="3182" y="757"/>
                    </a:cubicBezTo>
                    <a:cubicBezTo>
                      <a:pt x="2363" y="757"/>
                      <a:pt x="1261" y="599"/>
                      <a:pt x="567" y="316"/>
                    </a:cubicBezTo>
                    <a:cubicBezTo>
                      <a:pt x="347" y="221"/>
                      <a:pt x="158" y="1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1" name="Google Shape;10105;p74"/>
              <p:cNvSpPr/>
              <p:nvPr/>
            </p:nvSpPr>
            <p:spPr>
              <a:xfrm>
                <a:off x="-62511100" y="4329950"/>
                <a:ext cx="106350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395" extrusionOk="0">
                    <a:moveTo>
                      <a:pt x="0" y="0"/>
                    </a:moveTo>
                    <a:lnTo>
                      <a:pt x="0" y="1197"/>
                    </a:lnTo>
                    <a:cubicBezTo>
                      <a:pt x="0" y="1701"/>
                      <a:pt x="1355" y="2395"/>
                      <a:pt x="3182" y="2395"/>
                    </a:cubicBezTo>
                    <a:cubicBezTo>
                      <a:pt x="3560" y="2395"/>
                      <a:pt x="3907" y="2363"/>
                      <a:pt x="4254" y="2332"/>
                    </a:cubicBezTo>
                    <a:cubicBezTo>
                      <a:pt x="3875" y="1859"/>
                      <a:pt x="3560" y="1355"/>
                      <a:pt x="3340" y="756"/>
                    </a:cubicBezTo>
                    <a:lnTo>
                      <a:pt x="3182" y="756"/>
                    </a:lnTo>
                    <a:cubicBezTo>
                      <a:pt x="2363" y="756"/>
                      <a:pt x="1261" y="599"/>
                      <a:pt x="567" y="315"/>
                    </a:cubicBezTo>
                    <a:cubicBezTo>
                      <a:pt x="347" y="252"/>
                      <a:pt x="158" y="126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2" name="Google Shape;10106;p74"/>
              <p:cNvSpPr/>
              <p:nvPr/>
            </p:nvSpPr>
            <p:spPr>
              <a:xfrm>
                <a:off x="-62511900" y="4268500"/>
                <a:ext cx="78000" cy="60675"/>
              </a:xfrm>
              <a:custGeom>
                <a:avLst/>
                <a:gdLst/>
                <a:ahLst/>
                <a:cxnLst/>
                <a:rect l="l" t="t" r="r" b="b"/>
                <a:pathLst>
                  <a:path w="3120" h="2427" extrusionOk="0">
                    <a:moveTo>
                      <a:pt x="1" y="1"/>
                    </a:moveTo>
                    <a:lnTo>
                      <a:pt x="1" y="1167"/>
                    </a:lnTo>
                    <a:lnTo>
                      <a:pt x="32" y="1167"/>
                    </a:lnTo>
                    <a:cubicBezTo>
                      <a:pt x="32" y="1482"/>
                      <a:pt x="379" y="1797"/>
                      <a:pt x="914" y="2017"/>
                    </a:cubicBezTo>
                    <a:cubicBezTo>
                      <a:pt x="1387" y="2238"/>
                      <a:pt x="2332" y="2395"/>
                      <a:pt x="3120" y="2427"/>
                    </a:cubicBezTo>
                    <a:cubicBezTo>
                      <a:pt x="3057" y="2143"/>
                      <a:pt x="3025" y="1860"/>
                      <a:pt x="3025" y="1608"/>
                    </a:cubicBezTo>
                    <a:cubicBezTo>
                      <a:pt x="3025" y="1324"/>
                      <a:pt x="3088" y="1041"/>
                      <a:pt x="3120" y="757"/>
                    </a:cubicBezTo>
                    <a:cubicBezTo>
                      <a:pt x="2332" y="757"/>
                      <a:pt x="1230" y="599"/>
                      <a:pt x="536" y="316"/>
                    </a:cubicBezTo>
                    <a:cubicBezTo>
                      <a:pt x="347" y="253"/>
                      <a:pt x="158" y="127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57" name="Google Shape;10125;p74"/>
            <p:cNvGrpSpPr/>
            <p:nvPr/>
          </p:nvGrpSpPr>
          <p:grpSpPr>
            <a:xfrm>
              <a:off x="10823979" y="1752179"/>
              <a:ext cx="633089" cy="634693"/>
              <a:chOff x="-64044600" y="3360375"/>
              <a:chExt cx="315850" cy="316650"/>
            </a:xfrm>
            <a:grpFill/>
          </p:grpSpPr>
          <p:sp>
            <p:nvSpPr>
              <p:cNvPr id="658" name="Google Shape;10126;p74"/>
              <p:cNvSpPr/>
              <p:nvPr/>
            </p:nvSpPr>
            <p:spPr>
              <a:xfrm>
                <a:off x="-63980025" y="3532875"/>
                <a:ext cx="185900" cy="1441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5766" extrusionOk="0">
                    <a:moveTo>
                      <a:pt x="410" y="0"/>
                    </a:moveTo>
                    <a:cubicBezTo>
                      <a:pt x="158" y="0"/>
                      <a:pt x="1" y="189"/>
                      <a:pt x="1" y="410"/>
                    </a:cubicBezTo>
                    <a:cubicBezTo>
                      <a:pt x="1" y="662"/>
                      <a:pt x="190" y="820"/>
                      <a:pt x="410" y="820"/>
                    </a:cubicBezTo>
                    <a:lnTo>
                      <a:pt x="883" y="820"/>
                    </a:lnTo>
                    <a:lnTo>
                      <a:pt x="1670" y="5419"/>
                    </a:lnTo>
                    <a:cubicBezTo>
                      <a:pt x="1702" y="5608"/>
                      <a:pt x="1859" y="5766"/>
                      <a:pt x="2048" y="5766"/>
                    </a:cubicBezTo>
                    <a:lnTo>
                      <a:pt x="5356" y="5766"/>
                    </a:lnTo>
                    <a:cubicBezTo>
                      <a:pt x="5545" y="5766"/>
                      <a:pt x="5766" y="5608"/>
                      <a:pt x="5766" y="5419"/>
                    </a:cubicBezTo>
                    <a:lnTo>
                      <a:pt x="6554" y="820"/>
                    </a:lnTo>
                    <a:lnTo>
                      <a:pt x="7026" y="820"/>
                    </a:lnTo>
                    <a:cubicBezTo>
                      <a:pt x="7247" y="820"/>
                      <a:pt x="7404" y="630"/>
                      <a:pt x="7404" y="410"/>
                    </a:cubicBezTo>
                    <a:cubicBezTo>
                      <a:pt x="7436" y="189"/>
                      <a:pt x="7247" y="0"/>
                      <a:pt x="70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9" name="Google Shape;10127;p74"/>
              <p:cNvSpPr/>
              <p:nvPr/>
            </p:nvSpPr>
            <p:spPr>
              <a:xfrm>
                <a:off x="-64044600" y="3360375"/>
                <a:ext cx="315850" cy="152825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6113" extrusionOk="0">
                    <a:moveTo>
                      <a:pt x="378" y="1"/>
                    </a:moveTo>
                    <a:cubicBezTo>
                      <a:pt x="158" y="1"/>
                      <a:pt x="0" y="190"/>
                      <a:pt x="0" y="442"/>
                    </a:cubicBezTo>
                    <a:lnTo>
                      <a:pt x="0" y="5672"/>
                    </a:lnTo>
                    <a:cubicBezTo>
                      <a:pt x="0" y="5892"/>
                      <a:pt x="189" y="6113"/>
                      <a:pt x="378" y="6113"/>
                    </a:cubicBezTo>
                    <a:lnTo>
                      <a:pt x="3088" y="6113"/>
                    </a:lnTo>
                    <a:cubicBezTo>
                      <a:pt x="3245" y="5514"/>
                      <a:pt x="3560" y="4947"/>
                      <a:pt x="4001" y="4569"/>
                    </a:cubicBezTo>
                    <a:cubicBezTo>
                      <a:pt x="3875" y="4285"/>
                      <a:pt x="3812" y="3970"/>
                      <a:pt x="3812" y="3624"/>
                    </a:cubicBezTo>
                    <a:cubicBezTo>
                      <a:pt x="3812" y="2238"/>
                      <a:pt x="4915" y="1135"/>
                      <a:pt x="6301" y="1135"/>
                    </a:cubicBezTo>
                    <a:cubicBezTo>
                      <a:pt x="7656" y="1135"/>
                      <a:pt x="8759" y="2238"/>
                      <a:pt x="8759" y="3624"/>
                    </a:cubicBezTo>
                    <a:cubicBezTo>
                      <a:pt x="8759" y="3939"/>
                      <a:pt x="8696" y="4254"/>
                      <a:pt x="8570" y="4569"/>
                    </a:cubicBezTo>
                    <a:cubicBezTo>
                      <a:pt x="9011" y="5010"/>
                      <a:pt x="9326" y="5514"/>
                      <a:pt x="9483" y="6113"/>
                    </a:cubicBezTo>
                    <a:lnTo>
                      <a:pt x="12193" y="6113"/>
                    </a:lnTo>
                    <a:cubicBezTo>
                      <a:pt x="12445" y="6113"/>
                      <a:pt x="12602" y="5892"/>
                      <a:pt x="12602" y="5672"/>
                    </a:cubicBezTo>
                    <a:lnTo>
                      <a:pt x="12602" y="442"/>
                    </a:lnTo>
                    <a:cubicBezTo>
                      <a:pt x="12634" y="190"/>
                      <a:pt x="12445" y="1"/>
                      <a:pt x="122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60" name="Google Shape;10128;p74"/>
              <p:cNvSpPr/>
              <p:nvPr/>
            </p:nvSpPr>
            <p:spPr>
              <a:xfrm>
                <a:off x="-63945375" y="3408425"/>
                <a:ext cx="117375" cy="10320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4128" extrusionOk="0">
                    <a:moveTo>
                      <a:pt x="2364" y="1"/>
                    </a:moveTo>
                    <a:cubicBezTo>
                      <a:pt x="1450" y="1"/>
                      <a:pt x="694" y="757"/>
                      <a:pt x="694" y="1670"/>
                    </a:cubicBezTo>
                    <a:cubicBezTo>
                      <a:pt x="694" y="2080"/>
                      <a:pt x="851" y="2489"/>
                      <a:pt x="1167" y="2805"/>
                    </a:cubicBezTo>
                    <a:cubicBezTo>
                      <a:pt x="599" y="3120"/>
                      <a:pt x="190" y="3592"/>
                      <a:pt x="1" y="4128"/>
                    </a:cubicBezTo>
                    <a:lnTo>
                      <a:pt x="4695" y="4128"/>
                    </a:lnTo>
                    <a:cubicBezTo>
                      <a:pt x="4475" y="3561"/>
                      <a:pt x="4065" y="3088"/>
                      <a:pt x="3529" y="2805"/>
                    </a:cubicBezTo>
                    <a:cubicBezTo>
                      <a:pt x="3813" y="2489"/>
                      <a:pt x="4002" y="2080"/>
                      <a:pt x="4002" y="1670"/>
                    </a:cubicBezTo>
                    <a:cubicBezTo>
                      <a:pt x="4002" y="757"/>
                      <a:pt x="3277" y="1"/>
                      <a:pt x="236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111950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30386" y="124702"/>
            <a:ext cx="8679898" cy="543185"/>
          </a:xfrm>
        </p:spPr>
        <p:txBody>
          <a:bodyPr/>
          <a:lstStyle/>
          <a:p>
            <a:r>
              <a:rPr lang="en-US" sz="4800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6295509" y="3376621"/>
            <a:ext cx="187282" cy="583229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6773768" y="3443957"/>
            <a:ext cx="449288" cy="44855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8190367" y="3493145"/>
            <a:ext cx="433895" cy="35018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8234289" y="4394213"/>
            <a:ext cx="498092" cy="36502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3138976" y="3424044"/>
            <a:ext cx="488381" cy="48838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5003404" y="4234455"/>
            <a:ext cx="411494" cy="529157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5631481" y="4362230"/>
            <a:ext cx="431039" cy="426524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3847655" y="4282788"/>
            <a:ext cx="296552" cy="42842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6265996" y="4314489"/>
            <a:ext cx="386912" cy="428429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7561147" y="4340813"/>
            <a:ext cx="423999" cy="43472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3746681" y="3521935"/>
            <a:ext cx="521466" cy="353213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3288876" y="4168307"/>
            <a:ext cx="268285" cy="65739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6820425" y="4340812"/>
            <a:ext cx="491581" cy="3886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4424338" y="4321376"/>
            <a:ext cx="404708" cy="40808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7514032" y="3436439"/>
            <a:ext cx="385358" cy="46359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98DF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grpSp>
        <p:nvGrpSpPr>
          <p:cNvPr id="116" name="Google Shape;6783;p88"/>
          <p:cNvGrpSpPr/>
          <p:nvPr/>
        </p:nvGrpSpPr>
        <p:grpSpPr>
          <a:xfrm>
            <a:off x="8211049" y="933586"/>
            <a:ext cx="425141" cy="424850"/>
            <a:chOff x="-34004625" y="3585850"/>
            <a:chExt cx="292225" cy="292025"/>
          </a:xfrm>
          <a:solidFill>
            <a:srgbClr val="98DFBB"/>
          </a:solidFill>
        </p:grpSpPr>
        <p:sp>
          <p:nvSpPr>
            <p:cNvPr id="117" name="Google Shape;6784;p88"/>
            <p:cNvSpPr/>
            <p:nvPr/>
          </p:nvSpPr>
          <p:spPr>
            <a:xfrm>
              <a:off x="-33832150" y="3585850"/>
              <a:ext cx="103200" cy="154200"/>
            </a:xfrm>
            <a:custGeom>
              <a:avLst/>
              <a:gdLst/>
              <a:ahLst/>
              <a:cxnLst/>
              <a:rect l="l" t="t" r="r" b="b"/>
              <a:pathLst>
                <a:path w="4128" h="6168" extrusionOk="0">
                  <a:moveTo>
                    <a:pt x="2426" y="1"/>
                  </a:moveTo>
                  <a:cubicBezTo>
                    <a:pt x="2286" y="1"/>
                    <a:pt x="2136" y="77"/>
                    <a:pt x="2112" y="244"/>
                  </a:cubicBezTo>
                  <a:lnTo>
                    <a:pt x="64" y="5064"/>
                  </a:lnTo>
                  <a:cubicBezTo>
                    <a:pt x="1" y="5222"/>
                    <a:pt x="64" y="5474"/>
                    <a:pt x="253" y="5506"/>
                  </a:cubicBezTo>
                  <a:cubicBezTo>
                    <a:pt x="295" y="5531"/>
                    <a:pt x="342" y="5543"/>
                    <a:pt x="389" y="5543"/>
                  </a:cubicBezTo>
                  <a:cubicBezTo>
                    <a:pt x="517" y="5543"/>
                    <a:pt x="648" y="5455"/>
                    <a:pt x="694" y="5317"/>
                  </a:cubicBezTo>
                  <a:lnTo>
                    <a:pt x="1261" y="4025"/>
                  </a:lnTo>
                  <a:cubicBezTo>
                    <a:pt x="1419" y="4088"/>
                    <a:pt x="1576" y="4119"/>
                    <a:pt x="1765" y="4119"/>
                  </a:cubicBezTo>
                  <a:cubicBezTo>
                    <a:pt x="1891" y="4119"/>
                    <a:pt x="1986" y="4088"/>
                    <a:pt x="2112" y="4056"/>
                  </a:cubicBezTo>
                  <a:lnTo>
                    <a:pt x="2112" y="4844"/>
                  </a:lnTo>
                  <a:cubicBezTo>
                    <a:pt x="1450" y="4970"/>
                    <a:pt x="946" y="5506"/>
                    <a:pt x="789" y="6167"/>
                  </a:cubicBezTo>
                  <a:lnTo>
                    <a:pt x="4128" y="6167"/>
                  </a:lnTo>
                  <a:cubicBezTo>
                    <a:pt x="4002" y="5506"/>
                    <a:pt x="3466" y="5001"/>
                    <a:pt x="2773" y="4844"/>
                  </a:cubicBezTo>
                  <a:lnTo>
                    <a:pt x="2773" y="3143"/>
                  </a:lnTo>
                  <a:cubicBezTo>
                    <a:pt x="2773" y="2670"/>
                    <a:pt x="2458" y="2324"/>
                    <a:pt x="2080" y="2166"/>
                  </a:cubicBezTo>
                  <a:lnTo>
                    <a:pt x="2773" y="496"/>
                  </a:lnTo>
                  <a:cubicBezTo>
                    <a:pt x="2773" y="307"/>
                    <a:pt x="2710" y="118"/>
                    <a:pt x="2553" y="24"/>
                  </a:cubicBezTo>
                  <a:cubicBezTo>
                    <a:pt x="2515" y="8"/>
                    <a:pt x="247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8" name="Google Shape;6785;p88"/>
            <p:cNvSpPr/>
            <p:nvPr/>
          </p:nvSpPr>
          <p:spPr>
            <a:xfrm>
              <a:off x="-34004625" y="3690400"/>
              <a:ext cx="155175" cy="187475"/>
            </a:xfrm>
            <a:custGeom>
              <a:avLst/>
              <a:gdLst/>
              <a:ahLst/>
              <a:cxnLst/>
              <a:rect l="l" t="t" r="r" b="b"/>
              <a:pathLst>
                <a:path w="6207" h="7499" extrusionOk="0">
                  <a:moveTo>
                    <a:pt x="693" y="0"/>
                  </a:moveTo>
                  <a:cubicBezTo>
                    <a:pt x="315" y="0"/>
                    <a:pt x="0" y="315"/>
                    <a:pt x="0" y="662"/>
                  </a:cubicBezTo>
                  <a:lnTo>
                    <a:pt x="0" y="6490"/>
                  </a:lnTo>
                  <a:cubicBezTo>
                    <a:pt x="32" y="7026"/>
                    <a:pt x="504" y="7498"/>
                    <a:pt x="1103" y="7498"/>
                  </a:cubicBezTo>
                  <a:lnTo>
                    <a:pt x="6207" y="7498"/>
                  </a:lnTo>
                  <a:lnTo>
                    <a:pt x="6207" y="5797"/>
                  </a:lnTo>
                  <a:cubicBezTo>
                    <a:pt x="6207" y="5608"/>
                    <a:pt x="6049" y="5451"/>
                    <a:pt x="5860" y="5451"/>
                  </a:cubicBezTo>
                  <a:lnTo>
                    <a:pt x="1765" y="5451"/>
                  </a:lnTo>
                  <a:cubicBezTo>
                    <a:pt x="1576" y="5451"/>
                    <a:pt x="1418" y="5293"/>
                    <a:pt x="1418" y="5104"/>
                  </a:cubicBezTo>
                  <a:lnTo>
                    <a:pt x="1418" y="662"/>
                  </a:lnTo>
                  <a:cubicBezTo>
                    <a:pt x="1418" y="252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9" name="Google Shape;6786;p88"/>
            <p:cNvSpPr/>
            <p:nvPr/>
          </p:nvSpPr>
          <p:spPr>
            <a:xfrm>
              <a:off x="-33936100" y="36210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1"/>
                  </a:cubicBezTo>
                  <a:cubicBezTo>
                    <a:pt x="0" y="1576"/>
                    <a:pt x="473" y="2049"/>
                    <a:pt x="1040" y="2049"/>
                  </a:cubicBezTo>
                  <a:cubicBezTo>
                    <a:pt x="1576" y="2049"/>
                    <a:pt x="2048" y="1576"/>
                    <a:pt x="2048" y="1041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0" name="Google Shape;6787;p88"/>
            <p:cNvSpPr/>
            <p:nvPr/>
          </p:nvSpPr>
          <p:spPr>
            <a:xfrm>
              <a:off x="-33952650" y="3690125"/>
              <a:ext cx="155975" cy="186950"/>
            </a:xfrm>
            <a:custGeom>
              <a:avLst/>
              <a:gdLst/>
              <a:ahLst/>
              <a:cxnLst/>
              <a:rect l="l" t="t" r="r" b="b"/>
              <a:pathLst>
                <a:path w="6239" h="7478" extrusionOk="0">
                  <a:moveTo>
                    <a:pt x="1641" y="1"/>
                  </a:moveTo>
                  <a:cubicBezTo>
                    <a:pt x="1242" y="1"/>
                    <a:pt x="819" y="205"/>
                    <a:pt x="568" y="484"/>
                  </a:cubicBezTo>
                  <a:cubicBezTo>
                    <a:pt x="190" y="799"/>
                    <a:pt x="1" y="1209"/>
                    <a:pt x="1" y="1681"/>
                  </a:cubicBezTo>
                  <a:lnTo>
                    <a:pt x="1" y="4769"/>
                  </a:lnTo>
                  <a:lnTo>
                    <a:pt x="2679" y="4769"/>
                  </a:lnTo>
                  <a:cubicBezTo>
                    <a:pt x="2521" y="4359"/>
                    <a:pt x="2175" y="4107"/>
                    <a:pt x="1702" y="4107"/>
                  </a:cubicBezTo>
                  <a:lnTo>
                    <a:pt x="1040" y="4107"/>
                  </a:lnTo>
                  <a:cubicBezTo>
                    <a:pt x="820" y="4107"/>
                    <a:pt x="662" y="3949"/>
                    <a:pt x="662" y="3729"/>
                  </a:cubicBezTo>
                  <a:lnTo>
                    <a:pt x="662" y="2374"/>
                  </a:lnTo>
                  <a:cubicBezTo>
                    <a:pt x="662" y="2154"/>
                    <a:pt x="820" y="1996"/>
                    <a:pt x="1040" y="1996"/>
                  </a:cubicBezTo>
                  <a:cubicBezTo>
                    <a:pt x="1229" y="1996"/>
                    <a:pt x="1387" y="2154"/>
                    <a:pt x="1387" y="2374"/>
                  </a:cubicBezTo>
                  <a:lnTo>
                    <a:pt x="1387" y="3382"/>
                  </a:lnTo>
                  <a:lnTo>
                    <a:pt x="1733" y="3382"/>
                  </a:lnTo>
                  <a:cubicBezTo>
                    <a:pt x="2553" y="3382"/>
                    <a:pt x="3277" y="3981"/>
                    <a:pt x="3435" y="4769"/>
                  </a:cubicBezTo>
                  <a:lnTo>
                    <a:pt x="3813" y="4769"/>
                  </a:lnTo>
                  <a:cubicBezTo>
                    <a:pt x="4380" y="4769"/>
                    <a:pt x="4852" y="5241"/>
                    <a:pt x="4852" y="5777"/>
                  </a:cubicBezTo>
                  <a:lnTo>
                    <a:pt x="4852" y="7478"/>
                  </a:lnTo>
                  <a:lnTo>
                    <a:pt x="6239" y="7478"/>
                  </a:lnTo>
                  <a:lnTo>
                    <a:pt x="6239" y="5084"/>
                  </a:lnTo>
                  <a:cubicBezTo>
                    <a:pt x="6176" y="4580"/>
                    <a:pt x="5703" y="4107"/>
                    <a:pt x="5168" y="4107"/>
                  </a:cubicBezTo>
                  <a:lnTo>
                    <a:pt x="3781" y="4107"/>
                  </a:lnTo>
                  <a:cubicBezTo>
                    <a:pt x="3592" y="4107"/>
                    <a:pt x="3435" y="3949"/>
                    <a:pt x="3435" y="3729"/>
                  </a:cubicBezTo>
                  <a:lnTo>
                    <a:pt x="3435" y="1807"/>
                  </a:lnTo>
                  <a:cubicBezTo>
                    <a:pt x="3435" y="862"/>
                    <a:pt x="2710" y="43"/>
                    <a:pt x="1796" y="11"/>
                  </a:cubicBezTo>
                  <a:cubicBezTo>
                    <a:pt x="1745" y="4"/>
                    <a:pt x="1694" y="1"/>
                    <a:pt x="1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1" name="Google Shape;6788;p88"/>
            <p:cNvSpPr/>
            <p:nvPr/>
          </p:nvSpPr>
          <p:spPr>
            <a:xfrm>
              <a:off x="-33849475" y="3758125"/>
              <a:ext cx="137075" cy="33100"/>
            </a:xfrm>
            <a:custGeom>
              <a:avLst/>
              <a:gdLst/>
              <a:ahLst/>
              <a:cxnLst/>
              <a:rect l="l" t="t" r="r" b="b"/>
              <a:pathLst>
                <a:path w="5483" h="1324" extrusionOk="0">
                  <a:moveTo>
                    <a:pt x="1" y="1"/>
                  </a:moveTo>
                  <a:lnTo>
                    <a:pt x="1" y="662"/>
                  </a:lnTo>
                  <a:lnTo>
                    <a:pt x="1041" y="662"/>
                  </a:lnTo>
                  <a:cubicBezTo>
                    <a:pt x="1576" y="662"/>
                    <a:pt x="2080" y="946"/>
                    <a:pt x="2395" y="1324"/>
                  </a:cubicBezTo>
                  <a:lnTo>
                    <a:pt x="5136" y="1324"/>
                  </a:lnTo>
                  <a:cubicBezTo>
                    <a:pt x="5325" y="1324"/>
                    <a:pt x="5483" y="1166"/>
                    <a:pt x="5483" y="977"/>
                  </a:cubicBezTo>
                  <a:lnTo>
                    <a:pt x="5483" y="316"/>
                  </a:lnTo>
                  <a:cubicBezTo>
                    <a:pt x="5483" y="158"/>
                    <a:pt x="5325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33" name="Google Shape;6800;p88"/>
          <p:cNvGrpSpPr/>
          <p:nvPr/>
        </p:nvGrpSpPr>
        <p:grpSpPr>
          <a:xfrm>
            <a:off x="7495164" y="1735648"/>
            <a:ext cx="414065" cy="412966"/>
            <a:chOff x="-30345325" y="3184750"/>
            <a:chExt cx="292225" cy="291450"/>
          </a:xfrm>
          <a:solidFill>
            <a:srgbClr val="98DFBB"/>
          </a:solidFill>
        </p:grpSpPr>
        <p:sp>
          <p:nvSpPr>
            <p:cNvPr id="134" name="Google Shape;6801;p88"/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5" name="Google Shape;6802;p88"/>
            <p:cNvSpPr/>
            <p:nvPr/>
          </p:nvSpPr>
          <p:spPr>
            <a:xfrm>
              <a:off x="-30310675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6" name="Google Shape;6803;p88"/>
            <p:cNvSpPr/>
            <p:nvPr/>
          </p:nvSpPr>
          <p:spPr>
            <a:xfrm>
              <a:off x="-30345325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7" name="Google Shape;6804;p88"/>
            <p:cNvSpPr/>
            <p:nvPr/>
          </p:nvSpPr>
          <p:spPr>
            <a:xfrm>
              <a:off x="-30156300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8" name="Google Shape;6805;p88"/>
            <p:cNvSpPr/>
            <p:nvPr/>
          </p:nvSpPr>
          <p:spPr>
            <a:xfrm>
              <a:off x="-30190950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99" name="Google Shape;6866;p88"/>
          <p:cNvGrpSpPr/>
          <p:nvPr/>
        </p:nvGrpSpPr>
        <p:grpSpPr>
          <a:xfrm>
            <a:off x="4435183" y="3490126"/>
            <a:ext cx="381641" cy="422300"/>
            <a:chOff x="-30354000" y="3569100"/>
            <a:chExt cx="292250" cy="292225"/>
          </a:xfrm>
          <a:solidFill>
            <a:srgbClr val="98DFBB"/>
          </a:solidFill>
        </p:grpSpPr>
        <p:sp>
          <p:nvSpPr>
            <p:cNvPr id="200" name="Google Shape;6867;p88"/>
            <p:cNvSpPr/>
            <p:nvPr/>
          </p:nvSpPr>
          <p:spPr>
            <a:xfrm>
              <a:off x="-30354000" y="3604550"/>
              <a:ext cx="137875" cy="256000"/>
            </a:xfrm>
            <a:custGeom>
              <a:avLst/>
              <a:gdLst/>
              <a:ahLst/>
              <a:cxnLst/>
              <a:rect l="l" t="t" r="r" b="b"/>
              <a:pathLst>
                <a:path w="5515" h="10240" extrusionOk="0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1" name="Google Shape;6868;p88"/>
            <p:cNvSpPr/>
            <p:nvPr/>
          </p:nvSpPr>
          <p:spPr>
            <a:xfrm>
              <a:off x="-30198825" y="3604550"/>
              <a:ext cx="137075" cy="256775"/>
            </a:xfrm>
            <a:custGeom>
              <a:avLst/>
              <a:gdLst/>
              <a:ahLst/>
              <a:cxnLst/>
              <a:rect l="l" t="t" r="r" b="b"/>
              <a:pathLst>
                <a:path w="5483" h="10271" extrusionOk="0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2" name="Google Shape;6869;p88"/>
            <p:cNvSpPr/>
            <p:nvPr/>
          </p:nvSpPr>
          <p:spPr>
            <a:xfrm>
              <a:off x="-30139750" y="3636850"/>
              <a:ext cx="26000" cy="37825"/>
            </a:xfrm>
            <a:custGeom>
              <a:avLst/>
              <a:gdLst/>
              <a:ahLst/>
              <a:cxnLst/>
              <a:rect l="l" t="t" r="r" b="b"/>
              <a:pathLst>
                <a:path w="1040" h="1513" extrusionOk="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3" name="Google Shape;6870;p88"/>
            <p:cNvSpPr/>
            <p:nvPr/>
          </p:nvSpPr>
          <p:spPr>
            <a:xfrm>
              <a:off x="-30302800" y="3638950"/>
              <a:ext cx="25225" cy="36500"/>
            </a:xfrm>
            <a:custGeom>
              <a:avLst/>
              <a:gdLst/>
              <a:ahLst/>
              <a:cxnLst/>
              <a:rect l="l" t="t" r="r" b="b"/>
              <a:pathLst>
                <a:path w="1009" h="1460" extrusionOk="0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4" name="Google Shape;6871;p88"/>
            <p:cNvSpPr/>
            <p:nvPr/>
          </p:nvSpPr>
          <p:spPr>
            <a:xfrm>
              <a:off x="-30242925" y="3569100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5" name="Google Shape;6872;p88"/>
            <p:cNvSpPr/>
            <p:nvPr/>
          </p:nvSpPr>
          <p:spPr>
            <a:xfrm>
              <a:off x="-30262625" y="3654950"/>
              <a:ext cx="107925" cy="68550"/>
            </a:xfrm>
            <a:custGeom>
              <a:avLst/>
              <a:gdLst/>
              <a:ahLst/>
              <a:cxnLst/>
              <a:rect l="l" t="t" r="r" b="b"/>
              <a:pathLst>
                <a:path w="4317" h="2742" extrusionOk="0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90" name="Google Shape;6957;p88"/>
          <p:cNvGrpSpPr/>
          <p:nvPr/>
        </p:nvGrpSpPr>
        <p:grpSpPr>
          <a:xfrm>
            <a:off x="3730946" y="993158"/>
            <a:ext cx="373566" cy="372830"/>
            <a:chOff x="-31094350" y="3194000"/>
            <a:chExt cx="292225" cy="291650"/>
          </a:xfrm>
          <a:solidFill>
            <a:srgbClr val="98DFBB"/>
          </a:solidFill>
        </p:grpSpPr>
        <p:sp>
          <p:nvSpPr>
            <p:cNvPr id="291" name="Google Shape;6958;p88"/>
            <p:cNvSpPr/>
            <p:nvPr/>
          </p:nvSpPr>
          <p:spPr>
            <a:xfrm>
              <a:off x="-31033700" y="3194000"/>
              <a:ext cx="103200" cy="34100"/>
            </a:xfrm>
            <a:custGeom>
              <a:avLst/>
              <a:gdLst/>
              <a:ahLst/>
              <a:cxnLst/>
              <a:rect l="l" t="t" r="r" b="b"/>
              <a:pathLst>
                <a:path w="4128" h="1364" extrusionOk="0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2" name="Google Shape;6959;p88"/>
            <p:cNvSpPr/>
            <p:nvPr/>
          </p:nvSpPr>
          <p:spPr>
            <a:xfrm>
              <a:off x="-31042375" y="3346200"/>
              <a:ext cx="16550" cy="18150"/>
            </a:xfrm>
            <a:custGeom>
              <a:avLst/>
              <a:gdLst/>
              <a:ahLst/>
              <a:cxnLst/>
              <a:rect l="l" t="t" r="r" b="b"/>
              <a:pathLst>
                <a:path w="662" h="726" extrusionOk="0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3" name="Google Shape;6960;p88"/>
            <p:cNvSpPr/>
            <p:nvPr/>
          </p:nvSpPr>
          <p:spPr>
            <a:xfrm>
              <a:off x="-31042375" y="3278475"/>
              <a:ext cx="16550" cy="16550"/>
            </a:xfrm>
            <a:custGeom>
              <a:avLst/>
              <a:gdLst/>
              <a:ahLst/>
              <a:cxnLst/>
              <a:rect l="l" t="t" r="r" b="b"/>
              <a:pathLst>
                <a:path w="662" h="662" extrusionOk="0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4" name="Google Shape;6961;p88"/>
            <p:cNvSpPr/>
            <p:nvPr/>
          </p:nvSpPr>
          <p:spPr>
            <a:xfrm>
              <a:off x="-31042375" y="3416300"/>
              <a:ext cx="16550" cy="16575"/>
            </a:xfrm>
            <a:custGeom>
              <a:avLst/>
              <a:gdLst/>
              <a:ahLst/>
              <a:cxnLst/>
              <a:rect l="l" t="t" r="r" b="b"/>
              <a:pathLst>
                <a:path w="662" h="663" extrusionOk="0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5" name="Google Shape;6962;p88"/>
            <p:cNvSpPr/>
            <p:nvPr/>
          </p:nvSpPr>
          <p:spPr>
            <a:xfrm>
              <a:off x="-31094350" y="3210725"/>
              <a:ext cx="222900" cy="274925"/>
            </a:xfrm>
            <a:custGeom>
              <a:avLst/>
              <a:gdLst/>
              <a:ahLst/>
              <a:cxnLst/>
              <a:rect l="l" t="t" r="r" b="b"/>
              <a:pathLst>
                <a:path w="8916" h="10997" extrusionOk="0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6" name="Google Shape;6963;p88"/>
            <p:cNvSpPr/>
            <p:nvPr/>
          </p:nvSpPr>
          <p:spPr>
            <a:xfrm>
              <a:off x="-30853350" y="3295000"/>
              <a:ext cx="51225" cy="104000"/>
            </a:xfrm>
            <a:custGeom>
              <a:avLst/>
              <a:gdLst/>
              <a:ahLst/>
              <a:cxnLst/>
              <a:rect l="l" t="t" r="r" b="b"/>
              <a:pathLst>
                <a:path w="2049" h="4160" extrusionOk="0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7" name="Google Shape;6964;p88"/>
            <p:cNvSpPr/>
            <p:nvPr/>
          </p:nvSpPr>
          <p:spPr>
            <a:xfrm>
              <a:off x="-30853350" y="3227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8" name="Google Shape;6965;p88"/>
            <p:cNvSpPr/>
            <p:nvPr/>
          </p:nvSpPr>
          <p:spPr>
            <a:xfrm>
              <a:off x="-30851775" y="3416300"/>
              <a:ext cx="46500" cy="51225"/>
            </a:xfrm>
            <a:custGeom>
              <a:avLst/>
              <a:gdLst/>
              <a:ahLst/>
              <a:cxnLst/>
              <a:rect l="l" t="t" r="r" b="b"/>
              <a:pathLst>
                <a:path w="1860" h="2049" extrusionOk="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99" name="Google Shape;6966;p88"/>
          <p:cNvGrpSpPr/>
          <p:nvPr/>
        </p:nvGrpSpPr>
        <p:grpSpPr>
          <a:xfrm>
            <a:off x="8189635" y="2565481"/>
            <a:ext cx="453661" cy="454361"/>
            <a:chOff x="-31093575" y="3552550"/>
            <a:chExt cx="291450" cy="291900"/>
          </a:xfrm>
          <a:solidFill>
            <a:srgbClr val="98DFBB"/>
          </a:solidFill>
        </p:grpSpPr>
        <p:sp>
          <p:nvSpPr>
            <p:cNvPr id="300" name="Google Shape;6967;p88"/>
            <p:cNvSpPr/>
            <p:nvPr/>
          </p:nvSpPr>
          <p:spPr>
            <a:xfrm>
              <a:off x="-31011650" y="3745525"/>
              <a:ext cx="7900" cy="12625"/>
            </a:xfrm>
            <a:custGeom>
              <a:avLst/>
              <a:gdLst/>
              <a:ahLst/>
              <a:cxnLst/>
              <a:rect l="l" t="t" r="r" b="b"/>
              <a:pathLst>
                <a:path w="316" h="505" extrusionOk="0">
                  <a:moveTo>
                    <a:pt x="158" y="1"/>
                  </a:moveTo>
                  <a:lnTo>
                    <a:pt x="0" y="505"/>
                  </a:lnTo>
                  <a:lnTo>
                    <a:pt x="315" y="505"/>
                  </a:lnTo>
                  <a:lnTo>
                    <a:pt x="1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1" name="Google Shape;6968;p88"/>
            <p:cNvSpPr/>
            <p:nvPr/>
          </p:nvSpPr>
          <p:spPr>
            <a:xfrm>
              <a:off x="-31093575" y="3671500"/>
              <a:ext cx="171725" cy="172950"/>
            </a:xfrm>
            <a:custGeom>
              <a:avLst/>
              <a:gdLst/>
              <a:ahLst/>
              <a:cxnLst/>
              <a:rect l="l" t="t" r="r" b="b"/>
              <a:pathLst>
                <a:path w="6869" h="6918" extrusionOk="0">
                  <a:moveTo>
                    <a:pt x="3427" y="1449"/>
                  </a:moveTo>
                  <a:cubicBezTo>
                    <a:pt x="3569" y="1449"/>
                    <a:pt x="3718" y="1512"/>
                    <a:pt x="3781" y="1638"/>
                  </a:cubicBezTo>
                  <a:lnTo>
                    <a:pt x="4317" y="3466"/>
                  </a:lnTo>
                  <a:lnTo>
                    <a:pt x="4474" y="3466"/>
                  </a:lnTo>
                  <a:cubicBezTo>
                    <a:pt x="4695" y="3466"/>
                    <a:pt x="4852" y="3623"/>
                    <a:pt x="4852" y="3812"/>
                  </a:cubicBezTo>
                  <a:cubicBezTo>
                    <a:pt x="4852" y="3970"/>
                    <a:pt x="4726" y="4127"/>
                    <a:pt x="4537" y="4127"/>
                  </a:cubicBezTo>
                  <a:lnTo>
                    <a:pt x="4789" y="5072"/>
                  </a:lnTo>
                  <a:cubicBezTo>
                    <a:pt x="4852" y="5262"/>
                    <a:pt x="4758" y="5419"/>
                    <a:pt x="4569" y="5514"/>
                  </a:cubicBezTo>
                  <a:cubicBezTo>
                    <a:pt x="4545" y="5518"/>
                    <a:pt x="4521" y="5520"/>
                    <a:pt x="4498" y="5520"/>
                  </a:cubicBezTo>
                  <a:cubicBezTo>
                    <a:pt x="4341" y="5520"/>
                    <a:pt x="4210" y="5427"/>
                    <a:pt x="4128" y="5262"/>
                  </a:cubicBezTo>
                  <a:lnTo>
                    <a:pt x="3781" y="4127"/>
                  </a:lnTo>
                  <a:lnTo>
                    <a:pt x="3057" y="4127"/>
                  </a:lnTo>
                  <a:lnTo>
                    <a:pt x="2710" y="5262"/>
                  </a:lnTo>
                  <a:cubicBezTo>
                    <a:pt x="2683" y="5427"/>
                    <a:pt x="2535" y="5520"/>
                    <a:pt x="2351" y="5520"/>
                  </a:cubicBezTo>
                  <a:cubicBezTo>
                    <a:pt x="2325" y="5520"/>
                    <a:pt x="2297" y="5518"/>
                    <a:pt x="2269" y="5514"/>
                  </a:cubicBezTo>
                  <a:cubicBezTo>
                    <a:pt x="2080" y="5451"/>
                    <a:pt x="2017" y="5262"/>
                    <a:pt x="2049" y="5072"/>
                  </a:cubicBezTo>
                  <a:lnTo>
                    <a:pt x="2332" y="4127"/>
                  </a:lnTo>
                  <a:cubicBezTo>
                    <a:pt x="2175" y="4096"/>
                    <a:pt x="2017" y="3970"/>
                    <a:pt x="2017" y="3812"/>
                  </a:cubicBezTo>
                  <a:cubicBezTo>
                    <a:pt x="2049" y="3623"/>
                    <a:pt x="2206" y="3466"/>
                    <a:pt x="2395" y="3466"/>
                  </a:cubicBezTo>
                  <a:lnTo>
                    <a:pt x="2553" y="3466"/>
                  </a:lnTo>
                  <a:lnTo>
                    <a:pt x="3120" y="1638"/>
                  </a:lnTo>
                  <a:cubicBezTo>
                    <a:pt x="3151" y="1512"/>
                    <a:pt x="3285" y="1449"/>
                    <a:pt x="3427" y="1449"/>
                  </a:cubicBezTo>
                  <a:close/>
                  <a:moveTo>
                    <a:pt x="3435" y="0"/>
                  </a:moveTo>
                  <a:cubicBezTo>
                    <a:pt x="1544" y="0"/>
                    <a:pt x="1" y="1544"/>
                    <a:pt x="1" y="3434"/>
                  </a:cubicBezTo>
                  <a:cubicBezTo>
                    <a:pt x="1" y="5356"/>
                    <a:pt x="1544" y="6900"/>
                    <a:pt x="3435" y="6900"/>
                  </a:cubicBezTo>
                  <a:cubicBezTo>
                    <a:pt x="4065" y="6900"/>
                    <a:pt x="4632" y="6742"/>
                    <a:pt x="5168" y="6427"/>
                  </a:cubicBezTo>
                  <a:lnTo>
                    <a:pt x="6365" y="6900"/>
                  </a:lnTo>
                  <a:cubicBezTo>
                    <a:pt x="6407" y="6910"/>
                    <a:pt x="6449" y="6917"/>
                    <a:pt x="6491" y="6917"/>
                  </a:cubicBezTo>
                  <a:cubicBezTo>
                    <a:pt x="6575" y="6917"/>
                    <a:pt x="6659" y="6889"/>
                    <a:pt x="6743" y="6805"/>
                  </a:cubicBezTo>
                  <a:cubicBezTo>
                    <a:pt x="6806" y="6742"/>
                    <a:pt x="6869" y="6616"/>
                    <a:pt x="6869" y="6459"/>
                  </a:cubicBezTo>
                  <a:lnTo>
                    <a:pt x="6491" y="5009"/>
                  </a:lnTo>
                  <a:cubicBezTo>
                    <a:pt x="6743" y="4537"/>
                    <a:pt x="6869" y="4001"/>
                    <a:pt x="6869" y="3466"/>
                  </a:cubicBezTo>
                  <a:cubicBezTo>
                    <a:pt x="6869" y="3119"/>
                    <a:pt x="6774" y="2804"/>
                    <a:pt x="6711" y="2489"/>
                  </a:cubicBezTo>
                  <a:cubicBezTo>
                    <a:pt x="6617" y="2426"/>
                    <a:pt x="6491" y="2395"/>
                    <a:pt x="6428" y="2363"/>
                  </a:cubicBezTo>
                  <a:lnTo>
                    <a:pt x="5514" y="2710"/>
                  </a:lnTo>
                  <a:cubicBezTo>
                    <a:pt x="5389" y="2755"/>
                    <a:pt x="5256" y="2780"/>
                    <a:pt x="5125" y="2780"/>
                  </a:cubicBezTo>
                  <a:cubicBezTo>
                    <a:pt x="4892" y="2780"/>
                    <a:pt x="4667" y="2702"/>
                    <a:pt x="4506" y="2521"/>
                  </a:cubicBezTo>
                  <a:cubicBezTo>
                    <a:pt x="4222" y="2269"/>
                    <a:pt x="4096" y="1891"/>
                    <a:pt x="4159" y="1481"/>
                  </a:cubicBezTo>
                  <a:lnTo>
                    <a:pt x="4443" y="221"/>
                  </a:lnTo>
                  <a:cubicBezTo>
                    <a:pt x="4443" y="189"/>
                    <a:pt x="4443" y="189"/>
                    <a:pt x="4411" y="158"/>
                  </a:cubicBezTo>
                  <a:cubicBezTo>
                    <a:pt x="4096" y="63"/>
                    <a:pt x="3781" y="0"/>
                    <a:pt x="34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2" name="Google Shape;6969;p88"/>
            <p:cNvSpPr/>
            <p:nvPr/>
          </p:nvSpPr>
          <p:spPr>
            <a:xfrm>
              <a:off x="-30895875" y="3621075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32" y="410"/>
                    <a:pt x="126" y="694"/>
                    <a:pt x="315" y="1041"/>
                  </a:cubicBezTo>
                  <a:cubicBezTo>
                    <a:pt x="473" y="694"/>
                    <a:pt x="599" y="347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3" name="Google Shape;6970;p88"/>
            <p:cNvSpPr/>
            <p:nvPr/>
          </p:nvSpPr>
          <p:spPr>
            <a:xfrm>
              <a:off x="-30974650" y="3552550"/>
              <a:ext cx="172525" cy="172400"/>
            </a:xfrm>
            <a:custGeom>
              <a:avLst/>
              <a:gdLst/>
              <a:ahLst/>
              <a:cxnLst/>
              <a:rect l="l" t="t" r="r" b="b"/>
              <a:pathLst>
                <a:path w="6901" h="6896" extrusionOk="0">
                  <a:moveTo>
                    <a:pt x="3435" y="1356"/>
                  </a:moveTo>
                  <a:cubicBezTo>
                    <a:pt x="3624" y="1356"/>
                    <a:pt x="3782" y="1513"/>
                    <a:pt x="3782" y="1734"/>
                  </a:cubicBezTo>
                  <a:lnTo>
                    <a:pt x="3782" y="2080"/>
                  </a:lnTo>
                  <a:lnTo>
                    <a:pt x="4821" y="2080"/>
                  </a:lnTo>
                  <a:cubicBezTo>
                    <a:pt x="5010" y="2080"/>
                    <a:pt x="5168" y="2238"/>
                    <a:pt x="5168" y="2427"/>
                  </a:cubicBezTo>
                  <a:cubicBezTo>
                    <a:pt x="5168" y="2616"/>
                    <a:pt x="5010" y="2742"/>
                    <a:pt x="4821" y="2742"/>
                  </a:cubicBezTo>
                  <a:lnTo>
                    <a:pt x="4412" y="2742"/>
                  </a:lnTo>
                  <a:cubicBezTo>
                    <a:pt x="4380" y="3341"/>
                    <a:pt x="4191" y="3876"/>
                    <a:pt x="3876" y="4412"/>
                  </a:cubicBezTo>
                  <a:cubicBezTo>
                    <a:pt x="3908" y="4443"/>
                    <a:pt x="3908" y="4475"/>
                    <a:pt x="3939" y="4506"/>
                  </a:cubicBezTo>
                  <a:lnTo>
                    <a:pt x="4349" y="4916"/>
                  </a:lnTo>
                  <a:cubicBezTo>
                    <a:pt x="4443" y="5042"/>
                    <a:pt x="4443" y="5262"/>
                    <a:pt x="4349" y="5388"/>
                  </a:cubicBezTo>
                  <a:cubicBezTo>
                    <a:pt x="4286" y="5451"/>
                    <a:pt x="4191" y="5483"/>
                    <a:pt x="4101" y="5483"/>
                  </a:cubicBezTo>
                  <a:cubicBezTo>
                    <a:pt x="4010" y="5483"/>
                    <a:pt x="3923" y="5451"/>
                    <a:pt x="3876" y="5388"/>
                  </a:cubicBezTo>
                  <a:lnTo>
                    <a:pt x="3466" y="4979"/>
                  </a:lnTo>
                  <a:lnTo>
                    <a:pt x="3435" y="4947"/>
                  </a:lnTo>
                  <a:lnTo>
                    <a:pt x="3403" y="4979"/>
                  </a:lnTo>
                  <a:lnTo>
                    <a:pt x="2994" y="5388"/>
                  </a:lnTo>
                  <a:cubicBezTo>
                    <a:pt x="2931" y="5451"/>
                    <a:pt x="2844" y="5483"/>
                    <a:pt x="2758" y="5483"/>
                  </a:cubicBezTo>
                  <a:cubicBezTo>
                    <a:pt x="2671" y="5483"/>
                    <a:pt x="2584" y="5451"/>
                    <a:pt x="2521" y="5388"/>
                  </a:cubicBezTo>
                  <a:cubicBezTo>
                    <a:pt x="2395" y="5262"/>
                    <a:pt x="2395" y="5042"/>
                    <a:pt x="2521" y="4916"/>
                  </a:cubicBezTo>
                  <a:lnTo>
                    <a:pt x="2931" y="4506"/>
                  </a:lnTo>
                  <a:cubicBezTo>
                    <a:pt x="2962" y="4475"/>
                    <a:pt x="2962" y="4443"/>
                    <a:pt x="2994" y="4412"/>
                  </a:cubicBezTo>
                  <a:cubicBezTo>
                    <a:pt x="2679" y="3939"/>
                    <a:pt x="2490" y="3341"/>
                    <a:pt x="2458" y="2742"/>
                  </a:cubicBezTo>
                  <a:lnTo>
                    <a:pt x="2049" y="2742"/>
                  </a:lnTo>
                  <a:cubicBezTo>
                    <a:pt x="1860" y="2742"/>
                    <a:pt x="1702" y="2584"/>
                    <a:pt x="1702" y="2395"/>
                  </a:cubicBezTo>
                  <a:cubicBezTo>
                    <a:pt x="1702" y="2206"/>
                    <a:pt x="1860" y="2049"/>
                    <a:pt x="2049" y="2049"/>
                  </a:cubicBezTo>
                  <a:lnTo>
                    <a:pt x="3088" y="2049"/>
                  </a:lnTo>
                  <a:lnTo>
                    <a:pt x="3088" y="1734"/>
                  </a:lnTo>
                  <a:cubicBezTo>
                    <a:pt x="3088" y="1513"/>
                    <a:pt x="3246" y="1356"/>
                    <a:pt x="3435" y="1356"/>
                  </a:cubicBezTo>
                  <a:close/>
                  <a:moveTo>
                    <a:pt x="3466" y="1"/>
                  </a:moveTo>
                  <a:cubicBezTo>
                    <a:pt x="1576" y="1"/>
                    <a:pt x="32" y="1576"/>
                    <a:pt x="32" y="3467"/>
                  </a:cubicBezTo>
                  <a:cubicBezTo>
                    <a:pt x="32" y="3971"/>
                    <a:pt x="158" y="4506"/>
                    <a:pt x="411" y="4979"/>
                  </a:cubicBezTo>
                  <a:lnTo>
                    <a:pt x="32" y="6459"/>
                  </a:lnTo>
                  <a:cubicBezTo>
                    <a:pt x="1" y="6554"/>
                    <a:pt x="32" y="6680"/>
                    <a:pt x="158" y="6806"/>
                  </a:cubicBezTo>
                  <a:cubicBezTo>
                    <a:pt x="225" y="6851"/>
                    <a:pt x="324" y="6895"/>
                    <a:pt x="420" y="6895"/>
                  </a:cubicBezTo>
                  <a:cubicBezTo>
                    <a:pt x="460" y="6895"/>
                    <a:pt x="500" y="6887"/>
                    <a:pt x="537" y="6869"/>
                  </a:cubicBezTo>
                  <a:lnTo>
                    <a:pt x="1734" y="6396"/>
                  </a:lnTo>
                  <a:cubicBezTo>
                    <a:pt x="2269" y="6712"/>
                    <a:pt x="2899" y="6869"/>
                    <a:pt x="3466" y="6869"/>
                  </a:cubicBezTo>
                  <a:cubicBezTo>
                    <a:pt x="5357" y="6869"/>
                    <a:pt x="6901" y="5357"/>
                    <a:pt x="6901" y="3435"/>
                  </a:cubicBezTo>
                  <a:cubicBezTo>
                    <a:pt x="6901" y="1576"/>
                    <a:pt x="5325" y="1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48" name="Google Shape;6760;p88"/>
          <p:cNvGrpSpPr/>
          <p:nvPr/>
        </p:nvGrpSpPr>
        <p:grpSpPr>
          <a:xfrm>
            <a:off x="3152160" y="942360"/>
            <a:ext cx="374965" cy="450422"/>
            <a:chOff x="-35814600" y="3202075"/>
            <a:chExt cx="242625" cy="291450"/>
          </a:xfrm>
          <a:solidFill>
            <a:srgbClr val="98DFBB"/>
          </a:solidFill>
        </p:grpSpPr>
        <p:sp>
          <p:nvSpPr>
            <p:cNvPr id="49" name="Google Shape;6761;p88"/>
            <p:cNvSpPr/>
            <p:nvPr/>
          </p:nvSpPr>
          <p:spPr>
            <a:xfrm>
              <a:off x="-35814600" y="3202075"/>
              <a:ext cx="51225" cy="202450"/>
            </a:xfrm>
            <a:custGeom>
              <a:avLst/>
              <a:gdLst/>
              <a:ahLst/>
              <a:cxnLst/>
              <a:rect l="l" t="t" r="r" b="b"/>
              <a:pathLst>
                <a:path w="2049" h="8098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8097"/>
                  </a:lnTo>
                  <a:cubicBezTo>
                    <a:pt x="348" y="7782"/>
                    <a:pt x="820" y="7562"/>
                    <a:pt x="1387" y="7562"/>
                  </a:cubicBezTo>
                  <a:lnTo>
                    <a:pt x="2049" y="7562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50" name="Google Shape;6762;p88"/>
            <p:cNvSpPr/>
            <p:nvPr/>
          </p:nvSpPr>
          <p:spPr>
            <a:xfrm>
              <a:off x="-35814600" y="3407650"/>
              <a:ext cx="242625" cy="68550"/>
            </a:xfrm>
            <a:custGeom>
              <a:avLst/>
              <a:gdLst/>
              <a:ahLst/>
              <a:cxnLst/>
              <a:rect l="l" t="t" r="r" b="b"/>
              <a:pathLst>
                <a:path w="9705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00" y="2741"/>
                    <a:pt x="1356" y="2741"/>
                  </a:cubicBezTo>
                  <a:lnTo>
                    <a:pt x="4758" y="2741"/>
                  </a:lnTo>
                  <a:lnTo>
                    <a:pt x="4758" y="1733"/>
                  </a:lnTo>
                  <a:lnTo>
                    <a:pt x="1702" y="1733"/>
                  </a:lnTo>
                  <a:cubicBezTo>
                    <a:pt x="1513" y="1733"/>
                    <a:pt x="1356" y="1575"/>
                    <a:pt x="1356" y="1355"/>
                  </a:cubicBezTo>
                  <a:cubicBezTo>
                    <a:pt x="1356" y="1166"/>
                    <a:pt x="1513" y="1008"/>
                    <a:pt x="1702" y="1008"/>
                  </a:cubicBezTo>
                  <a:lnTo>
                    <a:pt x="9232" y="1008"/>
                  </a:lnTo>
                  <a:cubicBezTo>
                    <a:pt x="9263" y="851"/>
                    <a:pt x="9326" y="662"/>
                    <a:pt x="9452" y="536"/>
                  </a:cubicBezTo>
                  <a:cubicBezTo>
                    <a:pt x="9704" y="221"/>
                    <a:pt x="9484" y="0"/>
                    <a:pt x="9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51" name="Google Shape;6763;p88"/>
            <p:cNvSpPr/>
            <p:nvPr/>
          </p:nvSpPr>
          <p:spPr>
            <a:xfrm>
              <a:off x="-35627125" y="3450950"/>
              <a:ext cx="55150" cy="25250"/>
            </a:xfrm>
            <a:custGeom>
              <a:avLst/>
              <a:gdLst/>
              <a:ahLst/>
              <a:cxnLst/>
              <a:rect l="l" t="t" r="r" b="b"/>
              <a:pathLst>
                <a:path w="2206" h="1010" extrusionOk="0">
                  <a:moveTo>
                    <a:pt x="0" y="1"/>
                  </a:moveTo>
                  <a:lnTo>
                    <a:pt x="0" y="1009"/>
                  </a:lnTo>
                  <a:lnTo>
                    <a:pt x="1670" y="1009"/>
                  </a:lnTo>
                  <a:cubicBezTo>
                    <a:pt x="1953" y="1009"/>
                    <a:pt x="2205" y="788"/>
                    <a:pt x="1953" y="505"/>
                  </a:cubicBezTo>
                  <a:cubicBezTo>
                    <a:pt x="1827" y="347"/>
                    <a:pt x="1764" y="190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52" name="Google Shape;6764;p88"/>
            <p:cNvSpPr/>
            <p:nvPr/>
          </p:nvSpPr>
          <p:spPr>
            <a:xfrm>
              <a:off x="-35703525" y="3305250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701" y="0"/>
                  </a:moveTo>
                  <a:cubicBezTo>
                    <a:pt x="882" y="0"/>
                    <a:pt x="221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521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53" name="Google Shape;6765;p88"/>
            <p:cNvSpPr/>
            <p:nvPr/>
          </p:nvSpPr>
          <p:spPr>
            <a:xfrm>
              <a:off x="-35677550" y="3254050"/>
              <a:ext cx="33100" cy="33100"/>
            </a:xfrm>
            <a:custGeom>
              <a:avLst/>
              <a:gdLst/>
              <a:ahLst/>
              <a:cxnLst/>
              <a:rect l="l" t="t" r="r" b="b"/>
              <a:pathLst>
                <a:path w="1324" h="1324" extrusionOk="0">
                  <a:moveTo>
                    <a:pt x="662" y="1"/>
                  </a:moveTo>
                  <a:cubicBezTo>
                    <a:pt x="316" y="1"/>
                    <a:pt x="1" y="284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cubicBezTo>
                    <a:pt x="1040" y="1324"/>
                    <a:pt x="1324" y="1040"/>
                    <a:pt x="1324" y="662"/>
                  </a:cubicBezTo>
                  <a:cubicBezTo>
                    <a:pt x="1324" y="284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99" name="Google Shape;6766;p88"/>
            <p:cNvSpPr/>
            <p:nvPr/>
          </p:nvSpPr>
          <p:spPr>
            <a:xfrm>
              <a:off x="-35746850" y="3202075"/>
              <a:ext cx="171725" cy="189050"/>
            </a:xfrm>
            <a:custGeom>
              <a:avLst/>
              <a:gdLst/>
              <a:ahLst/>
              <a:cxnLst/>
              <a:rect l="l" t="t" r="r" b="b"/>
              <a:pathLst>
                <a:path w="6869" h="7562" extrusionOk="0">
                  <a:moveTo>
                    <a:pt x="3434" y="1355"/>
                  </a:moveTo>
                  <a:cubicBezTo>
                    <a:pt x="4191" y="1355"/>
                    <a:pt x="4821" y="1985"/>
                    <a:pt x="4821" y="2741"/>
                  </a:cubicBezTo>
                  <a:cubicBezTo>
                    <a:pt x="4821" y="3088"/>
                    <a:pt x="4663" y="3403"/>
                    <a:pt x="4474" y="3655"/>
                  </a:cubicBezTo>
                  <a:cubicBezTo>
                    <a:pt x="5293" y="4033"/>
                    <a:pt x="5829" y="4852"/>
                    <a:pt x="5829" y="5829"/>
                  </a:cubicBezTo>
                  <a:cubicBezTo>
                    <a:pt x="5829" y="6018"/>
                    <a:pt x="5671" y="6175"/>
                    <a:pt x="5482" y="6175"/>
                  </a:cubicBezTo>
                  <a:lnTo>
                    <a:pt x="1387" y="6175"/>
                  </a:lnTo>
                  <a:cubicBezTo>
                    <a:pt x="1198" y="6175"/>
                    <a:pt x="1040" y="6018"/>
                    <a:pt x="1040" y="5829"/>
                  </a:cubicBezTo>
                  <a:cubicBezTo>
                    <a:pt x="1040" y="4852"/>
                    <a:pt x="1576" y="4033"/>
                    <a:pt x="2426" y="3655"/>
                  </a:cubicBezTo>
                  <a:cubicBezTo>
                    <a:pt x="2174" y="3403"/>
                    <a:pt x="2048" y="3088"/>
                    <a:pt x="2048" y="2741"/>
                  </a:cubicBezTo>
                  <a:cubicBezTo>
                    <a:pt x="2048" y="1985"/>
                    <a:pt x="2678" y="1355"/>
                    <a:pt x="3434" y="1355"/>
                  </a:cubicBezTo>
                  <a:close/>
                  <a:moveTo>
                    <a:pt x="0" y="0"/>
                  </a:moveTo>
                  <a:lnTo>
                    <a:pt x="0" y="7562"/>
                  </a:lnTo>
                  <a:lnTo>
                    <a:pt x="6868" y="7562"/>
                  </a:lnTo>
                  <a:lnTo>
                    <a:pt x="6868" y="1009"/>
                  </a:lnTo>
                  <a:cubicBezTo>
                    <a:pt x="6868" y="473"/>
                    <a:pt x="6396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00" name="Google Shape;6767;p88"/>
            <p:cNvSpPr/>
            <p:nvPr/>
          </p:nvSpPr>
          <p:spPr>
            <a:xfrm>
              <a:off x="-35677550" y="3450950"/>
              <a:ext cx="34675" cy="42575"/>
            </a:xfrm>
            <a:custGeom>
              <a:avLst/>
              <a:gdLst/>
              <a:ahLst/>
              <a:cxnLst/>
              <a:rect l="l" t="t" r="r" b="b"/>
              <a:pathLst>
                <a:path w="1387" h="1703" extrusionOk="0">
                  <a:moveTo>
                    <a:pt x="1" y="1"/>
                  </a:moveTo>
                  <a:lnTo>
                    <a:pt x="1" y="1702"/>
                  </a:lnTo>
                  <a:lnTo>
                    <a:pt x="505" y="1387"/>
                  </a:lnTo>
                  <a:cubicBezTo>
                    <a:pt x="536" y="1324"/>
                    <a:pt x="631" y="1324"/>
                    <a:pt x="694" y="1324"/>
                  </a:cubicBezTo>
                  <a:cubicBezTo>
                    <a:pt x="711" y="1316"/>
                    <a:pt x="725" y="1312"/>
                    <a:pt x="739" y="1312"/>
                  </a:cubicBezTo>
                  <a:cubicBezTo>
                    <a:pt x="776" y="1312"/>
                    <a:pt x="805" y="1341"/>
                    <a:pt x="851" y="1387"/>
                  </a:cubicBezTo>
                  <a:lnTo>
                    <a:pt x="1387" y="1702"/>
                  </a:ln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110" name="Google Shape;6777;p88"/>
          <p:cNvGrpSpPr/>
          <p:nvPr/>
        </p:nvGrpSpPr>
        <p:grpSpPr>
          <a:xfrm>
            <a:off x="6127723" y="915566"/>
            <a:ext cx="450421" cy="450422"/>
            <a:chOff x="-34003850" y="3227275"/>
            <a:chExt cx="291450" cy="291450"/>
          </a:xfrm>
          <a:solidFill>
            <a:srgbClr val="98DFBB"/>
          </a:solidFill>
        </p:grpSpPr>
        <p:sp>
          <p:nvSpPr>
            <p:cNvPr id="111" name="Google Shape;6778;p88"/>
            <p:cNvSpPr/>
            <p:nvPr/>
          </p:nvSpPr>
          <p:spPr>
            <a:xfrm>
              <a:off x="-33852625" y="3313925"/>
              <a:ext cx="128425" cy="49625"/>
            </a:xfrm>
            <a:custGeom>
              <a:avLst/>
              <a:gdLst/>
              <a:ahLst/>
              <a:cxnLst/>
              <a:rect l="l" t="t" r="r" b="b"/>
              <a:pathLst>
                <a:path w="5137" h="1985" extrusionOk="0">
                  <a:moveTo>
                    <a:pt x="473" y="0"/>
                  </a:moveTo>
                  <a:cubicBezTo>
                    <a:pt x="316" y="0"/>
                    <a:pt x="158" y="32"/>
                    <a:pt x="1" y="126"/>
                  </a:cubicBezTo>
                  <a:lnTo>
                    <a:pt x="2521" y="1985"/>
                  </a:lnTo>
                  <a:lnTo>
                    <a:pt x="5136" y="158"/>
                  </a:lnTo>
                  <a:cubicBezTo>
                    <a:pt x="4979" y="32"/>
                    <a:pt x="4790" y="0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12" name="Google Shape;6779;p88"/>
            <p:cNvSpPr/>
            <p:nvPr/>
          </p:nvSpPr>
          <p:spPr>
            <a:xfrm>
              <a:off x="-33866000" y="3328875"/>
              <a:ext cx="153600" cy="103200"/>
            </a:xfrm>
            <a:custGeom>
              <a:avLst/>
              <a:gdLst/>
              <a:ahLst/>
              <a:cxnLst/>
              <a:rect l="l" t="t" r="r" b="b"/>
              <a:pathLst>
                <a:path w="6144" h="4128" extrusionOk="0">
                  <a:moveTo>
                    <a:pt x="63" y="1"/>
                  </a:moveTo>
                  <a:cubicBezTo>
                    <a:pt x="32" y="127"/>
                    <a:pt x="0" y="284"/>
                    <a:pt x="0" y="379"/>
                  </a:cubicBezTo>
                  <a:lnTo>
                    <a:pt x="0" y="3120"/>
                  </a:lnTo>
                  <a:cubicBezTo>
                    <a:pt x="0" y="3655"/>
                    <a:pt x="473" y="4128"/>
                    <a:pt x="1040" y="4128"/>
                  </a:cubicBezTo>
                  <a:lnTo>
                    <a:pt x="5136" y="4128"/>
                  </a:lnTo>
                  <a:cubicBezTo>
                    <a:pt x="5671" y="4128"/>
                    <a:pt x="6144" y="3655"/>
                    <a:pt x="6144" y="3120"/>
                  </a:cubicBezTo>
                  <a:lnTo>
                    <a:pt x="6144" y="379"/>
                  </a:lnTo>
                  <a:cubicBezTo>
                    <a:pt x="6144" y="284"/>
                    <a:pt x="6112" y="190"/>
                    <a:pt x="6112" y="64"/>
                  </a:cubicBezTo>
                  <a:lnTo>
                    <a:pt x="3277" y="2048"/>
                  </a:lnTo>
                  <a:cubicBezTo>
                    <a:pt x="3214" y="2080"/>
                    <a:pt x="3151" y="2080"/>
                    <a:pt x="3056" y="2080"/>
                  </a:cubicBezTo>
                  <a:cubicBezTo>
                    <a:pt x="2993" y="2080"/>
                    <a:pt x="2962" y="2080"/>
                    <a:pt x="2867" y="2048"/>
                  </a:cubicBezTo>
                  <a:lnTo>
                    <a:pt x="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13" name="Google Shape;6780;p88"/>
            <p:cNvSpPr/>
            <p:nvPr/>
          </p:nvSpPr>
          <p:spPr>
            <a:xfrm>
              <a:off x="-34003850" y="3279250"/>
              <a:ext cx="189050" cy="188275"/>
            </a:xfrm>
            <a:custGeom>
              <a:avLst/>
              <a:gdLst/>
              <a:ahLst/>
              <a:cxnLst/>
              <a:rect l="l" t="t" r="r" b="b"/>
              <a:pathLst>
                <a:path w="7562" h="7531" extrusionOk="0">
                  <a:moveTo>
                    <a:pt x="3781" y="2017"/>
                  </a:moveTo>
                  <a:cubicBezTo>
                    <a:pt x="3970" y="2017"/>
                    <a:pt x="4128" y="2175"/>
                    <a:pt x="4128" y="2364"/>
                  </a:cubicBezTo>
                  <a:cubicBezTo>
                    <a:pt x="4128" y="2584"/>
                    <a:pt x="3970" y="2742"/>
                    <a:pt x="3781" y="2742"/>
                  </a:cubicBezTo>
                  <a:lnTo>
                    <a:pt x="1702" y="2742"/>
                  </a:lnTo>
                  <a:cubicBezTo>
                    <a:pt x="1482" y="2742"/>
                    <a:pt x="1324" y="2584"/>
                    <a:pt x="1324" y="2364"/>
                  </a:cubicBezTo>
                  <a:cubicBezTo>
                    <a:pt x="1324" y="2175"/>
                    <a:pt x="1482" y="2017"/>
                    <a:pt x="1702" y="2017"/>
                  </a:cubicBezTo>
                  <a:close/>
                  <a:moveTo>
                    <a:pt x="3057" y="3403"/>
                  </a:moveTo>
                  <a:cubicBezTo>
                    <a:pt x="3277" y="3403"/>
                    <a:pt x="3435" y="3561"/>
                    <a:pt x="3435" y="3750"/>
                  </a:cubicBezTo>
                  <a:cubicBezTo>
                    <a:pt x="3466" y="3939"/>
                    <a:pt x="3277" y="4096"/>
                    <a:pt x="3057" y="4096"/>
                  </a:cubicBezTo>
                  <a:lnTo>
                    <a:pt x="1702" y="4096"/>
                  </a:lnTo>
                  <a:cubicBezTo>
                    <a:pt x="1482" y="4096"/>
                    <a:pt x="1324" y="3939"/>
                    <a:pt x="1324" y="3750"/>
                  </a:cubicBezTo>
                  <a:cubicBezTo>
                    <a:pt x="1324" y="3561"/>
                    <a:pt x="1482" y="3403"/>
                    <a:pt x="1702" y="3403"/>
                  </a:cubicBezTo>
                  <a:close/>
                  <a:moveTo>
                    <a:pt x="2395" y="4790"/>
                  </a:moveTo>
                  <a:cubicBezTo>
                    <a:pt x="2584" y="4790"/>
                    <a:pt x="2742" y="4947"/>
                    <a:pt x="2742" y="5136"/>
                  </a:cubicBezTo>
                  <a:cubicBezTo>
                    <a:pt x="2742" y="5325"/>
                    <a:pt x="2584" y="5483"/>
                    <a:pt x="2395" y="5483"/>
                  </a:cubicBezTo>
                  <a:lnTo>
                    <a:pt x="1702" y="5483"/>
                  </a:lnTo>
                  <a:cubicBezTo>
                    <a:pt x="1482" y="5483"/>
                    <a:pt x="1324" y="5325"/>
                    <a:pt x="1324" y="5136"/>
                  </a:cubicBezTo>
                  <a:cubicBezTo>
                    <a:pt x="1324" y="4947"/>
                    <a:pt x="1482" y="4790"/>
                    <a:pt x="1702" y="4790"/>
                  </a:cubicBezTo>
                  <a:close/>
                  <a:moveTo>
                    <a:pt x="1" y="1"/>
                  </a:moveTo>
                  <a:lnTo>
                    <a:pt x="1" y="7530"/>
                  </a:lnTo>
                  <a:lnTo>
                    <a:pt x="7562" y="7530"/>
                  </a:lnTo>
                  <a:lnTo>
                    <a:pt x="7562" y="6837"/>
                  </a:lnTo>
                  <a:lnTo>
                    <a:pt x="6522" y="6837"/>
                  </a:lnTo>
                  <a:cubicBezTo>
                    <a:pt x="5577" y="6837"/>
                    <a:pt x="4853" y="6081"/>
                    <a:pt x="4853" y="5136"/>
                  </a:cubicBezTo>
                  <a:lnTo>
                    <a:pt x="4853" y="2395"/>
                  </a:lnTo>
                  <a:cubicBezTo>
                    <a:pt x="4853" y="1450"/>
                    <a:pt x="5577" y="725"/>
                    <a:pt x="6522" y="725"/>
                  </a:cubicBezTo>
                  <a:lnTo>
                    <a:pt x="7562" y="725"/>
                  </a:lnTo>
                  <a:lnTo>
                    <a:pt x="75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14" name="Google Shape;6781;p88"/>
            <p:cNvSpPr/>
            <p:nvPr/>
          </p:nvSpPr>
          <p:spPr>
            <a:xfrm>
              <a:off x="-34003850" y="3227275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62" y="1387"/>
                  </a:lnTo>
                  <a:lnTo>
                    <a:pt x="7562" y="1040"/>
                  </a:lnTo>
                  <a:cubicBezTo>
                    <a:pt x="7562" y="473"/>
                    <a:pt x="7089" y="1"/>
                    <a:pt x="65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15" name="Google Shape;6782;p88"/>
            <p:cNvSpPr/>
            <p:nvPr/>
          </p:nvSpPr>
          <p:spPr>
            <a:xfrm>
              <a:off x="-34003850" y="3484050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945"/>
                    <a:pt x="442" y="1386"/>
                    <a:pt x="1009" y="1386"/>
                  </a:cubicBezTo>
                  <a:lnTo>
                    <a:pt x="6522" y="1386"/>
                  </a:lnTo>
                  <a:cubicBezTo>
                    <a:pt x="7089" y="1386"/>
                    <a:pt x="7562" y="914"/>
                    <a:pt x="7562" y="347"/>
                  </a:cubicBezTo>
                  <a:lnTo>
                    <a:pt x="75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160" name="Google Shape;6827;p88"/>
          <p:cNvGrpSpPr/>
          <p:nvPr/>
        </p:nvGrpSpPr>
        <p:grpSpPr>
          <a:xfrm>
            <a:off x="6694940" y="923458"/>
            <a:ext cx="455290" cy="449186"/>
            <a:chOff x="-33645475" y="3228075"/>
            <a:chExt cx="294600" cy="290650"/>
          </a:xfrm>
          <a:solidFill>
            <a:srgbClr val="98DFBB"/>
          </a:solidFill>
        </p:grpSpPr>
        <p:sp>
          <p:nvSpPr>
            <p:cNvPr id="161" name="Google Shape;6828;p88"/>
            <p:cNvSpPr/>
            <p:nvPr/>
          </p:nvSpPr>
          <p:spPr>
            <a:xfrm>
              <a:off x="-33456450" y="3261925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2" name="Google Shape;6829;p88"/>
            <p:cNvSpPr/>
            <p:nvPr/>
          </p:nvSpPr>
          <p:spPr>
            <a:xfrm>
              <a:off x="-33575375" y="343362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extrusionOk="0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3" name="Google Shape;6830;p88"/>
            <p:cNvSpPr/>
            <p:nvPr/>
          </p:nvSpPr>
          <p:spPr>
            <a:xfrm>
              <a:off x="-33645475" y="3228075"/>
              <a:ext cx="206375" cy="153600"/>
            </a:xfrm>
            <a:custGeom>
              <a:avLst/>
              <a:gdLst/>
              <a:ahLst/>
              <a:cxnLst/>
              <a:rect l="l" t="t" r="r" b="b"/>
              <a:pathLst>
                <a:path w="8255" h="6144" extrusionOk="0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4" name="Google Shape;6831;p88"/>
            <p:cNvSpPr/>
            <p:nvPr/>
          </p:nvSpPr>
          <p:spPr>
            <a:xfrm>
              <a:off x="-33593500" y="3279250"/>
              <a:ext cx="104775" cy="52275"/>
            </a:xfrm>
            <a:custGeom>
              <a:avLst/>
              <a:gdLst/>
              <a:ahLst/>
              <a:cxnLst/>
              <a:rect l="l" t="t" r="r" b="b"/>
              <a:pathLst>
                <a:path w="4191" h="2091" extrusionOk="0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5" name="Google Shape;6832;p88"/>
            <p:cNvSpPr/>
            <p:nvPr/>
          </p:nvSpPr>
          <p:spPr>
            <a:xfrm>
              <a:off x="-33593500" y="3341475"/>
              <a:ext cx="104775" cy="74075"/>
            </a:xfrm>
            <a:custGeom>
              <a:avLst/>
              <a:gdLst/>
              <a:ahLst/>
              <a:cxnLst/>
              <a:rect l="l" t="t" r="r" b="b"/>
              <a:pathLst>
                <a:path w="4191" h="2963" extrusionOk="0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6" name="Google Shape;6833;p88"/>
            <p:cNvSpPr/>
            <p:nvPr/>
          </p:nvSpPr>
          <p:spPr>
            <a:xfrm>
              <a:off x="-33455650" y="3381650"/>
              <a:ext cx="104775" cy="52250"/>
            </a:xfrm>
            <a:custGeom>
              <a:avLst/>
              <a:gdLst/>
              <a:ahLst/>
              <a:cxnLst/>
              <a:rect l="l" t="t" r="r" b="b"/>
              <a:pathLst>
                <a:path w="4191" h="2090" extrusionOk="0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7" name="Google Shape;6834;p88"/>
            <p:cNvSpPr/>
            <p:nvPr/>
          </p:nvSpPr>
          <p:spPr>
            <a:xfrm>
              <a:off x="-33456450" y="3443875"/>
              <a:ext cx="102425" cy="74850"/>
            </a:xfrm>
            <a:custGeom>
              <a:avLst/>
              <a:gdLst/>
              <a:ahLst/>
              <a:cxnLst/>
              <a:rect l="l" t="t" r="r" b="b"/>
              <a:pathLst>
                <a:path w="4097" h="2994" extrusionOk="0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206" name="Google Shape;6873;p88"/>
          <p:cNvGrpSpPr/>
          <p:nvPr/>
        </p:nvGrpSpPr>
        <p:grpSpPr>
          <a:xfrm>
            <a:off x="4395120" y="923994"/>
            <a:ext cx="435778" cy="450422"/>
            <a:chOff x="-35118325" y="3202075"/>
            <a:chExt cx="281975" cy="291450"/>
          </a:xfrm>
          <a:solidFill>
            <a:srgbClr val="98DFBB"/>
          </a:solidFill>
        </p:grpSpPr>
        <p:sp>
          <p:nvSpPr>
            <p:cNvPr id="207" name="Google Shape;6874;p88"/>
            <p:cNvSpPr/>
            <p:nvPr/>
          </p:nvSpPr>
          <p:spPr>
            <a:xfrm>
              <a:off x="-35008050" y="3202075"/>
              <a:ext cx="171700" cy="171250"/>
            </a:xfrm>
            <a:custGeom>
              <a:avLst/>
              <a:gdLst/>
              <a:ahLst/>
              <a:cxnLst/>
              <a:rect l="l" t="t" r="r" b="b"/>
              <a:pathLst>
                <a:path w="6868" h="6850" extrusionOk="0">
                  <a:moveTo>
                    <a:pt x="3466" y="1355"/>
                  </a:moveTo>
                  <a:cubicBezTo>
                    <a:pt x="4222" y="1355"/>
                    <a:pt x="4852" y="1985"/>
                    <a:pt x="4852" y="2741"/>
                  </a:cubicBezTo>
                  <a:lnTo>
                    <a:pt x="4852" y="4127"/>
                  </a:lnTo>
                  <a:cubicBezTo>
                    <a:pt x="4852" y="4348"/>
                    <a:pt x="4757" y="4600"/>
                    <a:pt x="4631" y="4821"/>
                  </a:cubicBezTo>
                  <a:lnTo>
                    <a:pt x="4726" y="4915"/>
                  </a:lnTo>
                  <a:cubicBezTo>
                    <a:pt x="4852" y="5041"/>
                    <a:pt x="4852" y="5262"/>
                    <a:pt x="4726" y="5388"/>
                  </a:cubicBezTo>
                  <a:cubicBezTo>
                    <a:pt x="4663" y="5451"/>
                    <a:pt x="4576" y="5482"/>
                    <a:pt x="4489" y="5482"/>
                  </a:cubicBezTo>
                  <a:cubicBezTo>
                    <a:pt x="4403" y="5482"/>
                    <a:pt x="4316" y="5451"/>
                    <a:pt x="4253" y="5388"/>
                  </a:cubicBezTo>
                  <a:lnTo>
                    <a:pt x="4190" y="5293"/>
                  </a:lnTo>
                  <a:cubicBezTo>
                    <a:pt x="3970" y="5419"/>
                    <a:pt x="3749" y="5514"/>
                    <a:pt x="3466" y="5514"/>
                  </a:cubicBezTo>
                  <a:cubicBezTo>
                    <a:pt x="2709" y="5514"/>
                    <a:pt x="2079" y="4884"/>
                    <a:pt x="2079" y="4127"/>
                  </a:cubicBezTo>
                  <a:lnTo>
                    <a:pt x="2079" y="2741"/>
                  </a:lnTo>
                  <a:cubicBezTo>
                    <a:pt x="2079" y="1985"/>
                    <a:pt x="2709" y="1355"/>
                    <a:pt x="3466" y="1355"/>
                  </a:cubicBezTo>
                  <a:close/>
                  <a:moveTo>
                    <a:pt x="3466" y="0"/>
                  </a:moveTo>
                  <a:cubicBezTo>
                    <a:pt x="1575" y="0"/>
                    <a:pt x="32" y="1576"/>
                    <a:pt x="32" y="3403"/>
                  </a:cubicBezTo>
                  <a:cubicBezTo>
                    <a:pt x="32" y="4001"/>
                    <a:pt x="189" y="4569"/>
                    <a:pt x="473" y="5104"/>
                  </a:cubicBezTo>
                  <a:lnTo>
                    <a:pt x="32" y="6396"/>
                  </a:lnTo>
                  <a:cubicBezTo>
                    <a:pt x="0" y="6522"/>
                    <a:pt x="32" y="6679"/>
                    <a:pt x="126" y="6774"/>
                  </a:cubicBezTo>
                  <a:cubicBezTo>
                    <a:pt x="172" y="6820"/>
                    <a:pt x="269" y="6849"/>
                    <a:pt x="367" y="6849"/>
                  </a:cubicBezTo>
                  <a:cubicBezTo>
                    <a:pt x="403" y="6849"/>
                    <a:pt x="439" y="6845"/>
                    <a:pt x="473" y="6837"/>
                  </a:cubicBezTo>
                  <a:lnTo>
                    <a:pt x="1764" y="6396"/>
                  </a:lnTo>
                  <a:cubicBezTo>
                    <a:pt x="2300" y="6679"/>
                    <a:pt x="2867" y="6837"/>
                    <a:pt x="3466" y="6837"/>
                  </a:cubicBezTo>
                  <a:cubicBezTo>
                    <a:pt x="5356" y="6837"/>
                    <a:pt x="6868" y="5293"/>
                    <a:pt x="6868" y="3403"/>
                  </a:cubicBezTo>
                  <a:cubicBezTo>
                    <a:pt x="6868" y="1513"/>
                    <a:pt x="5356" y="0"/>
                    <a:pt x="34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08" name="Google Shape;6875;p88"/>
            <p:cNvSpPr/>
            <p:nvPr/>
          </p:nvSpPr>
          <p:spPr>
            <a:xfrm>
              <a:off x="-34937975" y="3254050"/>
              <a:ext cx="33125" cy="67775"/>
            </a:xfrm>
            <a:custGeom>
              <a:avLst/>
              <a:gdLst/>
              <a:ahLst/>
              <a:cxnLst/>
              <a:rect l="l" t="t" r="r" b="b"/>
              <a:pathLst>
                <a:path w="1325" h="2711" extrusionOk="0">
                  <a:moveTo>
                    <a:pt x="663" y="1"/>
                  </a:moveTo>
                  <a:cubicBezTo>
                    <a:pt x="253" y="1"/>
                    <a:pt x="1" y="316"/>
                    <a:pt x="1" y="662"/>
                  </a:cubicBezTo>
                  <a:lnTo>
                    <a:pt x="1" y="2048"/>
                  </a:lnTo>
                  <a:cubicBezTo>
                    <a:pt x="1" y="2427"/>
                    <a:pt x="316" y="2710"/>
                    <a:pt x="663" y="2710"/>
                  </a:cubicBezTo>
                  <a:cubicBezTo>
                    <a:pt x="694" y="2710"/>
                    <a:pt x="789" y="2710"/>
                    <a:pt x="820" y="2679"/>
                  </a:cubicBezTo>
                  <a:lnTo>
                    <a:pt x="757" y="2584"/>
                  </a:lnTo>
                  <a:cubicBezTo>
                    <a:pt x="631" y="2490"/>
                    <a:pt x="631" y="2238"/>
                    <a:pt x="757" y="2111"/>
                  </a:cubicBezTo>
                  <a:cubicBezTo>
                    <a:pt x="804" y="2064"/>
                    <a:pt x="891" y="2041"/>
                    <a:pt x="978" y="2041"/>
                  </a:cubicBezTo>
                  <a:cubicBezTo>
                    <a:pt x="1064" y="2041"/>
                    <a:pt x="1151" y="2064"/>
                    <a:pt x="1198" y="2111"/>
                  </a:cubicBezTo>
                  <a:lnTo>
                    <a:pt x="1293" y="2206"/>
                  </a:lnTo>
                  <a:cubicBezTo>
                    <a:pt x="1293" y="2175"/>
                    <a:pt x="1324" y="2080"/>
                    <a:pt x="1324" y="2048"/>
                  </a:cubicBezTo>
                  <a:lnTo>
                    <a:pt x="1324" y="662"/>
                  </a:lnTo>
                  <a:cubicBezTo>
                    <a:pt x="1324" y="284"/>
                    <a:pt x="1041" y="1"/>
                    <a:pt x="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09" name="Google Shape;6876;p88"/>
            <p:cNvSpPr/>
            <p:nvPr/>
          </p:nvSpPr>
          <p:spPr>
            <a:xfrm>
              <a:off x="-35085250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10" name="Google Shape;6877;p88"/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217" name="Google Shape;6884;p88"/>
          <p:cNvGrpSpPr/>
          <p:nvPr/>
        </p:nvGrpSpPr>
        <p:grpSpPr>
          <a:xfrm>
            <a:off x="7495164" y="923458"/>
            <a:ext cx="428514" cy="451040"/>
            <a:chOff x="-33277650" y="3226875"/>
            <a:chExt cx="277275" cy="291850"/>
          </a:xfrm>
          <a:solidFill>
            <a:srgbClr val="98DFBB"/>
          </a:solidFill>
        </p:grpSpPr>
        <p:sp>
          <p:nvSpPr>
            <p:cNvPr id="218" name="Google Shape;6885;p88"/>
            <p:cNvSpPr/>
            <p:nvPr/>
          </p:nvSpPr>
          <p:spPr>
            <a:xfrm>
              <a:off x="-33071300" y="3440725"/>
              <a:ext cx="33100" cy="33900"/>
            </a:xfrm>
            <a:custGeom>
              <a:avLst/>
              <a:gdLst/>
              <a:ahLst/>
              <a:cxnLst/>
              <a:rect l="l" t="t" r="r" b="b"/>
              <a:pathLst>
                <a:path w="1324" h="1356" extrusionOk="0">
                  <a:moveTo>
                    <a:pt x="662" y="0"/>
                  </a:moveTo>
                  <a:cubicBezTo>
                    <a:pt x="284" y="0"/>
                    <a:pt x="1" y="315"/>
                    <a:pt x="1" y="693"/>
                  </a:cubicBezTo>
                  <a:cubicBezTo>
                    <a:pt x="1" y="1040"/>
                    <a:pt x="284" y="1355"/>
                    <a:pt x="662" y="1355"/>
                  </a:cubicBezTo>
                  <a:cubicBezTo>
                    <a:pt x="1040" y="1355"/>
                    <a:pt x="1324" y="1040"/>
                    <a:pt x="1324" y="693"/>
                  </a:cubicBezTo>
                  <a:cubicBezTo>
                    <a:pt x="1324" y="315"/>
                    <a:pt x="1040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19" name="Google Shape;6886;p88"/>
            <p:cNvSpPr/>
            <p:nvPr/>
          </p:nvSpPr>
          <p:spPr>
            <a:xfrm>
              <a:off x="-33157925" y="3227275"/>
              <a:ext cx="17350" cy="103200"/>
            </a:xfrm>
            <a:custGeom>
              <a:avLst/>
              <a:gdLst/>
              <a:ahLst/>
              <a:cxnLst/>
              <a:rect l="l" t="t" r="r" b="b"/>
              <a:pathLst>
                <a:path w="694" h="4128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128"/>
                  </a:lnTo>
                  <a:cubicBezTo>
                    <a:pt x="95" y="4096"/>
                    <a:pt x="221" y="4096"/>
                    <a:pt x="347" y="4096"/>
                  </a:cubicBezTo>
                  <a:cubicBezTo>
                    <a:pt x="473" y="4096"/>
                    <a:pt x="567" y="4096"/>
                    <a:pt x="693" y="412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20" name="Google Shape;6887;p88"/>
            <p:cNvSpPr/>
            <p:nvPr/>
          </p:nvSpPr>
          <p:spPr>
            <a:xfrm>
              <a:off x="-33175250" y="3347650"/>
              <a:ext cx="51200" cy="51350"/>
            </a:xfrm>
            <a:custGeom>
              <a:avLst/>
              <a:gdLst/>
              <a:ahLst/>
              <a:cxnLst/>
              <a:rect l="l" t="t" r="r" b="b"/>
              <a:pathLst>
                <a:path w="2048" h="2054" extrusionOk="0">
                  <a:moveTo>
                    <a:pt x="938" y="0"/>
                  </a:moveTo>
                  <a:cubicBezTo>
                    <a:pt x="417" y="0"/>
                    <a:pt x="0" y="451"/>
                    <a:pt x="0" y="1014"/>
                  </a:cubicBezTo>
                  <a:cubicBezTo>
                    <a:pt x="0" y="1549"/>
                    <a:pt x="473" y="2054"/>
                    <a:pt x="1040" y="2054"/>
                  </a:cubicBezTo>
                  <a:cubicBezTo>
                    <a:pt x="1575" y="2054"/>
                    <a:pt x="2048" y="1581"/>
                    <a:pt x="2048" y="1014"/>
                  </a:cubicBezTo>
                  <a:cubicBezTo>
                    <a:pt x="2048" y="447"/>
                    <a:pt x="1575" y="6"/>
                    <a:pt x="1040" y="6"/>
                  </a:cubicBezTo>
                  <a:cubicBezTo>
                    <a:pt x="1006" y="2"/>
                    <a:pt x="972" y="0"/>
                    <a:pt x="9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21" name="Google Shape;6888;p88"/>
            <p:cNvSpPr/>
            <p:nvPr/>
          </p:nvSpPr>
          <p:spPr>
            <a:xfrm>
              <a:off x="-33224875" y="3404500"/>
              <a:ext cx="159900" cy="114225"/>
            </a:xfrm>
            <a:custGeom>
              <a:avLst/>
              <a:gdLst/>
              <a:ahLst/>
              <a:cxnLst/>
              <a:rect l="l" t="t" r="r" b="b"/>
              <a:pathLst>
                <a:path w="6396" h="4569" extrusionOk="0">
                  <a:moveTo>
                    <a:pt x="1954" y="0"/>
                  </a:moveTo>
                  <a:lnTo>
                    <a:pt x="0" y="2520"/>
                  </a:lnTo>
                  <a:lnTo>
                    <a:pt x="0" y="4222"/>
                  </a:lnTo>
                  <a:cubicBezTo>
                    <a:pt x="0" y="4411"/>
                    <a:pt x="158" y="4568"/>
                    <a:pt x="347" y="4568"/>
                  </a:cubicBezTo>
                  <a:lnTo>
                    <a:pt x="3781" y="4568"/>
                  </a:lnTo>
                  <a:cubicBezTo>
                    <a:pt x="3970" y="4568"/>
                    <a:pt x="4127" y="4411"/>
                    <a:pt x="4127" y="4222"/>
                  </a:cubicBezTo>
                  <a:lnTo>
                    <a:pt x="4127" y="3875"/>
                  </a:lnTo>
                  <a:lnTo>
                    <a:pt x="5136" y="3875"/>
                  </a:lnTo>
                  <a:cubicBezTo>
                    <a:pt x="5577" y="3844"/>
                    <a:pt x="6018" y="3718"/>
                    <a:pt x="6396" y="3434"/>
                  </a:cubicBezTo>
                  <a:cubicBezTo>
                    <a:pt x="5986" y="3277"/>
                    <a:pt x="5608" y="2930"/>
                    <a:pt x="5514" y="2489"/>
                  </a:cubicBezTo>
                  <a:lnTo>
                    <a:pt x="4442" y="2489"/>
                  </a:lnTo>
                  <a:cubicBezTo>
                    <a:pt x="3497" y="2489"/>
                    <a:pt x="2741" y="1733"/>
                    <a:pt x="2741" y="788"/>
                  </a:cubicBezTo>
                  <a:lnTo>
                    <a:pt x="2741" y="410"/>
                  </a:lnTo>
                  <a:cubicBezTo>
                    <a:pt x="2426" y="315"/>
                    <a:pt x="2206" y="189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22" name="Google Shape;6889;p88"/>
            <p:cNvSpPr/>
            <p:nvPr/>
          </p:nvSpPr>
          <p:spPr>
            <a:xfrm>
              <a:off x="-33141400" y="3312350"/>
              <a:ext cx="127625" cy="138625"/>
            </a:xfrm>
            <a:custGeom>
              <a:avLst/>
              <a:gdLst/>
              <a:ahLst/>
              <a:cxnLst/>
              <a:rect l="l" t="t" r="r" b="b"/>
              <a:pathLst>
                <a:path w="5105" h="5545" extrusionOk="0">
                  <a:moveTo>
                    <a:pt x="4128" y="0"/>
                  </a:moveTo>
                  <a:lnTo>
                    <a:pt x="694" y="662"/>
                  </a:lnTo>
                  <a:lnTo>
                    <a:pt x="694" y="1040"/>
                  </a:lnTo>
                  <a:cubicBezTo>
                    <a:pt x="1103" y="1355"/>
                    <a:pt x="1387" y="1827"/>
                    <a:pt x="1387" y="2426"/>
                  </a:cubicBezTo>
                  <a:cubicBezTo>
                    <a:pt x="1387" y="3245"/>
                    <a:pt x="788" y="3938"/>
                    <a:pt x="1" y="4127"/>
                  </a:cubicBezTo>
                  <a:lnTo>
                    <a:pt x="1" y="4505"/>
                  </a:lnTo>
                  <a:cubicBezTo>
                    <a:pt x="1" y="5072"/>
                    <a:pt x="473" y="5545"/>
                    <a:pt x="1009" y="5545"/>
                  </a:cubicBezTo>
                  <a:lnTo>
                    <a:pt x="2080" y="5545"/>
                  </a:lnTo>
                  <a:cubicBezTo>
                    <a:pt x="2238" y="4946"/>
                    <a:pt x="2742" y="4505"/>
                    <a:pt x="3372" y="4505"/>
                  </a:cubicBezTo>
                  <a:cubicBezTo>
                    <a:pt x="3624" y="4505"/>
                    <a:pt x="3844" y="4600"/>
                    <a:pt x="4065" y="4726"/>
                  </a:cubicBezTo>
                  <a:lnTo>
                    <a:pt x="4065" y="4127"/>
                  </a:lnTo>
                  <a:lnTo>
                    <a:pt x="4128" y="4127"/>
                  </a:lnTo>
                  <a:cubicBezTo>
                    <a:pt x="4443" y="4064"/>
                    <a:pt x="4758" y="3938"/>
                    <a:pt x="4916" y="3655"/>
                  </a:cubicBezTo>
                  <a:cubicBezTo>
                    <a:pt x="5105" y="3340"/>
                    <a:pt x="5105" y="2993"/>
                    <a:pt x="4947" y="2678"/>
                  </a:cubicBezTo>
                  <a:lnTo>
                    <a:pt x="4128" y="1008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23" name="Google Shape;6890;p88"/>
            <p:cNvSpPr/>
            <p:nvPr/>
          </p:nvSpPr>
          <p:spPr>
            <a:xfrm>
              <a:off x="-33122500" y="3226875"/>
              <a:ext cx="122125" cy="83925"/>
            </a:xfrm>
            <a:custGeom>
              <a:avLst/>
              <a:gdLst/>
              <a:ahLst/>
              <a:cxnLst/>
              <a:rect l="l" t="t" r="r" b="b"/>
              <a:pathLst>
                <a:path w="4885" h="3357" extrusionOk="0">
                  <a:moveTo>
                    <a:pt x="3376" y="1"/>
                  </a:moveTo>
                  <a:cubicBezTo>
                    <a:pt x="3025" y="1"/>
                    <a:pt x="2679" y="143"/>
                    <a:pt x="2427" y="426"/>
                  </a:cubicBezTo>
                  <a:lnTo>
                    <a:pt x="2143" y="678"/>
                  </a:lnTo>
                  <a:lnTo>
                    <a:pt x="1" y="678"/>
                  </a:lnTo>
                  <a:lnTo>
                    <a:pt x="1" y="3356"/>
                  </a:lnTo>
                  <a:lnTo>
                    <a:pt x="4191" y="2537"/>
                  </a:lnTo>
                  <a:lnTo>
                    <a:pt x="4349" y="2379"/>
                  </a:lnTo>
                  <a:cubicBezTo>
                    <a:pt x="4884" y="1844"/>
                    <a:pt x="4884" y="962"/>
                    <a:pt x="4349" y="426"/>
                  </a:cubicBezTo>
                  <a:cubicBezTo>
                    <a:pt x="4081" y="143"/>
                    <a:pt x="3726" y="1"/>
                    <a:pt x="3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24" name="Google Shape;6891;p88"/>
            <p:cNvSpPr/>
            <p:nvPr/>
          </p:nvSpPr>
          <p:spPr>
            <a:xfrm>
              <a:off x="-33277650" y="3245400"/>
              <a:ext cx="102400" cy="198500"/>
            </a:xfrm>
            <a:custGeom>
              <a:avLst/>
              <a:gdLst/>
              <a:ahLst/>
              <a:cxnLst/>
              <a:rect l="l" t="t" r="r" b="b"/>
              <a:pathLst>
                <a:path w="4096" h="7940" extrusionOk="0">
                  <a:moveTo>
                    <a:pt x="4096" y="0"/>
                  </a:moveTo>
                  <a:cubicBezTo>
                    <a:pt x="1828" y="95"/>
                    <a:pt x="0" y="1985"/>
                    <a:pt x="0" y="4316"/>
                  </a:cubicBezTo>
                  <a:cubicBezTo>
                    <a:pt x="0" y="5766"/>
                    <a:pt x="757" y="7120"/>
                    <a:pt x="1954" y="7939"/>
                  </a:cubicBezTo>
                  <a:lnTo>
                    <a:pt x="3592" y="5829"/>
                  </a:lnTo>
                  <a:cubicBezTo>
                    <a:pt x="3466" y="5576"/>
                    <a:pt x="3434" y="5356"/>
                    <a:pt x="3434" y="5104"/>
                  </a:cubicBezTo>
                  <a:cubicBezTo>
                    <a:pt x="3434" y="4568"/>
                    <a:pt x="3718" y="4033"/>
                    <a:pt x="4096" y="3718"/>
                  </a:cubicBezTo>
                  <a:lnTo>
                    <a:pt x="40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255" name="Google Shape;6922;p88"/>
          <p:cNvGrpSpPr/>
          <p:nvPr/>
        </p:nvGrpSpPr>
        <p:grpSpPr>
          <a:xfrm>
            <a:off x="4970683" y="923994"/>
            <a:ext cx="423608" cy="450422"/>
            <a:chOff x="-34755225" y="3202075"/>
            <a:chExt cx="274100" cy="291450"/>
          </a:xfrm>
          <a:solidFill>
            <a:srgbClr val="98DFBB"/>
          </a:solidFill>
        </p:grpSpPr>
        <p:sp>
          <p:nvSpPr>
            <p:cNvPr id="256" name="Google Shape;6923;p88"/>
            <p:cNvSpPr/>
            <p:nvPr/>
          </p:nvSpPr>
          <p:spPr>
            <a:xfrm>
              <a:off x="-34703250" y="3389525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57" name="Google Shape;6924;p88"/>
            <p:cNvSpPr/>
            <p:nvPr/>
          </p:nvSpPr>
          <p:spPr>
            <a:xfrm>
              <a:off x="-34636300" y="3348575"/>
              <a:ext cx="69325" cy="75625"/>
            </a:xfrm>
            <a:custGeom>
              <a:avLst/>
              <a:gdLst/>
              <a:ahLst/>
              <a:cxnLst/>
              <a:rect l="l" t="t" r="r" b="b"/>
              <a:pathLst>
                <a:path w="2773" h="3025" extrusionOk="0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58" name="Google Shape;6925;p88"/>
            <p:cNvSpPr/>
            <p:nvPr/>
          </p:nvSpPr>
          <p:spPr>
            <a:xfrm>
              <a:off x="-34752875" y="3253275"/>
              <a:ext cx="126050" cy="170925"/>
            </a:xfrm>
            <a:custGeom>
              <a:avLst/>
              <a:gdLst/>
              <a:ahLst/>
              <a:cxnLst/>
              <a:rect l="l" t="t" r="r" b="b"/>
              <a:pathLst>
                <a:path w="5042" h="6837" extrusionOk="0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59" name="Google Shape;6926;p88"/>
            <p:cNvSpPr/>
            <p:nvPr/>
          </p:nvSpPr>
          <p:spPr>
            <a:xfrm>
              <a:off x="-34677250" y="3338325"/>
              <a:ext cx="33875" cy="33900"/>
            </a:xfrm>
            <a:custGeom>
              <a:avLst/>
              <a:gdLst/>
              <a:ahLst/>
              <a:cxnLst/>
              <a:rect l="l" t="t" r="r" b="b"/>
              <a:pathLst>
                <a:path w="1355" h="1356" extrusionOk="0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60" name="Google Shape;6927;p88"/>
            <p:cNvSpPr/>
            <p:nvPr/>
          </p:nvSpPr>
          <p:spPr>
            <a:xfrm>
              <a:off x="-34618200" y="3202500"/>
              <a:ext cx="137075" cy="135850"/>
            </a:xfrm>
            <a:custGeom>
              <a:avLst/>
              <a:gdLst/>
              <a:ahLst/>
              <a:cxnLst/>
              <a:rect l="l" t="t" r="r" b="b"/>
              <a:pathLst>
                <a:path w="5483" h="5434" extrusionOk="0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61" name="Google Shape;6928;p88"/>
            <p:cNvSpPr/>
            <p:nvPr/>
          </p:nvSpPr>
          <p:spPr>
            <a:xfrm>
              <a:off x="-34755225" y="3440725"/>
              <a:ext cx="188250" cy="52800"/>
            </a:xfrm>
            <a:custGeom>
              <a:avLst/>
              <a:gdLst/>
              <a:ahLst/>
              <a:cxnLst/>
              <a:rect l="l" t="t" r="r" b="b"/>
              <a:pathLst>
                <a:path w="7530" h="2112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62" name="Google Shape;6929;p88"/>
            <p:cNvSpPr/>
            <p:nvPr/>
          </p:nvSpPr>
          <p:spPr>
            <a:xfrm>
              <a:off x="-34754450" y="3202075"/>
              <a:ext cx="153600" cy="33900"/>
            </a:xfrm>
            <a:custGeom>
              <a:avLst/>
              <a:gdLst/>
              <a:ahLst/>
              <a:cxnLst/>
              <a:rect l="l" t="t" r="r" b="b"/>
              <a:pathLst>
                <a:path w="6144" h="1356" extrusionOk="0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14" name="Google Shape;6981;p88"/>
          <p:cNvGrpSpPr/>
          <p:nvPr/>
        </p:nvGrpSpPr>
        <p:grpSpPr>
          <a:xfrm>
            <a:off x="5515288" y="923667"/>
            <a:ext cx="456488" cy="451079"/>
            <a:chOff x="-34408675" y="3202075"/>
            <a:chExt cx="295375" cy="291875"/>
          </a:xfrm>
          <a:solidFill>
            <a:srgbClr val="98DFBB"/>
          </a:solidFill>
        </p:grpSpPr>
        <p:sp>
          <p:nvSpPr>
            <p:cNvPr id="315" name="Google Shape;6982;p88"/>
            <p:cNvSpPr/>
            <p:nvPr/>
          </p:nvSpPr>
          <p:spPr>
            <a:xfrm>
              <a:off x="-34274775" y="3202075"/>
              <a:ext cx="161475" cy="161475"/>
            </a:xfrm>
            <a:custGeom>
              <a:avLst/>
              <a:gdLst/>
              <a:ahLst/>
              <a:cxnLst/>
              <a:rect l="l" t="t" r="r" b="b"/>
              <a:pathLst>
                <a:path w="6459" h="6459" extrusionOk="0">
                  <a:moveTo>
                    <a:pt x="3718" y="0"/>
                  </a:moveTo>
                  <a:cubicBezTo>
                    <a:pt x="3560" y="0"/>
                    <a:pt x="3434" y="63"/>
                    <a:pt x="3403" y="189"/>
                  </a:cubicBezTo>
                  <a:cubicBezTo>
                    <a:pt x="3340" y="315"/>
                    <a:pt x="3340" y="473"/>
                    <a:pt x="3466" y="536"/>
                  </a:cubicBezTo>
                  <a:lnTo>
                    <a:pt x="4190" y="1261"/>
                  </a:lnTo>
                  <a:lnTo>
                    <a:pt x="1260" y="4159"/>
                  </a:lnTo>
                  <a:lnTo>
                    <a:pt x="567" y="3466"/>
                  </a:lnTo>
                  <a:cubicBezTo>
                    <a:pt x="496" y="3395"/>
                    <a:pt x="390" y="3360"/>
                    <a:pt x="288" y="3360"/>
                  </a:cubicBezTo>
                  <a:cubicBezTo>
                    <a:pt x="254" y="3360"/>
                    <a:pt x="221" y="3363"/>
                    <a:pt x="189" y="3371"/>
                  </a:cubicBezTo>
                  <a:cubicBezTo>
                    <a:pt x="95" y="3403"/>
                    <a:pt x="0" y="3560"/>
                    <a:pt x="0" y="3686"/>
                  </a:cubicBezTo>
                  <a:lnTo>
                    <a:pt x="0" y="6081"/>
                  </a:lnTo>
                  <a:cubicBezTo>
                    <a:pt x="0" y="6301"/>
                    <a:pt x="158" y="6459"/>
                    <a:pt x="347" y="6459"/>
                  </a:cubicBezTo>
                  <a:lnTo>
                    <a:pt x="2773" y="6459"/>
                  </a:lnTo>
                  <a:cubicBezTo>
                    <a:pt x="2930" y="6459"/>
                    <a:pt x="3025" y="6364"/>
                    <a:pt x="3088" y="6238"/>
                  </a:cubicBezTo>
                  <a:cubicBezTo>
                    <a:pt x="3119" y="6144"/>
                    <a:pt x="3119" y="5986"/>
                    <a:pt x="2993" y="5892"/>
                  </a:cubicBezTo>
                  <a:lnTo>
                    <a:pt x="2300" y="5199"/>
                  </a:lnTo>
                  <a:lnTo>
                    <a:pt x="5198" y="2269"/>
                  </a:lnTo>
                  <a:lnTo>
                    <a:pt x="5923" y="2993"/>
                  </a:lnTo>
                  <a:cubicBezTo>
                    <a:pt x="5969" y="3039"/>
                    <a:pt x="6066" y="3069"/>
                    <a:pt x="6164" y="3069"/>
                  </a:cubicBezTo>
                  <a:cubicBezTo>
                    <a:pt x="6200" y="3069"/>
                    <a:pt x="6236" y="3065"/>
                    <a:pt x="6270" y="3056"/>
                  </a:cubicBezTo>
                  <a:cubicBezTo>
                    <a:pt x="6396" y="3025"/>
                    <a:pt x="6459" y="2867"/>
                    <a:pt x="6459" y="2741"/>
                  </a:cubicBezTo>
                  <a:lnTo>
                    <a:pt x="6459" y="347"/>
                  </a:lnTo>
                  <a:cubicBezTo>
                    <a:pt x="6459" y="158"/>
                    <a:pt x="6301" y="0"/>
                    <a:pt x="61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16" name="Google Shape;6983;p88"/>
            <p:cNvSpPr/>
            <p:nvPr/>
          </p:nvSpPr>
          <p:spPr>
            <a:xfrm>
              <a:off x="-34378750" y="3263175"/>
              <a:ext cx="76425" cy="73600"/>
            </a:xfrm>
            <a:custGeom>
              <a:avLst/>
              <a:gdLst/>
              <a:ahLst/>
              <a:cxnLst/>
              <a:rect l="l" t="t" r="r" b="b"/>
              <a:pathLst>
                <a:path w="3057" h="2944" extrusionOk="0">
                  <a:moveTo>
                    <a:pt x="970" y="1"/>
                  </a:moveTo>
                  <a:cubicBezTo>
                    <a:pt x="685" y="1"/>
                    <a:pt x="405" y="114"/>
                    <a:pt x="221" y="297"/>
                  </a:cubicBezTo>
                  <a:lnTo>
                    <a:pt x="1" y="549"/>
                  </a:lnTo>
                  <a:lnTo>
                    <a:pt x="2395" y="2944"/>
                  </a:lnTo>
                  <a:lnTo>
                    <a:pt x="2678" y="2755"/>
                  </a:lnTo>
                  <a:cubicBezTo>
                    <a:pt x="3056" y="2345"/>
                    <a:pt x="3056" y="1683"/>
                    <a:pt x="2678" y="1274"/>
                  </a:cubicBezTo>
                  <a:lnTo>
                    <a:pt x="1670" y="297"/>
                  </a:lnTo>
                  <a:cubicBezTo>
                    <a:pt x="1478" y="90"/>
                    <a:pt x="1222" y="1"/>
                    <a:pt x="9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17" name="Google Shape;6984;p88"/>
            <p:cNvSpPr/>
            <p:nvPr/>
          </p:nvSpPr>
          <p:spPr>
            <a:xfrm>
              <a:off x="-34250375" y="3392300"/>
              <a:ext cx="77225" cy="74425"/>
            </a:xfrm>
            <a:custGeom>
              <a:avLst/>
              <a:gdLst/>
              <a:ahLst/>
              <a:cxnLst/>
              <a:rect l="l" t="t" r="r" b="b"/>
              <a:pathLst>
                <a:path w="3089" h="2977" extrusionOk="0">
                  <a:moveTo>
                    <a:pt x="999" y="0"/>
                  </a:moveTo>
                  <a:cubicBezTo>
                    <a:pt x="787" y="0"/>
                    <a:pt x="577" y="66"/>
                    <a:pt x="410" y="205"/>
                  </a:cubicBezTo>
                  <a:cubicBezTo>
                    <a:pt x="379" y="205"/>
                    <a:pt x="316" y="268"/>
                    <a:pt x="284" y="299"/>
                  </a:cubicBezTo>
                  <a:lnTo>
                    <a:pt x="1" y="583"/>
                  </a:lnTo>
                  <a:lnTo>
                    <a:pt x="2427" y="2977"/>
                  </a:lnTo>
                  <a:lnTo>
                    <a:pt x="2679" y="2693"/>
                  </a:lnTo>
                  <a:cubicBezTo>
                    <a:pt x="3088" y="2315"/>
                    <a:pt x="3088" y="1622"/>
                    <a:pt x="2679" y="1244"/>
                  </a:cubicBezTo>
                  <a:lnTo>
                    <a:pt x="1734" y="299"/>
                  </a:lnTo>
                  <a:cubicBezTo>
                    <a:pt x="1540" y="105"/>
                    <a:pt x="1267" y="0"/>
                    <a:pt x="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18" name="Google Shape;6985;p88"/>
            <p:cNvSpPr/>
            <p:nvPr/>
          </p:nvSpPr>
          <p:spPr>
            <a:xfrm>
              <a:off x="-34408675" y="3290275"/>
              <a:ext cx="207150" cy="203675"/>
            </a:xfrm>
            <a:custGeom>
              <a:avLst/>
              <a:gdLst/>
              <a:ahLst/>
              <a:cxnLst/>
              <a:rect l="l" t="t" r="r" b="b"/>
              <a:pathLst>
                <a:path w="8286" h="8147" extrusionOk="0">
                  <a:moveTo>
                    <a:pt x="725" y="1"/>
                  </a:moveTo>
                  <a:cubicBezTo>
                    <a:pt x="95" y="631"/>
                    <a:pt x="0" y="1387"/>
                    <a:pt x="284" y="2017"/>
                  </a:cubicBezTo>
                  <a:cubicBezTo>
                    <a:pt x="1387" y="4223"/>
                    <a:pt x="3938" y="6774"/>
                    <a:pt x="6270" y="7972"/>
                  </a:cubicBezTo>
                  <a:cubicBezTo>
                    <a:pt x="6499" y="8086"/>
                    <a:pt x="6745" y="8147"/>
                    <a:pt x="6996" y="8147"/>
                  </a:cubicBezTo>
                  <a:cubicBezTo>
                    <a:pt x="7434" y="8147"/>
                    <a:pt x="7886" y="7963"/>
                    <a:pt x="8286" y="7562"/>
                  </a:cubicBez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48" name="Google Shape;7015;p88"/>
          <p:cNvGrpSpPr/>
          <p:nvPr/>
        </p:nvGrpSpPr>
        <p:grpSpPr>
          <a:xfrm>
            <a:off x="8170800" y="1686698"/>
            <a:ext cx="498608" cy="496390"/>
            <a:chOff x="-30735200" y="3552550"/>
            <a:chExt cx="292225" cy="290925"/>
          </a:xfrm>
          <a:solidFill>
            <a:srgbClr val="98DFBB"/>
          </a:solidFill>
        </p:grpSpPr>
        <p:sp>
          <p:nvSpPr>
            <p:cNvPr id="349" name="Google Shape;7016;p88"/>
            <p:cNvSpPr/>
            <p:nvPr/>
          </p:nvSpPr>
          <p:spPr>
            <a:xfrm>
              <a:off x="-30613900" y="3655750"/>
              <a:ext cx="170925" cy="187725"/>
            </a:xfrm>
            <a:custGeom>
              <a:avLst/>
              <a:gdLst/>
              <a:ahLst/>
              <a:cxnLst/>
              <a:rect l="l" t="t" r="r" b="b"/>
              <a:pathLst>
                <a:path w="6837" h="7509" extrusionOk="0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0" name="Google Shape;7017;p88"/>
            <p:cNvSpPr/>
            <p:nvPr/>
          </p:nvSpPr>
          <p:spPr>
            <a:xfrm>
              <a:off x="-30735200" y="3552550"/>
              <a:ext cx="188275" cy="205075"/>
            </a:xfrm>
            <a:custGeom>
              <a:avLst/>
              <a:gdLst/>
              <a:ahLst/>
              <a:cxnLst/>
              <a:rect l="l" t="t" r="r" b="b"/>
              <a:pathLst>
                <a:path w="7531" h="8203" extrusionOk="0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132" name="Google Shape;6799;p88"/>
          <p:cNvSpPr/>
          <p:nvPr/>
        </p:nvSpPr>
        <p:spPr>
          <a:xfrm>
            <a:off x="4346600" y="1715004"/>
            <a:ext cx="445214" cy="446398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7877" y="1386"/>
                </a:moveTo>
                <a:cubicBezTo>
                  <a:pt x="9232" y="1386"/>
                  <a:pt x="10303" y="2458"/>
                  <a:pt x="10303" y="3781"/>
                </a:cubicBezTo>
                <a:lnTo>
                  <a:pt x="10303" y="4883"/>
                </a:lnTo>
                <a:cubicBezTo>
                  <a:pt x="10240" y="4883"/>
                  <a:pt x="10209" y="4946"/>
                  <a:pt x="10177" y="4946"/>
                </a:cubicBezTo>
                <a:cubicBezTo>
                  <a:pt x="10019" y="4190"/>
                  <a:pt x="9704" y="3529"/>
                  <a:pt x="9200" y="2962"/>
                </a:cubicBezTo>
                <a:lnTo>
                  <a:pt x="7720" y="4442"/>
                </a:lnTo>
                <a:cubicBezTo>
                  <a:pt x="8192" y="5072"/>
                  <a:pt x="8318" y="5860"/>
                  <a:pt x="8098" y="6648"/>
                </a:cubicBezTo>
                <a:cubicBezTo>
                  <a:pt x="8003" y="6868"/>
                  <a:pt x="7877" y="7057"/>
                  <a:pt x="7720" y="7278"/>
                </a:cubicBezTo>
                <a:lnTo>
                  <a:pt x="9200" y="8727"/>
                </a:lnTo>
                <a:cubicBezTo>
                  <a:pt x="9673" y="8160"/>
                  <a:pt x="10019" y="7498"/>
                  <a:pt x="10177" y="6742"/>
                </a:cubicBezTo>
                <a:cubicBezTo>
                  <a:pt x="10209" y="6742"/>
                  <a:pt x="10240" y="6805"/>
                  <a:pt x="10303" y="6805"/>
                </a:cubicBezTo>
                <a:lnTo>
                  <a:pt x="10303" y="7908"/>
                </a:lnTo>
                <a:cubicBezTo>
                  <a:pt x="10303" y="9231"/>
                  <a:pt x="9232" y="10302"/>
                  <a:pt x="7877" y="10302"/>
                </a:cubicBezTo>
                <a:lnTo>
                  <a:pt x="6774" y="10302"/>
                </a:lnTo>
                <a:cubicBezTo>
                  <a:pt x="6774" y="10271"/>
                  <a:pt x="6743" y="10208"/>
                  <a:pt x="6743" y="10176"/>
                </a:cubicBezTo>
                <a:cubicBezTo>
                  <a:pt x="7499" y="10019"/>
                  <a:pt x="8161" y="9704"/>
                  <a:pt x="8728" y="9200"/>
                </a:cubicBezTo>
                <a:lnTo>
                  <a:pt x="7279" y="7750"/>
                </a:lnTo>
                <a:cubicBezTo>
                  <a:pt x="7058" y="7908"/>
                  <a:pt x="6869" y="8002"/>
                  <a:pt x="6648" y="8097"/>
                </a:cubicBezTo>
                <a:cubicBezTo>
                  <a:pt x="6365" y="8160"/>
                  <a:pt x="6081" y="8223"/>
                  <a:pt x="5861" y="8223"/>
                </a:cubicBezTo>
                <a:cubicBezTo>
                  <a:pt x="5325" y="8223"/>
                  <a:pt x="4821" y="8065"/>
                  <a:pt x="4443" y="7750"/>
                </a:cubicBezTo>
                <a:lnTo>
                  <a:pt x="2962" y="9200"/>
                </a:lnTo>
                <a:cubicBezTo>
                  <a:pt x="3529" y="9672"/>
                  <a:pt x="4191" y="10019"/>
                  <a:pt x="4947" y="10176"/>
                </a:cubicBezTo>
                <a:cubicBezTo>
                  <a:pt x="4947" y="10208"/>
                  <a:pt x="4916" y="10271"/>
                  <a:pt x="4916" y="10302"/>
                </a:cubicBezTo>
                <a:lnTo>
                  <a:pt x="3813" y="10302"/>
                </a:lnTo>
                <a:cubicBezTo>
                  <a:pt x="2458" y="10302"/>
                  <a:pt x="1387" y="9231"/>
                  <a:pt x="1387" y="7908"/>
                </a:cubicBezTo>
                <a:lnTo>
                  <a:pt x="1387" y="6805"/>
                </a:lnTo>
                <a:cubicBezTo>
                  <a:pt x="1450" y="6805"/>
                  <a:pt x="1482" y="6742"/>
                  <a:pt x="1513" y="6742"/>
                </a:cubicBezTo>
                <a:cubicBezTo>
                  <a:pt x="1671" y="7498"/>
                  <a:pt x="1986" y="8160"/>
                  <a:pt x="2490" y="8727"/>
                </a:cubicBezTo>
                <a:lnTo>
                  <a:pt x="3971" y="7278"/>
                </a:lnTo>
                <a:cubicBezTo>
                  <a:pt x="3498" y="6648"/>
                  <a:pt x="3372" y="5860"/>
                  <a:pt x="3592" y="5072"/>
                </a:cubicBezTo>
                <a:cubicBezTo>
                  <a:pt x="3687" y="4820"/>
                  <a:pt x="3813" y="4631"/>
                  <a:pt x="3971" y="4442"/>
                </a:cubicBezTo>
                <a:lnTo>
                  <a:pt x="2490" y="2962"/>
                </a:lnTo>
                <a:cubicBezTo>
                  <a:pt x="2017" y="3529"/>
                  <a:pt x="1671" y="4190"/>
                  <a:pt x="1513" y="4946"/>
                </a:cubicBezTo>
                <a:cubicBezTo>
                  <a:pt x="1482" y="4946"/>
                  <a:pt x="1450" y="4883"/>
                  <a:pt x="1387" y="4883"/>
                </a:cubicBezTo>
                <a:lnTo>
                  <a:pt x="1387" y="3781"/>
                </a:lnTo>
                <a:cubicBezTo>
                  <a:pt x="1387" y="2458"/>
                  <a:pt x="2458" y="1386"/>
                  <a:pt x="3813" y="1386"/>
                </a:cubicBezTo>
                <a:lnTo>
                  <a:pt x="4916" y="1386"/>
                </a:lnTo>
                <a:cubicBezTo>
                  <a:pt x="4916" y="1418"/>
                  <a:pt x="4947" y="1481"/>
                  <a:pt x="4947" y="1512"/>
                </a:cubicBezTo>
                <a:cubicBezTo>
                  <a:pt x="4191" y="1670"/>
                  <a:pt x="3529" y="1985"/>
                  <a:pt x="2962" y="2489"/>
                </a:cubicBezTo>
                <a:lnTo>
                  <a:pt x="4443" y="3938"/>
                </a:lnTo>
                <a:cubicBezTo>
                  <a:pt x="4632" y="3781"/>
                  <a:pt x="4821" y="3686"/>
                  <a:pt x="5073" y="3592"/>
                </a:cubicBezTo>
                <a:cubicBezTo>
                  <a:pt x="5339" y="3496"/>
                  <a:pt x="5605" y="3451"/>
                  <a:pt x="5865" y="3451"/>
                </a:cubicBezTo>
                <a:cubicBezTo>
                  <a:pt x="6375" y="3451"/>
                  <a:pt x="6861" y="3625"/>
                  <a:pt x="7279" y="3938"/>
                </a:cubicBezTo>
                <a:lnTo>
                  <a:pt x="8728" y="2489"/>
                </a:lnTo>
                <a:cubicBezTo>
                  <a:pt x="8161" y="2016"/>
                  <a:pt x="7499" y="1670"/>
                  <a:pt x="6743" y="1512"/>
                </a:cubicBezTo>
                <a:cubicBezTo>
                  <a:pt x="6743" y="1481"/>
                  <a:pt x="6774" y="1418"/>
                  <a:pt x="6774" y="1386"/>
                </a:cubicBezTo>
                <a:close/>
                <a:moveTo>
                  <a:pt x="5829" y="0"/>
                </a:moveTo>
                <a:cubicBezTo>
                  <a:pt x="5420" y="0"/>
                  <a:pt x="5010" y="315"/>
                  <a:pt x="4884" y="725"/>
                </a:cubicBezTo>
                <a:lnTo>
                  <a:pt x="3782" y="725"/>
                </a:lnTo>
                <a:cubicBezTo>
                  <a:pt x="2112" y="725"/>
                  <a:pt x="726" y="2111"/>
                  <a:pt x="726" y="3781"/>
                </a:cubicBezTo>
                <a:lnTo>
                  <a:pt x="726" y="4883"/>
                </a:lnTo>
                <a:cubicBezTo>
                  <a:pt x="316" y="5041"/>
                  <a:pt x="1" y="5419"/>
                  <a:pt x="1" y="5829"/>
                </a:cubicBezTo>
                <a:cubicBezTo>
                  <a:pt x="1" y="6270"/>
                  <a:pt x="316" y="6679"/>
                  <a:pt x="726" y="6774"/>
                </a:cubicBezTo>
                <a:lnTo>
                  <a:pt x="726" y="7876"/>
                </a:lnTo>
                <a:cubicBezTo>
                  <a:pt x="726" y="9578"/>
                  <a:pt x="2112" y="10964"/>
                  <a:pt x="3782" y="10964"/>
                </a:cubicBezTo>
                <a:lnTo>
                  <a:pt x="4884" y="10964"/>
                </a:lnTo>
                <a:cubicBezTo>
                  <a:pt x="5042" y="11342"/>
                  <a:pt x="5420" y="11688"/>
                  <a:pt x="5829" y="11688"/>
                </a:cubicBezTo>
                <a:cubicBezTo>
                  <a:pt x="6270" y="11688"/>
                  <a:pt x="6680" y="11342"/>
                  <a:pt x="6774" y="10964"/>
                </a:cubicBezTo>
                <a:lnTo>
                  <a:pt x="7877" y="10964"/>
                </a:lnTo>
                <a:cubicBezTo>
                  <a:pt x="9578" y="10964"/>
                  <a:pt x="10965" y="9578"/>
                  <a:pt x="10965" y="7876"/>
                </a:cubicBezTo>
                <a:lnTo>
                  <a:pt x="10965" y="6774"/>
                </a:lnTo>
                <a:cubicBezTo>
                  <a:pt x="11343" y="6616"/>
                  <a:pt x="11658" y="6270"/>
                  <a:pt x="11658" y="5829"/>
                </a:cubicBezTo>
                <a:cubicBezTo>
                  <a:pt x="11658" y="5419"/>
                  <a:pt x="11343" y="5072"/>
                  <a:pt x="10965" y="4883"/>
                </a:cubicBezTo>
                <a:lnTo>
                  <a:pt x="10965" y="3781"/>
                </a:lnTo>
                <a:cubicBezTo>
                  <a:pt x="10965" y="2111"/>
                  <a:pt x="9578" y="725"/>
                  <a:pt x="7877" y="725"/>
                </a:cubicBezTo>
                <a:lnTo>
                  <a:pt x="6774" y="725"/>
                </a:lnTo>
                <a:cubicBezTo>
                  <a:pt x="6617" y="315"/>
                  <a:pt x="6270" y="0"/>
                  <a:pt x="5829" y="0"/>
                </a:cubicBezTo>
                <a:close/>
              </a:path>
            </a:pathLst>
          </a:custGeom>
          <a:solidFill>
            <a:srgbClr val="98DFBB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195" name="Google Shape;6862;p88"/>
          <p:cNvGrpSpPr/>
          <p:nvPr/>
        </p:nvGrpSpPr>
        <p:grpSpPr>
          <a:xfrm>
            <a:off x="4907683" y="1713491"/>
            <a:ext cx="460833" cy="449225"/>
            <a:chOff x="-31817400" y="3910025"/>
            <a:chExt cx="301675" cy="294075"/>
          </a:xfrm>
          <a:solidFill>
            <a:srgbClr val="98DFBB"/>
          </a:solidFill>
        </p:grpSpPr>
        <p:sp>
          <p:nvSpPr>
            <p:cNvPr id="196" name="Google Shape;6863;p88"/>
            <p:cNvSpPr/>
            <p:nvPr/>
          </p:nvSpPr>
          <p:spPr>
            <a:xfrm>
              <a:off x="-31817400" y="3911550"/>
              <a:ext cx="301675" cy="292550"/>
            </a:xfrm>
            <a:custGeom>
              <a:avLst/>
              <a:gdLst/>
              <a:ahLst/>
              <a:cxnLst/>
              <a:rect l="l" t="t" r="r" b="b"/>
              <a:pathLst>
                <a:path w="12067" h="11702" extrusionOk="0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7" name="Google Shape;6864;p88"/>
            <p:cNvSpPr/>
            <p:nvPr/>
          </p:nvSpPr>
          <p:spPr>
            <a:xfrm>
              <a:off x="-31816600" y="4062950"/>
              <a:ext cx="144150" cy="140600"/>
            </a:xfrm>
            <a:custGeom>
              <a:avLst/>
              <a:gdLst/>
              <a:ahLst/>
              <a:cxnLst/>
              <a:rect l="l" t="t" r="r" b="b"/>
              <a:pathLst>
                <a:path w="5766" h="5624" extrusionOk="0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8" name="Google Shape;6865;p88"/>
            <p:cNvSpPr/>
            <p:nvPr/>
          </p:nvSpPr>
          <p:spPr>
            <a:xfrm>
              <a:off x="-31648050" y="3910025"/>
              <a:ext cx="129175" cy="127725"/>
            </a:xfrm>
            <a:custGeom>
              <a:avLst/>
              <a:gdLst/>
              <a:ahLst/>
              <a:cxnLst/>
              <a:rect l="l" t="t" r="r" b="b"/>
              <a:pathLst>
                <a:path w="5167" h="5109" extrusionOk="0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46" name="Google Shape;6913;p88"/>
          <p:cNvGrpSpPr/>
          <p:nvPr/>
        </p:nvGrpSpPr>
        <p:grpSpPr>
          <a:xfrm>
            <a:off x="5475368" y="1713701"/>
            <a:ext cx="450026" cy="448804"/>
            <a:chOff x="-31455100" y="3909350"/>
            <a:chExt cx="294600" cy="293800"/>
          </a:xfrm>
          <a:solidFill>
            <a:srgbClr val="98DFBB"/>
          </a:solidFill>
        </p:grpSpPr>
        <p:sp>
          <p:nvSpPr>
            <p:cNvPr id="247" name="Google Shape;6914;p88"/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48" name="Google Shape;6915;p88"/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80" name="Google Shape;6947;p88"/>
          <p:cNvGrpSpPr/>
          <p:nvPr/>
        </p:nvGrpSpPr>
        <p:grpSpPr>
          <a:xfrm>
            <a:off x="3147850" y="1732887"/>
            <a:ext cx="446398" cy="447620"/>
            <a:chOff x="-32927950" y="3944800"/>
            <a:chExt cx="292225" cy="293025"/>
          </a:xfrm>
          <a:solidFill>
            <a:srgbClr val="98DFBB"/>
          </a:solidFill>
        </p:grpSpPr>
        <p:sp>
          <p:nvSpPr>
            <p:cNvPr id="281" name="Google Shape;6948;p88"/>
            <p:cNvSpPr/>
            <p:nvPr/>
          </p:nvSpPr>
          <p:spPr>
            <a:xfrm>
              <a:off x="-32927950" y="3944800"/>
              <a:ext cx="69325" cy="292225"/>
            </a:xfrm>
            <a:custGeom>
              <a:avLst/>
              <a:gdLst/>
              <a:ahLst/>
              <a:cxnLst/>
              <a:rect l="l" t="t" r="r" b="b"/>
              <a:pathLst>
                <a:path w="2773" h="11689" extrusionOk="0">
                  <a:moveTo>
                    <a:pt x="1418" y="0"/>
                  </a:moveTo>
                  <a:cubicBezTo>
                    <a:pt x="1072" y="0"/>
                    <a:pt x="757" y="315"/>
                    <a:pt x="757" y="662"/>
                  </a:cubicBezTo>
                  <a:lnTo>
                    <a:pt x="757" y="9578"/>
                  </a:lnTo>
                  <a:cubicBezTo>
                    <a:pt x="757" y="9830"/>
                    <a:pt x="914" y="10050"/>
                    <a:pt x="1103" y="10176"/>
                  </a:cubicBezTo>
                  <a:lnTo>
                    <a:pt x="1103" y="10996"/>
                  </a:lnTo>
                  <a:lnTo>
                    <a:pt x="347" y="10996"/>
                  </a:lnTo>
                  <a:cubicBezTo>
                    <a:pt x="158" y="10996"/>
                    <a:pt x="1" y="11153"/>
                    <a:pt x="1" y="11342"/>
                  </a:cubicBezTo>
                  <a:cubicBezTo>
                    <a:pt x="1" y="11531"/>
                    <a:pt x="158" y="11689"/>
                    <a:pt x="347" y="11689"/>
                  </a:cubicBezTo>
                  <a:lnTo>
                    <a:pt x="2395" y="11689"/>
                  </a:lnTo>
                  <a:cubicBezTo>
                    <a:pt x="2616" y="11689"/>
                    <a:pt x="2773" y="11531"/>
                    <a:pt x="2773" y="11342"/>
                  </a:cubicBezTo>
                  <a:cubicBezTo>
                    <a:pt x="2773" y="11153"/>
                    <a:pt x="2616" y="10996"/>
                    <a:pt x="2395" y="10996"/>
                  </a:cubicBezTo>
                  <a:lnTo>
                    <a:pt x="1733" y="10996"/>
                  </a:lnTo>
                  <a:lnTo>
                    <a:pt x="1733" y="10176"/>
                  </a:lnTo>
                  <a:cubicBezTo>
                    <a:pt x="1922" y="10050"/>
                    <a:pt x="2080" y="9861"/>
                    <a:pt x="2080" y="9578"/>
                  </a:cubicBezTo>
                  <a:lnTo>
                    <a:pt x="2080" y="662"/>
                  </a:lnTo>
                  <a:cubicBezTo>
                    <a:pt x="2080" y="284"/>
                    <a:pt x="1765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2" name="Google Shape;6949;p88"/>
            <p:cNvSpPr/>
            <p:nvPr/>
          </p:nvSpPr>
          <p:spPr>
            <a:xfrm>
              <a:off x="-32720800" y="4057425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190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3" name="Google Shape;6950;p88"/>
            <p:cNvSpPr/>
            <p:nvPr/>
          </p:nvSpPr>
          <p:spPr>
            <a:xfrm>
              <a:off x="-32720800" y="4099950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221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4" name="Google Shape;6951;p88"/>
            <p:cNvSpPr/>
            <p:nvPr/>
          </p:nvSpPr>
          <p:spPr>
            <a:xfrm>
              <a:off x="-32720800" y="4141700"/>
              <a:ext cx="67750" cy="26025"/>
            </a:xfrm>
            <a:custGeom>
              <a:avLst/>
              <a:gdLst/>
              <a:ahLst/>
              <a:cxnLst/>
              <a:rect l="l" t="t" r="r" b="b"/>
              <a:pathLst>
                <a:path w="2710" h="1041" extrusionOk="0">
                  <a:moveTo>
                    <a:pt x="505" y="1"/>
                  </a:moveTo>
                  <a:cubicBezTo>
                    <a:pt x="221" y="1"/>
                    <a:pt x="0" y="253"/>
                    <a:pt x="0" y="536"/>
                  </a:cubicBezTo>
                  <a:cubicBezTo>
                    <a:pt x="0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58" y="1040"/>
                    <a:pt x="2710" y="788"/>
                    <a:pt x="2710" y="536"/>
                  </a:cubicBezTo>
                  <a:cubicBezTo>
                    <a:pt x="2710" y="253"/>
                    <a:pt x="2521" y="1"/>
                    <a:pt x="2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5" name="Google Shape;6952;p88"/>
            <p:cNvSpPr/>
            <p:nvPr/>
          </p:nvSpPr>
          <p:spPr>
            <a:xfrm>
              <a:off x="-32754675" y="3944800"/>
              <a:ext cx="51225" cy="52000"/>
            </a:xfrm>
            <a:custGeom>
              <a:avLst/>
              <a:gdLst/>
              <a:ahLst/>
              <a:cxnLst/>
              <a:rect l="l" t="t" r="r" b="b"/>
              <a:pathLst>
                <a:path w="2049" h="2080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2080"/>
                  </a:lnTo>
                  <a:lnTo>
                    <a:pt x="2049" y="2080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6" name="Google Shape;6953;p88"/>
            <p:cNvSpPr/>
            <p:nvPr/>
          </p:nvSpPr>
          <p:spPr>
            <a:xfrm>
              <a:off x="-32687725" y="3944800"/>
              <a:ext cx="34675" cy="55150"/>
            </a:xfrm>
            <a:custGeom>
              <a:avLst/>
              <a:gdLst/>
              <a:ahLst/>
              <a:cxnLst/>
              <a:rect l="l" t="t" r="r" b="b"/>
              <a:pathLst>
                <a:path w="1387" h="2206" extrusionOk="0">
                  <a:moveTo>
                    <a:pt x="1" y="0"/>
                  </a:moveTo>
                  <a:lnTo>
                    <a:pt x="1" y="2111"/>
                  </a:lnTo>
                  <a:lnTo>
                    <a:pt x="883" y="2111"/>
                  </a:lnTo>
                  <a:cubicBezTo>
                    <a:pt x="1072" y="2111"/>
                    <a:pt x="1261" y="2143"/>
                    <a:pt x="1387" y="2206"/>
                  </a:cubicBezTo>
                  <a:lnTo>
                    <a:pt x="1387" y="1040"/>
                  </a:lnTo>
                  <a:cubicBezTo>
                    <a:pt x="1387" y="473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7" name="Google Shape;6954;p88"/>
            <p:cNvSpPr/>
            <p:nvPr/>
          </p:nvSpPr>
          <p:spPr>
            <a:xfrm>
              <a:off x="-32860200" y="4014100"/>
              <a:ext cx="207150" cy="153625"/>
            </a:xfrm>
            <a:custGeom>
              <a:avLst/>
              <a:gdLst/>
              <a:ahLst/>
              <a:cxnLst/>
              <a:rect l="l" t="t" r="r" b="b"/>
              <a:pathLst>
                <a:path w="8286" h="6145" extrusionOk="0">
                  <a:moveTo>
                    <a:pt x="0" y="1"/>
                  </a:moveTo>
                  <a:lnTo>
                    <a:pt x="0" y="6144"/>
                  </a:lnTo>
                  <a:lnTo>
                    <a:pt x="378" y="6144"/>
                  </a:lnTo>
                  <a:cubicBezTo>
                    <a:pt x="756" y="6144"/>
                    <a:pt x="1071" y="5892"/>
                    <a:pt x="1260" y="5577"/>
                  </a:cubicBezTo>
                  <a:lnTo>
                    <a:pt x="2016" y="5955"/>
                  </a:lnTo>
                  <a:cubicBezTo>
                    <a:pt x="2268" y="6050"/>
                    <a:pt x="2552" y="6144"/>
                    <a:pt x="2773" y="6144"/>
                  </a:cubicBezTo>
                  <a:lnTo>
                    <a:pt x="3497" y="6144"/>
                  </a:lnTo>
                  <a:lnTo>
                    <a:pt x="3497" y="3057"/>
                  </a:lnTo>
                  <a:cubicBezTo>
                    <a:pt x="3214" y="3309"/>
                    <a:pt x="2867" y="3435"/>
                    <a:pt x="2457" y="3435"/>
                  </a:cubicBezTo>
                  <a:cubicBezTo>
                    <a:pt x="2268" y="3435"/>
                    <a:pt x="2111" y="3277"/>
                    <a:pt x="2111" y="3057"/>
                  </a:cubicBezTo>
                  <a:cubicBezTo>
                    <a:pt x="2111" y="2868"/>
                    <a:pt x="2268" y="2710"/>
                    <a:pt x="2457" y="2710"/>
                  </a:cubicBezTo>
                  <a:cubicBezTo>
                    <a:pt x="3025" y="2710"/>
                    <a:pt x="3497" y="2238"/>
                    <a:pt x="3497" y="1702"/>
                  </a:cubicBezTo>
                  <a:lnTo>
                    <a:pt x="3497" y="1009"/>
                  </a:lnTo>
                  <a:lnTo>
                    <a:pt x="7782" y="1009"/>
                  </a:lnTo>
                  <a:cubicBezTo>
                    <a:pt x="8065" y="1009"/>
                    <a:pt x="8286" y="788"/>
                    <a:pt x="8286" y="505"/>
                  </a:cubicBezTo>
                  <a:cubicBezTo>
                    <a:pt x="8286" y="221"/>
                    <a:pt x="8065" y="1"/>
                    <a:pt x="7782" y="1"/>
                  </a:cubicBezTo>
                  <a:lnTo>
                    <a:pt x="3560" y="1"/>
                  </a:lnTo>
                  <a:cubicBezTo>
                    <a:pt x="3308" y="1"/>
                    <a:pt x="2899" y="158"/>
                    <a:pt x="2583" y="442"/>
                  </a:cubicBezTo>
                  <a:cubicBezTo>
                    <a:pt x="2426" y="599"/>
                    <a:pt x="2205" y="662"/>
                    <a:pt x="1985" y="662"/>
                  </a:cubicBezTo>
                  <a:lnTo>
                    <a:pt x="1323" y="662"/>
                  </a:lnTo>
                  <a:cubicBezTo>
                    <a:pt x="1166" y="284"/>
                    <a:pt x="788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8" name="Google Shape;6955;p88"/>
            <p:cNvSpPr/>
            <p:nvPr/>
          </p:nvSpPr>
          <p:spPr>
            <a:xfrm>
              <a:off x="-32755450" y="4055850"/>
              <a:ext cx="51200" cy="181175"/>
            </a:xfrm>
            <a:custGeom>
              <a:avLst/>
              <a:gdLst/>
              <a:ahLst/>
              <a:cxnLst/>
              <a:rect l="l" t="t" r="r" b="b"/>
              <a:pathLst>
                <a:path w="2048" h="7247" extrusionOk="0">
                  <a:moveTo>
                    <a:pt x="0" y="1"/>
                  </a:moveTo>
                  <a:lnTo>
                    <a:pt x="0" y="64"/>
                  </a:lnTo>
                  <a:lnTo>
                    <a:pt x="0" y="5514"/>
                  </a:lnTo>
                  <a:cubicBezTo>
                    <a:pt x="0" y="6459"/>
                    <a:pt x="756" y="7247"/>
                    <a:pt x="1701" y="7247"/>
                  </a:cubicBezTo>
                  <a:lnTo>
                    <a:pt x="2048" y="7247"/>
                  </a:lnTo>
                  <a:lnTo>
                    <a:pt x="2048" y="5167"/>
                  </a:lnTo>
                  <a:lnTo>
                    <a:pt x="1891" y="5167"/>
                  </a:lnTo>
                  <a:cubicBezTo>
                    <a:pt x="1229" y="5167"/>
                    <a:pt x="725" y="4632"/>
                    <a:pt x="725" y="4002"/>
                  </a:cubicBezTo>
                  <a:cubicBezTo>
                    <a:pt x="725" y="3624"/>
                    <a:pt x="882" y="3372"/>
                    <a:pt x="1071" y="3120"/>
                  </a:cubicBezTo>
                  <a:cubicBezTo>
                    <a:pt x="819" y="2899"/>
                    <a:pt x="725" y="2615"/>
                    <a:pt x="725" y="2269"/>
                  </a:cubicBezTo>
                  <a:cubicBezTo>
                    <a:pt x="725" y="1922"/>
                    <a:pt x="882" y="1639"/>
                    <a:pt x="1071" y="1387"/>
                  </a:cubicBezTo>
                  <a:cubicBezTo>
                    <a:pt x="819" y="1166"/>
                    <a:pt x="725" y="883"/>
                    <a:pt x="725" y="536"/>
                  </a:cubicBezTo>
                  <a:cubicBezTo>
                    <a:pt x="725" y="316"/>
                    <a:pt x="756" y="190"/>
                    <a:pt x="8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9" name="Google Shape;6956;p88"/>
            <p:cNvSpPr/>
            <p:nvPr/>
          </p:nvSpPr>
          <p:spPr>
            <a:xfrm>
              <a:off x="-32686925" y="4182650"/>
              <a:ext cx="34675" cy="55175"/>
            </a:xfrm>
            <a:custGeom>
              <a:avLst/>
              <a:gdLst/>
              <a:ahLst/>
              <a:cxnLst/>
              <a:rect l="l" t="t" r="r" b="b"/>
              <a:pathLst>
                <a:path w="1387" h="2207" extrusionOk="0">
                  <a:moveTo>
                    <a:pt x="1386" y="1"/>
                  </a:moveTo>
                  <a:cubicBezTo>
                    <a:pt x="1229" y="64"/>
                    <a:pt x="1071" y="95"/>
                    <a:pt x="882" y="95"/>
                  </a:cubicBezTo>
                  <a:lnTo>
                    <a:pt x="0" y="95"/>
                  </a:lnTo>
                  <a:lnTo>
                    <a:pt x="0" y="2206"/>
                  </a:lnTo>
                  <a:lnTo>
                    <a:pt x="378" y="2206"/>
                  </a:lnTo>
                  <a:cubicBezTo>
                    <a:pt x="914" y="2206"/>
                    <a:pt x="1386" y="1734"/>
                    <a:pt x="1386" y="1167"/>
                  </a:cubicBez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04" name="Google Shape;6971;p88"/>
          <p:cNvGrpSpPr/>
          <p:nvPr/>
        </p:nvGrpSpPr>
        <p:grpSpPr>
          <a:xfrm>
            <a:off x="6107748" y="1707322"/>
            <a:ext cx="445214" cy="445176"/>
            <a:chOff x="-31093575" y="3911725"/>
            <a:chExt cx="291450" cy="291425"/>
          </a:xfrm>
          <a:solidFill>
            <a:srgbClr val="98DFBB"/>
          </a:solidFill>
        </p:grpSpPr>
        <p:sp>
          <p:nvSpPr>
            <p:cNvPr id="305" name="Google Shape;6972;p88"/>
            <p:cNvSpPr/>
            <p:nvPr/>
          </p:nvSpPr>
          <p:spPr>
            <a:xfrm>
              <a:off x="-31093575" y="3911725"/>
              <a:ext cx="291450" cy="291425"/>
            </a:xfrm>
            <a:custGeom>
              <a:avLst/>
              <a:gdLst/>
              <a:ahLst/>
              <a:cxnLst/>
              <a:rect l="l" t="t" r="r" b="b"/>
              <a:pathLst>
                <a:path w="11658" h="11657" extrusionOk="0">
                  <a:moveTo>
                    <a:pt x="5829" y="0"/>
                  </a:moveTo>
                  <a:cubicBezTo>
                    <a:pt x="3372" y="0"/>
                    <a:pt x="1261" y="1796"/>
                    <a:pt x="788" y="4159"/>
                  </a:cubicBezTo>
                  <a:cubicBezTo>
                    <a:pt x="347" y="4285"/>
                    <a:pt x="1" y="4694"/>
                    <a:pt x="1" y="5167"/>
                  </a:cubicBezTo>
                  <a:lnTo>
                    <a:pt x="1" y="7876"/>
                  </a:lnTo>
                  <a:cubicBezTo>
                    <a:pt x="1" y="8412"/>
                    <a:pt x="473" y="8885"/>
                    <a:pt x="1009" y="8885"/>
                  </a:cubicBezTo>
                  <a:lnTo>
                    <a:pt x="1702" y="8885"/>
                  </a:lnTo>
                  <a:cubicBezTo>
                    <a:pt x="1891" y="8885"/>
                    <a:pt x="2049" y="8727"/>
                    <a:pt x="2049" y="8538"/>
                  </a:cubicBezTo>
                  <a:lnTo>
                    <a:pt x="2049" y="4442"/>
                  </a:lnTo>
                  <a:cubicBezTo>
                    <a:pt x="2049" y="4253"/>
                    <a:pt x="1891" y="4096"/>
                    <a:pt x="1702" y="4096"/>
                  </a:cubicBezTo>
                  <a:lnTo>
                    <a:pt x="1481" y="4096"/>
                  </a:lnTo>
                  <a:cubicBezTo>
                    <a:pt x="1954" y="2111"/>
                    <a:pt x="3781" y="630"/>
                    <a:pt x="5829" y="630"/>
                  </a:cubicBezTo>
                  <a:cubicBezTo>
                    <a:pt x="7877" y="630"/>
                    <a:pt x="9673" y="2111"/>
                    <a:pt x="10145" y="4096"/>
                  </a:cubicBezTo>
                  <a:lnTo>
                    <a:pt x="9956" y="4096"/>
                  </a:lnTo>
                  <a:cubicBezTo>
                    <a:pt x="9767" y="4096"/>
                    <a:pt x="9610" y="4253"/>
                    <a:pt x="9610" y="4442"/>
                  </a:cubicBezTo>
                  <a:lnTo>
                    <a:pt x="9610" y="8538"/>
                  </a:lnTo>
                  <a:cubicBezTo>
                    <a:pt x="9610" y="8727"/>
                    <a:pt x="9767" y="8885"/>
                    <a:pt x="9956" y="8885"/>
                  </a:cubicBezTo>
                  <a:lnTo>
                    <a:pt x="10271" y="8885"/>
                  </a:lnTo>
                  <a:cubicBezTo>
                    <a:pt x="10114" y="9672"/>
                    <a:pt x="9421" y="10271"/>
                    <a:pt x="8570" y="10271"/>
                  </a:cubicBezTo>
                  <a:lnTo>
                    <a:pt x="6774" y="10271"/>
                  </a:lnTo>
                  <a:cubicBezTo>
                    <a:pt x="6617" y="9893"/>
                    <a:pt x="6270" y="9609"/>
                    <a:pt x="5829" y="9609"/>
                  </a:cubicBezTo>
                  <a:cubicBezTo>
                    <a:pt x="5262" y="9609"/>
                    <a:pt x="4789" y="10082"/>
                    <a:pt x="4789" y="10617"/>
                  </a:cubicBezTo>
                  <a:cubicBezTo>
                    <a:pt x="4789" y="11184"/>
                    <a:pt x="5262" y="11657"/>
                    <a:pt x="5829" y="11657"/>
                  </a:cubicBezTo>
                  <a:cubicBezTo>
                    <a:pt x="6270" y="11657"/>
                    <a:pt x="6648" y="11373"/>
                    <a:pt x="6774" y="10995"/>
                  </a:cubicBezTo>
                  <a:lnTo>
                    <a:pt x="8570" y="10995"/>
                  </a:lnTo>
                  <a:cubicBezTo>
                    <a:pt x="9799" y="10995"/>
                    <a:pt x="10775" y="10082"/>
                    <a:pt x="10933" y="8885"/>
                  </a:cubicBezTo>
                  <a:cubicBezTo>
                    <a:pt x="11342" y="8790"/>
                    <a:pt x="11658" y="8380"/>
                    <a:pt x="11658" y="7908"/>
                  </a:cubicBezTo>
                  <a:lnTo>
                    <a:pt x="11658" y="5198"/>
                  </a:lnTo>
                  <a:cubicBezTo>
                    <a:pt x="11658" y="4694"/>
                    <a:pt x="11311" y="4253"/>
                    <a:pt x="10870" y="4159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6" name="Google Shape;6973;p88"/>
            <p:cNvSpPr/>
            <p:nvPr/>
          </p:nvSpPr>
          <p:spPr>
            <a:xfrm>
              <a:off x="-31025825" y="3980250"/>
              <a:ext cx="156750" cy="154250"/>
            </a:xfrm>
            <a:custGeom>
              <a:avLst/>
              <a:gdLst/>
              <a:ahLst/>
              <a:cxnLst/>
              <a:rect l="l" t="t" r="r" b="b"/>
              <a:pathLst>
                <a:path w="6270" h="6170" extrusionOk="0">
                  <a:moveTo>
                    <a:pt x="3119" y="1386"/>
                  </a:moveTo>
                  <a:cubicBezTo>
                    <a:pt x="3308" y="1386"/>
                    <a:pt x="3466" y="1544"/>
                    <a:pt x="3466" y="1733"/>
                  </a:cubicBezTo>
                  <a:cubicBezTo>
                    <a:pt x="3466" y="1953"/>
                    <a:pt x="3308" y="2079"/>
                    <a:pt x="3119" y="2079"/>
                  </a:cubicBezTo>
                  <a:cubicBezTo>
                    <a:pt x="2930" y="2079"/>
                    <a:pt x="2773" y="1953"/>
                    <a:pt x="2773" y="1733"/>
                  </a:cubicBezTo>
                  <a:cubicBezTo>
                    <a:pt x="2773" y="1544"/>
                    <a:pt x="2930" y="1386"/>
                    <a:pt x="3119" y="1386"/>
                  </a:cubicBezTo>
                  <a:close/>
                  <a:moveTo>
                    <a:pt x="3119" y="2741"/>
                  </a:moveTo>
                  <a:cubicBezTo>
                    <a:pt x="3308" y="2741"/>
                    <a:pt x="3466" y="2867"/>
                    <a:pt x="3466" y="3088"/>
                  </a:cubicBezTo>
                  <a:lnTo>
                    <a:pt x="3466" y="4474"/>
                  </a:lnTo>
                  <a:cubicBezTo>
                    <a:pt x="3466" y="4663"/>
                    <a:pt x="3308" y="4820"/>
                    <a:pt x="3119" y="4820"/>
                  </a:cubicBezTo>
                  <a:cubicBezTo>
                    <a:pt x="2930" y="4820"/>
                    <a:pt x="2773" y="4663"/>
                    <a:pt x="2773" y="4474"/>
                  </a:cubicBezTo>
                  <a:lnTo>
                    <a:pt x="2773" y="3088"/>
                  </a:lnTo>
                  <a:cubicBezTo>
                    <a:pt x="2773" y="2867"/>
                    <a:pt x="2930" y="2741"/>
                    <a:pt x="3119" y="2741"/>
                  </a:cubicBezTo>
                  <a:close/>
                  <a:moveTo>
                    <a:pt x="3151" y="0"/>
                  </a:moveTo>
                  <a:cubicBezTo>
                    <a:pt x="1449" y="0"/>
                    <a:pt x="63" y="1386"/>
                    <a:pt x="63" y="3088"/>
                  </a:cubicBezTo>
                  <a:cubicBezTo>
                    <a:pt x="63" y="3592"/>
                    <a:pt x="158" y="4096"/>
                    <a:pt x="441" y="4568"/>
                  </a:cubicBezTo>
                  <a:lnTo>
                    <a:pt x="63" y="5734"/>
                  </a:lnTo>
                  <a:cubicBezTo>
                    <a:pt x="0" y="5828"/>
                    <a:pt x="0" y="5955"/>
                    <a:pt x="126" y="6081"/>
                  </a:cubicBezTo>
                  <a:cubicBezTo>
                    <a:pt x="171" y="6125"/>
                    <a:pt x="263" y="6170"/>
                    <a:pt x="357" y="6170"/>
                  </a:cubicBezTo>
                  <a:cubicBezTo>
                    <a:pt x="396" y="6170"/>
                    <a:pt x="436" y="6162"/>
                    <a:pt x="473" y="6144"/>
                  </a:cubicBezTo>
                  <a:lnTo>
                    <a:pt x="1638" y="5765"/>
                  </a:lnTo>
                  <a:cubicBezTo>
                    <a:pt x="2079" y="6049"/>
                    <a:pt x="2615" y="6144"/>
                    <a:pt x="3151" y="6144"/>
                  </a:cubicBezTo>
                  <a:cubicBezTo>
                    <a:pt x="4852" y="6144"/>
                    <a:pt x="6270" y="4789"/>
                    <a:pt x="6270" y="3088"/>
                  </a:cubicBezTo>
                  <a:cubicBezTo>
                    <a:pt x="6270" y="1386"/>
                    <a:pt x="4852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37" name="Google Shape;7004;p88"/>
          <p:cNvGrpSpPr/>
          <p:nvPr/>
        </p:nvGrpSpPr>
        <p:grpSpPr>
          <a:xfrm>
            <a:off x="3781530" y="1715055"/>
            <a:ext cx="469273" cy="446093"/>
            <a:chOff x="-32576675" y="3944600"/>
            <a:chExt cx="307200" cy="292025"/>
          </a:xfrm>
          <a:solidFill>
            <a:srgbClr val="98DFBB"/>
          </a:solidFill>
        </p:grpSpPr>
        <p:sp>
          <p:nvSpPr>
            <p:cNvPr id="338" name="Google Shape;7005;p88"/>
            <p:cNvSpPr/>
            <p:nvPr/>
          </p:nvSpPr>
          <p:spPr>
            <a:xfrm>
              <a:off x="-32482950" y="3944600"/>
              <a:ext cx="213475" cy="214650"/>
            </a:xfrm>
            <a:custGeom>
              <a:avLst/>
              <a:gdLst/>
              <a:ahLst/>
              <a:cxnLst/>
              <a:rect l="l" t="t" r="r" b="b"/>
              <a:pathLst>
                <a:path w="8539" h="8586" extrusionOk="0">
                  <a:moveTo>
                    <a:pt x="5156" y="1"/>
                  </a:moveTo>
                  <a:cubicBezTo>
                    <a:pt x="4372" y="1"/>
                    <a:pt x="3593" y="308"/>
                    <a:pt x="2994" y="922"/>
                  </a:cubicBezTo>
                  <a:lnTo>
                    <a:pt x="1450" y="2466"/>
                  </a:lnTo>
                  <a:cubicBezTo>
                    <a:pt x="1681" y="2417"/>
                    <a:pt x="1916" y="2392"/>
                    <a:pt x="2152" y="2392"/>
                  </a:cubicBezTo>
                  <a:cubicBezTo>
                    <a:pt x="2529" y="2392"/>
                    <a:pt x="2909" y="2456"/>
                    <a:pt x="3277" y="2592"/>
                  </a:cubicBezTo>
                  <a:lnTo>
                    <a:pt x="3939" y="1899"/>
                  </a:lnTo>
                  <a:cubicBezTo>
                    <a:pt x="4270" y="1568"/>
                    <a:pt x="4703" y="1402"/>
                    <a:pt x="5136" y="1402"/>
                  </a:cubicBezTo>
                  <a:cubicBezTo>
                    <a:pt x="5569" y="1402"/>
                    <a:pt x="6003" y="1568"/>
                    <a:pt x="6333" y="1899"/>
                  </a:cubicBezTo>
                  <a:cubicBezTo>
                    <a:pt x="7027" y="2592"/>
                    <a:pt x="7027" y="3631"/>
                    <a:pt x="6333" y="4325"/>
                  </a:cubicBezTo>
                  <a:lnTo>
                    <a:pt x="3939" y="6719"/>
                  </a:lnTo>
                  <a:cubicBezTo>
                    <a:pt x="3608" y="7050"/>
                    <a:pt x="3175" y="7215"/>
                    <a:pt x="2742" y="7215"/>
                  </a:cubicBezTo>
                  <a:cubicBezTo>
                    <a:pt x="2309" y="7215"/>
                    <a:pt x="1875" y="7050"/>
                    <a:pt x="1545" y="6719"/>
                  </a:cubicBezTo>
                  <a:cubicBezTo>
                    <a:pt x="1261" y="6435"/>
                    <a:pt x="1104" y="6089"/>
                    <a:pt x="1072" y="5742"/>
                  </a:cubicBezTo>
                  <a:lnTo>
                    <a:pt x="1" y="6782"/>
                  </a:lnTo>
                  <a:cubicBezTo>
                    <a:pt x="158" y="7097"/>
                    <a:pt x="348" y="7381"/>
                    <a:pt x="600" y="7664"/>
                  </a:cubicBezTo>
                  <a:cubicBezTo>
                    <a:pt x="1214" y="8278"/>
                    <a:pt x="2002" y="8586"/>
                    <a:pt x="2781" y="8586"/>
                  </a:cubicBezTo>
                  <a:cubicBezTo>
                    <a:pt x="3561" y="8586"/>
                    <a:pt x="4333" y="8278"/>
                    <a:pt x="4916" y="7664"/>
                  </a:cubicBezTo>
                  <a:lnTo>
                    <a:pt x="7342" y="5270"/>
                  </a:lnTo>
                  <a:cubicBezTo>
                    <a:pt x="8539" y="4073"/>
                    <a:pt x="8539" y="2151"/>
                    <a:pt x="7342" y="922"/>
                  </a:cubicBezTo>
                  <a:cubicBezTo>
                    <a:pt x="6727" y="308"/>
                    <a:pt x="5940" y="1"/>
                    <a:pt x="5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39" name="Google Shape;7006;p88"/>
            <p:cNvSpPr/>
            <p:nvPr/>
          </p:nvSpPr>
          <p:spPr>
            <a:xfrm>
              <a:off x="-32576675" y="4020200"/>
              <a:ext cx="215850" cy="216425"/>
            </a:xfrm>
            <a:custGeom>
              <a:avLst/>
              <a:gdLst/>
              <a:ahLst/>
              <a:cxnLst/>
              <a:rect l="l" t="t" r="r" b="b"/>
              <a:pathLst>
                <a:path w="8634" h="8657" extrusionOk="0">
                  <a:moveTo>
                    <a:pt x="5865" y="1"/>
                  </a:moveTo>
                  <a:cubicBezTo>
                    <a:pt x="5081" y="1"/>
                    <a:pt x="4301" y="308"/>
                    <a:pt x="3718" y="922"/>
                  </a:cubicBezTo>
                  <a:lnTo>
                    <a:pt x="1230" y="3411"/>
                  </a:lnTo>
                  <a:cubicBezTo>
                    <a:pt x="1" y="4640"/>
                    <a:pt x="1" y="6562"/>
                    <a:pt x="1230" y="7759"/>
                  </a:cubicBezTo>
                  <a:cubicBezTo>
                    <a:pt x="1844" y="8358"/>
                    <a:pt x="2632" y="8657"/>
                    <a:pt x="3415" y="8657"/>
                  </a:cubicBezTo>
                  <a:cubicBezTo>
                    <a:pt x="4199" y="8657"/>
                    <a:pt x="4979" y="8358"/>
                    <a:pt x="5577" y="7759"/>
                  </a:cubicBezTo>
                  <a:lnTo>
                    <a:pt x="7152" y="6184"/>
                  </a:lnTo>
                  <a:lnTo>
                    <a:pt x="7152" y="6184"/>
                  </a:lnTo>
                  <a:cubicBezTo>
                    <a:pt x="6938" y="6218"/>
                    <a:pt x="6719" y="6235"/>
                    <a:pt x="6499" y="6235"/>
                  </a:cubicBezTo>
                  <a:cubicBezTo>
                    <a:pt x="6106" y="6235"/>
                    <a:pt x="5709" y="6179"/>
                    <a:pt x="5325" y="6058"/>
                  </a:cubicBezTo>
                  <a:lnTo>
                    <a:pt x="4569" y="6814"/>
                  </a:lnTo>
                  <a:cubicBezTo>
                    <a:pt x="4238" y="7145"/>
                    <a:pt x="3805" y="7310"/>
                    <a:pt x="3372" y="7310"/>
                  </a:cubicBezTo>
                  <a:cubicBezTo>
                    <a:pt x="2939" y="7310"/>
                    <a:pt x="2505" y="7145"/>
                    <a:pt x="2175" y="6814"/>
                  </a:cubicBezTo>
                  <a:cubicBezTo>
                    <a:pt x="1513" y="6121"/>
                    <a:pt x="1513" y="5081"/>
                    <a:pt x="2175" y="4388"/>
                  </a:cubicBezTo>
                  <a:lnTo>
                    <a:pt x="4664" y="1899"/>
                  </a:lnTo>
                  <a:cubicBezTo>
                    <a:pt x="4994" y="1568"/>
                    <a:pt x="5428" y="1403"/>
                    <a:pt x="5861" y="1403"/>
                  </a:cubicBezTo>
                  <a:cubicBezTo>
                    <a:pt x="6294" y="1403"/>
                    <a:pt x="6727" y="1568"/>
                    <a:pt x="7058" y="1899"/>
                  </a:cubicBezTo>
                  <a:cubicBezTo>
                    <a:pt x="7342" y="2183"/>
                    <a:pt x="7499" y="2561"/>
                    <a:pt x="7531" y="2907"/>
                  </a:cubicBezTo>
                  <a:lnTo>
                    <a:pt x="8287" y="2151"/>
                  </a:lnTo>
                  <a:lnTo>
                    <a:pt x="8633" y="1805"/>
                  </a:lnTo>
                  <a:cubicBezTo>
                    <a:pt x="8476" y="1490"/>
                    <a:pt x="8287" y="1206"/>
                    <a:pt x="8035" y="922"/>
                  </a:cubicBezTo>
                  <a:cubicBezTo>
                    <a:pt x="7436" y="308"/>
                    <a:pt x="6648" y="1"/>
                    <a:pt x="58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51" name="Google Shape;7018;p88"/>
          <p:cNvGrpSpPr/>
          <p:nvPr/>
        </p:nvGrpSpPr>
        <p:grpSpPr>
          <a:xfrm>
            <a:off x="6730347" y="1714340"/>
            <a:ext cx="446398" cy="445214"/>
            <a:chOff x="-30735200" y="3910925"/>
            <a:chExt cx="292225" cy="291450"/>
          </a:xfrm>
          <a:solidFill>
            <a:srgbClr val="98DFBB"/>
          </a:solidFill>
        </p:grpSpPr>
        <p:sp>
          <p:nvSpPr>
            <p:cNvPr id="352" name="Google Shape;7019;p88"/>
            <p:cNvSpPr/>
            <p:nvPr/>
          </p:nvSpPr>
          <p:spPr>
            <a:xfrm>
              <a:off x="-30683225" y="3962900"/>
              <a:ext cx="188275" cy="186700"/>
            </a:xfrm>
            <a:custGeom>
              <a:avLst/>
              <a:gdLst/>
              <a:ahLst/>
              <a:cxnLst/>
              <a:rect l="l" t="t" r="r" b="b"/>
              <a:pathLst>
                <a:path w="7531" h="7468" extrusionOk="0">
                  <a:moveTo>
                    <a:pt x="3750" y="663"/>
                  </a:moveTo>
                  <a:cubicBezTo>
                    <a:pt x="3939" y="663"/>
                    <a:pt x="4096" y="820"/>
                    <a:pt x="4096" y="1009"/>
                  </a:cubicBezTo>
                  <a:lnTo>
                    <a:pt x="4096" y="3624"/>
                  </a:lnTo>
                  <a:lnTo>
                    <a:pt x="5357" y="4884"/>
                  </a:lnTo>
                  <a:cubicBezTo>
                    <a:pt x="5514" y="5042"/>
                    <a:pt x="5514" y="5231"/>
                    <a:pt x="5357" y="5357"/>
                  </a:cubicBezTo>
                  <a:cubicBezTo>
                    <a:pt x="5294" y="5420"/>
                    <a:pt x="5207" y="5451"/>
                    <a:pt x="5120" y="5451"/>
                  </a:cubicBezTo>
                  <a:cubicBezTo>
                    <a:pt x="5034" y="5451"/>
                    <a:pt x="4947" y="5420"/>
                    <a:pt x="4884" y="5357"/>
                  </a:cubicBezTo>
                  <a:lnTo>
                    <a:pt x="3498" y="3971"/>
                  </a:lnTo>
                  <a:cubicBezTo>
                    <a:pt x="3435" y="3908"/>
                    <a:pt x="3403" y="3813"/>
                    <a:pt x="3403" y="3719"/>
                  </a:cubicBezTo>
                  <a:lnTo>
                    <a:pt x="3403" y="1009"/>
                  </a:lnTo>
                  <a:cubicBezTo>
                    <a:pt x="3403" y="820"/>
                    <a:pt x="3561" y="663"/>
                    <a:pt x="3750" y="663"/>
                  </a:cubicBezTo>
                  <a:close/>
                  <a:moveTo>
                    <a:pt x="3750" y="1"/>
                  </a:moveTo>
                  <a:cubicBezTo>
                    <a:pt x="1671" y="1"/>
                    <a:pt x="1" y="1702"/>
                    <a:pt x="1" y="3750"/>
                  </a:cubicBezTo>
                  <a:cubicBezTo>
                    <a:pt x="1" y="5829"/>
                    <a:pt x="1702" y="7468"/>
                    <a:pt x="3750" y="7468"/>
                  </a:cubicBezTo>
                  <a:cubicBezTo>
                    <a:pt x="5798" y="7468"/>
                    <a:pt x="7499" y="5798"/>
                    <a:pt x="7499" y="3750"/>
                  </a:cubicBezTo>
                  <a:cubicBezTo>
                    <a:pt x="7530" y="1702"/>
                    <a:pt x="5829" y="1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3" name="Google Shape;7020;p88"/>
            <p:cNvSpPr/>
            <p:nvPr/>
          </p:nvSpPr>
          <p:spPr>
            <a:xfrm>
              <a:off x="-30735200" y="3910925"/>
              <a:ext cx="292225" cy="291450"/>
            </a:xfrm>
            <a:custGeom>
              <a:avLst/>
              <a:gdLst/>
              <a:ahLst/>
              <a:cxnLst/>
              <a:rect l="l" t="t" r="r" b="b"/>
              <a:pathLst>
                <a:path w="11689" h="11658" extrusionOk="0">
                  <a:moveTo>
                    <a:pt x="5829" y="1355"/>
                  </a:moveTo>
                  <a:cubicBezTo>
                    <a:pt x="8286" y="1355"/>
                    <a:pt x="10271" y="3372"/>
                    <a:pt x="10271" y="5829"/>
                  </a:cubicBezTo>
                  <a:cubicBezTo>
                    <a:pt x="10271" y="8286"/>
                    <a:pt x="8318" y="10271"/>
                    <a:pt x="5829" y="10271"/>
                  </a:cubicBezTo>
                  <a:cubicBezTo>
                    <a:pt x="3403" y="10271"/>
                    <a:pt x="1387" y="8255"/>
                    <a:pt x="1387" y="5829"/>
                  </a:cubicBezTo>
                  <a:cubicBezTo>
                    <a:pt x="1387" y="3372"/>
                    <a:pt x="3371" y="1355"/>
                    <a:pt x="5829" y="1355"/>
                  </a:cubicBezTo>
                  <a:close/>
                  <a:moveTo>
                    <a:pt x="5829" y="1"/>
                  </a:moveTo>
                  <a:cubicBezTo>
                    <a:pt x="2647" y="1"/>
                    <a:pt x="0" y="2616"/>
                    <a:pt x="0" y="5829"/>
                  </a:cubicBezTo>
                  <a:cubicBezTo>
                    <a:pt x="0" y="9011"/>
                    <a:pt x="2647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89" y="2616"/>
                    <a:pt x="9042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355" name="Google Shape;5917;p86"/>
          <p:cNvSpPr/>
          <p:nvPr/>
        </p:nvSpPr>
        <p:spPr>
          <a:xfrm>
            <a:off x="4339772" y="2584199"/>
            <a:ext cx="451033" cy="463173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98DFBB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chemeClr val="tx1"/>
              </a:solidFill>
            </a:endParaRPr>
          </a:p>
        </p:txBody>
      </p:sp>
      <p:sp>
        <p:nvSpPr>
          <p:cNvPr id="356" name="Google Shape;5955;p86"/>
          <p:cNvSpPr/>
          <p:nvPr/>
        </p:nvSpPr>
        <p:spPr>
          <a:xfrm>
            <a:off x="4879373" y="2656599"/>
            <a:ext cx="459005" cy="390768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98DFBB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chemeClr val="tx1"/>
              </a:solidFill>
            </a:endParaRPr>
          </a:p>
        </p:txBody>
      </p:sp>
      <p:grpSp>
        <p:nvGrpSpPr>
          <p:cNvPr id="357" name="Google Shape;5983;p86"/>
          <p:cNvGrpSpPr/>
          <p:nvPr/>
        </p:nvGrpSpPr>
        <p:grpSpPr>
          <a:xfrm>
            <a:off x="5526833" y="2596336"/>
            <a:ext cx="461288" cy="462005"/>
            <a:chOff x="-38538975" y="3954250"/>
            <a:chExt cx="318225" cy="316650"/>
          </a:xfrm>
          <a:solidFill>
            <a:srgbClr val="98DFBB"/>
          </a:solidFill>
        </p:grpSpPr>
        <p:sp>
          <p:nvSpPr>
            <p:cNvPr id="358" name="Google Shape;5984;p86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59" name="Google Shape;5985;p86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60" name="Google Shape;5986;p86"/>
          <p:cNvGrpSpPr/>
          <p:nvPr/>
        </p:nvGrpSpPr>
        <p:grpSpPr>
          <a:xfrm>
            <a:off x="7353853" y="2578707"/>
            <a:ext cx="465818" cy="464303"/>
            <a:chOff x="-37385100" y="3949908"/>
            <a:chExt cx="321350" cy="318225"/>
          </a:xfrm>
          <a:solidFill>
            <a:srgbClr val="98DFBB"/>
          </a:solidFill>
        </p:grpSpPr>
        <p:sp>
          <p:nvSpPr>
            <p:cNvPr id="361" name="Google Shape;5987;p86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62" name="Google Shape;5988;p86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63" name="Google Shape;6005;p86"/>
          <p:cNvGrpSpPr/>
          <p:nvPr/>
        </p:nvGrpSpPr>
        <p:grpSpPr>
          <a:xfrm>
            <a:off x="4901347" y="3502393"/>
            <a:ext cx="406289" cy="408912"/>
            <a:chOff x="-40011050" y="3972375"/>
            <a:chExt cx="316650" cy="316625"/>
          </a:xfrm>
          <a:solidFill>
            <a:srgbClr val="98DFBB"/>
          </a:solidFill>
        </p:grpSpPr>
        <p:sp>
          <p:nvSpPr>
            <p:cNvPr id="364" name="Google Shape;6006;p86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65" name="Google Shape;6007;p86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66" name="Google Shape;6020;p86"/>
          <p:cNvGrpSpPr/>
          <p:nvPr/>
        </p:nvGrpSpPr>
        <p:grpSpPr>
          <a:xfrm>
            <a:off x="6148311" y="2590111"/>
            <a:ext cx="272918" cy="462005"/>
            <a:chOff x="-38109725" y="3955025"/>
            <a:chExt cx="188275" cy="316650"/>
          </a:xfrm>
          <a:solidFill>
            <a:srgbClr val="98DFBB"/>
          </a:solidFill>
        </p:grpSpPr>
        <p:sp>
          <p:nvSpPr>
            <p:cNvPr id="367" name="Google Shape;6021;p86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68" name="Google Shape;6022;p86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69" name="Google Shape;6038;p86"/>
          <p:cNvGrpSpPr/>
          <p:nvPr/>
        </p:nvGrpSpPr>
        <p:grpSpPr>
          <a:xfrm>
            <a:off x="3796054" y="2611598"/>
            <a:ext cx="454439" cy="462589"/>
            <a:chOff x="-39647175" y="3972000"/>
            <a:chExt cx="313500" cy="317050"/>
          </a:xfrm>
          <a:solidFill>
            <a:srgbClr val="98DFBB"/>
          </a:solidFill>
        </p:grpSpPr>
        <p:sp>
          <p:nvSpPr>
            <p:cNvPr id="370" name="Google Shape;6039;p86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71" name="Google Shape;6040;p86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72" name="Google Shape;6041;p86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73" name="Google Shape;6048;p86"/>
          <p:cNvGrpSpPr/>
          <p:nvPr/>
        </p:nvGrpSpPr>
        <p:grpSpPr>
          <a:xfrm>
            <a:off x="6705282" y="2583378"/>
            <a:ext cx="456722" cy="464303"/>
            <a:chOff x="-37804925" y="3953450"/>
            <a:chExt cx="315075" cy="318225"/>
          </a:xfrm>
          <a:solidFill>
            <a:srgbClr val="98DFBB"/>
          </a:solidFill>
        </p:grpSpPr>
        <p:sp>
          <p:nvSpPr>
            <p:cNvPr id="374" name="Google Shape;6049;p86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75" name="Google Shape;6050;p86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76" name="Google Shape;6051;p86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77" name="Google Shape;5717;p85"/>
          <p:cNvGrpSpPr/>
          <p:nvPr/>
        </p:nvGrpSpPr>
        <p:grpSpPr>
          <a:xfrm>
            <a:off x="5567841" y="3530649"/>
            <a:ext cx="492364" cy="387939"/>
            <a:chOff x="5629975" y="3255775"/>
            <a:chExt cx="504500" cy="397500"/>
          </a:xfrm>
          <a:solidFill>
            <a:srgbClr val="98DFBB"/>
          </a:solidFill>
        </p:grpSpPr>
        <p:sp>
          <p:nvSpPr>
            <p:cNvPr id="378" name="Google Shape;5718;p85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79" name="Google Shape;5719;p85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0" name="Google Shape;5720;p85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1" name="Google Shape;5721;p85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2" name="Google Shape;5722;p85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383" name="Google Shape;5723;p85"/>
          <p:cNvGrpSpPr/>
          <p:nvPr/>
        </p:nvGrpSpPr>
        <p:grpSpPr>
          <a:xfrm>
            <a:off x="3077944" y="2602945"/>
            <a:ext cx="556457" cy="457373"/>
            <a:chOff x="6234950" y="3255925"/>
            <a:chExt cx="483250" cy="397200"/>
          </a:xfrm>
          <a:solidFill>
            <a:srgbClr val="98DFBB"/>
          </a:solidFill>
        </p:grpSpPr>
        <p:sp>
          <p:nvSpPr>
            <p:cNvPr id="384" name="Google Shape;5724;p85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5" name="Google Shape;5725;p85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6" name="Google Shape;5726;p85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7" name="Google Shape;5727;p85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8" name="Google Shape;5728;p85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9" name="Google Shape;5729;p85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124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Welcome!!</a:t>
            </a:r>
            <a:endParaRPr lang="ko-KR" alt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0" name="Oval 32"/>
          <p:cNvSpPr/>
          <p:nvPr/>
        </p:nvSpPr>
        <p:spPr>
          <a:xfrm>
            <a:off x="4242791" y="1739280"/>
            <a:ext cx="658417" cy="792088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A4B4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1F94F1DA-F5D6-9FE2-DBFB-6C0CCE0C8762}"/>
              </a:ext>
            </a:extLst>
          </p:cNvPr>
          <p:cNvGrpSpPr/>
          <p:nvPr/>
        </p:nvGrpSpPr>
        <p:grpSpPr>
          <a:xfrm rot="5091873">
            <a:off x="-1126844" y="1403698"/>
            <a:ext cx="4228014" cy="2336103"/>
            <a:chOff x="-2423946" y="1085413"/>
            <a:chExt cx="2266953" cy="5099056"/>
          </a:xfrm>
        </p:grpSpPr>
        <p:sp>
          <p:nvSpPr>
            <p:cNvPr id="11" name="Freeform 37">
              <a:extLst>
                <a:ext uri="{FF2B5EF4-FFF2-40B4-BE49-F238E27FC236}">
                  <a16:creationId xmlns:a16="http://schemas.microsoft.com/office/drawing/2014/main" id="{3150CD3A-43AD-B8E3-3F04-A782E2826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96858" y="4947805"/>
              <a:ext cx="420688" cy="1236664"/>
            </a:xfrm>
            <a:custGeom>
              <a:avLst/>
              <a:gdLst>
                <a:gd name="T0" fmla="*/ 159 w 311"/>
                <a:gd name="T1" fmla="*/ 4 h 306"/>
                <a:gd name="T2" fmla="*/ 259 w 311"/>
                <a:gd name="T3" fmla="*/ 60 h 306"/>
                <a:gd name="T4" fmla="*/ 300 w 311"/>
                <a:gd name="T5" fmla="*/ 133 h 306"/>
                <a:gd name="T6" fmla="*/ 273 w 311"/>
                <a:gd name="T7" fmla="*/ 246 h 306"/>
                <a:gd name="T8" fmla="*/ 203 w 311"/>
                <a:gd name="T9" fmla="*/ 295 h 306"/>
                <a:gd name="T10" fmla="*/ 79 w 311"/>
                <a:gd name="T11" fmla="*/ 277 h 306"/>
                <a:gd name="T12" fmla="*/ 29 w 311"/>
                <a:gd name="T13" fmla="*/ 223 h 306"/>
                <a:gd name="T14" fmla="*/ 18 w 311"/>
                <a:gd name="T15" fmla="*/ 103 h 306"/>
                <a:gd name="T16" fmla="*/ 111 w 311"/>
                <a:gd name="T17" fmla="*/ 7 h 306"/>
                <a:gd name="T18" fmla="*/ 136 w 311"/>
                <a:gd name="T19" fmla="*/ 0 h 306"/>
                <a:gd name="T20" fmla="*/ 143 w 311"/>
                <a:gd name="T21" fmla="*/ 12 h 306"/>
                <a:gd name="T22" fmla="*/ 152 w 311"/>
                <a:gd name="T23" fmla="*/ 98 h 306"/>
                <a:gd name="T24" fmla="*/ 156 w 311"/>
                <a:gd name="T25" fmla="*/ 139 h 306"/>
                <a:gd name="T26" fmla="*/ 151 w 311"/>
                <a:gd name="T27" fmla="*/ 232 h 306"/>
                <a:gd name="T28" fmla="*/ 162 w 311"/>
                <a:gd name="T29" fmla="*/ 79 h 306"/>
                <a:gd name="T30" fmla="*/ 154 w 311"/>
                <a:gd name="T31" fmla="*/ 19 h 306"/>
                <a:gd name="T32" fmla="*/ 159 w 311"/>
                <a:gd name="T33" fmla="*/ 4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1" h="306">
                  <a:moveTo>
                    <a:pt x="159" y="4"/>
                  </a:moveTo>
                  <a:cubicBezTo>
                    <a:pt x="197" y="15"/>
                    <a:pt x="232" y="31"/>
                    <a:pt x="259" y="60"/>
                  </a:cubicBezTo>
                  <a:cubicBezTo>
                    <a:pt x="279" y="81"/>
                    <a:pt x="293" y="105"/>
                    <a:pt x="300" y="133"/>
                  </a:cubicBezTo>
                  <a:cubicBezTo>
                    <a:pt x="311" y="176"/>
                    <a:pt x="303" y="213"/>
                    <a:pt x="273" y="246"/>
                  </a:cubicBezTo>
                  <a:cubicBezTo>
                    <a:pt x="253" y="268"/>
                    <a:pt x="232" y="288"/>
                    <a:pt x="203" y="295"/>
                  </a:cubicBezTo>
                  <a:cubicBezTo>
                    <a:pt x="159" y="306"/>
                    <a:pt x="118" y="303"/>
                    <a:pt x="79" y="277"/>
                  </a:cubicBezTo>
                  <a:cubicBezTo>
                    <a:pt x="57" y="263"/>
                    <a:pt x="39" y="246"/>
                    <a:pt x="29" y="223"/>
                  </a:cubicBezTo>
                  <a:cubicBezTo>
                    <a:pt x="11" y="185"/>
                    <a:pt x="0" y="145"/>
                    <a:pt x="18" y="103"/>
                  </a:cubicBezTo>
                  <a:cubicBezTo>
                    <a:pt x="37" y="60"/>
                    <a:pt x="64" y="24"/>
                    <a:pt x="111" y="7"/>
                  </a:cubicBezTo>
                  <a:cubicBezTo>
                    <a:pt x="118" y="4"/>
                    <a:pt x="127" y="1"/>
                    <a:pt x="136" y="0"/>
                  </a:cubicBezTo>
                  <a:cubicBezTo>
                    <a:pt x="141" y="3"/>
                    <a:pt x="143" y="7"/>
                    <a:pt x="143" y="12"/>
                  </a:cubicBezTo>
                  <a:cubicBezTo>
                    <a:pt x="146" y="41"/>
                    <a:pt x="152" y="69"/>
                    <a:pt x="152" y="98"/>
                  </a:cubicBezTo>
                  <a:cubicBezTo>
                    <a:pt x="152" y="111"/>
                    <a:pt x="154" y="126"/>
                    <a:pt x="156" y="139"/>
                  </a:cubicBezTo>
                  <a:cubicBezTo>
                    <a:pt x="160" y="171"/>
                    <a:pt x="150" y="203"/>
                    <a:pt x="151" y="232"/>
                  </a:cubicBezTo>
                  <a:cubicBezTo>
                    <a:pt x="166" y="184"/>
                    <a:pt x="166" y="132"/>
                    <a:pt x="162" y="79"/>
                  </a:cubicBezTo>
                  <a:cubicBezTo>
                    <a:pt x="159" y="60"/>
                    <a:pt x="155" y="40"/>
                    <a:pt x="154" y="19"/>
                  </a:cubicBezTo>
                  <a:cubicBezTo>
                    <a:pt x="154" y="14"/>
                    <a:pt x="154" y="8"/>
                    <a:pt x="159" y="4"/>
                  </a:cubicBezTo>
                  <a:close/>
                </a:path>
              </a:pathLst>
            </a:custGeom>
            <a:solidFill>
              <a:srgbClr val="F6B2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38">
              <a:extLst>
                <a:ext uri="{FF2B5EF4-FFF2-40B4-BE49-F238E27FC236}">
                  <a16:creationId xmlns:a16="http://schemas.microsoft.com/office/drawing/2014/main" id="{48C52455-EBF7-3083-55E7-7B8442B61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44495" y="1571189"/>
              <a:ext cx="379413" cy="4416430"/>
            </a:xfrm>
            <a:custGeom>
              <a:avLst/>
              <a:gdLst>
                <a:gd name="T0" fmla="*/ 268 w 281"/>
                <a:gd name="T1" fmla="*/ 839 h 1092"/>
                <a:gd name="T2" fmla="*/ 280 w 281"/>
                <a:gd name="T3" fmla="*/ 988 h 1092"/>
                <a:gd name="T4" fmla="*/ 264 w 281"/>
                <a:gd name="T5" fmla="*/ 1075 h 1092"/>
                <a:gd name="T6" fmla="*/ 254 w 281"/>
                <a:gd name="T7" fmla="*/ 1092 h 1092"/>
                <a:gd name="T8" fmla="*/ 258 w 281"/>
                <a:gd name="T9" fmla="*/ 963 h 1092"/>
                <a:gd name="T10" fmla="*/ 245 w 281"/>
                <a:gd name="T11" fmla="*/ 836 h 1092"/>
                <a:gd name="T12" fmla="*/ 239 w 281"/>
                <a:gd name="T13" fmla="*/ 791 h 1092"/>
                <a:gd name="T14" fmla="*/ 214 w 281"/>
                <a:gd name="T15" fmla="*/ 699 h 1092"/>
                <a:gd name="T16" fmla="*/ 204 w 281"/>
                <a:gd name="T17" fmla="*/ 688 h 1092"/>
                <a:gd name="T18" fmla="*/ 126 w 281"/>
                <a:gd name="T19" fmla="*/ 620 h 1092"/>
                <a:gd name="T20" fmla="*/ 117 w 281"/>
                <a:gd name="T21" fmla="*/ 598 h 1092"/>
                <a:gd name="T22" fmla="*/ 141 w 281"/>
                <a:gd name="T23" fmla="*/ 599 h 1092"/>
                <a:gd name="T24" fmla="*/ 180 w 281"/>
                <a:gd name="T25" fmla="*/ 627 h 1092"/>
                <a:gd name="T26" fmla="*/ 191 w 281"/>
                <a:gd name="T27" fmla="*/ 633 h 1092"/>
                <a:gd name="T28" fmla="*/ 177 w 281"/>
                <a:gd name="T29" fmla="*/ 588 h 1092"/>
                <a:gd name="T30" fmla="*/ 125 w 281"/>
                <a:gd name="T31" fmla="*/ 483 h 1092"/>
                <a:gd name="T32" fmla="*/ 83 w 281"/>
                <a:gd name="T33" fmla="*/ 400 h 1092"/>
                <a:gd name="T34" fmla="*/ 22 w 281"/>
                <a:gd name="T35" fmla="*/ 241 h 1092"/>
                <a:gd name="T36" fmla="*/ 7 w 281"/>
                <a:gd name="T37" fmla="*/ 169 h 1092"/>
                <a:gd name="T38" fmla="*/ 2 w 281"/>
                <a:gd name="T39" fmla="*/ 36 h 1092"/>
                <a:gd name="T40" fmla="*/ 7 w 281"/>
                <a:gd name="T41" fmla="*/ 5 h 1092"/>
                <a:gd name="T42" fmla="*/ 14 w 281"/>
                <a:gd name="T43" fmla="*/ 17 h 1092"/>
                <a:gd name="T44" fmla="*/ 25 w 281"/>
                <a:gd name="T45" fmla="*/ 114 h 1092"/>
                <a:gd name="T46" fmla="*/ 48 w 281"/>
                <a:gd name="T47" fmla="*/ 216 h 1092"/>
                <a:gd name="T48" fmla="*/ 55 w 281"/>
                <a:gd name="T49" fmla="*/ 243 h 1092"/>
                <a:gd name="T50" fmla="*/ 93 w 281"/>
                <a:gd name="T51" fmla="*/ 355 h 1092"/>
                <a:gd name="T52" fmla="*/ 44 w 281"/>
                <a:gd name="T53" fmla="*/ 196 h 1092"/>
                <a:gd name="T54" fmla="*/ 18 w 281"/>
                <a:gd name="T55" fmla="*/ 18 h 1092"/>
                <a:gd name="T56" fmla="*/ 25 w 281"/>
                <a:gd name="T57" fmla="*/ 0 h 1092"/>
                <a:gd name="T58" fmla="*/ 44 w 281"/>
                <a:gd name="T59" fmla="*/ 41 h 1092"/>
                <a:gd name="T60" fmla="*/ 63 w 281"/>
                <a:gd name="T61" fmla="*/ 97 h 1092"/>
                <a:gd name="T62" fmla="*/ 87 w 281"/>
                <a:gd name="T63" fmla="*/ 197 h 1092"/>
                <a:gd name="T64" fmla="*/ 104 w 281"/>
                <a:gd name="T65" fmla="*/ 294 h 1092"/>
                <a:gd name="T66" fmla="*/ 108 w 281"/>
                <a:gd name="T67" fmla="*/ 312 h 1092"/>
                <a:gd name="T68" fmla="*/ 111 w 281"/>
                <a:gd name="T69" fmla="*/ 307 h 1092"/>
                <a:gd name="T70" fmla="*/ 132 w 281"/>
                <a:gd name="T71" fmla="*/ 185 h 1092"/>
                <a:gd name="T72" fmla="*/ 161 w 281"/>
                <a:gd name="T73" fmla="*/ 121 h 1092"/>
                <a:gd name="T74" fmla="*/ 200 w 281"/>
                <a:gd name="T75" fmla="*/ 76 h 1092"/>
                <a:gd name="T76" fmla="*/ 202 w 281"/>
                <a:gd name="T77" fmla="*/ 89 h 1092"/>
                <a:gd name="T78" fmla="*/ 163 w 281"/>
                <a:gd name="T79" fmla="*/ 225 h 1092"/>
                <a:gd name="T80" fmla="*/ 135 w 281"/>
                <a:gd name="T81" fmla="*/ 376 h 1092"/>
                <a:gd name="T82" fmla="*/ 154 w 281"/>
                <a:gd name="T83" fmla="*/ 259 h 1092"/>
                <a:gd name="T84" fmla="*/ 197 w 281"/>
                <a:gd name="T85" fmla="*/ 110 h 1092"/>
                <a:gd name="T86" fmla="*/ 209 w 281"/>
                <a:gd name="T87" fmla="*/ 92 h 1092"/>
                <a:gd name="T88" fmla="*/ 217 w 281"/>
                <a:gd name="T89" fmla="*/ 123 h 1092"/>
                <a:gd name="T90" fmla="*/ 212 w 281"/>
                <a:gd name="T91" fmla="*/ 224 h 1092"/>
                <a:gd name="T92" fmla="*/ 199 w 281"/>
                <a:gd name="T93" fmla="*/ 294 h 1092"/>
                <a:gd name="T94" fmla="*/ 180 w 281"/>
                <a:gd name="T95" fmla="*/ 368 h 1092"/>
                <a:gd name="T96" fmla="*/ 160 w 281"/>
                <a:gd name="T97" fmla="*/ 426 h 1092"/>
                <a:gd name="T98" fmla="*/ 155 w 281"/>
                <a:gd name="T99" fmla="*/ 436 h 1092"/>
                <a:gd name="T100" fmla="*/ 155 w 281"/>
                <a:gd name="T101" fmla="*/ 495 h 1092"/>
                <a:gd name="T102" fmla="*/ 216 w 281"/>
                <a:gd name="T103" fmla="*/ 643 h 1092"/>
                <a:gd name="T104" fmla="*/ 256 w 281"/>
                <a:gd name="T105" fmla="*/ 773 h 1092"/>
                <a:gd name="T106" fmla="*/ 268 w 281"/>
                <a:gd name="T107" fmla="*/ 839 h 10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81" h="1092">
                  <a:moveTo>
                    <a:pt x="268" y="839"/>
                  </a:moveTo>
                  <a:cubicBezTo>
                    <a:pt x="273" y="888"/>
                    <a:pt x="281" y="937"/>
                    <a:pt x="280" y="988"/>
                  </a:cubicBezTo>
                  <a:cubicBezTo>
                    <a:pt x="279" y="1017"/>
                    <a:pt x="273" y="1047"/>
                    <a:pt x="264" y="1075"/>
                  </a:cubicBezTo>
                  <a:cubicBezTo>
                    <a:pt x="263" y="1081"/>
                    <a:pt x="261" y="1087"/>
                    <a:pt x="254" y="1092"/>
                  </a:cubicBezTo>
                  <a:cubicBezTo>
                    <a:pt x="252" y="1047"/>
                    <a:pt x="263" y="1006"/>
                    <a:pt x="258" y="963"/>
                  </a:cubicBezTo>
                  <a:cubicBezTo>
                    <a:pt x="253" y="921"/>
                    <a:pt x="253" y="878"/>
                    <a:pt x="245" y="836"/>
                  </a:cubicBezTo>
                  <a:cubicBezTo>
                    <a:pt x="246" y="821"/>
                    <a:pt x="243" y="806"/>
                    <a:pt x="239" y="791"/>
                  </a:cubicBezTo>
                  <a:cubicBezTo>
                    <a:pt x="232" y="760"/>
                    <a:pt x="225" y="729"/>
                    <a:pt x="214" y="699"/>
                  </a:cubicBezTo>
                  <a:cubicBezTo>
                    <a:pt x="212" y="694"/>
                    <a:pt x="209" y="691"/>
                    <a:pt x="204" y="688"/>
                  </a:cubicBezTo>
                  <a:cubicBezTo>
                    <a:pt x="176" y="667"/>
                    <a:pt x="148" y="648"/>
                    <a:pt x="126" y="620"/>
                  </a:cubicBezTo>
                  <a:cubicBezTo>
                    <a:pt x="121" y="614"/>
                    <a:pt x="110" y="607"/>
                    <a:pt x="117" y="598"/>
                  </a:cubicBezTo>
                  <a:cubicBezTo>
                    <a:pt x="123" y="589"/>
                    <a:pt x="133" y="597"/>
                    <a:pt x="141" y="599"/>
                  </a:cubicBezTo>
                  <a:cubicBezTo>
                    <a:pt x="156" y="605"/>
                    <a:pt x="168" y="616"/>
                    <a:pt x="180" y="627"/>
                  </a:cubicBezTo>
                  <a:cubicBezTo>
                    <a:pt x="183" y="629"/>
                    <a:pt x="185" y="633"/>
                    <a:pt x="191" y="633"/>
                  </a:cubicBezTo>
                  <a:cubicBezTo>
                    <a:pt x="192" y="616"/>
                    <a:pt x="182" y="602"/>
                    <a:pt x="177" y="588"/>
                  </a:cubicBezTo>
                  <a:cubicBezTo>
                    <a:pt x="163" y="551"/>
                    <a:pt x="146" y="516"/>
                    <a:pt x="125" y="483"/>
                  </a:cubicBezTo>
                  <a:cubicBezTo>
                    <a:pt x="110" y="457"/>
                    <a:pt x="95" y="429"/>
                    <a:pt x="83" y="400"/>
                  </a:cubicBezTo>
                  <a:cubicBezTo>
                    <a:pt x="62" y="347"/>
                    <a:pt x="41" y="294"/>
                    <a:pt x="22" y="241"/>
                  </a:cubicBezTo>
                  <a:cubicBezTo>
                    <a:pt x="14" y="218"/>
                    <a:pt x="12" y="193"/>
                    <a:pt x="7" y="169"/>
                  </a:cubicBezTo>
                  <a:cubicBezTo>
                    <a:pt x="0" y="125"/>
                    <a:pt x="3" y="80"/>
                    <a:pt x="2" y="36"/>
                  </a:cubicBezTo>
                  <a:cubicBezTo>
                    <a:pt x="2" y="26"/>
                    <a:pt x="5" y="15"/>
                    <a:pt x="7" y="5"/>
                  </a:cubicBezTo>
                  <a:cubicBezTo>
                    <a:pt x="13" y="7"/>
                    <a:pt x="13" y="12"/>
                    <a:pt x="14" y="17"/>
                  </a:cubicBezTo>
                  <a:cubicBezTo>
                    <a:pt x="17" y="50"/>
                    <a:pt x="19" y="83"/>
                    <a:pt x="25" y="114"/>
                  </a:cubicBezTo>
                  <a:cubicBezTo>
                    <a:pt x="31" y="148"/>
                    <a:pt x="35" y="183"/>
                    <a:pt x="48" y="216"/>
                  </a:cubicBezTo>
                  <a:cubicBezTo>
                    <a:pt x="50" y="225"/>
                    <a:pt x="53" y="234"/>
                    <a:pt x="55" y="243"/>
                  </a:cubicBezTo>
                  <a:cubicBezTo>
                    <a:pt x="67" y="284"/>
                    <a:pt x="79" y="325"/>
                    <a:pt x="93" y="355"/>
                  </a:cubicBezTo>
                  <a:cubicBezTo>
                    <a:pt x="73" y="310"/>
                    <a:pt x="57" y="253"/>
                    <a:pt x="44" y="196"/>
                  </a:cubicBezTo>
                  <a:cubicBezTo>
                    <a:pt x="31" y="137"/>
                    <a:pt x="20" y="78"/>
                    <a:pt x="18" y="18"/>
                  </a:cubicBezTo>
                  <a:cubicBezTo>
                    <a:pt x="18" y="11"/>
                    <a:pt x="16" y="4"/>
                    <a:pt x="25" y="0"/>
                  </a:cubicBezTo>
                  <a:cubicBezTo>
                    <a:pt x="27" y="15"/>
                    <a:pt x="39" y="26"/>
                    <a:pt x="44" y="41"/>
                  </a:cubicBezTo>
                  <a:cubicBezTo>
                    <a:pt x="50" y="60"/>
                    <a:pt x="58" y="78"/>
                    <a:pt x="63" y="97"/>
                  </a:cubicBezTo>
                  <a:cubicBezTo>
                    <a:pt x="72" y="130"/>
                    <a:pt x="82" y="163"/>
                    <a:pt x="87" y="197"/>
                  </a:cubicBezTo>
                  <a:cubicBezTo>
                    <a:pt x="91" y="230"/>
                    <a:pt x="98" y="262"/>
                    <a:pt x="104" y="294"/>
                  </a:cubicBezTo>
                  <a:cubicBezTo>
                    <a:pt x="106" y="300"/>
                    <a:pt x="106" y="306"/>
                    <a:pt x="108" y="312"/>
                  </a:cubicBezTo>
                  <a:cubicBezTo>
                    <a:pt x="112" y="311"/>
                    <a:pt x="111" y="309"/>
                    <a:pt x="111" y="307"/>
                  </a:cubicBezTo>
                  <a:cubicBezTo>
                    <a:pt x="106" y="264"/>
                    <a:pt x="119" y="225"/>
                    <a:pt x="132" y="185"/>
                  </a:cubicBezTo>
                  <a:cubicBezTo>
                    <a:pt x="140" y="163"/>
                    <a:pt x="151" y="141"/>
                    <a:pt x="161" y="121"/>
                  </a:cubicBezTo>
                  <a:cubicBezTo>
                    <a:pt x="170" y="103"/>
                    <a:pt x="180" y="84"/>
                    <a:pt x="200" y="76"/>
                  </a:cubicBezTo>
                  <a:cubicBezTo>
                    <a:pt x="205" y="79"/>
                    <a:pt x="204" y="84"/>
                    <a:pt x="202" y="89"/>
                  </a:cubicBezTo>
                  <a:cubicBezTo>
                    <a:pt x="188" y="134"/>
                    <a:pt x="178" y="180"/>
                    <a:pt x="163" y="225"/>
                  </a:cubicBezTo>
                  <a:cubicBezTo>
                    <a:pt x="147" y="277"/>
                    <a:pt x="135" y="331"/>
                    <a:pt x="135" y="376"/>
                  </a:cubicBezTo>
                  <a:cubicBezTo>
                    <a:pt x="135" y="342"/>
                    <a:pt x="144" y="300"/>
                    <a:pt x="154" y="259"/>
                  </a:cubicBezTo>
                  <a:cubicBezTo>
                    <a:pt x="168" y="209"/>
                    <a:pt x="185" y="160"/>
                    <a:pt x="197" y="110"/>
                  </a:cubicBezTo>
                  <a:cubicBezTo>
                    <a:pt x="199" y="102"/>
                    <a:pt x="199" y="94"/>
                    <a:pt x="209" y="92"/>
                  </a:cubicBezTo>
                  <a:cubicBezTo>
                    <a:pt x="217" y="101"/>
                    <a:pt x="215" y="113"/>
                    <a:pt x="217" y="123"/>
                  </a:cubicBezTo>
                  <a:cubicBezTo>
                    <a:pt x="221" y="157"/>
                    <a:pt x="219" y="191"/>
                    <a:pt x="212" y="224"/>
                  </a:cubicBezTo>
                  <a:cubicBezTo>
                    <a:pt x="207" y="247"/>
                    <a:pt x="202" y="271"/>
                    <a:pt x="199" y="294"/>
                  </a:cubicBezTo>
                  <a:cubicBezTo>
                    <a:pt x="196" y="319"/>
                    <a:pt x="189" y="343"/>
                    <a:pt x="180" y="368"/>
                  </a:cubicBezTo>
                  <a:cubicBezTo>
                    <a:pt x="172" y="387"/>
                    <a:pt x="168" y="407"/>
                    <a:pt x="160" y="426"/>
                  </a:cubicBezTo>
                  <a:cubicBezTo>
                    <a:pt x="159" y="429"/>
                    <a:pt x="157" y="433"/>
                    <a:pt x="155" y="436"/>
                  </a:cubicBezTo>
                  <a:cubicBezTo>
                    <a:pt x="139" y="456"/>
                    <a:pt x="143" y="475"/>
                    <a:pt x="155" y="495"/>
                  </a:cubicBezTo>
                  <a:cubicBezTo>
                    <a:pt x="184" y="541"/>
                    <a:pt x="199" y="592"/>
                    <a:pt x="216" y="643"/>
                  </a:cubicBezTo>
                  <a:cubicBezTo>
                    <a:pt x="230" y="686"/>
                    <a:pt x="244" y="729"/>
                    <a:pt x="256" y="773"/>
                  </a:cubicBezTo>
                  <a:cubicBezTo>
                    <a:pt x="262" y="794"/>
                    <a:pt x="264" y="817"/>
                    <a:pt x="268" y="839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39">
              <a:extLst>
                <a:ext uri="{FF2B5EF4-FFF2-40B4-BE49-F238E27FC236}">
                  <a16:creationId xmlns:a16="http://schemas.microsoft.com/office/drawing/2014/main" id="{5C4C684D-93E7-3735-BC4C-D464D83684E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36583" y="2601477"/>
              <a:ext cx="331788" cy="1293814"/>
            </a:xfrm>
            <a:custGeom>
              <a:avLst/>
              <a:gdLst>
                <a:gd name="T0" fmla="*/ 220 w 245"/>
                <a:gd name="T1" fmla="*/ 314 h 320"/>
                <a:gd name="T2" fmla="*/ 162 w 245"/>
                <a:gd name="T3" fmla="*/ 312 h 320"/>
                <a:gd name="T4" fmla="*/ 53 w 245"/>
                <a:gd name="T5" fmla="*/ 269 h 320"/>
                <a:gd name="T6" fmla="*/ 6 w 245"/>
                <a:gd name="T7" fmla="*/ 152 h 320"/>
                <a:gd name="T8" fmla="*/ 26 w 245"/>
                <a:gd name="T9" fmla="*/ 82 h 320"/>
                <a:gd name="T10" fmla="*/ 95 w 245"/>
                <a:gd name="T11" fmla="*/ 13 h 320"/>
                <a:gd name="T12" fmla="*/ 146 w 245"/>
                <a:gd name="T13" fmla="*/ 23 h 320"/>
                <a:gd name="T14" fmla="*/ 157 w 245"/>
                <a:gd name="T15" fmla="*/ 52 h 320"/>
                <a:gd name="T16" fmla="*/ 162 w 245"/>
                <a:gd name="T17" fmla="*/ 115 h 320"/>
                <a:gd name="T18" fmla="*/ 184 w 245"/>
                <a:gd name="T19" fmla="*/ 186 h 320"/>
                <a:gd name="T20" fmla="*/ 232 w 245"/>
                <a:gd name="T21" fmla="*/ 270 h 320"/>
                <a:gd name="T22" fmla="*/ 242 w 245"/>
                <a:gd name="T23" fmla="*/ 295 h 320"/>
                <a:gd name="T24" fmla="*/ 232 w 245"/>
                <a:gd name="T25" fmla="*/ 311 h 320"/>
                <a:gd name="T26" fmla="*/ 220 w 245"/>
                <a:gd name="T27" fmla="*/ 314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5" h="320">
                  <a:moveTo>
                    <a:pt x="220" y="314"/>
                  </a:moveTo>
                  <a:cubicBezTo>
                    <a:pt x="200" y="320"/>
                    <a:pt x="181" y="315"/>
                    <a:pt x="162" y="312"/>
                  </a:cubicBezTo>
                  <a:cubicBezTo>
                    <a:pt x="123" y="305"/>
                    <a:pt x="85" y="295"/>
                    <a:pt x="53" y="269"/>
                  </a:cubicBezTo>
                  <a:cubicBezTo>
                    <a:pt x="16" y="239"/>
                    <a:pt x="0" y="199"/>
                    <a:pt x="6" y="152"/>
                  </a:cubicBezTo>
                  <a:cubicBezTo>
                    <a:pt x="9" y="127"/>
                    <a:pt x="14" y="103"/>
                    <a:pt x="26" y="82"/>
                  </a:cubicBezTo>
                  <a:cubicBezTo>
                    <a:pt x="43" y="53"/>
                    <a:pt x="67" y="31"/>
                    <a:pt x="95" y="13"/>
                  </a:cubicBezTo>
                  <a:cubicBezTo>
                    <a:pt x="115" y="0"/>
                    <a:pt x="138" y="9"/>
                    <a:pt x="146" y="23"/>
                  </a:cubicBezTo>
                  <a:cubicBezTo>
                    <a:pt x="151" y="32"/>
                    <a:pt x="155" y="42"/>
                    <a:pt x="157" y="52"/>
                  </a:cubicBezTo>
                  <a:cubicBezTo>
                    <a:pt x="161" y="73"/>
                    <a:pt x="160" y="94"/>
                    <a:pt x="162" y="115"/>
                  </a:cubicBezTo>
                  <a:cubicBezTo>
                    <a:pt x="164" y="140"/>
                    <a:pt x="172" y="164"/>
                    <a:pt x="184" y="186"/>
                  </a:cubicBezTo>
                  <a:cubicBezTo>
                    <a:pt x="199" y="214"/>
                    <a:pt x="215" y="242"/>
                    <a:pt x="232" y="270"/>
                  </a:cubicBezTo>
                  <a:cubicBezTo>
                    <a:pt x="236" y="278"/>
                    <a:pt x="239" y="287"/>
                    <a:pt x="242" y="295"/>
                  </a:cubicBezTo>
                  <a:cubicBezTo>
                    <a:pt x="245" y="302"/>
                    <a:pt x="239" y="308"/>
                    <a:pt x="232" y="311"/>
                  </a:cubicBezTo>
                  <a:cubicBezTo>
                    <a:pt x="229" y="313"/>
                    <a:pt x="224" y="313"/>
                    <a:pt x="220" y="314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40">
              <a:extLst>
                <a:ext uri="{FF2B5EF4-FFF2-40B4-BE49-F238E27FC236}">
                  <a16:creationId xmlns:a16="http://schemas.microsoft.com/office/drawing/2014/main" id="{2D2035CF-6026-1297-1708-FC0FAEEABE4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14345" y="3973079"/>
              <a:ext cx="315913" cy="1217614"/>
            </a:xfrm>
            <a:custGeom>
              <a:avLst/>
              <a:gdLst>
                <a:gd name="T0" fmla="*/ 85 w 233"/>
                <a:gd name="T1" fmla="*/ 266 h 301"/>
                <a:gd name="T2" fmla="*/ 59 w 233"/>
                <a:gd name="T3" fmla="*/ 165 h 301"/>
                <a:gd name="T4" fmla="*/ 15 w 233"/>
                <a:gd name="T5" fmla="*/ 68 h 301"/>
                <a:gd name="T6" fmla="*/ 4 w 233"/>
                <a:gd name="T7" fmla="*/ 38 h 301"/>
                <a:gd name="T8" fmla="*/ 40 w 233"/>
                <a:gd name="T9" fmla="*/ 3 h 301"/>
                <a:gd name="T10" fmla="*/ 179 w 233"/>
                <a:gd name="T11" fmla="*/ 60 h 301"/>
                <a:gd name="T12" fmla="*/ 200 w 233"/>
                <a:gd name="T13" fmla="*/ 225 h 301"/>
                <a:gd name="T14" fmla="*/ 144 w 233"/>
                <a:gd name="T15" fmla="*/ 292 h 301"/>
                <a:gd name="T16" fmla="*/ 112 w 233"/>
                <a:gd name="T17" fmla="*/ 300 h 301"/>
                <a:gd name="T18" fmla="*/ 85 w 233"/>
                <a:gd name="T19" fmla="*/ 266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3" h="301">
                  <a:moveTo>
                    <a:pt x="85" y="266"/>
                  </a:moveTo>
                  <a:cubicBezTo>
                    <a:pt x="85" y="233"/>
                    <a:pt x="71" y="199"/>
                    <a:pt x="59" y="165"/>
                  </a:cubicBezTo>
                  <a:cubicBezTo>
                    <a:pt x="46" y="132"/>
                    <a:pt x="33" y="99"/>
                    <a:pt x="15" y="68"/>
                  </a:cubicBezTo>
                  <a:cubicBezTo>
                    <a:pt x="10" y="58"/>
                    <a:pt x="6" y="48"/>
                    <a:pt x="4" y="38"/>
                  </a:cubicBezTo>
                  <a:cubicBezTo>
                    <a:pt x="0" y="16"/>
                    <a:pt x="14" y="4"/>
                    <a:pt x="40" y="3"/>
                  </a:cubicBezTo>
                  <a:cubicBezTo>
                    <a:pt x="96" y="0"/>
                    <a:pt x="143" y="22"/>
                    <a:pt x="179" y="60"/>
                  </a:cubicBezTo>
                  <a:cubicBezTo>
                    <a:pt x="224" y="109"/>
                    <a:pt x="233" y="159"/>
                    <a:pt x="200" y="225"/>
                  </a:cubicBezTo>
                  <a:cubicBezTo>
                    <a:pt x="187" y="252"/>
                    <a:pt x="170" y="275"/>
                    <a:pt x="144" y="292"/>
                  </a:cubicBezTo>
                  <a:cubicBezTo>
                    <a:pt x="134" y="299"/>
                    <a:pt x="123" y="301"/>
                    <a:pt x="112" y="300"/>
                  </a:cubicBezTo>
                  <a:cubicBezTo>
                    <a:pt x="98" y="299"/>
                    <a:pt x="89" y="288"/>
                    <a:pt x="85" y="266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41">
              <a:extLst>
                <a:ext uri="{FF2B5EF4-FFF2-40B4-BE49-F238E27FC236}">
                  <a16:creationId xmlns:a16="http://schemas.microsoft.com/office/drawing/2014/main" id="{546A3F3B-24C7-F239-FE81-4BFFD45AE00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466682" y="2974540"/>
              <a:ext cx="123825" cy="1225551"/>
            </a:xfrm>
            <a:custGeom>
              <a:avLst/>
              <a:gdLst>
                <a:gd name="T0" fmla="*/ 50 w 92"/>
                <a:gd name="T1" fmla="*/ 303 h 303"/>
                <a:gd name="T2" fmla="*/ 34 w 92"/>
                <a:gd name="T3" fmla="*/ 276 h 303"/>
                <a:gd name="T4" fmla="*/ 5 w 92"/>
                <a:gd name="T5" fmla="*/ 186 h 303"/>
                <a:gd name="T6" fmla="*/ 11 w 92"/>
                <a:gd name="T7" fmla="*/ 82 h 303"/>
                <a:gd name="T8" fmla="*/ 30 w 92"/>
                <a:gd name="T9" fmla="*/ 22 h 303"/>
                <a:gd name="T10" fmla="*/ 44 w 92"/>
                <a:gd name="T11" fmla="*/ 4 h 303"/>
                <a:gd name="T12" fmla="*/ 62 w 92"/>
                <a:gd name="T13" fmla="*/ 12 h 303"/>
                <a:gd name="T14" fmla="*/ 79 w 92"/>
                <a:gd name="T15" fmla="*/ 206 h 303"/>
                <a:gd name="T16" fmla="*/ 63 w 92"/>
                <a:gd name="T17" fmla="*/ 277 h 303"/>
                <a:gd name="T18" fmla="*/ 50 w 92"/>
                <a:gd name="T19" fmla="*/ 30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2" h="303">
                  <a:moveTo>
                    <a:pt x="50" y="303"/>
                  </a:moveTo>
                  <a:cubicBezTo>
                    <a:pt x="39" y="296"/>
                    <a:pt x="37" y="285"/>
                    <a:pt x="34" y="276"/>
                  </a:cubicBezTo>
                  <a:cubicBezTo>
                    <a:pt x="22" y="247"/>
                    <a:pt x="10" y="218"/>
                    <a:pt x="5" y="186"/>
                  </a:cubicBezTo>
                  <a:cubicBezTo>
                    <a:pt x="0" y="150"/>
                    <a:pt x="4" y="117"/>
                    <a:pt x="11" y="82"/>
                  </a:cubicBezTo>
                  <a:cubicBezTo>
                    <a:pt x="16" y="62"/>
                    <a:pt x="25" y="42"/>
                    <a:pt x="30" y="22"/>
                  </a:cubicBezTo>
                  <a:cubicBezTo>
                    <a:pt x="32" y="14"/>
                    <a:pt x="36" y="8"/>
                    <a:pt x="44" y="4"/>
                  </a:cubicBezTo>
                  <a:cubicBezTo>
                    <a:pt x="53" y="0"/>
                    <a:pt x="59" y="4"/>
                    <a:pt x="62" y="12"/>
                  </a:cubicBezTo>
                  <a:cubicBezTo>
                    <a:pt x="90" y="74"/>
                    <a:pt x="92" y="140"/>
                    <a:pt x="79" y="206"/>
                  </a:cubicBezTo>
                  <a:cubicBezTo>
                    <a:pt x="75" y="230"/>
                    <a:pt x="69" y="254"/>
                    <a:pt x="63" y="277"/>
                  </a:cubicBezTo>
                  <a:cubicBezTo>
                    <a:pt x="60" y="286"/>
                    <a:pt x="52" y="293"/>
                    <a:pt x="50" y="30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42">
              <a:extLst>
                <a:ext uri="{FF2B5EF4-FFF2-40B4-BE49-F238E27FC236}">
                  <a16:creationId xmlns:a16="http://schemas.microsoft.com/office/drawing/2014/main" id="{13327E45-D53C-84E1-520B-6752F79D245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650833" y="1085413"/>
              <a:ext cx="101600" cy="1039814"/>
            </a:xfrm>
            <a:custGeom>
              <a:avLst/>
              <a:gdLst>
                <a:gd name="T0" fmla="*/ 16 w 74"/>
                <a:gd name="T1" fmla="*/ 213 h 257"/>
                <a:gd name="T2" fmla="*/ 3 w 74"/>
                <a:gd name="T3" fmla="*/ 139 h 257"/>
                <a:gd name="T4" fmla="*/ 27 w 74"/>
                <a:gd name="T5" fmla="*/ 30 h 257"/>
                <a:gd name="T6" fmla="*/ 36 w 74"/>
                <a:gd name="T7" fmla="*/ 8 h 257"/>
                <a:gd name="T8" fmla="*/ 47 w 74"/>
                <a:gd name="T9" fmla="*/ 0 h 257"/>
                <a:gd name="T10" fmla="*/ 58 w 74"/>
                <a:gd name="T11" fmla="*/ 11 h 257"/>
                <a:gd name="T12" fmla="*/ 74 w 74"/>
                <a:gd name="T13" fmla="*/ 102 h 257"/>
                <a:gd name="T14" fmla="*/ 73 w 74"/>
                <a:gd name="T15" fmla="*/ 162 h 257"/>
                <a:gd name="T16" fmla="*/ 53 w 74"/>
                <a:gd name="T17" fmla="*/ 240 h 257"/>
                <a:gd name="T18" fmla="*/ 46 w 74"/>
                <a:gd name="T19" fmla="*/ 251 h 257"/>
                <a:gd name="T20" fmla="*/ 30 w 74"/>
                <a:gd name="T21" fmla="*/ 250 h 257"/>
                <a:gd name="T22" fmla="*/ 16 w 74"/>
                <a:gd name="T23" fmla="*/ 213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4" h="257">
                  <a:moveTo>
                    <a:pt x="16" y="213"/>
                  </a:moveTo>
                  <a:cubicBezTo>
                    <a:pt x="7" y="191"/>
                    <a:pt x="5" y="165"/>
                    <a:pt x="3" y="139"/>
                  </a:cubicBezTo>
                  <a:cubicBezTo>
                    <a:pt x="0" y="101"/>
                    <a:pt x="11" y="65"/>
                    <a:pt x="27" y="30"/>
                  </a:cubicBezTo>
                  <a:cubicBezTo>
                    <a:pt x="30" y="23"/>
                    <a:pt x="31" y="14"/>
                    <a:pt x="36" y="8"/>
                  </a:cubicBezTo>
                  <a:cubicBezTo>
                    <a:pt x="39" y="5"/>
                    <a:pt x="42" y="0"/>
                    <a:pt x="47" y="0"/>
                  </a:cubicBezTo>
                  <a:cubicBezTo>
                    <a:pt x="54" y="1"/>
                    <a:pt x="57" y="6"/>
                    <a:pt x="58" y="11"/>
                  </a:cubicBezTo>
                  <a:cubicBezTo>
                    <a:pt x="66" y="41"/>
                    <a:pt x="73" y="71"/>
                    <a:pt x="74" y="102"/>
                  </a:cubicBezTo>
                  <a:cubicBezTo>
                    <a:pt x="74" y="122"/>
                    <a:pt x="74" y="141"/>
                    <a:pt x="73" y="162"/>
                  </a:cubicBezTo>
                  <a:cubicBezTo>
                    <a:pt x="71" y="189"/>
                    <a:pt x="62" y="214"/>
                    <a:pt x="53" y="240"/>
                  </a:cubicBezTo>
                  <a:cubicBezTo>
                    <a:pt x="52" y="243"/>
                    <a:pt x="49" y="248"/>
                    <a:pt x="46" y="251"/>
                  </a:cubicBezTo>
                  <a:cubicBezTo>
                    <a:pt x="41" y="256"/>
                    <a:pt x="34" y="257"/>
                    <a:pt x="30" y="250"/>
                  </a:cubicBezTo>
                  <a:cubicBezTo>
                    <a:pt x="25" y="239"/>
                    <a:pt x="18" y="229"/>
                    <a:pt x="16" y="21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43">
              <a:extLst>
                <a:ext uri="{FF2B5EF4-FFF2-40B4-BE49-F238E27FC236}">
                  <a16:creationId xmlns:a16="http://schemas.microsoft.com/office/drawing/2014/main" id="{3FCE65DE-08A7-E5D1-A207-FDEC49F17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46083" y="1267976"/>
              <a:ext cx="147638" cy="1868490"/>
            </a:xfrm>
            <a:custGeom>
              <a:avLst/>
              <a:gdLst>
                <a:gd name="T0" fmla="*/ 26 w 109"/>
                <a:gd name="T1" fmla="*/ 75 h 462"/>
                <a:gd name="T2" fmla="*/ 29 w 109"/>
                <a:gd name="T3" fmla="*/ 150 h 462"/>
                <a:gd name="T4" fmla="*/ 43 w 109"/>
                <a:gd name="T5" fmla="*/ 236 h 462"/>
                <a:gd name="T6" fmla="*/ 65 w 109"/>
                <a:gd name="T7" fmla="*/ 325 h 462"/>
                <a:gd name="T8" fmla="*/ 109 w 109"/>
                <a:gd name="T9" fmla="*/ 462 h 462"/>
                <a:gd name="T10" fmla="*/ 91 w 109"/>
                <a:gd name="T11" fmla="*/ 435 h 462"/>
                <a:gd name="T12" fmla="*/ 54 w 109"/>
                <a:gd name="T13" fmla="*/ 332 h 462"/>
                <a:gd name="T14" fmla="*/ 31 w 109"/>
                <a:gd name="T15" fmla="*/ 250 h 462"/>
                <a:gd name="T16" fmla="*/ 10 w 109"/>
                <a:gd name="T17" fmla="*/ 89 h 462"/>
                <a:gd name="T18" fmla="*/ 7 w 109"/>
                <a:gd name="T19" fmla="*/ 79 h 462"/>
                <a:gd name="T20" fmla="*/ 3 w 109"/>
                <a:gd name="T21" fmla="*/ 32 h 462"/>
                <a:gd name="T22" fmla="*/ 3 w 109"/>
                <a:gd name="T23" fmla="*/ 8 h 462"/>
                <a:gd name="T24" fmla="*/ 13 w 109"/>
                <a:gd name="T25" fmla="*/ 0 h 462"/>
                <a:gd name="T26" fmla="*/ 19 w 109"/>
                <a:gd name="T27" fmla="*/ 9 h 462"/>
                <a:gd name="T28" fmla="*/ 26 w 109"/>
                <a:gd name="T29" fmla="*/ 75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9" h="462">
                  <a:moveTo>
                    <a:pt x="26" y="75"/>
                  </a:moveTo>
                  <a:cubicBezTo>
                    <a:pt x="24" y="100"/>
                    <a:pt x="26" y="125"/>
                    <a:pt x="29" y="150"/>
                  </a:cubicBezTo>
                  <a:cubicBezTo>
                    <a:pt x="33" y="179"/>
                    <a:pt x="37" y="207"/>
                    <a:pt x="43" y="236"/>
                  </a:cubicBezTo>
                  <a:cubicBezTo>
                    <a:pt x="49" y="266"/>
                    <a:pt x="57" y="296"/>
                    <a:pt x="65" y="325"/>
                  </a:cubicBezTo>
                  <a:cubicBezTo>
                    <a:pt x="77" y="371"/>
                    <a:pt x="91" y="416"/>
                    <a:pt x="109" y="462"/>
                  </a:cubicBezTo>
                  <a:cubicBezTo>
                    <a:pt x="98" y="454"/>
                    <a:pt x="96" y="444"/>
                    <a:pt x="91" y="435"/>
                  </a:cubicBezTo>
                  <a:cubicBezTo>
                    <a:pt x="76" y="402"/>
                    <a:pt x="64" y="368"/>
                    <a:pt x="54" y="332"/>
                  </a:cubicBezTo>
                  <a:cubicBezTo>
                    <a:pt x="47" y="305"/>
                    <a:pt x="38" y="278"/>
                    <a:pt x="31" y="250"/>
                  </a:cubicBezTo>
                  <a:cubicBezTo>
                    <a:pt x="20" y="196"/>
                    <a:pt x="11" y="143"/>
                    <a:pt x="10" y="89"/>
                  </a:cubicBezTo>
                  <a:cubicBezTo>
                    <a:pt x="9" y="85"/>
                    <a:pt x="8" y="83"/>
                    <a:pt x="7" y="79"/>
                  </a:cubicBezTo>
                  <a:cubicBezTo>
                    <a:pt x="9" y="64"/>
                    <a:pt x="6" y="48"/>
                    <a:pt x="3" y="32"/>
                  </a:cubicBezTo>
                  <a:cubicBezTo>
                    <a:pt x="2" y="24"/>
                    <a:pt x="0" y="15"/>
                    <a:pt x="3" y="8"/>
                  </a:cubicBezTo>
                  <a:cubicBezTo>
                    <a:pt x="5" y="3"/>
                    <a:pt x="8" y="0"/>
                    <a:pt x="13" y="0"/>
                  </a:cubicBezTo>
                  <a:cubicBezTo>
                    <a:pt x="17" y="1"/>
                    <a:pt x="19" y="4"/>
                    <a:pt x="19" y="9"/>
                  </a:cubicBezTo>
                  <a:cubicBezTo>
                    <a:pt x="21" y="31"/>
                    <a:pt x="24" y="53"/>
                    <a:pt x="26" y="75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44">
              <a:extLst>
                <a:ext uri="{FF2B5EF4-FFF2-40B4-BE49-F238E27FC236}">
                  <a16:creationId xmlns:a16="http://schemas.microsoft.com/office/drawing/2014/main" id="{D0A56979-C13F-2797-7B6E-D89386FED25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68283" y="1445776"/>
              <a:ext cx="155575" cy="1743077"/>
            </a:xfrm>
            <a:custGeom>
              <a:avLst/>
              <a:gdLst>
                <a:gd name="T0" fmla="*/ 78 w 115"/>
                <a:gd name="T1" fmla="*/ 123 h 431"/>
                <a:gd name="T2" fmla="*/ 60 w 115"/>
                <a:gd name="T3" fmla="*/ 186 h 431"/>
                <a:gd name="T4" fmla="*/ 20 w 115"/>
                <a:gd name="T5" fmla="*/ 325 h 431"/>
                <a:gd name="T6" fmla="*/ 6 w 115"/>
                <a:gd name="T7" fmla="*/ 414 h 431"/>
                <a:gd name="T8" fmla="*/ 5 w 115"/>
                <a:gd name="T9" fmla="*/ 431 h 431"/>
                <a:gd name="T10" fmla="*/ 0 w 115"/>
                <a:gd name="T11" fmla="*/ 419 h 431"/>
                <a:gd name="T12" fmla="*/ 21 w 115"/>
                <a:gd name="T13" fmla="*/ 279 h 431"/>
                <a:gd name="T14" fmla="*/ 68 w 115"/>
                <a:gd name="T15" fmla="*/ 114 h 431"/>
                <a:gd name="T16" fmla="*/ 69 w 115"/>
                <a:gd name="T17" fmla="*/ 106 h 431"/>
                <a:gd name="T18" fmla="*/ 96 w 115"/>
                <a:gd name="T19" fmla="*/ 16 h 431"/>
                <a:gd name="T20" fmla="*/ 107 w 115"/>
                <a:gd name="T21" fmla="*/ 2 h 431"/>
                <a:gd name="T22" fmla="*/ 111 w 115"/>
                <a:gd name="T23" fmla="*/ 20 h 431"/>
                <a:gd name="T24" fmla="*/ 78 w 115"/>
                <a:gd name="T25" fmla="*/ 123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5" h="431">
                  <a:moveTo>
                    <a:pt x="78" y="123"/>
                  </a:moveTo>
                  <a:cubicBezTo>
                    <a:pt x="68" y="143"/>
                    <a:pt x="65" y="165"/>
                    <a:pt x="60" y="186"/>
                  </a:cubicBezTo>
                  <a:cubicBezTo>
                    <a:pt x="48" y="232"/>
                    <a:pt x="30" y="278"/>
                    <a:pt x="20" y="325"/>
                  </a:cubicBezTo>
                  <a:cubicBezTo>
                    <a:pt x="13" y="354"/>
                    <a:pt x="9" y="384"/>
                    <a:pt x="6" y="414"/>
                  </a:cubicBezTo>
                  <a:cubicBezTo>
                    <a:pt x="5" y="420"/>
                    <a:pt x="5" y="425"/>
                    <a:pt x="5" y="431"/>
                  </a:cubicBezTo>
                  <a:cubicBezTo>
                    <a:pt x="0" y="427"/>
                    <a:pt x="0" y="423"/>
                    <a:pt x="0" y="419"/>
                  </a:cubicBezTo>
                  <a:cubicBezTo>
                    <a:pt x="0" y="371"/>
                    <a:pt x="8" y="325"/>
                    <a:pt x="21" y="279"/>
                  </a:cubicBezTo>
                  <a:cubicBezTo>
                    <a:pt x="37" y="224"/>
                    <a:pt x="52" y="169"/>
                    <a:pt x="68" y="114"/>
                  </a:cubicBezTo>
                  <a:cubicBezTo>
                    <a:pt x="69" y="112"/>
                    <a:pt x="69" y="109"/>
                    <a:pt x="69" y="106"/>
                  </a:cubicBezTo>
                  <a:cubicBezTo>
                    <a:pt x="78" y="76"/>
                    <a:pt x="89" y="46"/>
                    <a:pt x="96" y="16"/>
                  </a:cubicBezTo>
                  <a:cubicBezTo>
                    <a:pt x="98" y="9"/>
                    <a:pt x="99" y="0"/>
                    <a:pt x="107" y="2"/>
                  </a:cubicBezTo>
                  <a:cubicBezTo>
                    <a:pt x="115" y="3"/>
                    <a:pt x="114" y="13"/>
                    <a:pt x="111" y="20"/>
                  </a:cubicBezTo>
                  <a:cubicBezTo>
                    <a:pt x="100" y="54"/>
                    <a:pt x="89" y="89"/>
                    <a:pt x="78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45">
              <a:extLst>
                <a:ext uri="{FF2B5EF4-FFF2-40B4-BE49-F238E27FC236}">
                  <a16:creationId xmlns:a16="http://schemas.microsoft.com/office/drawing/2014/main" id="{D0F8D718-82ED-0ABD-63AB-7D92907E9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412707" y="1671201"/>
              <a:ext cx="555626" cy="4298955"/>
            </a:xfrm>
            <a:custGeom>
              <a:avLst/>
              <a:gdLst>
                <a:gd name="T0" fmla="*/ 34 w 410"/>
                <a:gd name="T1" fmla="*/ 807 h 1063"/>
                <a:gd name="T2" fmla="*/ 3 w 410"/>
                <a:gd name="T3" fmla="*/ 955 h 1063"/>
                <a:gd name="T4" fmla="*/ 7 w 410"/>
                <a:gd name="T5" fmla="*/ 1045 h 1063"/>
                <a:gd name="T6" fmla="*/ 15 w 410"/>
                <a:gd name="T7" fmla="*/ 1063 h 1063"/>
                <a:gd name="T8" fmla="*/ 28 w 410"/>
                <a:gd name="T9" fmla="*/ 933 h 1063"/>
                <a:gd name="T10" fmla="*/ 59 w 410"/>
                <a:gd name="T11" fmla="*/ 807 h 1063"/>
                <a:gd name="T12" fmla="*/ 70 w 410"/>
                <a:gd name="T13" fmla="*/ 763 h 1063"/>
                <a:gd name="T14" fmla="*/ 107 w 410"/>
                <a:gd name="T15" fmla="*/ 675 h 1063"/>
                <a:gd name="T16" fmla="*/ 119 w 410"/>
                <a:gd name="T17" fmla="*/ 665 h 1063"/>
                <a:gd name="T18" fmla="*/ 206 w 410"/>
                <a:gd name="T19" fmla="*/ 608 h 1063"/>
                <a:gd name="T20" fmla="*/ 218 w 410"/>
                <a:gd name="T21" fmla="*/ 586 h 1063"/>
                <a:gd name="T22" fmla="*/ 194 w 410"/>
                <a:gd name="T23" fmla="*/ 585 h 1063"/>
                <a:gd name="T24" fmla="*/ 151 w 410"/>
                <a:gd name="T25" fmla="*/ 607 h 1063"/>
                <a:gd name="T26" fmla="*/ 140 w 410"/>
                <a:gd name="T27" fmla="*/ 612 h 1063"/>
                <a:gd name="T28" fmla="*/ 160 w 410"/>
                <a:gd name="T29" fmla="*/ 568 h 1063"/>
                <a:gd name="T30" fmla="*/ 225 w 410"/>
                <a:gd name="T31" fmla="*/ 470 h 1063"/>
                <a:gd name="T32" fmla="*/ 279 w 410"/>
                <a:gd name="T33" fmla="*/ 393 h 1063"/>
                <a:gd name="T34" fmla="*/ 361 w 410"/>
                <a:gd name="T35" fmla="*/ 242 h 1063"/>
                <a:gd name="T36" fmla="*/ 385 w 410"/>
                <a:gd name="T37" fmla="*/ 172 h 1063"/>
                <a:gd name="T38" fmla="*/ 408 w 410"/>
                <a:gd name="T39" fmla="*/ 40 h 1063"/>
                <a:gd name="T40" fmla="*/ 408 w 410"/>
                <a:gd name="T41" fmla="*/ 7 h 1063"/>
                <a:gd name="T42" fmla="*/ 399 w 410"/>
                <a:gd name="T43" fmla="*/ 19 h 1063"/>
                <a:gd name="T44" fmla="*/ 375 w 410"/>
                <a:gd name="T45" fmla="*/ 115 h 1063"/>
                <a:gd name="T46" fmla="*/ 339 w 410"/>
                <a:gd name="T47" fmla="*/ 213 h 1063"/>
                <a:gd name="T48" fmla="*/ 328 w 410"/>
                <a:gd name="T49" fmla="*/ 240 h 1063"/>
                <a:gd name="T50" fmla="*/ 275 w 410"/>
                <a:gd name="T51" fmla="*/ 347 h 1063"/>
                <a:gd name="T52" fmla="*/ 345 w 410"/>
                <a:gd name="T53" fmla="*/ 194 h 1063"/>
                <a:gd name="T54" fmla="*/ 394 w 410"/>
                <a:gd name="T55" fmla="*/ 19 h 1063"/>
                <a:gd name="T56" fmla="*/ 390 w 410"/>
                <a:gd name="T57" fmla="*/ 0 h 1063"/>
                <a:gd name="T58" fmla="*/ 366 w 410"/>
                <a:gd name="T59" fmla="*/ 39 h 1063"/>
                <a:gd name="T60" fmla="*/ 339 w 410"/>
                <a:gd name="T61" fmla="*/ 92 h 1063"/>
                <a:gd name="T62" fmla="*/ 302 w 410"/>
                <a:gd name="T63" fmla="*/ 189 h 1063"/>
                <a:gd name="T64" fmla="*/ 272 w 410"/>
                <a:gd name="T65" fmla="*/ 284 h 1063"/>
                <a:gd name="T66" fmla="*/ 266 w 410"/>
                <a:gd name="T67" fmla="*/ 302 h 1063"/>
                <a:gd name="T68" fmla="*/ 264 w 410"/>
                <a:gd name="T69" fmla="*/ 296 h 1063"/>
                <a:gd name="T70" fmla="*/ 258 w 410"/>
                <a:gd name="T71" fmla="*/ 171 h 1063"/>
                <a:gd name="T72" fmla="*/ 238 w 410"/>
                <a:gd name="T73" fmla="*/ 103 h 1063"/>
                <a:gd name="T74" fmla="*/ 205 w 410"/>
                <a:gd name="T75" fmla="*/ 53 h 1063"/>
                <a:gd name="T76" fmla="*/ 201 w 410"/>
                <a:gd name="T77" fmla="*/ 66 h 1063"/>
                <a:gd name="T78" fmla="*/ 222 w 410"/>
                <a:gd name="T79" fmla="*/ 207 h 1063"/>
                <a:gd name="T80" fmla="*/ 230 w 410"/>
                <a:gd name="T81" fmla="*/ 361 h 1063"/>
                <a:gd name="T82" fmla="*/ 226 w 410"/>
                <a:gd name="T83" fmla="*/ 242 h 1063"/>
                <a:gd name="T84" fmla="*/ 204 w 410"/>
                <a:gd name="T85" fmla="*/ 87 h 1063"/>
                <a:gd name="T86" fmla="*/ 194 w 410"/>
                <a:gd name="T87" fmla="*/ 68 h 1063"/>
                <a:gd name="T88" fmla="*/ 182 w 410"/>
                <a:gd name="T89" fmla="*/ 97 h 1063"/>
                <a:gd name="T90" fmla="*/ 173 w 410"/>
                <a:gd name="T91" fmla="*/ 200 h 1063"/>
                <a:gd name="T92" fmla="*/ 177 w 410"/>
                <a:gd name="T93" fmla="*/ 271 h 1063"/>
                <a:gd name="T94" fmla="*/ 186 w 410"/>
                <a:gd name="T95" fmla="*/ 348 h 1063"/>
                <a:gd name="T96" fmla="*/ 198 w 410"/>
                <a:gd name="T97" fmla="*/ 409 h 1063"/>
                <a:gd name="T98" fmla="*/ 202 w 410"/>
                <a:gd name="T99" fmla="*/ 419 h 1063"/>
                <a:gd name="T100" fmla="*/ 194 w 410"/>
                <a:gd name="T101" fmla="*/ 478 h 1063"/>
                <a:gd name="T102" fmla="*/ 113 w 410"/>
                <a:gd name="T103" fmla="*/ 618 h 1063"/>
                <a:gd name="T104" fmla="*/ 55 w 410"/>
                <a:gd name="T105" fmla="*/ 743 h 1063"/>
                <a:gd name="T106" fmla="*/ 34 w 410"/>
                <a:gd name="T107" fmla="*/ 807 h 10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0" h="1063">
                  <a:moveTo>
                    <a:pt x="34" y="807"/>
                  </a:moveTo>
                  <a:cubicBezTo>
                    <a:pt x="23" y="856"/>
                    <a:pt x="8" y="904"/>
                    <a:pt x="3" y="955"/>
                  </a:cubicBezTo>
                  <a:cubicBezTo>
                    <a:pt x="0" y="984"/>
                    <a:pt x="2" y="1015"/>
                    <a:pt x="7" y="1045"/>
                  </a:cubicBezTo>
                  <a:cubicBezTo>
                    <a:pt x="8" y="1050"/>
                    <a:pt x="8" y="1056"/>
                    <a:pt x="15" y="1063"/>
                  </a:cubicBezTo>
                  <a:cubicBezTo>
                    <a:pt x="23" y="1018"/>
                    <a:pt x="17" y="975"/>
                    <a:pt x="28" y="933"/>
                  </a:cubicBezTo>
                  <a:cubicBezTo>
                    <a:pt x="39" y="891"/>
                    <a:pt x="45" y="849"/>
                    <a:pt x="59" y="807"/>
                  </a:cubicBezTo>
                  <a:cubicBezTo>
                    <a:pt x="59" y="792"/>
                    <a:pt x="64" y="777"/>
                    <a:pt x="70" y="763"/>
                  </a:cubicBezTo>
                  <a:cubicBezTo>
                    <a:pt x="81" y="734"/>
                    <a:pt x="93" y="703"/>
                    <a:pt x="107" y="675"/>
                  </a:cubicBezTo>
                  <a:cubicBezTo>
                    <a:pt x="110" y="670"/>
                    <a:pt x="114" y="667"/>
                    <a:pt x="119" y="665"/>
                  </a:cubicBezTo>
                  <a:cubicBezTo>
                    <a:pt x="149" y="648"/>
                    <a:pt x="181" y="632"/>
                    <a:pt x="206" y="608"/>
                  </a:cubicBezTo>
                  <a:cubicBezTo>
                    <a:pt x="212" y="602"/>
                    <a:pt x="224" y="597"/>
                    <a:pt x="218" y="586"/>
                  </a:cubicBezTo>
                  <a:cubicBezTo>
                    <a:pt x="213" y="577"/>
                    <a:pt x="202" y="583"/>
                    <a:pt x="194" y="585"/>
                  </a:cubicBezTo>
                  <a:cubicBezTo>
                    <a:pt x="178" y="589"/>
                    <a:pt x="165" y="598"/>
                    <a:pt x="151" y="607"/>
                  </a:cubicBezTo>
                  <a:cubicBezTo>
                    <a:pt x="148" y="609"/>
                    <a:pt x="145" y="613"/>
                    <a:pt x="140" y="612"/>
                  </a:cubicBezTo>
                  <a:cubicBezTo>
                    <a:pt x="141" y="595"/>
                    <a:pt x="153" y="582"/>
                    <a:pt x="160" y="568"/>
                  </a:cubicBezTo>
                  <a:cubicBezTo>
                    <a:pt x="178" y="533"/>
                    <a:pt x="201" y="501"/>
                    <a:pt x="225" y="470"/>
                  </a:cubicBezTo>
                  <a:cubicBezTo>
                    <a:pt x="244" y="446"/>
                    <a:pt x="263" y="421"/>
                    <a:pt x="279" y="393"/>
                  </a:cubicBezTo>
                  <a:cubicBezTo>
                    <a:pt x="307" y="343"/>
                    <a:pt x="335" y="293"/>
                    <a:pt x="361" y="242"/>
                  </a:cubicBezTo>
                  <a:cubicBezTo>
                    <a:pt x="372" y="220"/>
                    <a:pt x="377" y="195"/>
                    <a:pt x="385" y="172"/>
                  </a:cubicBezTo>
                  <a:cubicBezTo>
                    <a:pt x="399" y="129"/>
                    <a:pt x="402" y="84"/>
                    <a:pt x="408" y="40"/>
                  </a:cubicBezTo>
                  <a:cubicBezTo>
                    <a:pt x="410" y="29"/>
                    <a:pt x="408" y="18"/>
                    <a:pt x="408" y="7"/>
                  </a:cubicBezTo>
                  <a:cubicBezTo>
                    <a:pt x="402" y="8"/>
                    <a:pt x="400" y="14"/>
                    <a:pt x="399" y="19"/>
                  </a:cubicBezTo>
                  <a:cubicBezTo>
                    <a:pt x="392" y="51"/>
                    <a:pt x="385" y="84"/>
                    <a:pt x="375" y="115"/>
                  </a:cubicBezTo>
                  <a:cubicBezTo>
                    <a:pt x="364" y="148"/>
                    <a:pt x="356" y="182"/>
                    <a:pt x="339" y="213"/>
                  </a:cubicBezTo>
                  <a:cubicBezTo>
                    <a:pt x="335" y="222"/>
                    <a:pt x="331" y="231"/>
                    <a:pt x="328" y="240"/>
                  </a:cubicBezTo>
                  <a:cubicBezTo>
                    <a:pt x="310" y="279"/>
                    <a:pt x="293" y="318"/>
                    <a:pt x="275" y="347"/>
                  </a:cubicBezTo>
                  <a:cubicBezTo>
                    <a:pt x="301" y="304"/>
                    <a:pt x="325" y="249"/>
                    <a:pt x="345" y="194"/>
                  </a:cubicBezTo>
                  <a:cubicBezTo>
                    <a:pt x="366" y="137"/>
                    <a:pt x="385" y="79"/>
                    <a:pt x="394" y="19"/>
                  </a:cubicBezTo>
                  <a:cubicBezTo>
                    <a:pt x="396" y="13"/>
                    <a:pt x="399" y="5"/>
                    <a:pt x="390" y="0"/>
                  </a:cubicBezTo>
                  <a:cubicBezTo>
                    <a:pt x="386" y="15"/>
                    <a:pt x="373" y="25"/>
                    <a:pt x="366" y="39"/>
                  </a:cubicBezTo>
                  <a:cubicBezTo>
                    <a:pt x="358" y="57"/>
                    <a:pt x="347" y="74"/>
                    <a:pt x="339" y="92"/>
                  </a:cubicBezTo>
                  <a:cubicBezTo>
                    <a:pt x="326" y="124"/>
                    <a:pt x="311" y="155"/>
                    <a:pt x="302" y="189"/>
                  </a:cubicBezTo>
                  <a:cubicBezTo>
                    <a:pt x="293" y="221"/>
                    <a:pt x="282" y="253"/>
                    <a:pt x="272" y="284"/>
                  </a:cubicBezTo>
                  <a:cubicBezTo>
                    <a:pt x="270" y="290"/>
                    <a:pt x="268" y="296"/>
                    <a:pt x="266" y="302"/>
                  </a:cubicBezTo>
                  <a:cubicBezTo>
                    <a:pt x="262" y="300"/>
                    <a:pt x="263" y="298"/>
                    <a:pt x="264" y="296"/>
                  </a:cubicBezTo>
                  <a:cubicBezTo>
                    <a:pt x="274" y="254"/>
                    <a:pt x="266" y="213"/>
                    <a:pt x="258" y="171"/>
                  </a:cubicBezTo>
                  <a:cubicBezTo>
                    <a:pt x="253" y="148"/>
                    <a:pt x="246" y="125"/>
                    <a:pt x="238" y="103"/>
                  </a:cubicBezTo>
                  <a:cubicBezTo>
                    <a:pt x="231" y="84"/>
                    <a:pt x="224" y="64"/>
                    <a:pt x="205" y="53"/>
                  </a:cubicBezTo>
                  <a:cubicBezTo>
                    <a:pt x="199" y="55"/>
                    <a:pt x="200" y="61"/>
                    <a:pt x="201" y="66"/>
                  </a:cubicBezTo>
                  <a:cubicBezTo>
                    <a:pt x="209" y="112"/>
                    <a:pt x="213" y="160"/>
                    <a:pt x="222" y="207"/>
                  </a:cubicBezTo>
                  <a:cubicBezTo>
                    <a:pt x="231" y="262"/>
                    <a:pt x="235" y="317"/>
                    <a:pt x="230" y="361"/>
                  </a:cubicBezTo>
                  <a:cubicBezTo>
                    <a:pt x="235" y="328"/>
                    <a:pt x="231" y="285"/>
                    <a:pt x="226" y="242"/>
                  </a:cubicBezTo>
                  <a:cubicBezTo>
                    <a:pt x="220" y="191"/>
                    <a:pt x="209" y="139"/>
                    <a:pt x="204" y="87"/>
                  </a:cubicBezTo>
                  <a:cubicBezTo>
                    <a:pt x="203" y="79"/>
                    <a:pt x="203" y="71"/>
                    <a:pt x="194" y="68"/>
                  </a:cubicBezTo>
                  <a:cubicBezTo>
                    <a:pt x="184" y="76"/>
                    <a:pt x="185" y="88"/>
                    <a:pt x="182" y="97"/>
                  </a:cubicBezTo>
                  <a:cubicBezTo>
                    <a:pt x="173" y="131"/>
                    <a:pt x="170" y="165"/>
                    <a:pt x="173" y="200"/>
                  </a:cubicBezTo>
                  <a:cubicBezTo>
                    <a:pt x="175" y="223"/>
                    <a:pt x="177" y="247"/>
                    <a:pt x="177" y="271"/>
                  </a:cubicBezTo>
                  <a:cubicBezTo>
                    <a:pt x="177" y="297"/>
                    <a:pt x="181" y="322"/>
                    <a:pt x="186" y="348"/>
                  </a:cubicBezTo>
                  <a:cubicBezTo>
                    <a:pt x="191" y="368"/>
                    <a:pt x="192" y="389"/>
                    <a:pt x="198" y="409"/>
                  </a:cubicBezTo>
                  <a:cubicBezTo>
                    <a:pt x="199" y="412"/>
                    <a:pt x="200" y="416"/>
                    <a:pt x="202" y="419"/>
                  </a:cubicBezTo>
                  <a:cubicBezTo>
                    <a:pt x="215" y="441"/>
                    <a:pt x="209" y="460"/>
                    <a:pt x="194" y="478"/>
                  </a:cubicBezTo>
                  <a:cubicBezTo>
                    <a:pt x="159" y="520"/>
                    <a:pt x="137" y="570"/>
                    <a:pt x="113" y="618"/>
                  </a:cubicBezTo>
                  <a:cubicBezTo>
                    <a:pt x="93" y="659"/>
                    <a:pt x="74" y="701"/>
                    <a:pt x="55" y="743"/>
                  </a:cubicBezTo>
                  <a:cubicBezTo>
                    <a:pt x="46" y="764"/>
                    <a:pt x="41" y="786"/>
                    <a:pt x="34" y="807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46">
              <a:extLst>
                <a:ext uri="{FF2B5EF4-FFF2-40B4-BE49-F238E27FC236}">
                  <a16:creationId xmlns:a16="http://schemas.microsoft.com/office/drawing/2014/main" id="{429C713C-7A1C-1212-8A85-AC12A79A4A9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92032" y="2734827"/>
              <a:ext cx="354013" cy="1246189"/>
            </a:xfrm>
            <a:custGeom>
              <a:avLst/>
              <a:gdLst>
                <a:gd name="T0" fmla="*/ 24 w 261"/>
                <a:gd name="T1" fmla="*/ 300 h 308"/>
                <a:gd name="T2" fmla="*/ 83 w 261"/>
                <a:gd name="T3" fmla="*/ 305 h 308"/>
                <a:gd name="T4" fmla="*/ 197 w 261"/>
                <a:gd name="T5" fmla="*/ 277 h 308"/>
                <a:gd name="T6" fmla="*/ 260 w 261"/>
                <a:gd name="T7" fmla="*/ 166 h 308"/>
                <a:gd name="T8" fmla="*/ 249 w 261"/>
                <a:gd name="T9" fmla="*/ 93 h 308"/>
                <a:gd name="T10" fmla="*/ 189 w 261"/>
                <a:gd name="T11" fmla="*/ 15 h 308"/>
                <a:gd name="T12" fmla="*/ 137 w 261"/>
                <a:gd name="T13" fmla="*/ 19 h 308"/>
                <a:gd name="T14" fmla="*/ 123 w 261"/>
                <a:gd name="T15" fmla="*/ 46 h 308"/>
                <a:gd name="T16" fmla="*/ 109 w 261"/>
                <a:gd name="T17" fmla="*/ 108 h 308"/>
                <a:gd name="T18" fmla="*/ 78 w 261"/>
                <a:gd name="T19" fmla="*/ 176 h 308"/>
                <a:gd name="T20" fmla="*/ 18 w 261"/>
                <a:gd name="T21" fmla="*/ 254 h 308"/>
                <a:gd name="T22" fmla="*/ 4 w 261"/>
                <a:gd name="T23" fmla="*/ 278 h 308"/>
                <a:gd name="T24" fmla="*/ 12 w 261"/>
                <a:gd name="T25" fmla="*/ 295 h 308"/>
                <a:gd name="T26" fmla="*/ 24 w 261"/>
                <a:gd name="T27" fmla="*/ 300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1" h="308">
                  <a:moveTo>
                    <a:pt x="24" y="300"/>
                  </a:moveTo>
                  <a:cubicBezTo>
                    <a:pt x="43" y="308"/>
                    <a:pt x="63" y="306"/>
                    <a:pt x="83" y="305"/>
                  </a:cubicBezTo>
                  <a:cubicBezTo>
                    <a:pt x="122" y="303"/>
                    <a:pt x="162" y="299"/>
                    <a:pt x="197" y="277"/>
                  </a:cubicBezTo>
                  <a:cubicBezTo>
                    <a:pt x="238" y="252"/>
                    <a:pt x="260" y="214"/>
                    <a:pt x="260" y="166"/>
                  </a:cubicBezTo>
                  <a:cubicBezTo>
                    <a:pt x="261" y="141"/>
                    <a:pt x="259" y="116"/>
                    <a:pt x="249" y="93"/>
                  </a:cubicBezTo>
                  <a:cubicBezTo>
                    <a:pt x="237" y="62"/>
                    <a:pt x="215" y="36"/>
                    <a:pt x="189" y="15"/>
                  </a:cubicBezTo>
                  <a:cubicBezTo>
                    <a:pt x="171" y="0"/>
                    <a:pt x="147" y="6"/>
                    <a:pt x="137" y="19"/>
                  </a:cubicBezTo>
                  <a:cubicBezTo>
                    <a:pt x="130" y="26"/>
                    <a:pt x="126" y="36"/>
                    <a:pt x="123" y="46"/>
                  </a:cubicBezTo>
                  <a:cubicBezTo>
                    <a:pt x="115" y="66"/>
                    <a:pt x="113" y="88"/>
                    <a:pt x="109" y="108"/>
                  </a:cubicBezTo>
                  <a:cubicBezTo>
                    <a:pt x="103" y="133"/>
                    <a:pt x="92" y="156"/>
                    <a:pt x="78" y="176"/>
                  </a:cubicBezTo>
                  <a:cubicBezTo>
                    <a:pt x="58" y="202"/>
                    <a:pt x="39" y="228"/>
                    <a:pt x="18" y="254"/>
                  </a:cubicBezTo>
                  <a:cubicBezTo>
                    <a:pt x="12" y="261"/>
                    <a:pt x="9" y="270"/>
                    <a:pt x="4" y="278"/>
                  </a:cubicBezTo>
                  <a:cubicBezTo>
                    <a:pt x="0" y="285"/>
                    <a:pt x="6" y="291"/>
                    <a:pt x="12" y="295"/>
                  </a:cubicBezTo>
                  <a:cubicBezTo>
                    <a:pt x="16" y="297"/>
                    <a:pt x="20" y="298"/>
                    <a:pt x="24" y="30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47">
              <a:extLst>
                <a:ext uri="{FF2B5EF4-FFF2-40B4-BE49-F238E27FC236}">
                  <a16:creationId xmlns:a16="http://schemas.microsoft.com/office/drawing/2014/main" id="{EEDE4B53-98AC-3CBB-DC09-1D01CE24CAB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233320" y="4065154"/>
              <a:ext cx="342900" cy="1209676"/>
            </a:xfrm>
            <a:custGeom>
              <a:avLst/>
              <a:gdLst>
                <a:gd name="T0" fmla="*/ 134 w 253"/>
                <a:gd name="T1" fmla="*/ 268 h 299"/>
                <a:gd name="T2" fmla="*/ 174 w 253"/>
                <a:gd name="T3" fmla="*/ 171 h 299"/>
                <a:gd name="T4" fmla="*/ 231 w 253"/>
                <a:gd name="T5" fmla="*/ 79 h 299"/>
                <a:gd name="T6" fmla="*/ 246 w 253"/>
                <a:gd name="T7" fmla="*/ 50 h 299"/>
                <a:gd name="T8" fmla="*/ 214 w 253"/>
                <a:gd name="T9" fmla="*/ 10 h 299"/>
                <a:gd name="T10" fmla="*/ 67 w 253"/>
                <a:gd name="T11" fmla="*/ 49 h 299"/>
                <a:gd name="T12" fmla="*/ 24 w 253"/>
                <a:gd name="T13" fmla="*/ 211 h 299"/>
                <a:gd name="T14" fmla="*/ 72 w 253"/>
                <a:gd name="T15" fmla="*/ 286 h 299"/>
                <a:gd name="T16" fmla="*/ 103 w 253"/>
                <a:gd name="T17" fmla="*/ 298 h 299"/>
                <a:gd name="T18" fmla="*/ 134 w 253"/>
                <a:gd name="T19" fmla="*/ 268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3" h="299">
                  <a:moveTo>
                    <a:pt x="134" y="268"/>
                  </a:moveTo>
                  <a:cubicBezTo>
                    <a:pt x="139" y="235"/>
                    <a:pt x="158" y="203"/>
                    <a:pt x="174" y="171"/>
                  </a:cubicBezTo>
                  <a:cubicBezTo>
                    <a:pt x="191" y="139"/>
                    <a:pt x="209" y="108"/>
                    <a:pt x="231" y="79"/>
                  </a:cubicBezTo>
                  <a:cubicBezTo>
                    <a:pt x="237" y="70"/>
                    <a:pt x="243" y="60"/>
                    <a:pt x="246" y="50"/>
                  </a:cubicBezTo>
                  <a:cubicBezTo>
                    <a:pt x="253" y="29"/>
                    <a:pt x="240" y="15"/>
                    <a:pt x="214" y="10"/>
                  </a:cubicBezTo>
                  <a:cubicBezTo>
                    <a:pt x="159" y="0"/>
                    <a:pt x="108" y="16"/>
                    <a:pt x="67" y="49"/>
                  </a:cubicBezTo>
                  <a:cubicBezTo>
                    <a:pt x="16" y="92"/>
                    <a:pt x="0" y="141"/>
                    <a:pt x="24" y="211"/>
                  </a:cubicBezTo>
                  <a:cubicBezTo>
                    <a:pt x="34" y="240"/>
                    <a:pt x="48" y="266"/>
                    <a:pt x="72" y="286"/>
                  </a:cubicBezTo>
                  <a:cubicBezTo>
                    <a:pt x="81" y="294"/>
                    <a:pt x="91" y="297"/>
                    <a:pt x="103" y="298"/>
                  </a:cubicBezTo>
                  <a:cubicBezTo>
                    <a:pt x="116" y="299"/>
                    <a:pt x="127" y="289"/>
                    <a:pt x="134" y="268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48">
              <a:extLst>
                <a:ext uri="{FF2B5EF4-FFF2-40B4-BE49-F238E27FC236}">
                  <a16:creationId xmlns:a16="http://schemas.microsoft.com/office/drawing/2014/main" id="{16A5FBDC-9D49-752D-786A-0BF1FCB4D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39682" y="2953903"/>
              <a:ext cx="122238" cy="1225551"/>
            </a:xfrm>
            <a:custGeom>
              <a:avLst/>
              <a:gdLst>
                <a:gd name="T0" fmla="*/ 20 w 91"/>
                <a:gd name="T1" fmla="*/ 303 h 303"/>
                <a:gd name="T2" fmla="*/ 39 w 91"/>
                <a:gd name="T3" fmla="*/ 278 h 303"/>
                <a:gd name="T4" fmla="*/ 81 w 91"/>
                <a:gd name="T5" fmla="*/ 192 h 303"/>
                <a:gd name="T6" fmla="*/ 89 w 91"/>
                <a:gd name="T7" fmla="*/ 87 h 303"/>
                <a:gd name="T8" fmla="*/ 78 w 91"/>
                <a:gd name="T9" fmla="*/ 24 h 303"/>
                <a:gd name="T10" fmla="*/ 66 w 91"/>
                <a:gd name="T11" fmla="*/ 5 h 303"/>
                <a:gd name="T12" fmla="*/ 47 w 91"/>
                <a:gd name="T13" fmla="*/ 10 h 303"/>
                <a:gd name="T14" fmla="*/ 4 w 91"/>
                <a:gd name="T15" fmla="*/ 202 h 303"/>
                <a:gd name="T16" fmla="*/ 11 w 91"/>
                <a:gd name="T17" fmla="*/ 276 h 303"/>
                <a:gd name="T18" fmla="*/ 20 w 91"/>
                <a:gd name="T19" fmla="*/ 30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1" h="303">
                  <a:moveTo>
                    <a:pt x="20" y="303"/>
                  </a:moveTo>
                  <a:cubicBezTo>
                    <a:pt x="32" y="298"/>
                    <a:pt x="35" y="287"/>
                    <a:pt x="39" y="278"/>
                  </a:cubicBezTo>
                  <a:cubicBezTo>
                    <a:pt x="55" y="251"/>
                    <a:pt x="71" y="223"/>
                    <a:pt x="81" y="192"/>
                  </a:cubicBezTo>
                  <a:cubicBezTo>
                    <a:pt x="91" y="157"/>
                    <a:pt x="91" y="123"/>
                    <a:pt x="89" y="87"/>
                  </a:cubicBezTo>
                  <a:cubicBezTo>
                    <a:pt x="87" y="66"/>
                    <a:pt x="80" y="45"/>
                    <a:pt x="78" y="24"/>
                  </a:cubicBezTo>
                  <a:cubicBezTo>
                    <a:pt x="76" y="17"/>
                    <a:pt x="74" y="10"/>
                    <a:pt x="66" y="5"/>
                  </a:cubicBezTo>
                  <a:cubicBezTo>
                    <a:pt x="57" y="0"/>
                    <a:pt x="51" y="3"/>
                    <a:pt x="47" y="10"/>
                  </a:cubicBezTo>
                  <a:cubicBezTo>
                    <a:pt x="11" y="69"/>
                    <a:pt x="0" y="134"/>
                    <a:pt x="4" y="202"/>
                  </a:cubicBezTo>
                  <a:cubicBezTo>
                    <a:pt x="5" y="226"/>
                    <a:pt x="8" y="251"/>
                    <a:pt x="11" y="276"/>
                  </a:cubicBezTo>
                  <a:cubicBezTo>
                    <a:pt x="12" y="285"/>
                    <a:pt x="20" y="292"/>
                    <a:pt x="20" y="30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49">
              <a:extLst>
                <a:ext uri="{FF2B5EF4-FFF2-40B4-BE49-F238E27FC236}">
                  <a16:creationId xmlns:a16="http://schemas.microsoft.com/office/drawing/2014/main" id="{6E887023-7413-BBBC-2FF7-5C37D0258EE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53932" y="1137801"/>
              <a:ext cx="112713" cy="1047751"/>
            </a:xfrm>
            <a:custGeom>
              <a:avLst/>
              <a:gdLst>
                <a:gd name="T0" fmla="*/ 52 w 83"/>
                <a:gd name="T1" fmla="*/ 217 h 259"/>
                <a:gd name="T2" fmla="*/ 75 w 83"/>
                <a:gd name="T3" fmla="*/ 145 h 259"/>
                <a:gd name="T4" fmla="*/ 65 w 83"/>
                <a:gd name="T5" fmla="*/ 33 h 259"/>
                <a:gd name="T6" fmla="*/ 59 w 83"/>
                <a:gd name="T7" fmla="*/ 9 h 259"/>
                <a:gd name="T8" fmla="*/ 49 w 83"/>
                <a:gd name="T9" fmla="*/ 0 h 259"/>
                <a:gd name="T10" fmla="*/ 37 w 83"/>
                <a:gd name="T11" fmla="*/ 9 h 259"/>
                <a:gd name="T12" fmla="*/ 9 w 83"/>
                <a:gd name="T13" fmla="*/ 98 h 259"/>
                <a:gd name="T14" fmla="*/ 2 w 83"/>
                <a:gd name="T15" fmla="*/ 158 h 259"/>
                <a:gd name="T16" fmla="*/ 11 w 83"/>
                <a:gd name="T17" fmla="*/ 239 h 259"/>
                <a:gd name="T18" fmla="*/ 17 w 83"/>
                <a:gd name="T19" fmla="*/ 251 h 259"/>
                <a:gd name="T20" fmla="*/ 32 w 83"/>
                <a:gd name="T21" fmla="*/ 252 h 259"/>
                <a:gd name="T22" fmla="*/ 52 w 83"/>
                <a:gd name="T23" fmla="*/ 217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259">
                  <a:moveTo>
                    <a:pt x="52" y="217"/>
                  </a:moveTo>
                  <a:cubicBezTo>
                    <a:pt x="63" y="197"/>
                    <a:pt x="69" y="171"/>
                    <a:pt x="75" y="145"/>
                  </a:cubicBezTo>
                  <a:cubicBezTo>
                    <a:pt x="83" y="107"/>
                    <a:pt x="76" y="70"/>
                    <a:pt x="65" y="33"/>
                  </a:cubicBezTo>
                  <a:cubicBezTo>
                    <a:pt x="63" y="25"/>
                    <a:pt x="64" y="16"/>
                    <a:pt x="59" y="9"/>
                  </a:cubicBezTo>
                  <a:cubicBezTo>
                    <a:pt x="56" y="5"/>
                    <a:pt x="55" y="0"/>
                    <a:pt x="49" y="0"/>
                  </a:cubicBezTo>
                  <a:cubicBezTo>
                    <a:pt x="42" y="0"/>
                    <a:pt x="39" y="4"/>
                    <a:pt x="37" y="9"/>
                  </a:cubicBezTo>
                  <a:cubicBezTo>
                    <a:pt x="24" y="38"/>
                    <a:pt x="14" y="67"/>
                    <a:pt x="9" y="98"/>
                  </a:cubicBezTo>
                  <a:cubicBezTo>
                    <a:pt x="6" y="118"/>
                    <a:pt x="3" y="138"/>
                    <a:pt x="2" y="158"/>
                  </a:cubicBezTo>
                  <a:cubicBezTo>
                    <a:pt x="0" y="186"/>
                    <a:pt x="6" y="212"/>
                    <a:pt x="11" y="239"/>
                  </a:cubicBezTo>
                  <a:cubicBezTo>
                    <a:pt x="12" y="243"/>
                    <a:pt x="14" y="248"/>
                    <a:pt x="17" y="251"/>
                  </a:cubicBezTo>
                  <a:cubicBezTo>
                    <a:pt x="21" y="257"/>
                    <a:pt x="28" y="259"/>
                    <a:pt x="32" y="252"/>
                  </a:cubicBezTo>
                  <a:cubicBezTo>
                    <a:pt x="40" y="242"/>
                    <a:pt x="48" y="233"/>
                    <a:pt x="52" y="217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50">
              <a:extLst>
                <a:ext uri="{FF2B5EF4-FFF2-40B4-BE49-F238E27FC236}">
                  <a16:creationId xmlns:a16="http://schemas.microsoft.com/office/drawing/2014/main" id="{EAA0C9C5-34B8-9A08-83AD-9DD71A0BC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5045" y="1375926"/>
              <a:ext cx="227013" cy="1820865"/>
            </a:xfrm>
            <a:custGeom>
              <a:avLst/>
              <a:gdLst>
                <a:gd name="T0" fmla="*/ 135 w 168"/>
                <a:gd name="T1" fmla="*/ 73 h 450"/>
                <a:gd name="T2" fmla="*/ 121 w 168"/>
                <a:gd name="T3" fmla="*/ 148 h 450"/>
                <a:gd name="T4" fmla="*/ 96 w 168"/>
                <a:gd name="T5" fmla="*/ 232 h 450"/>
                <a:gd name="T6" fmla="*/ 62 w 168"/>
                <a:gd name="T7" fmla="*/ 319 h 450"/>
                <a:gd name="T8" fmla="*/ 0 w 168"/>
                <a:gd name="T9" fmla="*/ 450 h 450"/>
                <a:gd name="T10" fmla="*/ 21 w 168"/>
                <a:gd name="T11" fmla="*/ 425 h 450"/>
                <a:gd name="T12" fmla="*/ 72 w 168"/>
                <a:gd name="T13" fmla="*/ 327 h 450"/>
                <a:gd name="T14" fmla="*/ 106 w 168"/>
                <a:gd name="T15" fmla="*/ 247 h 450"/>
                <a:gd name="T16" fmla="*/ 149 w 168"/>
                <a:gd name="T17" fmla="*/ 89 h 450"/>
                <a:gd name="T18" fmla="*/ 152 w 168"/>
                <a:gd name="T19" fmla="*/ 80 h 450"/>
                <a:gd name="T20" fmla="*/ 163 w 168"/>
                <a:gd name="T21" fmla="*/ 33 h 450"/>
                <a:gd name="T22" fmla="*/ 166 w 168"/>
                <a:gd name="T23" fmla="*/ 9 h 450"/>
                <a:gd name="T24" fmla="*/ 158 w 168"/>
                <a:gd name="T25" fmla="*/ 0 h 450"/>
                <a:gd name="T26" fmla="*/ 150 w 168"/>
                <a:gd name="T27" fmla="*/ 8 h 450"/>
                <a:gd name="T28" fmla="*/ 135 w 168"/>
                <a:gd name="T29" fmla="*/ 73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8" h="450">
                  <a:moveTo>
                    <a:pt x="135" y="73"/>
                  </a:moveTo>
                  <a:cubicBezTo>
                    <a:pt x="133" y="98"/>
                    <a:pt x="128" y="123"/>
                    <a:pt x="121" y="148"/>
                  </a:cubicBezTo>
                  <a:cubicBezTo>
                    <a:pt x="114" y="176"/>
                    <a:pt x="106" y="204"/>
                    <a:pt x="96" y="232"/>
                  </a:cubicBezTo>
                  <a:cubicBezTo>
                    <a:pt x="86" y="261"/>
                    <a:pt x="73" y="290"/>
                    <a:pt x="62" y="319"/>
                  </a:cubicBezTo>
                  <a:cubicBezTo>
                    <a:pt x="44" y="363"/>
                    <a:pt x="23" y="406"/>
                    <a:pt x="0" y="450"/>
                  </a:cubicBezTo>
                  <a:cubicBezTo>
                    <a:pt x="12" y="443"/>
                    <a:pt x="15" y="433"/>
                    <a:pt x="21" y="425"/>
                  </a:cubicBezTo>
                  <a:cubicBezTo>
                    <a:pt x="40" y="394"/>
                    <a:pt x="58" y="361"/>
                    <a:pt x="72" y="327"/>
                  </a:cubicBezTo>
                  <a:cubicBezTo>
                    <a:pt x="83" y="300"/>
                    <a:pt x="96" y="275"/>
                    <a:pt x="106" y="247"/>
                  </a:cubicBezTo>
                  <a:cubicBezTo>
                    <a:pt x="124" y="196"/>
                    <a:pt x="140" y="143"/>
                    <a:pt x="149" y="89"/>
                  </a:cubicBezTo>
                  <a:cubicBezTo>
                    <a:pt x="150" y="86"/>
                    <a:pt x="151" y="83"/>
                    <a:pt x="152" y="80"/>
                  </a:cubicBezTo>
                  <a:cubicBezTo>
                    <a:pt x="153" y="64"/>
                    <a:pt x="158" y="49"/>
                    <a:pt x="163" y="33"/>
                  </a:cubicBezTo>
                  <a:cubicBezTo>
                    <a:pt x="165" y="25"/>
                    <a:pt x="168" y="17"/>
                    <a:pt x="166" y="9"/>
                  </a:cubicBezTo>
                  <a:cubicBezTo>
                    <a:pt x="165" y="4"/>
                    <a:pt x="163" y="1"/>
                    <a:pt x="158" y="0"/>
                  </a:cubicBezTo>
                  <a:cubicBezTo>
                    <a:pt x="153" y="1"/>
                    <a:pt x="151" y="4"/>
                    <a:pt x="150" y="8"/>
                  </a:cubicBezTo>
                  <a:cubicBezTo>
                    <a:pt x="145" y="30"/>
                    <a:pt x="139" y="52"/>
                    <a:pt x="135" y="7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51">
              <a:extLst>
                <a:ext uri="{FF2B5EF4-FFF2-40B4-BE49-F238E27FC236}">
                  <a16:creationId xmlns:a16="http://schemas.microsoft.com/office/drawing/2014/main" id="{48CCBC0D-C82E-B533-940C-08BE86315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77757" y="1433076"/>
              <a:ext cx="87313" cy="1800227"/>
            </a:xfrm>
            <a:custGeom>
              <a:avLst/>
              <a:gdLst>
                <a:gd name="T0" fmla="*/ 21 w 65"/>
                <a:gd name="T1" fmla="*/ 126 h 445"/>
                <a:gd name="T2" fmla="*/ 31 w 65"/>
                <a:gd name="T3" fmla="*/ 192 h 445"/>
                <a:gd name="T4" fmla="*/ 52 w 65"/>
                <a:gd name="T5" fmla="*/ 336 h 445"/>
                <a:gd name="T6" fmla="*/ 54 w 65"/>
                <a:gd name="T7" fmla="*/ 428 h 445"/>
                <a:gd name="T8" fmla="*/ 53 w 65"/>
                <a:gd name="T9" fmla="*/ 445 h 445"/>
                <a:gd name="T10" fmla="*/ 59 w 65"/>
                <a:gd name="T11" fmla="*/ 434 h 445"/>
                <a:gd name="T12" fmla="*/ 57 w 65"/>
                <a:gd name="T13" fmla="*/ 291 h 445"/>
                <a:gd name="T14" fmla="*/ 32 w 65"/>
                <a:gd name="T15" fmla="*/ 119 h 445"/>
                <a:gd name="T16" fmla="*/ 33 w 65"/>
                <a:gd name="T17" fmla="*/ 111 h 445"/>
                <a:gd name="T18" fmla="*/ 17 w 65"/>
                <a:gd name="T19" fmla="*/ 17 h 445"/>
                <a:gd name="T20" fmla="*/ 8 w 65"/>
                <a:gd name="T21" fmla="*/ 1 h 445"/>
                <a:gd name="T22" fmla="*/ 2 w 65"/>
                <a:gd name="T23" fmla="*/ 19 h 445"/>
                <a:gd name="T24" fmla="*/ 21 w 65"/>
                <a:gd name="T25" fmla="*/ 126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5" h="445">
                  <a:moveTo>
                    <a:pt x="21" y="126"/>
                  </a:moveTo>
                  <a:cubicBezTo>
                    <a:pt x="28" y="148"/>
                    <a:pt x="28" y="170"/>
                    <a:pt x="31" y="192"/>
                  </a:cubicBezTo>
                  <a:cubicBezTo>
                    <a:pt x="36" y="240"/>
                    <a:pt x="48" y="288"/>
                    <a:pt x="52" y="336"/>
                  </a:cubicBezTo>
                  <a:cubicBezTo>
                    <a:pt x="55" y="367"/>
                    <a:pt x="55" y="398"/>
                    <a:pt x="54" y="428"/>
                  </a:cubicBezTo>
                  <a:cubicBezTo>
                    <a:pt x="54" y="434"/>
                    <a:pt x="53" y="439"/>
                    <a:pt x="53" y="445"/>
                  </a:cubicBezTo>
                  <a:cubicBezTo>
                    <a:pt x="58" y="441"/>
                    <a:pt x="59" y="438"/>
                    <a:pt x="59" y="434"/>
                  </a:cubicBezTo>
                  <a:cubicBezTo>
                    <a:pt x="65" y="386"/>
                    <a:pt x="64" y="338"/>
                    <a:pt x="57" y="291"/>
                  </a:cubicBezTo>
                  <a:cubicBezTo>
                    <a:pt x="49" y="233"/>
                    <a:pt x="40" y="177"/>
                    <a:pt x="32" y="119"/>
                  </a:cubicBezTo>
                  <a:cubicBezTo>
                    <a:pt x="32" y="117"/>
                    <a:pt x="32" y="114"/>
                    <a:pt x="33" y="111"/>
                  </a:cubicBezTo>
                  <a:cubicBezTo>
                    <a:pt x="27" y="80"/>
                    <a:pt x="20" y="49"/>
                    <a:pt x="17" y="17"/>
                  </a:cubicBezTo>
                  <a:cubicBezTo>
                    <a:pt x="16" y="10"/>
                    <a:pt x="16" y="0"/>
                    <a:pt x="8" y="1"/>
                  </a:cubicBezTo>
                  <a:cubicBezTo>
                    <a:pt x="0" y="2"/>
                    <a:pt x="0" y="12"/>
                    <a:pt x="2" y="19"/>
                  </a:cubicBezTo>
                  <a:cubicBezTo>
                    <a:pt x="8" y="55"/>
                    <a:pt x="14" y="91"/>
                    <a:pt x="21" y="126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52">
              <a:extLst>
                <a:ext uri="{FF2B5EF4-FFF2-40B4-BE49-F238E27FC236}">
                  <a16:creationId xmlns:a16="http://schemas.microsoft.com/office/drawing/2014/main" id="{3DB08117-DCB1-D986-CE59-4006602E9DA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98420" y="3228541"/>
              <a:ext cx="1173164" cy="2532065"/>
            </a:xfrm>
            <a:custGeom>
              <a:avLst/>
              <a:gdLst>
                <a:gd name="T0" fmla="*/ 156 w 867"/>
                <a:gd name="T1" fmla="*/ 452 h 626"/>
                <a:gd name="T2" fmla="*/ 52 w 867"/>
                <a:gd name="T3" fmla="*/ 541 h 626"/>
                <a:gd name="T4" fmla="*/ 6 w 867"/>
                <a:gd name="T5" fmla="*/ 608 h 626"/>
                <a:gd name="T6" fmla="*/ 2 w 867"/>
                <a:gd name="T7" fmla="*/ 626 h 626"/>
                <a:gd name="T8" fmla="*/ 82 w 867"/>
                <a:gd name="T9" fmla="*/ 540 h 626"/>
                <a:gd name="T10" fmla="*/ 174 w 867"/>
                <a:gd name="T11" fmla="*/ 465 h 626"/>
                <a:gd name="T12" fmla="*/ 206 w 867"/>
                <a:gd name="T13" fmla="*/ 440 h 626"/>
                <a:gd name="T14" fmla="*/ 282 w 867"/>
                <a:gd name="T15" fmla="*/ 397 h 626"/>
                <a:gd name="T16" fmla="*/ 296 w 867"/>
                <a:gd name="T17" fmla="*/ 396 h 626"/>
                <a:gd name="T18" fmla="*/ 390 w 867"/>
                <a:gd name="T19" fmla="*/ 403 h 626"/>
                <a:gd name="T20" fmla="*/ 411 w 867"/>
                <a:gd name="T21" fmla="*/ 394 h 626"/>
                <a:gd name="T22" fmla="*/ 394 w 867"/>
                <a:gd name="T23" fmla="*/ 380 h 626"/>
                <a:gd name="T24" fmla="*/ 351 w 867"/>
                <a:gd name="T25" fmla="*/ 372 h 626"/>
                <a:gd name="T26" fmla="*/ 340 w 867"/>
                <a:gd name="T27" fmla="*/ 369 h 626"/>
                <a:gd name="T28" fmla="*/ 379 w 867"/>
                <a:gd name="T29" fmla="*/ 349 h 626"/>
                <a:gd name="T30" fmla="*/ 480 w 867"/>
                <a:gd name="T31" fmla="*/ 314 h 626"/>
                <a:gd name="T32" fmla="*/ 561 w 867"/>
                <a:gd name="T33" fmla="*/ 288 h 626"/>
                <a:gd name="T34" fmla="*/ 704 w 867"/>
                <a:gd name="T35" fmla="*/ 224 h 626"/>
                <a:gd name="T36" fmla="*/ 760 w 867"/>
                <a:gd name="T37" fmla="*/ 187 h 626"/>
                <a:gd name="T38" fmla="*/ 849 w 867"/>
                <a:gd name="T39" fmla="*/ 104 h 626"/>
                <a:gd name="T40" fmla="*/ 867 w 867"/>
                <a:gd name="T41" fmla="*/ 81 h 626"/>
                <a:gd name="T42" fmla="*/ 854 w 867"/>
                <a:gd name="T43" fmla="*/ 84 h 626"/>
                <a:gd name="T44" fmla="*/ 784 w 867"/>
                <a:gd name="T45" fmla="*/ 140 h 626"/>
                <a:gd name="T46" fmla="*/ 704 w 867"/>
                <a:gd name="T47" fmla="*/ 191 h 626"/>
                <a:gd name="T48" fmla="*/ 681 w 867"/>
                <a:gd name="T49" fmla="*/ 204 h 626"/>
                <a:gd name="T50" fmla="*/ 584 w 867"/>
                <a:gd name="T51" fmla="*/ 252 h 626"/>
                <a:gd name="T52" fmla="*/ 719 w 867"/>
                <a:gd name="T53" fmla="*/ 181 h 626"/>
                <a:gd name="T54" fmla="*/ 850 w 867"/>
                <a:gd name="T55" fmla="*/ 82 h 626"/>
                <a:gd name="T56" fmla="*/ 858 w 867"/>
                <a:gd name="T57" fmla="*/ 66 h 626"/>
                <a:gd name="T58" fmla="*/ 819 w 867"/>
                <a:gd name="T59" fmla="*/ 81 h 626"/>
                <a:gd name="T60" fmla="*/ 771 w 867"/>
                <a:gd name="T61" fmla="*/ 104 h 626"/>
                <a:gd name="T62" fmla="*/ 690 w 867"/>
                <a:gd name="T63" fmla="*/ 154 h 626"/>
                <a:gd name="T64" fmla="*/ 616 w 867"/>
                <a:gd name="T65" fmla="*/ 206 h 626"/>
                <a:gd name="T66" fmla="*/ 602 w 867"/>
                <a:gd name="T67" fmla="*/ 215 h 626"/>
                <a:gd name="T68" fmla="*/ 604 w 867"/>
                <a:gd name="T69" fmla="*/ 209 h 626"/>
                <a:gd name="T70" fmla="*/ 668 w 867"/>
                <a:gd name="T71" fmla="*/ 117 h 626"/>
                <a:gd name="T72" fmla="*/ 691 w 867"/>
                <a:gd name="T73" fmla="*/ 56 h 626"/>
                <a:gd name="T74" fmla="*/ 696 w 867"/>
                <a:gd name="T75" fmla="*/ 2 h 626"/>
                <a:gd name="T76" fmla="*/ 685 w 867"/>
                <a:gd name="T77" fmla="*/ 9 h 626"/>
                <a:gd name="T78" fmla="*/ 622 w 867"/>
                <a:gd name="T79" fmla="*/ 123 h 626"/>
                <a:gd name="T80" fmla="*/ 543 w 867"/>
                <a:gd name="T81" fmla="*/ 238 h 626"/>
                <a:gd name="T82" fmla="*/ 606 w 867"/>
                <a:gd name="T83" fmla="*/ 150 h 626"/>
                <a:gd name="T84" fmla="*/ 675 w 867"/>
                <a:gd name="T85" fmla="*/ 26 h 626"/>
                <a:gd name="T86" fmla="*/ 679 w 867"/>
                <a:gd name="T87" fmla="*/ 6 h 626"/>
                <a:gd name="T88" fmla="*/ 654 w 867"/>
                <a:gd name="T89" fmla="*/ 21 h 626"/>
                <a:gd name="T90" fmla="*/ 591 w 867"/>
                <a:gd name="T91" fmla="*/ 90 h 626"/>
                <a:gd name="T92" fmla="*/ 554 w 867"/>
                <a:gd name="T93" fmla="*/ 144 h 626"/>
                <a:gd name="T94" fmla="*/ 519 w 867"/>
                <a:gd name="T95" fmla="*/ 204 h 626"/>
                <a:gd name="T96" fmla="*/ 494 w 867"/>
                <a:gd name="T97" fmla="*/ 255 h 626"/>
                <a:gd name="T98" fmla="*/ 491 w 867"/>
                <a:gd name="T99" fmla="*/ 264 h 626"/>
                <a:gd name="T100" fmla="*/ 453 w 867"/>
                <a:gd name="T101" fmla="*/ 303 h 626"/>
                <a:gd name="T102" fmla="*/ 317 w 867"/>
                <a:gd name="T103" fmla="*/ 359 h 626"/>
                <a:gd name="T104" fmla="*/ 207 w 867"/>
                <a:gd name="T105" fmla="*/ 417 h 626"/>
                <a:gd name="T106" fmla="*/ 156 w 867"/>
                <a:gd name="T107" fmla="*/ 452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67" h="626">
                  <a:moveTo>
                    <a:pt x="156" y="452"/>
                  </a:moveTo>
                  <a:cubicBezTo>
                    <a:pt x="121" y="481"/>
                    <a:pt x="84" y="508"/>
                    <a:pt x="52" y="541"/>
                  </a:cubicBezTo>
                  <a:cubicBezTo>
                    <a:pt x="34" y="561"/>
                    <a:pt x="18" y="584"/>
                    <a:pt x="6" y="608"/>
                  </a:cubicBezTo>
                  <a:cubicBezTo>
                    <a:pt x="3" y="613"/>
                    <a:pt x="0" y="617"/>
                    <a:pt x="2" y="626"/>
                  </a:cubicBezTo>
                  <a:cubicBezTo>
                    <a:pt x="32" y="598"/>
                    <a:pt x="51" y="563"/>
                    <a:pt x="82" y="540"/>
                  </a:cubicBezTo>
                  <a:cubicBezTo>
                    <a:pt x="113" y="515"/>
                    <a:pt x="141" y="488"/>
                    <a:pt x="174" y="465"/>
                  </a:cubicBezTo>
                  <a:cubicBezTo>
                    <a:pt x="183" y="455"/>
                    <a:pt x="195" y="447"/>
                    <a:pt x="206" y="440"/>
                  </a:cubicBezTo>
                  <a:cubicBezTo>
                    <a:pt x="231" y="425"/>
                    <a:pt x="256" y="409"/>
                    <a:pt x="282" y="397"/>
                  </a:cubicBezTo>
                  <a:cubicBezTo>
                    <a:pt x="287" y="395"/>
                    <a:pt x="291" y="395"/>
                    <a:pt x="296" y="396"/>
                  </a:cubicBezTo>
                  <a:cubicBezTo>
                    <a:pt x="327" y="401"/>
                    <a:pt x="359" y="406"/>
                    <a:pt x="390" y="403"/>
                  </a:cubicBezTo>
                  <a:cubicBezTo>
                    <a:pt x="398" y="402"/>
                    <a:pt x="409" y="405"/>
                    <a:pt x="411" y="394"/>
                  </a:cubicBezTo>
                  <a:cubicBezTo>
                    <a:pt x="412" y="384"/>
                    <a:pt x="401" y="383"/>
                    <a:pt x="394" y="380"/>
                  </a:cubicBezTo>
                  <a:cubicBezTo>
                    <a:pt x="381" y="374"/>
                    <a:pt x="366" y="373"/>
                    <a:pt x="351" y="372"/>
                  </a:cubicBezTo>
                  <a:cubicBezTo>
                    <a:pt x="348" y="371"/>
                    <a:pt x="344" y="373"/>
                    <a:pt x="340" y="369"/>
                  </a:cubicBezTo>
                  <a:cubicBezTo>
                    <a:pt x="350" y="357"/>
                    <a:pt x="366" y="355"/>
                    <a:pt x="379" y="349"/>
                  </a:cubicBezTo>
                  <a:cubicBezTo>
                    <a:pt x="411" y="334"/>
                    <a:pt x="445" y="323"/>
                    <a:pt x="480" y="314"/>
                  </a:cubicBezTo>
                  <a:cubicBezTo>
                    <a:pt x="507" y="307"/>
                    <a:pt x="535" y="299"/>
                    <a:pt x="561" y="288"/>
                  </a:cubicBezTo>
                  <a:cubicBezTo>
                    <a:pt x="609" y="267"/>
                    <a:pt x="657" y="247"/>
                    <a:pt x="704" y="224"/>
                  </a:cubicBezTo>
                  <a:cubicBezTo>
                    <a:pt x="724" y="214"/>
                    <a:pt x="741" y="200"/>
                    <a:pt x="760" y="187"/>
                  </a:cubicBezTo>
                  <a:cubicBezTo>
                    <a:pt x="793" y="164"/>
                    <a:pt x="820" y="133"/>
                    <a:pt x="849" y="104"/>
                  </a:cubicBezTo>
                  <a:cubicBezTo>
                    <a:pt x="856" y="98"/>
                    <a:pt x="861" y="89"/>
                    <a:pt x="867" y="81"/>
                  </a:cubicBezTo>
                  <a:cubicBezTo>
                    <a:pt x="862" y="78"/>
                    <a:pt x="858" y="81"/>
                    <a:pt x="854" y="84"/>
                  </a:cubicBezTo>
                  <a:cubicBezTo>
                    <a:pt x="831" y="104"/>
                    <a:pt x="808" y="123"/>
                    <a:pt x="784" y="140"/>
                  </a:cubicBezTo>
                  <a:cubicBezTo>
                    <a:pt x="758" y="158"/>
                    <a:pt x="733" y="178"/>
                    <a:pt x="704" y="191"/>
                  </a:cubicBezTo>
                  <a:cubicBezTo>
                    <a:pt x="696" y="195"/>
                    <a:pt x="688" y="200"/>
                    <a:pt x="681" y="204"/>
                  </a:cubicBezTo>
                  <a:cubicBezTo>
                    <a:pt x="647" y="223"/>
                    <a:pt x="612" y="242"/>
                    <a:pt x="584" y="252"/>
                  </a:cubicBezTo>
                  <a:cubicBezTo>
                    <a:pt x="626" y="236"/>
                    <a:pt x="674" y="209"/>
                    <a:pt x="719" y="181"/>
                  </a:cubicBezTo>
                  <a:cubicBezTo>
                    <a:pt x="765" y="151"/>
                    <a:pt x="811" y="120"/>
                    <a:pt x="850" y="82"/>
                  </a:cubicBezTo>
                  <a:cubicBezTo>
                    <a:pt x="855" y="78"/>
                    <a:pt x="861" y="74"/>
                    <a:pt x="858" y="66"/>
                  </a:cubicBezTo>
                  <a:cubicBezTo>
                    <a:pt x="847" y="74"/>
                    <a:pt x="832" y="74"/>
                    <a:pt x="819" y="81"/>
                  </a:cubicBezTo>
                  <a:cubicBezTo>
                    <a:pt x="803" y="89"/>
                    <a:pt x="786" y="95"/>
                    <a:pt x="771" y="104"/>
                  </a:cubicBezTo>
                  <a:cubicBezTo>
                    <a:pt x="743" y="120"/>
                    <a:pt x="716" y="134"/>
                    <a:pt x="690" y="154"/>
                  </a:cubicBezTo>
                  <a:cubicBezTo>
                    <a:pt x="666" y="172"/>
                    <a:pt x="641" y="188"/>
                    <a:pt x="616" y="206"/>
                  </a:cubicBezTo>
                  <a:cubicBezTo>
                    <a:pt x="611" y="209"/>
                    <a:pt x="607" y="212"/>
                    <a:pt x="602" y="215"/>
                  </a:cubicBezTo>
                  <a:cubicBezTo>
                    <a:pt x="600" y="212"/>
                    <a:pt x="602" y="210"/>
                    <a:pt x="604" y="209"/>
                  </a:cubicBezTo>
                  <a:cubicBezTo>
                    <a:pt x="634" y="185"/>
                    <a:pt x="652" y="151"/>
                    <a:pt x="668" y="117"/>
                  </a:cubicBezTo>
                  <a:cubicBezTo>
                    <a:pt x="678" y="97"/>
                    <a:pt x="685" y="76"/>
                    <a:pt x="691" y="56"/>
                  </a:cubicBezTo>
                  <a:cubicBezTo>
                    <a:pt x="697" y="39"/>
                    <a:pt x="703" y="20"/>
                    <a:pt x="696" y="2"/>
                  </a:cubicBezTo>
                  <a:cubicBezTo>
                    <a:pt x="690" y="0"/>
                    <a:pt x="687" y="5"/>
                    <a:pt x="685" y="9"/>
                  </a:cubicBezTo>
                  <a:cubicBezTo>
                    <a:pt x="665" y="47"/>
                    <a:pt x="642" y="84"/>
                    <a:pt x="622" y="123"/>
                  </a:cubicBezTo>
                  <a:cubicBezTo>
                    <a:pt x="599" y="167"/>
                    <a:pt x="572" y="209"/>
                    <a:pt x="543" y="238"/>
                  </a:cubicBezTo>
                  <a:cubicBezTo>
                    <a:pt x="565" y="217"/>
                    <a:pt x="586" y="184"/>
                    <a:pt x="606" y="150"/>
                  </a:cubicBezTo>
                  <a:cubicBezTo>
                    <a:pt x="630" y="109"/>
                    <a:pt x="651" y="66"/>
                    <a:pt x="675" y="26"/>
                  </a:cubicBezTo>
                  <a:cubicBezTo>
                    <a:pt x="679" y="20"/>
                    <a:pt x="684" y="14"/>
                    <a:pt x="679" y="6"/>
                  </a:cubicBezTo>
                  <a:cubicBezTo>
                    <a:pt x="668" y="7"/>
                    <a:pt x="662" y="16"/>
                    <a:pt x="654" y="21"/>
                  </a:cubicBezTo>
                  <a:cubicBezTo>
                    <a:pt x="629" y="40"/>
                    <a:pt x="608" y="64"/>
                    <a:pt x="591" y="90"/>
                  </a:cubicBezTo>
                  <a:cubicBezTo>
                    <a:pt x="580" y="108"/>
                    <a:pt x="568" y="126"/>
                    <a:pt x="554" y="144"/>
                  </a:cubicBezTo>
                  <a:cubicBezTo>
                    <a:pt x="540" y="162"/>
                    <a:pt x="529" y="183"/>
                    <a:pt x="519" y="204"/>
                  </a:cubicBezTo>
                  <a:cubicBezTo>
                    <a:pt x="512" y="221"/>
                    <a:pt x="501" y="237"/>
                    <a:pt x="494" y="255"/>
                  </a:cubicBezTo>
                  <a:cubicBezTo>
                    <a:pt x="493" y="258"/>
                    <a:pt x="491" y="261"/>
                    <a:pt x="491" y="264"/>
                  </a:cubicBezTo>
                  <a:cubicBezTo>
                    <a:pt x="489" y="288"/>
                    <a:pt x="474" y="297"/>
                    <a:pt x="453" y="303"/>
                  </a:cubicBezTo>
                  <a:cubicBezTo>
                    <a:pt x="405" y="314"/>
                    <a:pt x="361" y="337"/>
                    <a:pt x="317" y="359"/>
                  </a:cubicBezTo>
                  <a:cubicBezTo>
                    <a:pt x="280" y="378"/>
                    <a:pt x="243" y="397"/>
                    <a:pt x="207" y="417"/>
                  </a:cubicBezTo>
                  <a:cubicBezTo>
                    <a:pt x="189" y="427"/>
                    <a:pt x="173" y="440"/>
                    <a:pt x="156" y="452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53">
              <a:extLst>
                <a:ext uri="{FF2B5EF4-FFF2-40B4-BE49-F238E27FC236}">
                  <a16:creationId xmlns:a16="http://schemas.microsoft.com/office/drawing/2014/main" id="{1D711A03-98B0-ADF1-8799-E5E09B6B7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5169" y="4268354"/>
              <a:ext cx="396875" cy="917576"/>
            </a:xfrm>
            <a:custGeom>
              <a:avLst/>
              <a:gdLst>
                <a:gd name="T0" fmla="*/ 9 w 293"/>
                <a:gd name="T1" fmla="*/ 144 h 227"/>
                <a:gd name="T2" fmla="*/ 48 w 293"/>
                <a:gd name="T3" fmla="*/ 180 h 227"/>
                <a:gd name="T4" fmla="*/ 146 w 293"/>
                <a:gd name="T5" fmla="*/ 223 h 227"/>
                <a:gd name="T6" fmla="*/ 252 w 293"/>
                <a:gd name="T7" fmla="*/ 177 h 227"/>
                <a:gd name="T8" fmla="*/ 285 w 293"/>
                <a:gd name="T9" fmla="*/ 118 h 227"/>
                <a:gd name="T10" fmla="*/ 285 w 293"/>
                <a:gd name="T11" fmla="*/ 29 h 227"/>
                <a:gd name="T12" fmla="*/ 245 w 293"/>
                <a:gd name="T13" fmla="*/ 3 h 227"/>
                <a:gd name="T14" fmla="*/ 220 w 293"/>
                <a:gd name="T15" fmla="*/ 15 h 227"/>
                <a:gd name="T16" fmla="*/ 175 w 293"/>
                <a:gd name="T17" fmla="*/ 52 h 227"/>
                <a:gd name="T18" fmla="*/ 115 w 293"/>
                <a:gd name="T19" fmla="*/ 84 h 227"/>
                <a:gd name="T20" fmla="*/ 30 w 293"/>
                <a:gd name="T21" fmla="*/ 107 h 227"/>
                <a:gd name="T22" fmla="*/ 7 w 293"/>
                <a:gd name="T23" fmla="*/ 117 h 227"/>
                <a:gd name="T24" fmla="*/ 3 w 293"/>
                <a:gd name="T25" fmla="*/ 134 h 227"/>
                <a:gd name="T26" fmla="*/ 9 w 293"/>
                <a:gd name="T27" fmla="*/ 144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3" h="227">
                  <a:moveTo>
                    <a:pt x="9" y="144"/>
                  </a:moveTo>
                  <a:cubicBezTo>
                    <a:pt x="18" y="161"/>
                    <a:pt x="34" y="170"/>
                    <a:pt x="48" y="180"/>
                  </a:cubicBezTo>
                  <a:cubicBezTo>
                    <a:pt x="78" y="200"/>
                    <a:pt x="109" y="219"/>
                    <a:pt x="146" y="223"/>
                  </a:cubicBezTo>
                  <a:cubicBezTo>
                    <a:pt x="190" y="227"/>
                    <a:pt x="226" y="212"/>
                    <a:pt x="252" y="177"/>
                  </a:cubicBezTo>
                  <a:cubicBezTo>
                    <a:pt x="267" y="159"/>
                    <a:pt x="279" y="141"/>
                    <a:pt x="285" y="118"/>
                  </a:cubicBezTo>
                  <a:cubicBezTo>
                    <a:pt x="293" y="89"/>
                    <a:pt x="292" y="59"/>
                    <a:pt x="285" y="29"/>
                  </a:cubicBezTo>
                  <a:cubicBezTo>
                    <a:pt x="280" y="8"/>
                    <a:pt x="260" y="0"/>
                    <a:pt x="245" y="3"/>
                  </a:cubicBezTo>
                  <a:cubicBezTo>
                    <a:pt x="236" y="5"/>
                    <a:pt x="227" y="10"/>
                    <a:pt x="220" y="15"/>
                  </a:cubicBezTo>
                  <a:cubicBezTo>
                    <a:pt x="203" y="26"/>
                    <a:pt x="190" y="40"/>
                    <a:pt x="175" y="52"/>
                  </a:cubicBezTo>
                  <a:cubicBezTo>
                    <a:pt x="158" y="67"/>
                    <a:pt x="137" y="77"/>
                    <a:pt x="115" y="84"/>
                  </a:cubicBezTo>
                  <a:cubicBezTo>
                    <a:pt x="87" y="92"/>
                    <a:pt x="59" y="100"/>
                    <a:pt x="30" y="107"/>
                  </a:cubicBezTo>
                  <a:cubicBezTo>
                    <a:pt x="22" y="109"/>
                    <a:pt x="14" y="114"/>
                    <a:pt x="7" y="117"/>
                  </a:cubicBezTo>
                  <a:cubicBezTo>
                    <a:pt x="0" y="120"/>
                    <a:pt x="0" y="127"/>
                    <a:pt x="3" y="134"/>
                  </a:cubicBezTo>
                  <a:cubicBezTo>
                    <a:pt x="4" y="137"/>
                    <a:pt x="7" y="141"/>
                    <a:pt x="9" y="144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54">
              <a:extLst>
                <a:ext uri="{FF2B5EF4-FFF2-40B4-BE49-F238E27FC236}">
                  <a16:creationId xmlns:a16="http://schemas.microsoft.com/office/drawing/2014/main" id="{6B74BFD0-1039-D0DD-4EB5-72BE5E381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82507" y="4935105"/>
              <a:ext cx="376238" cy="846138"/>
            </a:xfrm>
            <a:custGeom>
              <a:avLst/>
              <a:gdLst>
                <a:gd name="T0" fmla="*/ 60 w 278"/>
                <a:gd name="T1" fmla="*/ 196 h 209"/>
                <a:gd name="T2" fmla="*/ 143 w 278"/>
                <a:gd name="T3" fmla="*/ 148 h 209"/>
                <a:gd name="T4" fmla="*/ 234 w 278"/>
                <a:gd name="T5" fmla="*/ 113 h 209"/>
                <a:gd name="T6" fmla="*/ 261 w 278"/>
                <a:gd name="T7" fmla="*/ 100 h 209"/>
                <a:gd name="T8" fmla="*/ 260 w 278"/>
                <a:gd name="T9" fmla="*/ 54 h 209"/>
                <a:gd name="T10" fmla="*/ 133 w 278"/>
                <a:gd name="T11" fmla="*/ 1 h 209"/>
                <a:gd name="T12" fmla="*/ 12 w 278"/>
                <a:gd name="T13" fmla="*/ 95 h 209"/>
                <a:gd name="T14" fmla="*/ 6 w 278"/>
                <a:gd name="T15" fmla="*/ 174 h 209"/>
                <a:gd name="T16" fmla="*/ 21 w 278"/>
                <a:gd name="T17" fmla="*/ 200 h 209"/>
                <a:gd name="T18" fmla="*/ 60 w 278"/>
                <a:gd name="T19" fmla="*/ 196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8" h="209">
                  <a:moveTo>
                    <a:pt x="60" y="196"/>
                  </a:moveTo>
                  <a:cubicBezTo>
                    <a:pt x="82" y="175"/>
                    <a:pt x="113" y="162"/>
                    <a:pt x="143" y="148"/>
                  </a:cubicBezTo>
                  <a:cubicBezTo>
                    <a:pt x="172" y="134"/>
                    <a:pt x="203" y="121"/>
                    <a:pt x="234" y="113"/>
                  </a:cubicBezTo>
                  <a:cubicBezTo>
                    <a:pt x="244" y="110"/>
                    <a:pt x="253" y="106"/>
                    <a:pt x="261" y="100"/>
                  </a:cubicBezTo>
                  <a:cubicBezTo>
                    <a:pt x="278" y="89"/>
                    <a:pt x="277" y="72"/>
                    <a:pt x="260" y="54"/>
                  </a:cubicBezTo>
                  <a:cubicBezTo>
                    <a:pt x="226" y="16"/>
                    <a:pt x="181" y="0"/>
                    <a:pt x="133" y="1"/>
                  </a:cubicBezTo>
                  <a:cubicBezTo>
                    <a:pt x="72" y="4"/>
                    <a:pt x="34" y="31"/>
                    <a:pt x="12" y="95"/>
                  </a:cubicBezTo>
                  <a:cubicBezTo>
                    <a:pt x="4" y="121"/>
                    <a:pt x="0" y="147"/>
                    <a:pt x="6" y="174"/>
                  </a:cubicBezTo>
                  <a:cubicBezTo>
                    <a:pt x="8" y="185"/>
                    <a:pt x="14" y="194"/>
                    <a:pt x="21" y="200"/>
                  </a:cubicBezTo>
                  <a:cubicBezTo>
                    <a:pt x="31" y="209"/>
                    <a:pt x="43" y="207"/>
                    <a:pt x="60" y="196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55">
              <a:extLst>
                <a:ext uri="{FF2B5EF4-FFF2-40B4-BE49-F238E27FC236}">
                  <a16:creationId xmlns:a16="http://schemas.microsoft.com/office/drawing/2014/main" id="{01E97EE4-C6AD-B40D-7084-1413CAC0620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09482" y="3790516"/>
              <a:ext cx="271463" cy="817563"/>
            </a:xfrm>
            <a:custGeom>
              <a:avLst/>
              <a:gdLst>
                <a:gd name="T0" fmla="*/ 0 w 200"/>
                <a:gd name="T1" fmla="*/ 199 h 202"/>
                <a:gd name="T2" fmla="*/ 27 w 200"/>
                <a:gd name="T3" fmla="*/ 192 h 202"/>
                <a:gd name="T4" fmla="*/ 105 w 200"/>
                <a:gd name="T5" fmla="*/ 153 h 202"/>
                <a:gd name="T6" fmla="*/ 168 w 200"/>
                <a:gd name="T7" fmla="*/ 81 h 202"/>
                <a:gd name="T8" fmla="*/ 195 w 200"/>
                <a:gd name="T9" fmla="*/ 30 h 202"/>
                <a:gd name="T10" fmla="*/ 197 w 200"/>
                <a:gd name="T11" fmla="*/ 10 h 202"/>
                <a:gd name="T12" fmla="*/ 180 w 200"/>
                <a:gd name="T13" fmla="*/ 3 h 202"/>
                <a:gd name="T14" fmla="*/ 43 w 200"/>
                <a:gd name="T15" fmla="*/ 117 h 202"/>
                <a:gd name="T16" fmla="*/ 8 w 200"/>
                <a:gd name="T17" fmla="*/ 175 h 202"/>
                <a:gd name="T18" fmla="*/ 0 w 200"/>
                <a:gd name="T19" fmla="*/ 199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0" h="202">
                  <a:moveTo>
                    <a:pt x="0" y="199"/>
                  </a:moveTo>
                  <a:cubicBezTo>
                    <a:pt x="11" y="202"/>
                    <a:pt x="19" y="196"/>
                    <a:pt x="27" y="192"/>
                  </a:cubicBezTo>
                  <a:cubicBezTo>
                    <a:pt x="54" y="181"/>
                    <a:pt x="81" y="170"/>
                    <a:pt x="105" y="153"/>
                  </a:cubicBezTo>
                  <a:cubicBezTo>
                    <a:pt x="131" y="133"/>
                    <a:pt x="150" y="109"/>
                    <a:pt x="168" y="81"/>
                  </a:cubicBezTo>
                  <a:cubicBezTo>
                    <a:pt x="178" y="65"/>
                    <a:pt x="185" y="47"/>
                    <a:pt x="195" y="30"/>
                  </a:cubicBezTo>
                  <a:cubicBezTo>
                    <a:pt x="198" y="24"/>
                    <a:pt x="200" y="17"/>
                    <a:pt x="197" y="10"/>
                  </a:cubicBezTo>
                  <a:cubicBezTo>
                    <a:pt x="194" y="1"/>
                    <a:pt x="187" y="0"/>
                    <a:pt x="180" y="3"/>
                  </a:cubicBezTo>
                  <a:cubicBezTo>
                    <a:pt x="122" y="25"/>
                    <a:pt x="78" y="66"/>
                    <a:pt x="43" y="117"/>
                  </a:cubicBezTo>
                  <a:cubicBezTo>
                    <a:pt x="31" y="136"/>
                    <a:pt x="19" y="155"/>
                    <a:pt x="8" y="175"/>
                  </a:cubicBezTo>
                  <a:cubicBezTo>
                    <a:pt x="4" y="182"/>
                    <a:pt x="5" y="191"/>
                    <a:pt x="0" y="19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56">
              <a:extLst>
                <a:ext uri="{FF2B5EF4-FFF2-40B4-BE49-F238E27FC236}">
                  <a16:creationId xmlns:a16="http://schemas.microsoft.com/office/drawing/2014/main" id="{3CB0CA0A-EFC8-A532-895F-56C68FB16EC3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3219" y="2925328"/>
              <a:ext cx="225425" cy="723901"/>
            </a:xfrm>
            <a:custGeom>
              <a:avLst/>
              <a:gdLst>
                <a:gd name="T0" fmla="*/ 45 w 166"/>
                <a:gd name="T1" fmla="*/ 162 h 179"/>
                <a:gd name="T2" fmla="*/ 101 w 166"/>
                <a:gd name="T3" fmla="*/ 122 h 179"/>
                <a:gd name="T4" fmla="*/ 155 w 166"/>
                <a:gd name="T5" fmla="*/ 36 h 179"/>
                <a:gd name="T6" fmla="*/ 164 w 166"/>
                <a:gd name="T7" fmla="*/ 16 h 179"/>
                <a:gd name="T8" fmla="*/ 162 w 166"/>
                <a:gd name="T9" fmla="*/ 4 h 179"/>
                <a:gd name="T10" fmla="*/ 148 w 166"/>
                <a:gd name="T11" fmla="*/ 3 h 179"/>
                <a:gd name="T12" fmla="*/ 79 w 166"/>
                <a:gd name="T13" fmla="*/ 52 h 179"/>
                <a:gd name="T14" fmla="*/ 40 w 166"/>
                <a:gd name="T15" fmla="*/ 92 h 179"/>
                <a:gd name="T16" fmla="*/ 3 w 166"/>
                <a:gd name="T17" fmla="*/ 155 h 179"/>
                <a:gd name="T18" fmla="*/ 0 w 166"/>
                <a:gd name="T19" fmla="*/ 167 h 179"/>
                <a:gd name="T20" fmla="*/ 11 w 166"/>
                <a:gd name="T21" fmla="*/ 176 h 179"/>
                <a:gd name="T22" fmla="*/ 45 w 166"/>
                <a:gd name="T23" fmla="*/ 162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6" h="179">
                  <a:moveTo>
                    <a:pt x="45" y="162"/>
                  </a:moveTo>
                  <a:cubicBezTo>
                    <a:pt x="64" y="153"/>
                    <a:pt x="83" y="138"/>
                    <a:pt x="101" y="122"/>
                  </a:cubicBezTo>
                  <a:cubicBezTo>
                    <a:pt x="127" y="99"/>
                    <a:pt x="143" y="69"/>
                    <a:pt x="155" y="36"/>
                  </a:cubicBezTo>
                  <a:cubicBezTo>
                    <a:pt x="158" y="29"/>
                    <a:pt x="164" y="23"/>
                    <a:pt x="164" y="16"/>
                  </a:cubicBezTo>
                  <a:cubicBezTo>
                    <a:pt x="164" y="11"/>
                    <a:pt x="166" y="7"/>
                    <a:pt x="162" y="4"/>
                  </a:cubicBezTo>
                  <a:cubicBezTo>
                    <a:pt x="157" y="0"/>
                    <a:pt x="152" y="1"/>
                    <a:pt x="148" y="3"/>
                  </a:cubicBezTo>
                  <a:cubicBezTo>
                    <a:pt x="123" y="17"/>
                    <a:pt x="99" y="32"/>
                    <a:pt x="79" y="52"/>
                  </a:cubicBezTo>
                  <a:cubicBezTo>
                    <a:pt x="65" y="65"/>
                    <a:pt x="53" y="78"/>
                    <a:pt x="40" y="92"/>
                  </a:cubicBezTo>
                  <a:cubicBezTo>
                    <a:pt x="25" y="111"/>
                    <a:pt x="14" y="133"/>
                    <a:pt x="3" y="155"/>
                  </a:cubicBezTo>
                  <a:cubicBezTo>
                    <a:pt x="1" y="158"/>
                    <a:pt x="0" y="163"/>
                    <a:pt x="0" y="167"/>
                  </a:cubicBezTo>
                  <a:cubicBezTo>
                    <a:pt x="0" y="173"/>
                    <a:pt x="4" y="179"/>
                    <a:pt x="11" y="176"/>
                  </a:cubicBezTo>
                  <a:cubicBezTo>
                    <a:pt x="22" y="173"/>
                    <a:pt x="33" y="171"/>
                    <a:pt x="45" y="162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57">
              <a:extLst>
                <a:ext uri="{FF2B5EF4-FFF2-40B4-BE49-F238E27FC236}">
                  <a16:creationId xmlns:a16="http://schemas.microsoft.com/office/drawing/2014/main" id="{822E55AC-BE91-3F43-9FF4-B514912FD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-649119" y="3325378"/>
              <a:ext cx="492126" cy="979489"/>
            </a:xfrm>
            <a:custGeom>
              <a:avLst/>
              <a:gdLst>
                <a:gd name="T0" fmla="*/ 304 w 364"/>
                <a:gd name="T1" fmla="*/ 42 h 242"/>
                <a:gd name="T2" fmla="*/ 254 w 364"/>
                <a:gd name="T3" fmla="*/ 88 h 242"/>
                <a:gd name="T4" fmla="*/ 188 w 364"/>
                <a:gd name="T5" fmla="*/ 135 h 242"/>
                <a:gd name="T6" fmla="*/ 117 w 364"/>
                <a:gd name="T7" fmla="*/ 179 h 242"/>
                <a:gd name="T8" fmla="*/ 0 w 364"/>
                <a:gd name="T9" fmla="*/ 240 h 242"/>
                <a:gd name="T10" fmla="*/ 28 w 364"/>
                <a:gd name="T11" fmla="*/ 233 h 242"/>
                <a:gd name="T12" fmla="*/ 119 w 364"/>
                <a:gd name="T13" fmla="*/ 191 h 242"/>
                <a:gd name="T14" fmla="*/ 187 w 364"/>
                <a:gd name="T15" fmla="*/ 152 h 242"/>
                <a:gd name="T16" fmla="*/ 306 w 364"/>
                <a:gd name="T17" fmla="*/ 61 h 242"/>
                <a:gd name="T18" fmla="*/ 313 w 364"/>
                <a:gd name="T19" fmla="*/ 57 h 242"/>
                <a:gd name="T20" fmla="*/ 347 w 364"/>
                <a:gd name="T21" fmla="*/ 29 h 242"/>
                <a:gd name="T22" fmla="*/ 362 w 364"/>
                <a:gd name="T23" fmla="*/ 13 h 242"/>
                <a:gd name="T24" fmla="*/ 361 w 364"/>
                <a:gd name="T25" fmla="*/ 2 h 242"/>
                <a:gd name="T26" fmla="*/ 351 w 364"/>
                <a:gd name="T27" fmla="*/ 4 h 242"/>
                <a:gd name="T28" fmla="*/ 304 w 364"/>
                <a:gd name="T29" fmla="*/ 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4" h="242">
                  <a:moveTo>
                    <a:pt x="304" y="42"/>
                  </a:moveTo>
                  <a:cubicBezTo>
                    <a:pt x="290" y="60"/>
                    <a:pt x="272" y="74"/>
                    <a:pt x="254" y="88"/>
                  </a:cubicBezTo>
                  <a:cubicBezTo>
                    <a:pt x="232" y="105"/>
                    <a:pt x="211" y="121"/>
                    <a:pt x="188" y="135"/>
                  </a:cubicBezTo>
                  <a:cubicBezTo>
                    <a:pt x="165" y="151"/>
                    <a:pt x="141" y="165"/>
                    <a:pt x="117" y="179"/>
                  </a:cubicBezTo>
                  <a:cubicBezTo>
                    <a:pt x="79" y="201"/>
                    <a:pt x="41" y="221"/>
                    <a:pt x="0" y="240"/>
                  </a:cubicBezTo>
                  <a:cubicBezTo>
                    <a:pt x="12" y="242"/>
                    <a:pt x="20" y="236"/>
                    <a:pt x="28" y="233"/>
                  </a:cubicBezTo>
                  <a:cubicBezTo>
                    <a:pt x="59" y="222"/>
                    <a:pt x="90" y="208"/>
                    <a:pt x="119" y="191"/>
                  </a:cubicBezTo>
                  <a:cubicBezTo>
                    <a:pt x="141" y="177"/>
                    <a:pt x="165" y="166"/>
                    <a:pt x="187" y="152"/>
                  </a:cubicBezTo>
                  <a:cubicBezTo>
                    <a:pt x="229" y="125"/>
                    <a:pt x="270" y="96"/>
                    <a:pt x="306" y="61"/>
                  </a:cubicBezTo>
                  <a:cubicBezTo>
                    <a:pt x="308" y="60"/>
                    <a:pt x="311" y="58"/>
                    <a:pt x="313" y="57"/>
                  </a:cubicBezTo>
                  <a:cubicBezTo>
                    <a:pt x="322" y="46"/>
                    <a:pt x="335" y="38"/>
                    <a:pt x="347" y="29"/>
                  </a:cubicBezTo>
                  <a:cubicBezTo>
                    <a:pt x="353" y="24"/>
                    <a:pt x="359" y="20"/>
                    <a:pt x="362" y="13"/>
                  </a:cubicBezTo>
                  <a:cubicBezTo>
                    <a:pt x="364" y="9"/>
                    <a:pt x="364" y="5"/>
                    <a:pt x="361" y="2"/>
                  </a:cubicBezTo>
                  <a:cubicBezTo>
                    <a:pt x="358" y="0"/>
                    <a:pt x="355" y="1"/>
                    <a:pt x="351" y="4"/>
                  </a:cubicBezTo>
                  <a:cubicBezTo>
                    <a:pt x="336" y="17"/>
                    <a:pt x="320" y="29"/>
                    <a:pt x="304" y="4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58">
              <a:extLst>
                <a:ext uri="{FF2B5EF4-FFF2-40B4-BE49-F238E27FC236}">
                  <a16:creationId xmlns:a16="http://schemas.microsoft.com/office/drawing/2014/main" id="{6AF3F54A-D1E8-D267-B646-E369E05D6F41}"/>
                </a:ext>
              </a:extLst>
            </p:cNvPr>
            <p:cNvSpPr>
              <a:spLocks/>
            </p:cNvSpPr>
            <p:nvPr/>
          </p:nvSpPr>
          <p:spPr bwMode="auto">
            <a:xfrm>
              <a:off x="-685632" y="2844365"/>
              <a:ext cx="296863" cy="1411289"/>
            </a:xfrm>
            <a:custGeom>
              <a:avLst/>
              <a:gdLst>
                <a:gd name="T0" fmla="*/ 152 w 219"/>
                <a:gd name="T1" fmla="*/ 101 h 349"/>
                <a:gd name="T2" fmla="*/ 123 w 219"/>
                <a:gd name="T3" fmla="*/ 154 h 349"/>
                <a:gd name="T4" fmla="*/ 59 w 219"/>
                <a:gd name="T5" fmla="*/ 270 h 349"/>
                <a:gd name="T6" fmla="*/ 10 w 219"/>
                <a:gd name="T7" fmla="*/ 337 h 349"/>
                <a:gd name="T8" fmla="*/ 0 w 219"/>
                <a:gd name="T9" fmla="*/ 349 h 349"/>
                <a:gd name="T10" fmla="*/ 10 w 219"/>
                <a:gd name="T11" fmla="*/ 344 h 349"/>
                <a:gd name="T12" fmla="*/ 88 w 219"/>
                <a:gd name="T13" fmla="*/ 240 h 349"/>
                <a:gd name="T14" fmla="*/ 164 w 219"/>
                <a:gd name="T15" fmla="*/ 102 h 349"/>
                <a:gd name="T16" fmla="*/ 169 w 219"/>
                <a:gd name="T17" fmla="*/ 97 h 349"/>
                <a:gd name="T18" fmla="*/ 210 w 219"/>
                <a:gd name="T19" fmla="*/ 20 h 349"/>
                <a:gd name="T20" fmla="*/ 212 w 219"/>
                <a:gd name="T21" fmla="*/ 4 h 349"/>
                <a:gd name="T22" fmla="*/ 197 w 219"/>
                <a:gd name="T23" fmla="*/ 13 h 349"/>
                <a:gd name="T24" fmla="*/ 152 w 219"/>
                <a:gd name="T25" fmla="*/ 101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9" h="349">
                  <a:moveTo>
                    <a:pt x="152" y="101"/>
                  </a:moveTo>
                  <a:cubicBezTo>
                    <a:pt x="146" y="121"/>
                    <a:pt x="133" y="137"/>
                    <a:pt x="123" y="154"/>
                  </a:cubicBezTo>
                  <a:cubicBezTo>
                    <a:pt x="101" y="192"/>
                    <a:pt x="83" y="232"/>
                    <a:pt x="59" y="270"/>
                  </a:cubicBezTo>
                  <a:cubicBezTo>
                    <a:pt x="44" y="293"/>
                    <a:pt x="27" y="316"/>
                    <a:pt x="10" y="337"/>
                  </a:cubicBezTo>
                  <a:cubicBezTo>
                    <a:pt x="7" y="341"/>
                    <a:pt x="4" y="344"/>
                    <a:pt x="0" y="349"/>
                  </a:cubicBezTo>
                  <a:cubicBezTo>
                    <a:pt x="6" y="349"/>
                    <a:pt x="8" y="347"/>
                    <a:pt x="10" y="344"/>
                  </a:cubicBezTo>
                  <a:cubicBezTo>
                    <a:pt x="42" y="313"/>
                    <a:pt x="66" y="278"/>
                    <a:pt x="88" y="240"/>
                  </a:cubicBezTo>
                  <a:cubicBezTo>
                    <a:pt x="113" y="194"/>
                    <a:pt x="139" y="148"/>
                    <a:pt x="164" y="102"/>
                  </a:cubicBezTo>
                  <a:cubicBezTo>
                    <a:pt x="165" y="100"/>
                    <a:pt x="167" y="99"/>
                    <a:pt x="169" y="97"/>
                  </a:cubicBezTo>
                  <a:cubicBezTo>
                    <a:pt x="183" y="71"/>
                    <a:pt x="195" y="45"/>
                    <a:pt x="210" y="20"/>
                  </a:cubicBezTo>
                  <a:cubicBezTo>
                    <a:pt x="213" y="15"/>
                    <a:pt x="219" y="8"/>
                    <a:pt x="212" y="4"/>
                  </a:cubicBezTo>
                  <a:cubicBezTo>
                    <a:pt x="206" y="0"/>
                    <a:pt x="200" y="7"/>
                    <a:pt x="197" y="13"/>
                  </a:cubicBezTo>
                  <a:cubicBezTo>
                    <a:pt x="182" y="42"/>
                    <a:pt x="167" y="72"/>
                    <a:pt x="152" y="10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59">
              <a:extLst>
                <a:ext uri="{FF2B5EF4-FFF2-40B4-BE49-F238E27FC236}">
                  <a16:creationId xmlns:a16="http://schemas.microsoft.com/office/drawing/2014/main" id="{C554501D-EBAC-1714-1209-C8DECB890A7E}"/>
                </a:ext>
              </a:extLst>
            </p:cNvPr>
            <p:cNvSpPr>
              <a:spLocks/>
            </p:cNvSpPr>
            <p:nvPr/>
          </p:nvSpPr>
          <p:spPr bwMode="auto">
            <a:xfrm>
              <a:off x="-2371558" y="2258577"/>
              <a:ext cx="992189" cy="3525842"/>
            </a:xfrm>
            <a:custGeom>
              <a:avLst/>
              <a:gdLst>
                <a:gd name="T0" fmla="*/ 623 w 733"/>
                <a:gd name="T1" fmla="*/ 641 h 872"/>
                <a:gd name="T2" fmla="*/ 703 w 733"/>
                <a:gd name="T3" fmla="*/ 768 h 872"/>
                <a:gd name="T4" fmla="*/ 730 w 733"/>
                <a:gd name="T5" fmla="*/ 852 h 872"/>
                <a:gd name="T6" fmla="*/ 729 w 733"/>
                <a:gd name="T7" fmla="*/ 872 h 872"/>
                <a:gd name="T8" fmla="*/ 672 w 733"/>
                <a:gd name="T9" fmla="*/ 756 h 872"/>
                <a:gd name="T10" fmla="*/ 600 w 733"/>
                <a:gd name="T11" fmla="*/ 650 h 872"/>
                <a:gd name="T12" fmla="*/ 575 w 733"/>
                <a:gd name="T13" fmla="*/ 613 h 872"/>
                <a:gd name="T14" fmla="*/ 509 w 733"/>
                <a:gd name="T15" fmla="*/ 544 h 872"/>
                <a:gd name="T16" fmla="*/ 495 w 733"/>
                <a:gd name="T17" fmla="*/ 539 h 872"/>
                <a:gd name="T18" fmla="*/ 394 w 733"/>
                <a:gd name="T19" fmla="*/ 516 h 872"/>
                <a:gd name="T20" fmla="*/ 376 w 733"/>
                <a:gd name="T21" fmla="*/ 500 h 872"/>
                <a:gd name="T22" fmla="*/ 397 w 733"/>
                <a:gd name="T23" fmla="*/ 490 h 872"/>
                <a:gd name="T24" fmla="*/ 445 w 733"/>
                <a:gd name="T25" fmla="*/ 496 h 872"/>
                <a:gd name="T26" fmla="*/ 458 w 733"/>
                <a:gd name="T27" fmla="*/ 497 h 872"/>
                <a:gd name="T28" fmla="*/ 424 w 733"/>
                <a:gd name="T29" fmla="*/ 463 h 872"/>
                <a:gd name="T30" fmla="*/ 329 w 733"/>
                <a:gd name="T31" fmla="*/ 395 h 872"/>
                <a:gd name="T32" fmla="*/ 253 w 733"/>
                <a:gd name="T33" fmla="*/ 341 h 872"/>
                <a:gd name="T34" fmla="*/ 124 w 733"/>
                <a:gd name="T35" fmla="*/ 230 h 872"/>
                <a:gd name="T36" fmla="*/ 78 w 733"/>
                <a:gd name="T37" fmla="*/ 173 h 872"/>
                <a:gd name="T38" fmla="*/ 10 w 733"/>
                <a:gd name="T39" fmla="*/ 58 h 872"/>
                <a:gd name="T40" fmla="*/ 0 w 733"/>
                <a:gd name="T41" fmla="*/ 28 h 872"/>
                <a:gd name="T42" fmla="*/ 12 w 733"/>
                <a:gd name="T43" fmla="*/ 36 h 872"/>
                <a:gd name="T44" fmla="*/ 67 w 733"/>
                <a:gd name="T45" fmla="*/ 117 h 872"/>
                <a:gd name="T46" fmla="*/ 135 w 733"/>
                <a:gd name="T47" fmla="*/ 195 h 872"/>
                <a:gd name="T48" fmla="*/ 155 w 733"/>
                <a:gd name="T49" fmla="*/ 216 h 872"/>
                <a:gd name="T50" fmla="*/ 241 w 733"/>
                <a:gd name="T51" fmla="*/ 297 h 872"/>
                <a:gd name="T52" fmla="*/ 122 w 733"/>
                <a:gd name="T53" fmla="*/ 179 h 872"/>
                <a:gd name="T54" fmla="*/ 16 w 733"/>
                <a:gd name="T55" fmla="*/ 35 h 872"/>
                <a:gd name="T56" fmla="*/ 14 w 733"/>
                <a:gd name="T57" fmla="*/ 16 h 872"/>
                <a:gd name="T58" fmla="*/ 49 w 733"/>
                <a:gd name="T59" fmla="*/ 43 h 872"/>
                <a:gd name="T60" fmla="*/ 93 w 733"/>
                <a:gd name="T61" fmla="*/ 83 h 872"/>
                <a:gd name="T62" fmla="*/ 161 w 733"/>
                <a:gd name="T63" fmla="*/ 160 h 872"/>
                <a:gd name="T64" fmla="*/ 222 w 733"/>
                <a:gd name="T65" fmla="*/ 238 h 872"/>
                <a:gd name="T66" fmla="*/ 233 w 733"/>
                <a:gd name="T67" fmla="*/ 252 h 872"/>
                <a:gd name="T68" fmla="*/ 233 w 733"/>
                <a:gd name="T69" fmla="*/ 246 h 872"/>
                <a:gd name="T70" fmla="*/ 196 w 733"/>
                <a:gd name="T71" fmla="*/ 129 h 872"/>
                <a:gd name="T72" fmla="*/ 191 w 733"/>
                <a:gd name="T73" fmla="*/ 58 h 872"/>
                <a:gd name="T74" fmla="*/ 203 w 733"/>
                <a:gd name="T75" fmla="*/ 0 h 872"/>
                <a:gd name="T76" fmla="*/ 212 w 733"/>
                <a:gd name="T77" fmla="*/ 11 h 872"/>
                <a:gd name="T78" fmla="*/ 242 w 733"/>
                <a:gd name="T79" fmla="*/ 150 h 872"/>
                <a:gd name="T80" fmla="*/ 287 w 733"/>
                <a:gd name="T81" fmla="*/ 295 h 872"/>
                <a:gd name="T82" fmla="*/ 249 w 733"/>
                <a:gd name="T83" fmla="*/ 183 h 872"/>
                <a:gd name="T84" fmla="*/ 217 w 733"/>
                <a:gd name="T85" fmla="*/ 31 h 872"/>
                <a:gd name="T86" fmla="*/ 220 w 733"/>
                <a:gd name="T87" fmla="*/ 10 h 872"/>
                <a:gd name="T88" fmla="*/ 241 w 733"/>
                <a:gd name="T89" fmla="*/ 34 h 872"/>
                <a:gd name="T90" fmla="*/ 285 w 733"/>
                <a:gd name="T91" fmla="*/ 125 h 872"/>
                <a:gd name="T92" fmla="*/ 306 w 733"/>
                <a:gd name="T93" fmla="*/ 193 h 872"/>
                <a:gd name="T94" fmla="*/ 323 w 733"/>
                <a:gd name="T95" fmla="*/ 267 h 872"/>
                <a:gd name="T96" fmla="*/ 333 w 733"/>
                <a:gd name="T97" fmla="*/ 328 h 872"/>
                <a:gd name="T98" fmla="*/ 333 w 733"/>
                <a:gd name="T99" fmla="*/ 339 h 872"/>
                <a:gd name="T100" fmla="*/ 361 w 733"/>
                <a:gd name="T101" fmla="*/ 391 h 872"/>
                <a:gd name="T102" fmla="*/ 485 w 733"/>
                <a:gd name="T103" fmla="*/ 493 h 872"/>
                <a:gd name="T104" fmla="*/ 581 w 733"/>
                <a:gd name="T105" fmla="*/ 589 h 872"/>
                <a:gd name="T106" fmla="*/ 623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623" y="641"/>
                  </a:moveTo>
                  <a:cubicBezTo>
                    <a:pt x="650" y="683"/>
                    <a:pt x="680" y="723"/>
                    <a:pt x="703" y="768"/>
                  </a:cubicBezTo>
                  <a:cubicBezTo>
                    <a:pt x="716" y="794"/>
                    <a:pt x="725" y="823"/>
                    <a:pt x="730" y="852"/>
                  </a:cubicBezTo>
                  <a:cubicBezTo>
                    <a:pt x="731" y="858"/>
                    <a:pt x="733" y="863"/>
                    <a:pt x="729" y="872"/>
                  </a:cubicBezTo>
                  <a:cubicBezTo>
                    <a:pt x="706" y="834"/>
                    <a:pt x="697" y="791"/>
                    <a:pt x="672" y="756"/>
                  </a:cubicBezTo>
                  <a:cubicBezTo>
                    <a:pt x="648" y="721"/>
                    <a:pt x="627" y="684"/>
                    <a:pt x="600" y="650"/>
                  </a:cubicBezTo>
                  <a:cubicBezTo>
                    <a:pt x="594" y="636"/>
                    <a:pt x="584" y="624"/>
                    <a:pt x="575" y="613"/>
                  </a:cubicBezTo>
                  <a:cubicBezTo>
                    <a:pt x="554" y="589"/>
                    <a:pt x="533" y="565"/>
                    <a:pt x="509" y="544"/>
                  </a:cubicBezTo>
                  <a:cubicBezTo>
                    <a:pt x="505" y="540"/>
                    <a:pt x="500" y="539"/>
                    <a:pt x="495" y="539"/>
                  </a:cubicBezTo>
                  <a:cubicBezTo>
                    <a:pt x="461" y="534"/>
                    <a:pt x="426" y="529"/>
                    <a:pt x="394" y="516"/>
                  </a:cubicBezTo>
                  <a:cubicBezTo>
                    <a:pt x="387" y="513"/>
                    <a:pt x="374" y="512"/>
                    <a:pt x="376" y="500"/>
                  </a:cubicBezTo>
                  <a:cubicBezTo>
                    <a:pt x="377" y="489"/>
                    <a:pt x="390" y="492"/>
                    <a:pt x="397" y="490"/>
                  </a:cubicBezTo>
                  <a:cubicBezTo>
                    <a:pt x="414" y="488"/>
                    <a:pt x="429" y="492"/>
                    <a:pt x="445" y="496"/>
                  </a:cubicBezTo>
                  <a:cubicBezTo>
                    <a:pt x="449" y="496"/>
                    <a:pt x="453" y="499"/>
                    <a:pt x="458" y="497"/>
                  </a:cubicBezTo>
                  <a:cubicBezTo>
                    <a:pt x="451" y="481"/>
                    <a:pt x="435" y="474"/>
                    <a:pt x="424" y="463"/>
                  </a:cubicBezTo>
                  <a:cubicBezTo>
                    <a:pt x="394" y="437"/>
                    <a:pt x="363" y="415"/>
                    <a:pt x="329" y="395"/>
                  </a:cubicBezTo>
                  <a:cubicBezTo>
                    <a:pt x="303" y="379"/>
                    <a:pt x="277" y="362"/>
                    <a:pt x="253" y="341"/>
                  </a:cubicBezTo>
                  <a:cubicBezTo>
                    <a:pt x="209" y="305"/>
                    <a:pt x="166" y="268"/>
                    <a:pt x="124" y="230"/>
                  </a:cubicBezTo>
                  <a:cubicBezTo>
                    <a:pt x="106" y="213"/>
                    <a:pt x="93" y="192"/>
                    <a:pt x="78" y="173"/>
                  </a:cubicBezTo>
                  <a:cubicBezTo>
                    <a:pt x="51" y="138"/>
                    <a:pt x="32" y="97"/>
                    <a:pt x="10" y="58"/>
                  </a:cubicBezTo>
                  <a:cubicBezTo>
                    <a:pt x="5" y="49"/>
                    <a:pt x="3" y="38"/>
                    <a:pt x="0" y="28"/>
                  </a:cubicBezTo>
                  <a:cubicBezTo>
                    <a:pt x="6" y="27"/>
                    <a:pt x="9" y="32"/>
                    <a:pt x="12" y="36"/>
                  </a:cubicBezTo>
                  <a:cubicBezTo>
                    <a:pt x="30" y="64"/>
                    <a:pt x="47" y="91"/>
                    <a:pt x="67" y="117"/>
                  </a:cubicBezTo>
                  <a:cubicBezTo>
                    <a:pt x="89" y="143"/>
                    <a:pt x="108" y="172"/>
                    <a:pt x="135" y="195"/>
                  </a:cubicBezTo>
                  <a:cubicBezTo>
                    <a:pt x="142" y="202"/>
                    <a:pt x="148" y="209"/>
                    <a:pt x="155" y="216"/>
                  </a:cubicBezTo>
                  <a:cubicBezTo>
                    <a:pt x="184" y="247"/>
                    <a:pt x="214" y="277"/>
                    <a:pt x="241" y="297"/>
                  </a:cubicBezTo>
                  <a:cubicBezTo>
                    <a:pt x="202" y="266"/>
                    <a:pt x="161" y="224"/>
                    <a:pt x="122" y="179"/>
                  </a:cubicBezTo>
                  <a:cubicBezTo>
                    <a:pt x="83" y="134"/>
                    <a:pt x="46" y="87"/>
                    <a:pt x="16" y="35"/>
                  </a:cubicBezTo>
                  <a:cubicBezTo>
                    <a:pt x="13" y="29"/>
                    <a:pt x="8" y="23"/>
                    <a:pt x="14" y="16"/>
                  </a:cubicBezTo>
                  <a:cubicBezTo>
                    <a:pt x="23" y="28"/>
                    <a:pt x="38" y="33"/>
                    <a:pt x="49" y="43"/>
                  </a:cubicBezTo>
                  <a:cubicBezTo>
                    <a:pt x="63" y="57"/>
                    <a:pt x="79" y="69"/>
                    <a:pt x="93" y="83"/>
                  </a:cubicBezTo>
                  <a:cubicBezTo>
                    <a:pt x="116" y="108"/>
                    <a:pt x="141" y="132"/>
                    <a:pt x="161" y="160"/>
                  </a:cubicBezTo>
                  <a:cubicBezTo>
                    <a:pt x="180" y="187"/>
                    <a:pt x="201" y="212"/>
                    <a:pt x="222" y="238"/>
                  </a:cubicBezTo>
                  <a:cubicBezTo>
                    <a:pt x="226" y="243"/>
                    <a:pt x="229" y="248"/>
                    <a:pt x="233" y="252"/>
                  </a:cubicBezTo>
                  <a:cubicBezTo>
                    <a:pt x="236" y="249"/>
                    <a:pt x="235" y="247"/>
                    <a:pt x="233" y="246"/>
                  </a:cubicBezTo>
                  <a:cubicBezTo>
                    <a:pt x="209" y="210"/>
                    <a:pt x="202" y="170"/>
                    <a:pt x="196" y="129"/>
                  </a:cubicBezTo>
                  <a:cubicBezTo>
                    <a:pt x="192" y="105"/>
                    <a:pt x="191" y="81"/>
                    <a:pt x="191" y="58"/>
                  </a:cubicBezTo>
                  <a:cubicBezTo>
                    <a:pt x="190" y="38"/>
                    <a:pt x="190" y="17"/>
                    <a:pt x="203" y="0"/>
                  </a:cubicBezTo>
                  <a:cubicBezTo>
                    <a:pt x="210" y="1"/>
                    <a:pt x="211" y="6"/>
                    <a:pt x="212" y="11"/>
                  </a:cubicBezTo>
                  <a:cubicBezTo>
                    <a:pt x="221" y="57"/>
                    <a:pt x="233" y="103"/>
                    <a:pt x="242" y="150"/>
                  </a:cubicBezTo>
                  <a:cubicBezTo>
                    <a:pt x="252" y="203"/>
                    <a:pt x="267" y="256"/>
                    <a:pt x="287" y="295"/>
                  </a:cubicBezTo>
                  <a:cubicBezTo>
                    <a:pt x="271" y="266"/>
                    <a:pt x="260" y="225"/>
                    <a:pt x="249" y="183"/>
                  </a:cubicBezTo>
                  <a:cubicBezTo>
                    <a:pt x="238" y="133"/>
                    <a:pt x="230" y="82"/>
                    <a:pt x="217" y="31"/>
                  </a:cubicBezTo>
                  <a:cubicBezTo>
                    <a:pt x="215" y="24"/>
                    <a:pt x="212" y="16"/>
                    <a:pt x="220" y="10"/>
                  </a:cubicBezTo>
                  <a:cubicBezTo>
                    <a:pt x="231" y="14"/>
                    <a:pt x="234" y="26"/>
                    <a:pt x="241" y="34"/>
                  </a:cubicBezTo>
                  <a:cubicBezTo>
                    <a:pt x="261" y="62"/>
                    <a:pt x="275" y="93"/>
                    <a:pt x="285" y="125"/>
                  </a:cubicBezTo>
                  <a:cubicBezTo>
                    <a:pt x="290" y="148"/>
                    <a:pt x="297" y="171"/>
                    <a:pt x="306" y="193"/>
                  </a:cubicBezTo>
                  <a:cubicBezTo>
                    <a:pt x="315" y="217"/>
                    <a:pt x="319" y="242"/>
                    <a:pt x="323" y="267"/>
                  </a:cubicBezTo>
                  <a:cubicBezTo>
                    <a:pt x="326" y="288"/>
                    <a:pt x="332" y="308"/>
                    <a:pt x="333" y="328"/>
                  </a:cubicBezTo>
                  <a:cubicBezTo>
                    <a:pt x="333" y="332"/>
                    <a:pt x="334" y="335"/>
                    <a:pt x="333" y="339"/>
                  </a:cubicBezTo>
                  <a:cubicBezTo>
                    <a:pt x="328" y="364"/>
                    <a:pt x="341" y="379"/>
                    <a:pt x="361" y="391"/>
                  </a:cubicBezTo>
                  <a:cubicBezTo>
                    <a:pt x="408" y="418"/>
                    <a:pt x="446" y="457"/>
                    <a:pt x="485" y="493"/>
                  </a:cubicBezTo>
                  <a:cubicBezTo>
                    <a:pt x="517" y="524"/>
                    <a:pt x="549" y="556"/>
                    <a:pt x="581" y="589"/>
                  </a:cubicBezTo>
                  <a:cubicBezTo>
                    <a:pt x="596" y="605"/>
                    <a:pt x="609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60">
              <a:extLst>
                <a:ext uri="{FF2B5EF4-FFF2-40B4-BE49-F238E27FC236}">
                  <a16:creationId xmlns:a16="http://schemas.microsoft.com/office/drawing/2014/main" id="{74D1CA7C-9BC0-394C-331B-9B5EFEB9BF07}"/>
                </a:ext>
              </a:extLst>
            </p:cNvPr>
            <p:cNvSpPr>
              <a:spLocks/>
            </p:cNvSpPr>
            <p:nvPr/>
          </p:nvSpPr>
          <p:spPr bwMode="auto">
            <a:xfrm>
              <a:off x="-2309646" y="3322203"/>
              <a:ext cx="404813" cy="1119189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3 w 299"/>
                <a:gd name="T15" fmla="*/ 28 h 277"/>
                <a:gd name="T16" fmla="*/ 137 w 299"/>
                <a:gd name="T17" fmla="*/ 82 h 277"/>
                <a:gd name="T18" fmla="*/ 190 w 299"/>
                <a:gd name="T19" fmla="*/ 134 h 277"/>
                <a:gd name="T20" fmla="*/ 271 w 299"/>
                <a:gd name="T21" fmla="*/ 185 h 277"/>
                <a:gd name="T22" fmla="*/ 292 w 299"/>
                <a:gd name="T23" fmla="*/ 203 h 277"/>
                <a:gd name="T24" fmla="*/ 291 w 299"/>
                <a:gd name="T25" fmla="*/ 222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5"/>
                    <a:pt x="248" y="249"/>
                    <a:pt x="229" y="255"/>
                  </a:cubicBezTo>
                  <a:cubicBezTo>
                    <a:pt x="192" y="267"/>
                    <a:pt x="154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1"/>
                    <a:pt x="2" y="116"/>
                  </a:cubicBezTo>
                  <a:cubicBezTo>
                    <a:pt x="3" y="82"/>
                    <a:pt x="14" y="52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9" y="13"/>
                    <a:pt x="96" y="20"/>
                    <a:pt x="103" y="28"/>
                  </a:cubicBezTo>
                  <a:cubicBezTo>
                    <a:pt x="117" y="45"/>
                    <a:pt x="126" y="64"/>
                    <a:pt x="137" y="82"/>
                  </a:cubicBezTo>
                  <a:cubicBezTo>
                    <a:pt x="151" y="103"/>
                    <a:pt x="169" y="120"/>
                    <a:pt x="190" y="134"/>
                  </a:cubicBezTo>
                  <a:cubicBezTo>
                    <a:pt x="216" y="151"/>
                    <a:pt x="244" y="169"/>
                    <a:pt x="271" y="185"/>
                  </a:cubicBezTo>
                  <a:cubicBezTo>
                    <a:pt x="279" y="190"/>
                    <a:pt x="286" y="197"/>
                    <a:pt x="292" y="203"/>
                  </a:cubicBezTo>
                  <a:cubicBezTo>
                    <a:pt x="299" y="208"/>
                    <a:pt x="296" y="216"/>
                    <a:pt x="291" y="222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61">
              <a:extLst>
                <a:ext uri="{FF2B5EF4-FFF2-40B4-BE49-F238E27FC236}">
                  <a16:creationId xmlns:a16="http://schemas.microsoft.com/office/drawing/2014/main" id="{D9B165DC-9357-1027-625A-4B8CD7E4715D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55646" y="4393767"/>
              <a:ext cx="373063" cy="1071564"/>
            </a:xfrm>
            <a:custGeom>
              <a:avLst/>
              <a:gdLst>
                <a:gd name="T0" fmla="*/ 193 w 276"/>
                <a:gd name="T1" fmla="*/ 243 h 265"/>
                <a:gd name="T2" fmla="*/ 122 w 276"/>
                <a:gd name="T3" fmla="*/ 166 h 265"/>
                <a:gd name="T4" fmla="*/ 38 w 276"/>
                <a:gd name="T5" fmla="*/ 101 h 265"/>
                <a:gd name="T6" fmla="*/ 14 w 276"/>
                <a:gd name="T7" fmla="*/ 79 h 265"/>
                <a:gd name="T8" fmla="*/ 30 w 276"/>
                <a:gd name="T9" fmla="*/ 31 h 265"/>
                <a:gd name="T10" fmla="*/ 179 w 276"/>
                <a:gd name="T11" fmla="*/ 17 h 265"/>
                <a:gd name="T12" fmla="*/ 275 w 276"/>
                <a:gd name="T13" fmla="*/ 152 h 265"/>
                <a:gd name="T14" fmla="*/ 257 w 276"/>
                <a:gd name="T15" fmla="*/ 238 h 265"/>
                <a:gd name="T16" fmla="*/ 232 w 276"/>
                <a:gd name="T17" fmla="*/ 260 h 265"/>
                <a:gd name="T18" fmla="*/ 193 w 276"/>
                <a:gd name="T19" fmla="*/ 243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5">
                  <a:moveTo>
                    <a:pt x="193" y="243"/>
                  </a:moveTo>
                  <a:cubicBezTo>
                    <a:pt x="177" y="214"/>
                    <a:pt x="149" y="190"/>
                    <a:pt x="122" y="166"/>
                  </a:cubicBezTo>
                  <a:cubicBezTo>
                    <a:pt x="96" y="143"/>
                    <a:pt x="68" y="119"/>
                    <a:pt x="38" y="101"/>
                  </a:cubicBezTo>
                  <a:cubicBezTo>
                    <a:pt x="29" y="94"/>
                    <a:pt x="20" y="87"/>
                    <a:pt x="14" y="79"/>
                  </a:cubicBezTo>
                  <a:cubicBezTo>
                    <a:pt x="0" y="62"/>
                    <a:pt x="7" y="44"/>
                    <a:pt x="30" y="31"/>
                  </a:cubicBezTo>
                  <a:cubicBezTo>
                    <a:pt x="77" y="2"/>
                    <a:pt x="130" y="0"/>
                    <a:pt x="179" y="17"/>
                  </a:cubicBezTo>
                  <a:cubicBezTo>
                    <a:pt x="242" y="38"/>
                    <a:pt x="273" y="79"/>
                    <a:pt x="275" y="152"/>
                  </a:cubicBezTo>
                  <a:cubicBezTo>
                    <a:pt x="276" y="182"/>
                    <a:pt x="272" y="211"/>
                    <a:pt x="257" y="238"/>
                  </a:cubicBezTo>
                  <a:cubicBezTo>
                    <a:pt x="251" y="248"/>
                    <a:pt x="243" y="255"/>
                    <a:pt x="232" y="260"/>
                  </a:cubicBezTo>
                  <a:cubicBezTo>
                    <a:pt x="220" y="265"/>
                    <a:pt x="207" y="260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62">
              <a:extLst>
                <a:ext uri="{FF2B5EF4-FFF2-40B4-BE49-F238E27FC236}">
                  <a16:creationId xmlns:a16="http://schemas.microsoft.com/office/drawing/2014/main" id="{7AF3957C-DA12-86FC-6C64-30461A51C60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69908" y="3115828"/>
              <a:ext cx="206375" cy="1087439"/>
            </a:xfrm>
            <a:custGeom>
              <a:avLst/>
              <a:gdLst>
                <a:gd name="T0" fmla="*/ 151 w 152"/>
                <a:gd name="T1" fmla="*/ 269 h 269"/>
                <a:gd name="T2" fmla="*/ 125 w 152"/>
                <a:gd name="T3" fmla="*/ 253 h 269"/>
                <a:gd name="T4" fmla="*/ 56 w 152"/>
                <a:gd name="T5" fmla="*/ 187 h 269"/>
                <a:gd name="T6" fmla="*/ 13 w 152"/>
                <a:gd name="T7" fmla="*/ 93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70 h 269"/>
                <a:gd name="T16" fmla="*/ 150 w 152"/>
                <a:gd name="T17" fmla="*/ 241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9"/>
                    <a:pt x="132" y="259"/>
                    <a:pt x="125" y="253"/>
                  </a:cubicBezTo>
                  <a:cubicBezTo>
                    <a:pt x="100" y="233"/>
                    <a:pt x="76" y="213"/>
                    <a:pt x="56" y="187"/>
                  </a:cubicBezTo>
                  <a:cubicBezTo>
                    <a:pt x="35" y="158"/>
                    <a:pt x="23" y="126"/>
                    <a:pt x="13" y="93"/>
                  </a:cubicBezTo>
                  <a:cubicBezTo>
                    <a:pt x="7" y="72"/>
                    <a:pt x="6" y="51"/>
                    <a:pt x="1" y="30"/>
                  </a:cubicBezTo>
                  <a:cubicBezTo>
                    <a:pt x="0" y="23"/>
                    <a:pt x="0" y="16"/>
                    <a:pt x="5" y="8"/>
                  </a:cubicBezTo>
                  <a:cubicBezTo>
                    <a:pt x="12" y="0"/>
                    <a:pt x="19" y="1"/>
                    <a:pt x="25" y="6"/>
                  </a:cubicBezTo>
                  <a:cubicBezTo>
                    <a:pt x="79" y="49"/>
                    <a:pt x="112" y="105"/>
                    <a:pt x="131" y="170"/>
                  </a:cubicBezTo>
                  <a:cubicBezTo>
                    <a:pt x="139" y="193"/>
                    <a:pt x="145" y="217"/>
                    <a:pt x="150" y="241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63">
              <a:extLst>
                <a:ext uri="{FF2B5EF4-FFF2-40B4-BE49-F238E27FC236}">
                  <a16:creationId xmlns:a16="http://schemas.microsoft.com/office/drawing/2014/main" id="{D6B75919-7F50-40F9-EE4E-756842120B5E}"/>
                </a:ext>
              </a:extLst>
            </p:cNvPr>
            <p:cNvSpPr>
              <a:spLocks/>
            </p:cNvSpPr>
            <p:nvPr/>
          </p:nvSpPr>
          <p:spPr bwMode="auto">
            <a:xfrm>
              <a:off x="-2328696" y="1707714"/>
              <a:ext cx="169863" cy="955676"/>
            </a:xfrm>
            <a:custGeom>
              <a:avLst/>
              <a:gdLst>
                <a:gd name="T0" fmla="*/ 80 w 126"/>
                <a:gd name="T1" fmla="*/ 205 h 236"/>
                <a:gd name="T2" fmla="*/ 34 w 126"/>
                <a:gd name="T3" fmla="*/ 146 h 236"/>
                <a:gd name="T4" fmla="*/ 4 w 126"/>
                <a:gd name="T5" fmla="*/ 39 h 236"/>
                <a:gd name="T6" fmla="*/ 2 w 126"/>
                <a:gd name="T7" fmla="*/ 15 h 236"/>
                <a:gd name="T8" fmla="*/ 8 w 126"/>
                <a:gd name="T9" fmla="*/ 3 h 236"/>
                <a:gd name="T10" fmla="*/ 23 w 126"/>
                <a:gd name="T11" fmla="*/ 7 h 236"/>
                <a:gd name="T12" fmla="*/ 79 w 126"/>
                <a:gd name="T13" fmla="*/ 80 h 236"/>
                <a:gd name="T14" fmla="*/ 106 w 126"/>
                <a:gd name="T15" fmla="*/ 133 h 236"/>
                <a:gd name="T16" fmla="*/ 125 w 126"/>
                <a:gd name="T17" fmla="*/ 211 h 236"/>
                <a:gd name="T18" fmla="*/ 124 w 126"/>
                <a:gd name="T19" fmla="*/ 224 h 236"/>
                <a:gd name="T20" fmla="*/ 110 w 126"/>
                <a:gd name="T21" fmla="*/ 231 h 236"/>
                <a:gd name="T22" fmla="*/ 80 w 126"/>
                <a:gd name="T23" fmla="*/ 20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6">
                  <a:moveTo>
                    <a:pt x="80" y="205"/>
                  </a:moveTo>
                  <a:cubicBezTo>
                    <a:pt x="62" y="190"/>
                    <a:pt x="48" y="168"/>
                    <a:pt x="34" y="146"/>
                  </a:cubicBezTo>
                  <a:cubicBezTo>
                    <a:pt x="14" y="114"/>
                    <a:pt x="6" y="76"/>
                    <a:pt x="4" y="39"/>
                  </a:cubicBezTo>
                  <a:cubicBezTo>
                    <a:pt x="3" y="31"/>
                    <a:pt x="0" y="23"/>
                    <a:pt x="2" y="15"/>
                  </a:cubicBezTo>
                  <a:cubicBezTo>
                    <a:pt x="3" y="10"/>
                    <a:pt x="3" y="5"/>
                    <a:pt x="8" y="3"/>
                  </a:cubicBezTo>
                  <a:cubicBezTo>
                    <a:pt x="14" y="0"/>
                    <a:pt x="19" y="3"/>
                    <a:pt x="23" y="7"/>
                  </a:cubicBezTo>
                  <a:cubicBezTo>
                    <a:pt x="44" y="29"/>
                    <a:pt x="64" y="53"/>
                    <a:pt x="79" y="80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6"/>
                    <a:pt x="110" y="231"/>
                  </a:cubicBezTo>
                  <a:cubicBezTo>
                    <a:pt x="100" y="224"/>
                    <a:pt x="90" y="218"/>
                    <a:pt x="80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64">
              <a:extLst>
                <a:ext uri="{FF2B5EF4-FFF2-40B4-BE49-F238E27FC236}">
                  <a16:creationId xmlns:a16="http://schemas.microsoft.com/office/drawing/2014/main" id="{8524030C-565D-2E99-B45C-DF50709C5840}"/>
                </a:ext>
              </a:extLst>
            </p:cNvPr>
            <p:cNvSpPr>
              <a:spLocks/>
            </p:cNvSpPr>
            <p:nvPr/>
          </p:nvSpPr>
          <p:spPr bwMode="auto">
            <a:xfrm>
              <a:off x="-2423946" y="2076014"/>
              <a:ext cx="415925" cy="1468439"/>
            </a:xfrm>
            <a:custGeom>
              <a:avLst/>
              <a:gdLst>
                <a:gd name="T0" fmla="*/ 52 w 307"/>
                <a:gd name="T1" fmla="*/ 61 h 363"/>
                <a:gd name="T2" fmla="*/ 90 w 307"/>
                <a:gd name="T3" fmla="*/ 125 h 363"/>
                <a:gd name="T4" fmla="*/ 144 w 307"/>
                <a:gd name="T5" fmla="*/ 195 h 363"/>
                <a:gd name="T6" fmla="*/ 204 w 307"/>
                <a:gd name="T7" fmla="*/ 263 h 363"/>
                <a:gd name="T8" fmla="*/ 307 w 307"/>
                <a:gd name="T9" fmla="*/ 363 h 363"/>
                <a:gd name="T10" fmla="*/ 280 w 307"/>
                <a:gd name="T11" fmla="*/ 348 h 363"/>
                <a:gd name="T12" fmla="*/ 198 w 307"/>
                <a:gd name="T13" fmla="*/ 274 h 363"/>
                <a:gd name="T14" fmla="*/ 139 w 307"/>
                <a:gd name="T15" fmla="*/ 212 h 363"/>
                <a:gd name="T16" fmla="*/ 45 w 307"/>
                <a:gd name="T17" fmla="*/ 80 h 363"/>
                <a:gd name="T18" fmla="*/ 38 w 307"/>
                <a:gd name="T19" fmla="*/ 73 h 363"/>
                <a:gd name="T20" fmla="*/ 12 w 307"/>
                <a:gd name="T21" fmla="*/ 33 h 363"/>
                <a:gd name="T22" fmla="*/ 1 w 307"/>
                <a:gd name="T23" fmla="*/ 12 h 363"/>
                <a:gd name="T24" fmla="*/ 6 w 307"/>
                <a:gd name="T25" fmla="*/ 1 h 363"/>
                <a:gd name="T26" fmla="*/ 16 w 307"/>
                <a:gd name="T27" fmla="*/ 6 h 363"/>
                <a:gd name="T28" fmla="*/ 52 w 307"/>
                <a:gd name="T29" fmla="*/ 61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3">
                  <a:moveTo>
                    <a:pt x="52" y="61"/>
                  </a:moveTo>
                  <a:cubicBezTo>
                    <a:pt x="62" y="83"/>
                    <a:pt x="76" y="105"/>
                    <a:pt x="90" y="125"/>
                  </a:cubicBezTo>
                  <a:cubicBezTo>
                    <a:pt x="107" y="149"/>
                    <a:pt x="124" y="172"/>
                    <a:pt x="144" y="195"/>
                  </a:cubicBezTo>
                  <a:cubicBezTo>
                    <a:pt x="163" y="218"/>
                    <a:pt x="184" y="241"/>
                    <a:pt x="204" y="263"/>
                  </a:cubicBezTo>
                  <a:cubicBezTo>
                    <a:pt x="236" y="298"/>
                    <a:pt x="271" y="331"/>
                    <a:pt x="307" y="363"/>
                  </a:cubicBezTo>
                  <a:cubicBezTo>
                    <a:pt x="294" y="362"/>
                    <a:pt x="287" y="353"/>
                    <a:pt x="280" y="348"/>
                  </a:cubicBezTo>
                  <a:cubicBezTo>
                    <a:pt x="251" y="326"/>
                    <a:pt x="223" y="301"/>
                    <a:pt x="198" y="274"/>
                  </a:cubicBezTo>
                  <a:cubicBezTo>
                    <a:pt x="179" y="253"/>
                    <a:pt x="158" y="234"/>
                    <a:pt x="139" y="212"/>
                  </a:cubicBezTo>
                  <a:cubicBezTo>
                    <a:pt x="104" y="170"/>
                    <a:pt x="71" y="128"/>
                    <a:pt x="45" y="80"/>
                  </a:cubicBezTo>
                  <a:cubicBezTo>
                    <a:pt x="42" y="78"/>
                    <a:pt x="41" y="76"/>
                    <a:pt x="38" y="73"/>
                  </a:cubicBezTo>
                  <a:cubicBezTo>
                    <a:pt x="32" y="59"/>
                    <a:pt x="22" y="46"/>
                    <a:pt x="12" y="33"/>
                  </a:cubicBezTo>
                  <a:cubicBezTo>
                    <a:pt x="7" y="27"/>
                    <a:pt x="2" y="20"/>
                    <a:pt x="1" y="12"/>
                  </a:cubicBezTo>
                  <a:cubicBezTo>
                    <a:pt x="0" y="7"/>
                    <a:pt x="1" y="3"/>
                    <a:pt x="6" y="1"/>
                  </a:cubicBezTo>
                  <a:cubicBezTo>
                    <a:pt x="10" y="0"/>
                    <a:pt x="13" y="2"/>
                    <a:pt x="16" y="6"/>
                  </a:cubicBezTo>
                  <a:cubicBezTo>
                    <a:pt x="28" y="24"/>
                    <a:pt x="40" y="42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65">
              <a:extLst>
                <a:ext uri="{FF2B5EF4-FFF2-40B4-BE49-F238E27FC236}">
                  <a16:creationId xmlns:a16="http://schemas.microsoft.com/office/drawing/2014/main" id="{168FEC87-763D-816E-8370-7BA9A5CA5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27083" y="1801376"/>
              <a:ext cx="161925" cy="1738315"/>
            </a:xfrm>
            <a:custGeom>
              <a:avLst/>
              <a:gdLst>
                <a:gd name="T0" fmla="*/ 39 w 120"/>
                <a:gd name="T1" fmla="*/ 123 h 430"/>
                <a:gd name="T2" fmla="*/ 53 w 120"/>
                <a:gd name="T3" fmla="*/ 187 h 430"/>
                <a:gd name="T4" fmla="*/ 83 w 120"/>
                <a:gd name="T5" fmla="*/ 329 h 430"/>
                <a:gd name="T6" fmla="*/ 113 w 120"/>
                <a:gd name="T7" fmla="*/ 414 h 430"/>
                <a:gd name="T8" fmla="*/ 120 w 120"/>
                <a:gd name="T9" fmla="*/ 430 h 430"/>
                <a:gd name="T10" fmla="*/ 110 w 120"/>
                <a:gd name="T11" fmla="*/ 421 h 430"/>
                <a:gd name="T12" fmla="*/ 63 w 120"/>
                <a:gd name="T13" fmla="*/ 288 h 430"/>
                <a:gd name="T14" fmla="*/ 26 w 120"/>
                <a:gd name="T15" fmla="*/ 120 h 430"/>
                <a:gd name="T16" fmla="*/ 23 w 120"/>
                <a:gd name="T17" fmla="*/ 113 h 430"/>
                <a:gd name="T18" fmla="*/ 5 w 120"/>
                <a:gd name="T19" fmla="*/ 20 h 430"/>
                <a:gd name="T20" fmla="*/ 8 w 120"/>
                <a:gd name="T21" fmla="*/ 2 h 430"/>
                <a:gd name="T22" fmla="*/ 20 w 120"/>
                <a:gd name="T23" fmla="*/ 17 h 430"/>
                <a:gd name="T24" fmla="*/ 39 w 120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30">
                  <a:moveTo>
                    <a:pt x="39" y="123"/>
                  </a:moveTo>
                  <a:cubicBezTo>
                    <a:pt x="40" y="145"/>
                    <a:pt x="48" y="166"/>
                    <a:pt x="53" y="187"/>
                  </a:cubicBezTo>
                  <a:cubicBezTo>
                    <a:pt x="64" y="234"/>
                    <a:pt x="70" y="282"/>
                    <a:pt x="83" y="329"/>
                  </a:cubicBezTo>
                  <a:cubicBezTo>
                    <a:pt x="91" y="358"/>
                    <a:pt x="101" y="386"/>
                    <a:pt x="113" y="414"/>
                  </a:cubicBezTo>
                  <a:cubicBezTo>
                    <a:pt x="115" y="420"/>
                    <a:pt x="117" y="424"/>
                    <a:pt x="120" y="430"/>
                  </a:cubicBezTo>
                  <a:cubicBezTo>
                    <a:pt x="113" y="428"/>
                    <a:pt x="112" y="425"/>
                    <a:pt x="110" y="421"/>
                  </a:cubicBezTo>
                  <a:cubicBezTo>
                    <a:pt x="87" y="379"/>
                    <a:pt x="73" y="334"/>
                    <a:pt x="63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6"/>
                    <a:pt x="23" y="113"/>
                  </a:cubicBezTo>
                  <a:cubicBezTo>
                    <a:pt x="17" y="82"/>
                    <a:pt x="13" y="50"/>
                    <a:pt x="5" y="20"/>
                  </a:cubicBezTo>
                  <a:cubicBezTo>
                    <a:pt x="4" y="14"/>
                    <a:pt x="0" y="4"/>
                    <a:pt x="8" y="2"/>
                  </a:cubicBezTo>
                  <a:cubicBezTo>
                    <a:pt x="15" y="0"/>
                    <a:pt x="19" y="10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0" name="Grupo 39">
            <a:extLst>
              <a:ext uri="{FF2B5EF4-FFF2-40B4-BE49-F238E27FC236}">
                <a16:creationId xmlns:a16="http://schemas.microsoft.com/office/drawing/2014/main" id="{4AC1F58E-23CC-D0C8-A005-E52CDB24638D}"/>
              </a:ext>
            </a:extLst>
          </p:cNvPr>
          <p:cNvGrpSpPr/>
          <p:nvPr/>
        </p:nvGrpSpPr>
        <p:grpSpPr>
          <a:xfrm rot="5400000" flipV="1">
            <a:off x="6000676" y="1373725"/>
            <a:ext cx="4228014" cy="2396050"/>
            <a:chOff x="-2423946" y="1085413"/>
            <a:chExt cx="2266953" cy="5099056"/>
          </a:xfrm>
        </p:grpSpPr>
        <p:sp>
          <p:nvSpPr>
            <p:cNvPr id="41" name="Freeform 37">
              <a:extLst>
                <a:ext uri="{FF2B5EF4-FFF2-40B4-BE49-F238E27FC236}">
                  <a16:creationId xmlns:a16="http://schemas.microsoft.com/office/drawing/2014/main" id="{62FA4C51-A452-1FAC-FFED-68A63CC1D2B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96858" y="4947805"/>
              <a:ext cx="420688" cy="1236664"/>
            </a:xfrm>
            <a:custGeom>
              <a:avLst/>
              <a:gdLst>
                <a:gd name="T0" fmla="*/ 159 w 311"/>
                <a:gd name="T1" fmla="*/ 4 h 306"/>
                <a:gd name="T2" fmla="*/ 259 w 311"/>
                <a:gd name="T3" fmla="*/ 60 h 306"/>
                <a:gd name="T4" fmla="*/ 300 w 311"/>
                <a:gd name="T5" fmla="*/ 133 h 306"/>
                <a:gd name="T6" fmla="*/ 273 w 311"/>
                <a:gd name="T7" fmla="*/ 246 h 306"/>
                <a:gd name="T8" fmla="*/ 203 w 311"/>
                <a:gd name="T9" fmla="*/ 295 h 306"/>
                <a:gd name="T10" fmla="*/ 79 w 311"/>
                <a:gd name="T11" fmla="*/ 277 h 306"/>
                <a:gd name="T12" fmla="*/ 29 w 311"/>
                <a:gd name="T13" fmla="*/ 223 h 306"/>
                <a:gd name="T14" fmla="*/ 18 w 311"/>
                <a:gd name="T15" fmla="*/ 103 h 306"/>
                <a:gd name="T16" fmla="*/ 111 w 311"/>
                <a:gd name="T17" fmla="*/ 7 h 306"/>
                <a:gd name="T18" fmla="*/ 136 w 311"/>
                <a:gd name="T19" fmla="*/ 0 h 306"/>
                <a:gd name="T20" fmla="*/ 143 w 311"/>
                <a:gd name="T21" fmla="*/ 12 h 306"/>
                <a:gd name="T22" fmla="*/ 152 w 311"/>
                <a:gd name="T23" fmla="*/ 98 h 306"/>
                <a:gd name="T24" fmla="*/ 156 w 311"/>
                <a:gd name="T25" fmla="*/ 139 h 306"/>
                <a:gd name="T26" fmla="*/ 151 w 311"/>
                <a:gd name="T27" fmla="*/ 232 h 306"/>
                <a:gd name="T28" fmla="*/ 162 w 311"/>
                <a:gd name="T29" fmla="*/ 79 h 306"/>
                <a:gd name="T30" fmla="*/ 154 w 311"/>
                <a:gd name="T31" fmla="*/ 19 h 306"/>
                <a:gd name="T32" fmla="*/ 159 w 311"/>
                <a:gd name="T33" fmla="*/ 4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1" h="306">
                  <a:moveTo>
                    <a:pt x="159" y="4"/>
                  </a:moveTo>
                  <a:cubicBezTo>
                    <a:pt x="197" y="15"/>
                    <a:pt x="232" y="31"/>
                    <a:pt x="259" y="60"/>
                  </a:cubicBezTo>
                  <a:cubicBezTo>
                    <a:pt x="279" y="81"/>
                    <a:pt x="293" y="105"/>
                    <a:pt x="300" y="133"/>
                  </a:cubicBezTo>
                  <a:cubicBezTo>
                    <a:pt x="311" y="176"/>
                    <a:pt x="303" y="213"/>
                    <a:pt x="273" y="246"/>
                  </a:cubicBezTo>
                  <a:cubicBezTo>
                    <a:pt x="253" y="268"/>
                    <a:pt x="232" y="288"/>
                    <a:pt x="203" y="295"/>
                  </a:cubicBezTo>
                  <a:cubicBezTo>
                    <a:pt x="159" y="306"/>
                    <a:pt x="118" y="303"/>
                    <a:pt x="79" y="277"/>
                  </a:cubicBezTo>
                  <a:cubicBezTo>
                    <a:pt x="57" y="263"/>
                    <a:pt x="39" y="246"/>
                    <a:pt x="29" y="223"/>
                  </a:cubicBezTo>
                  <a:cubicBezTo>
                    <a:pt x="11" y="185"/>
                    <a:pt x="0" y="145"/>
                    <a:pt x="18" y="103"/>
                  </a:cubicBezTo>
                  <a:cubicBezTo>
                    <a:pt x="37" y="60"/>
                    <a:pt x="64" y="24"/>
                    <a:pt x="111" y="7"/>
                  </a:cubicBezTo>
                  <a:cubicBezTo>
                    <a:pt x="118" y="4"/>
                    <a:pt x="127" y="1"/>
                    <a:pt x="136" y="0"/>
                  </a:cubicBezTo>
                  <a:cubicBezTo>
                    <a:pt x="141" y="3"/>
                    <a:pt x="143" y="7"/>
                    <a:pt x="143" y="12"/>
                  </a:cubicBezTo>
                  <a:cubicBezTo>
                    <a:pt x="146" y="41"/>
                    <a:pt x="152" y="69"/>
                    <a:pt x="152" y="98"/>
                  </a:cubicBezTo>
                  <a:cubicBezTo>
                    <a:pt x="152" y="111"/>
                    <a:pt x="154" y="126"/>
                    <a:pt x="156" y="139"/>
                  </a:cubicBezTo>
                  <a:cubicBezTo>
                    <a:pt x="160" y="171"/>
                    <a:pt x="150" y="203"/>
                    <a:pt x="151" y="232"/>
                  </a:cubicBezTo>
                  <a:cubicBezTo>
                    <a:pt x="166" y="184"/>
                    <a:pt x="166" y="132"/>
                    <a:pt x="162" y="79"/>
                  </a:cubicBezTo>
                  <a:cubicBezTo>
                    <a:pt x="159" y="60"/>
                    <a:pt x="155" y="40"/>
                    <a:pt x="154" y="19"/>
                  </a:cubicBezTo>
                  <a:cubicBezTo>
                    <a:pt x="154" y="14"/>
                    <a:pt x="154" y="8"/>
                    <a:pt x="159" y="4"/>
                  </a:cubicBezTo>
                  <a:close/>
                </a:path>
              </a:pathLst>
            </a:custGeom>
            <a:solidFill>
              <a:srgbClr val="F6B2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38">
              <a:extLst>
                <a:ext uri="{FF2B5EF4-FFF2-40B4-BE49-F238E27FC236}">
                  <a16:creationId xmlns:a16="http://schemas.microsoft.com/office/drawing/2014/main" id="{335F8D9E-AE3B-9D6F-F57B-4BFB9816C81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44495" y="1571189"/>
              <a:ext cx="379413" cy="4416430"/>
            </a:xfrm>
            <a:custGeom>
              <a:avLst/>
              <a:gdLst>
                <a:gd name="T0" fmla="*/ 268 w 281"/>
                <a:gd name="T1" fmla="*/ 839 h 1092"/>
                <a:gd name="T2" fmla="*/ 280 w 281"/>
                <a:gd name="T3" fmla="*/ 988 h 1092"/>
                <a:gd name="T4" fmla="*/ 264 w 281"/>
                <a:gd name="T5" fmla="*/ 1075 h 1092"/>
                <a:gd name="T6" fmla="*/ 254 w 281"/>
                <a:gd name="T7" fmla="*/ 1092 h 1092"/>
                <a:gd name="T8" fmla="*/ 258 w 281"/>
                <a:gd name="T9" fmla="*/ 963 h 1092"/>
                <a:gd name="T10" fmla="*/ 245 w 281"/>
                <a:gd name="T11" fmla="*/ 836 h 1092"/>
                <a:gd name="T12" fmla="*/ 239 w 281"/>
                <a:gd name="T13" fmla="*/ 791 h 1092"/>
                <a:gd name="T14" fmla="*/ 214 w 281"/>
                <a:gd name="T15" fmla="*/ 699 h 1092"/>
                <a:gd name="T16" fmla="*/ 204 w 281"/>
                <a:gd name="T17" fmla="*/ 688 h 1092"/>
                <a:gd name="T18" fmla="*/ 126 w 281"/>
                <a:gd name="T19" fmla="*/ 620 h 1092"/>
                <a:gd name="T20" fmla="*/ 117 w 281"/>
                <a:gd name="T21" fmla="*/ 598 h 1092"/>
                <a:gd name="T22" fmla="*/ 141 w 281"/>
                <a:gd name="T23" fmla="*/ 599 h 1092"/>
                <a:gd name="T24" fmla="*/ 180 w 281"/>
                <a:gd name="T25" fmla="*/ 627 h 1092"/>
                <a:gd name="T26" fmla="*/ 191 w 281"/>
                <a:gd name="T27" fmla="*/ 633 h 1092"/>
                <a:gd name="T28" fmla="*/ 177 w 281"/>
                <a:gd name="T29" fmla="*/ 588 h 1092"/>
                <a:gd name="T30" fmla="*/ 125 w 281"/>
                <a:gd name="T31" fmla="*/ 483 h 1092"/>
                <a:gd name="T32" fmla="*/ 83 w 281"/>
                <a:gd name="T33" fmla="*/ 400 h 1092"/>
                <a:gd name="T34" fmla="*/ 22 w 281"/>
                <a:gd name="T35" fmla="*/ 241 h 1092"/>
                <a:gd name="T36" fmla="*/ 7 w 281"/>
                <a:gd name="T37" fmla="*/ 169 h 1092"/>
                <a:gd name="T38" fmla="*/ 2 w 281"/>
                <a:gd name="T39" fmla="*/ 36 h 1092"/>
                <a:gd name="T40" fmla="*/ 7 w 281"/>
                <a:gd name="T41" fmla="*/ 5 h 1092"/>
                <a:gd name="T42" fmla="*/ 14 w 281"/>
                <a:gd name="T43" fmla="*/ 17 h 1092"/>
                <a:gd name="T44" fmla="*/ 25 w 281"/>
                <a:gd name="T45" fmla="*/ 114 h 1092"/>
                <a:gd name="T46" fmla="*/ 48 w 281"/>
                <a:gd name="T47" fmla="*/ 216 h 1092"/>
                <a:gd name="T48" fmla="*/ 55 w 281"/>
                <a:gd name="T49" fmla="*/ 243 h 1092"/>
                <a:gd name="T50" fmla="*/ 93 w 281"/>
                <a:gd name="T51" fmla="*/ 355 h 1092"/>
                <a:gd name="T52" fmla="*/ 44 w 281"/>
                <a:gd name="T53" fmla="*/ 196 h 1092"/>
                <a:gd name="T54" fmla="*/ 18 w 281"/>
                <a:gd name="T55" fmla="*/ 18 h 1092"/>
                <a:gd name="T56" fmla="*/ 25 w 281"/>
                <a:gd name="T57" fmla="*/ 0 h 1092"/>
                <a:gd name="T58" fmla="*/ 44 w 281"/>
                <a:gd name="T59" fmla="*/ 41 h 1092"/>
                <a:gd name="T60" fmla="*/ 63 w 281"/>
                <a:gd name="T61" fmla="*/ 97 h 1092"/>
                <a:gd name="T62" fmla="*/ 87 w 281"/>
                <a:gd name="T63" fmla="*/ 197 h 1092"/>
                <a:gd name="T64" fmla="*/ 104 w 281"/>
                <a:gd name="T65" fmla="*/ 294 h 1092"/>
                <a:gd name="T66" fmla="*/ 108 w 281"/>
                <a:gd name="T67" fmla="*/ 312 h 1092"/>
                <a:gd name="T68" fmla="*/ 111 w 281"/>
                <a:gd name="T69" fmla="*/ 307 h 1092"/>
                <a:gd name="T70" fmla="*/ 132 w 281"/>
                <a:gd name="T71" fmla="*/ 185 h 1092"/>
                <a:gd name="T72" fmla="*/ 161 w 281"/>
                <a:gd name="T73" fmla="*/ 121 h 1092"/>
                <a:gd name="T74" fmla="*/ 200 w 281"/>
                <a:gd name="T75" fmla="*/ 76 h 1092"/>
                <a:gd name="T76" fmla="*/ 202 w 281"/>
                <a:gd name="T77" fmla="*/ 89 h 1092"/>
                <a:gd name="T78" fmla="*/ 163 w 281"/>
                <a:gd name="T79" fmla="*/ 225 h 1092"/>
                <a:gd name="T80" fmla="*/ 135 w 281"/>
                <a:gd name="T81" fmla="*/ 376 h 1092"/>
                <a:gd name="T82" fmla="*/ 154 w 281"/>
                <a:gd name="T83" fmla="*/ 259 h 1092"/>
                <a:gd name="T84" fmla="*/ 197 w 281"/>
                <a:gd name="T85" fmla="*/ 110 h 1092"/>
                <a:gd name="T86" fmla="*/ 209 w 281"/>
                <a:gd name="T87" fmla="*/ 92 h 1092"/>
                <a:gd name="T88" fmla="*/ 217 w 281"/>
                <a:gd name="T89" fmla="*/ 123 h 1092"/>
                <a:gd name="T90" fmla="*/ 212 w 281"/>
                <a:gd name="T91" fmla="*/ 224 h 1092"/>
                <a:gd name="T92" fmla="*/ 199 w 281"/>
                <a:gd name="T93" fmla="*/ 294 h 1092"/>
                <a:gd name="T94" fmla="*/ 180 w 281"/>
                <a:gd name="T95" fmla="*/ 368 h 1092"/>
                <a:gd name="T96" fmla="*/ 160 w 281"/>
                <a:gd name="T97" fmla="*/ 426 h 1092"/>
                <a:gd name="T98" fmla="*/ 155 w 281"/>
                <a:gd name="T99" fmla="*/ 436 h 1092"/>
                <a:gd name="T100" fmla="*/ 155 w 281"/>
                <a:gd name="T101" fmla="*/ 495 h 1092"/>
                <a:gd name="T102" fmla="*/ 216 w 281"/>
                <a:gd name="T103" fmla="*/ 643 h 1092"/>
                <a:gd name="T104" fmla="*/ 256 w 281"/>
                <a:gd name="T105" fmla="*/ 773 h 1092"/>
                <a:gd name="T106" fmla="*/ 268 w 281"/>
                <a:gd name="T107" fmla="*/ 839 h 10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81" h="1092">
                  <a:moveTo>
                    <a:pt x="268" y="839"/>
                  </a:moveTo>
                  <a:cubicBezTo>
                    <a:pt x="273" y="888"/>
                    <a:pt x="281" y="937"/>
                    <a:pt x="280" y="988"/>
                  </a:cubicBezTo>
                  <a:cubicBezTo>
                    <a:pt x="279" y="1017"/>
                    <a:pt x="273" y="1047"/>
                    <a:pt x="264" y="1075"/>
                  </a:cubicBezTo>
                  <a:cubicBezTo>
                    <a:pt x="263" y="1081"/>
                    <a:pt x="261" y="1087"/>
                    <a:pt x="254" y="1092"/>
                  </a:cubicBezTo>
                  <a:cubicBezTo>
                    <a:pt x="252" y="1047"/>
                    <a:pt x="263" y="1006"/>
                    <a:pt x="258" y="963"/>
                  </a:cubicBezTo>
                  <a:cubicBezTo>
                    <a:pt x="253" y="921"/>
                    <a:pt x="253" y="878"/>
                    <a:pt x="245" y="836"/>
                  </a:cubicBezTo>
                  <a:cubicBezTo>
                    <a:pt x="246" y="821"/>
                    <a:pt x="243" y="806"/>
                    <a:pt x="239" y="791"/>
                  </a:cubicBezTo>
                  <a:cubicBezTo>
                    <a:pt x="232" y="760"/>
                    <a:pt x="225" y="729"/>
                    <a:pt x="214" y="699"/>
                  </a:cubicBezTo>
                  <a:cubicBezTo>
                    <a:pt x="212" y="694"/>
                    <a:pt x="209" y="691"/>
                    <a:pt x="204" y="688"/>
                  </a:cubicBezTo>
                  <a:cubicBezTo>
                    <a:pt x="176" y="667"/>
                    <a:pt x="148" y="648"/>
                    <a:pt x="126" y="620"/>
                  </a:cubicBezTo>
                  <a:cubicBezTo>
                    <a:pt x="121" y="614"/>
                    <a:pt x="110" y="607"/>
                    <a:pt x="117" y="598"/>
                  </a:cubicBezTo>
                  <a:cubicBezTo>
                    <a:pt x="123" y="589"/>
                    <a:pt x="133" y="597"/>
                    <a:pt x="141" y="599"/>
                  </a:cubicBezTo>
                  <a:cubicBezTo>
                    <a:pt x="156" y="605"/>
                    <a:pt x="168" y="616"/>
                    <a:pt x="180" y="627"/>
                  </a:cubicBezTo>
                  <a:cubicBezTo>
                    <a:pt x="183" y="629"/>
                    <a:pt x="185" y="633"/>
                    <a:pt x="191" y="633"/>
                  </a:cubicBezTo>
                  <a:cubicBezTo>
                    <a:pt x="192" y="616"/>
                    <a:pt x="182" y="602"/>
                    <a:pt x="177" y="588"/>
                  </a:cubicBezTo>
                  <a:cubicBezTo>
                    <a:pt x="163" y="551"/>
                    <a:pt x="146" y="516"/>
                    <a:pt x="125" y="483"/>
                  </a:cubicBezTo>
                  <a:cubicBezTo>
                    <a:pt x="110" y="457"/>
                    <a:pt x="95" y="429"/>
                    <a:pt x="83" y="400"/>
                  </a:cubicBezTo>
                  <a:cubicBezTo>
                    <a:pt x="62" y="347"/>
                    <a:pt x="41" y="294"/>
                    <a:pt x="22" y="241"/>
                  </a:cubicBezTo>
                  <a:cubicBezTo>
                    <a:pt x="14" y="218"/>
                    <a:pt x="12" y="193"/>
                    <a:pt x="7" y="169"/>
                  </a:cubicBezTo>
                  <a:cubicBezTo>
                    <a:pt x="0" y="125"/>
                    <a:pt x="3" y="80"/>
                    <a:pt x="2" y="36"/>
                  </a:cubicBezTo>
                  <a:cubicBezTo>
                    <a:pt x="2" y="26"/>
                    <a:pt x="5" y="15"/>
                    <a:pt x="7" y="5"/>
                  </a:cubicBezTo>
                  <a:cubicBezTo>
                    <a:pt x="13" y="7"/>
                    <a:pt x="13" y="12"/>
                    <a:pt x="14" y="17"/>
                  </a:cubicBezTo>
                  <a:cubicBezTo>
                    <a:pt x="17" y="50"/>
                    <a:pt x="19" y="83"/>
                    <a:pt x="25" y="114"/>
                  </a:cubicBezTo>
                  <a:cubicBezTo>
                    <a:pt x="31" y="148"/>
                    <a:pt x="35" y="183"/>
                    <a:pt x="48" y="216"/>
                  </a:cubicBezTo>
                  <a:cubicBezTo>
                    <a:pt x="50" y="225"/>
                    <a:pt x="53" y="234"/>
                    <a:pt x="55" y="243"/>
                  </a:cubicBezTo>
                  <a:cubicBezTo>
                    <a:pt x="67" y="284"/>
                    <a:pt x="79" y="325"/>
                    <a:pt x="93" y="355"/>
                  </a:cubicBezTo>
                  <a:cubicBezTo>
                    <a:pt x="73" y="310"/>
                    <a:pt x="57" y="253"/>
                    <a:pt x="44" y="196"/>
                  </a:cubicBezTo>
                  <a:cubicBezTo>
                    <a:pt x="31" y="137"/>
                    <a:pt x="20" y="78"/>
                    <a:pt x="18" y="18"/>
                  </a:cubicBezTo>
                  <a:cubicBezTo>
                    <a:pt x="18" y="11"/>
                    <a:pt x="16" y="4"/>
                    <a:pt x="25" y="0"/>
                  </a:cubicBezTo>
                  <a:cubicBezTo>
                    <a:pt x="27" y="15"/>
                    <a:pt x="39" y="26"/>
                    <a:pt x="44" y="41"/>
                  </a:cubicBezTo>
                  <a:cubicBezTo>
                    <a:pt x="50" y="60"/>
                    <a:pt x="58" y="78"/>
                    <a:pt x="63" y="97"/>
                  </a:cubicBezTo>
                  <a:cubicBezTo>
                    <a:pt x="72" y="130"/>
                    <a:pt x="82" y="163"/>
                    <a:pt x="87" y="197"/>
                  </a:cubicBezTo>
                  <a:cubicBezTo>
                    <a:pt x="91" y="230"/>
                    <a:pt x="98" y="262"/>
                    <a:pt x="104" y="294"/>
                  </a:cubicBezTo>
                  <a:cubicBezTo>
                    <a:pt x="106" y="300"/>
                    <a:pt x="106" y="306"/>
                    <a:pt x="108" y="312"/>
                  </a:cubicBezTo>
                  <a:cubicBezTo>
                    <a:pt x="112" y="311"/>
                    <a:pt x="111" y="309"/>
                    <a:pt x="111" y="307"/>
                  </a:cubicBezTo>
                  <a:cubicBezTo>
                    <a:pt x="106" y="264"/>
                    <a:pt x="119" y="225"/>
                    <a:pt x="132" y="185"/>
                  </a:cubicBezTo>
                  <a:cubicBezTo>
                    <a:pt x="140" y="163"/>
                    <a:pt x="151" y="141"/>
                    <a:pt x="161" y="121"/>
                  </a:cubicBezTo>
                  <a:cubicBezTo>
                    <a:pt x="170" y="103"/>
                    <a:pt x="180" y="84"/>
                    <a:pt x="200" y="76"/>
                  </a:cubicBezTo>
                  <a:cubicBezTo>
                    <a:pt x="205" y="79"/>
                    <a:pt x="204" y="84"/>
                    <a:pt x="202" y="89"/>
                  </a:cubicBezTo>
                  <a:cubicBezTo>
                    <a:pt x="188" y="134"/>
                    <a:pt x="178" y="180"/>
                    <a:pt x="163" y="225"/>
                  </a:cubicBezTo>
                  <a:cubicBezTo>
                    <a:pt x="147" y="277"/>
                    <a:pt x="135" y="331"/>
                    <a:pt x="135" y="376"/>
                  </a:cubicBezTo>
                  <a:cubicBezTo>
                    <a:pt x="135" y="342"/>
                    <a:pt x="144" y="300"/>
                    <a:pt x="154" y="259"/>
                  </a:cubicBezTo>
                  <a:cubicBezTo>
                    <a:pt x="168" y="209"/>
                    <a:pt x="185" y="160"/>
                    <a:pt x="197" y="110"/>
                  </a:cubicBezTo>
                  <a:cubicBezTo>
                    <a:pt x="199" y="102"/>
                    <a:pt x="199" y="94"/>
                    <a:pt x="209" y="92"/>
                  </a:cubicBezTo>
                  <a:cubicBezTo>
                    <a:pt x="217" y="101"/>
                    <a:pt x="215" y="113"/>
                    <a:pt x="217" y="123"/>
                  </a:cubicBezTo>
                  <a:cubicBezTo>
                    <a:pt x="221" y="157"/>
                    <a:pt x="219" y="191"/>
                    <a:pt x="212" y="224"/>
                  </a:cubicBezTo>
                  <a:cubicBezTo>
                    <a:pt x="207" y="247"/>
                    <a:pt x="202" y="271"/>
                    <a:pt x="199" y="294"/>
                  </a:cubicBezTo>
                  <a:cubicBezTo>
                    <a:pt x="196" y="319"/>
                    <a:pt x="189" y="343"/>
                    <a:pt x="180" y="368"/>
                  </a:cubicBezTo>
                  <a:cubicBezTo>
                    <a:pt x="172" y="387"/>
                    <a:pt x="168" y="407"/>
                    <a:pt x="160" y="426"/>
                  </a:cubicBezTo>
                  <a:cubicBezTo>
                    <a:pt x="159" y="429"/>
                    <a:pt x="157" y="433"/>
                    <a:pt x="155" y="436"/>
                  </a:cubicBezTo>
                  <a:cubicBezTo>
                    <a:pt x="139" y="456"/>
                    <a:pt x="143" y="475"/>
                    <a:pt x="155" y="495"/>
                  </a:cubicBezTo>
                  <a:cubicBezTo>
                    <a:pt x="184" y="541"/>
                    <a:pt x="199" y="592"/>
                    <a:pt x="216" y="643"/>
                  </a:cubicBezTo>
                  <a:cubicBezTo>
                    <a:pt x="230" y="686"/>
                    <a:pt x="244" y="729"/>
                    <a:pt x="256" y="773"/>
                  </a:cubicBezTo>
                  <a:cubicBezTo>
                    <a:pt x="262" y="794"/>
                    <a:pt x="264" y="817"/>
                    <a:pt x="268" y="839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39">
              <a:extLst>
                <a:ext uri="{FF2B5EF4-FFF2-40B4-BE49-F238E27FC236}">
                  <a16:creationId xmlns:a16="http://schemas.microsoft.com/office/drawing/2014/main" id="{96AA064A-FC6F-2C96-0D04-91EDDBB79F1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36583" y="2601477"/>
              <a:ext cx="331788" cy="1293814"/>
            </a:xfrm>
            <a:custGeom>
              <a:avLst/>
              <a:gdLst>
                <a:gd name="T0" fmla="*/ 220 w 245"/>
                <a:gd name="T1" fmla="*/ 314 h 320"/>
                <a:gd name="T2" fmla="*/ 162 w 245"/>
                <a:gd name="T3" fmla="*/ 312 h 320"/>
                <a:gd name="T4" fmla="*/ 53 w 245"/>
                <a:gd name="T5" fmla="*/ 269 h 320"/>
                <a:gd name="T6" fmla="*/ 6 w 245"/>
                <a:gd name="T7" fmla="*/ 152 h 320"/>
                <a:gd name="T8" fmla="*/ 26 w 245"/>
                <a:gd name="T9" fmla="*/ 82 h 320"/>
                <a:gd name="T10" fmla="*/ 95 w 245"/>
                <a:gd name="T11" fmla="*/ 13 h 320"/>
                <a:gd name="T12" fmla="*/ 146 w 245"/>
                <a:gd name="T13" fmla="*/ 23 h 320"/>
                <a:gd name="T14" fmla="*/ 157 w 245"/>
                <a:gd name="T15" fmla="*/ 52 h 320"/>
                <a:gd name="T16" fmla="*/ 162 w 245"/>
                <a:gd name="T17" fmla="*/ 115 h 320"/>
                <a:gd name="T18" fmla="*/ 184 w 245"/>
                <a:gd name="T19" fmla="*/ 186 h 320"/>
                <a:gd name="T20" fmla="*/ 232 w 245"/>
                <a:gd name="T21" fmla="*/ 270 h 320"/>
                <a:gd name="T22" fmla="*/ 242 w 245"/>
                <a:gd name="T23" fmla="*/ 295 h 320"/>
                <a:gd name="T24" fmla="*/ 232 w 245"/>
                <a:gd name="T25" fmla="*/ 311 h 320"/>
                <a:gd name="T26" fmla="*/ 220 w 245"/>
                <a:gd name="T27" fmla="*/ 314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5" h="320">
                  <a:moveTo>
                    <a:pt x="220" y="314"/>
                  </a:moveTo>
                  <a:cubicBezTo>
                    <a:pt x="200" y="320"/>
                    <a:pt x="181" y="315"/>
                    <a:pt x="162" y="312"/>
                  </a:cubicBezTo>
                  <a:cubicBezTo>
                    <a:pt x="123" y="305"/>
                    <a:pt x="85" y="295"/>
                    <a:pt x="53" y="269"/>
                  </a:cubicBezTo>
                  <a:cubicBezTo>
                    <a:pt x="16" y="239"/>
                    <a:pt x="0" y="199"/>
                    <a:pt x="6" y="152"/>
                  </a:cubicBezTo>
                  <a:cubicBezTo>
                    <a:pt x="9" y="127"/>
                    <a:pt x="14" y="103"/>
                    <a:pt x="26" y="82"/>
                  </a:cubicBezTo>
                  <a:cubicBezTo>
                    <a:pt x="43" y="53"/>
                    <a:pt x="67" y="31"/>
                    <a:pt x="95" y="13"/>
                  </a:cubicBezTo>
                  <a:cubicBezTo>
                    <a:pt x="115" y="0"/>
                    <a:pt x="138" y="9"/>
                    <a:pt x="146" y="23"/>
                  </a:cubicBezTo>
                  <a:cubicBezTo>
                    <a:pt x="151" y="32"/>
                    <a:pt x="155" y="42"/>
                    <a:pt x="157" y="52"/>
                  </a:cubicBezTo>
                  <a:cubicBezTo>
                    <a:pt x="161" y="73"/>
                    <a:pt x="160" y="94"/>
                    <a:pt x="162" y="115"/>
                  </a:cubicBezTo>
                  <a:cubicBezTo>
                    <a:pt x="164" y="140"/>
                    <a:pt x="172" y="164"/>
                    <a:pt x="184" y="186"/>
                  </a:cubicBezTo>
                  <a:cubicBezTo>
                    <a:pt x="199" y="214"/>
                    <a:pt x="215" y="242"/>
                    <a:pt x="232" y="270"/>
                  </a:cubicBezTo>
                  <a:cubicBezTo>
                    <a:pt x="236" y="278"/>
                    <a:pt x="239" y="287"/>
                    <a:pt x="242" y="295"/>
                  </a:cubicBezTo>
                  <a:cubicBezTo>
                    <a:pt x="245" y="302"/>
                    <a:pt x="239" y="308"/>
                    <a:pt x="232" y="311"/>
                  </a:cubicBezTo>
                  <a:cubicBezTo>
                    <a:pt x="229" y="313"/>
                    <a:pt x="224" y="313"/>
                    <a:pt x="220" y="314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40">
              <a:extLst>
                <a:ext uri="{FF2B5EF4-FFF2-40B4-BE49-F238E27FC236}">
                  <a16:creationId xmlns:a16="http://schemas.microsoft.com/office/drawing/2014/main" id="{DCCEA023-842C-5DD3-C086-EB2E124CF08E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14345" y="3973079"/>
              <a:ext cx="315913" cy="1217614"/>
            </a:xfrm>
            <a:custGeom>
              <a:avLst/>
              <a:gdLst>
                <a:gd name="T0" fmla="*/ 85 w 233"/>
                <a:gd name="T1" fmla="*/ 266 h 301"/>
                <a:gd name="T2" fmla="*/ 59 w 233"/>
                <a:gd name="T3" fmla="*/ 165 h 301"/>
                <a:gd name="T4" fmla="*/ 15 w 233"/>
                <a:gd name="T5" fmla="*/ 68 h 301"/>
                <a:gd name="T6" fmla="*/ 4 w 233"/>
                <a:gd name="T7" fmla="*/ 38 h 301"/>
                <a:gd name="T8" fmla="*/ 40 w 233"/>
                <a:gd name="T9" fmla="*/ 3 h 301"/>
                <a:gd name="T10" fmla="*/ 179 w 233"/>
                <a:gd name="T11" fmla="*/ 60 h 301"/>
                <a:gd name="T12" fmla="*/ 200 w 233"/>
                <a:gd name="T13" fmla="*/ 225 h 301"/>
                <a:gd name="T14" fmla="*/ 144 w 233"/>
                <a:gd name="T15" fmla="*/ 292 h 301"/>
                <a:gd name="T16" fmla="*/ 112 w 233"/>
                <a:gd name="T17" fmla="*/ 300 h 301"/>
                <a:gd name="T18" fmla="*/ 85 w 233"/>
                <a:gd name="T19" fmla="*/ 266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3" h="301">
                  <a:moveTo>
                    <a:pt x="85" y="266"/>
                  </a:moveTo>
                  <a:cubicBezTo>
                    <a:pt x="85" y="233"/>
                    <a:pt x="71" y="199"/>
                    <a:pt x="59" y="165"/>
                  </a:cubicBezTo>
                  <a:cubicBezTo>
                    <a:pt x="46" y="132"/>
                    <a:pt x="33" y="99"/>
                    <a:pt x="15" y="68"/>
                  </a:cubicBezTo>
                  <a:cubicBezTo>
                    <a:pt x="10" y="58"/>
                    <a:pt x="6" y="48"/>
                    <a:pt x="4" y="38"/>
                  </a:cubicBezTo>
                  <a:cubicBezTo>
                    <a:pt x="0" y="16"/>
                    <a:pt x="14" y="4"/>
                    <a:pt x="40" y="3"/>
                  </a:cubicBezTo>
                  <a:cubicBezTo>
                    <a:pt x="96" y="0"/>
                    <a:pt x="143" y="22"/>
                    <a:pt x="179" y="60"/>
                  </a:cubicBezTo>
                  <a:cubicBezTo>
                    <a:pt x="224" y="109"/>
                    <a:pt x="233" y="159"/>
                    <a:pt x="200" y="225"/>
                  </a:cubicBezTo>
                  <a:cubicBezTo>
                    <a:pt x="187" y="252"/>
                    <a:pt x="170" y="275"/>
                    <a:pt x="144" y="292"/>
                  </a:cubicBezTo>
                  <a:cubicBezTo>
                    <a:pt x="134" y="299"/>
                    <a:pt x="123" y="301"/>
                    <a:pt x="112" y="300"/>
                  </a:cubicBezTo>
                  <a:cubicBezTo>
                    <a:pt x="98" y="299"/>
                    <a:pt x="89" y="288"/>
                    <a:pt x="85" y="266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41">
              <a:extLst>
                <a:ext uri="{FF2B5EF4-FFF2-40B4-BE49-F238E27FC236}">
                  <a16:creationId xmlns:a16="http://schemas.microsoft.com/office/drawing/2014/main" id="{F7CD47A9-4FB8-2DB7-7540-BF33F4217B8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466682" y="2974540"/>
              <a:ext cx="123825" cy="1225551"/>
            </a:xfrm>
            <a:custGeom>
              <a:avLst/>
              <a:gdLst>
                <a:gd name="T0" fmla="*/ 50 w 92"/>
                <a:gd name="T1" fmla="*/ 303 h 303"/>
                <a:gd name="T2" fmla="*/ 34 w 92"/>
                <a:gd name="T3" fmla="*/ 276 h 303"/>
                <a:gd name="T4" fmla="*/ 5 w 92"/>
                <a:gd name="T5" fmla="*/ 186 h 303"/>
                <a:gd name="T6" fmla="*/ 11 w 92"/>
                <a:gd name="T7" fmla="*/ 82 h 303"/>
                <a:gd name="T8" fmla="*/ 30 w 92"/>
                <a:gd name="T9" fmla="*/ 22 h 303"/>
                <a:gd name="T10" fmla="*/ 44 w 92"/>
                <a:gd name="T11" fmla="*/ 4 h 303"/>
                <a:gd name="T12" fmla="*/ 62 w 92"/>
                <a:gd name="T13" fmla="*/ 12 h 303"/>
                <a:gd name="T14" fmla="*/ 79 w 92"/>
                <a:gd name="T15" fmla="*/ 206 h 303"/>
                <a:gd name="T16" fmla="*/ 63 w 92"/>
                <a:gd name="T17" fmla="*/ 277 h 303"/>
                <a:gd name="T18" fmla="*/ 50 w 92"/>
                <a:gd name="T19" fmla="*/ 30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2" h="303">
                  <a:moveTo>
                    <a:pt x="50" y="303"/>
                  </a:moveTo>
                  <a:cubicBezTo>
                    <a:pt x="39" y="296"/>
                    <a:pt x="37" y="285"/>
                    <a:pt x="34" y="276"/>
                  </a:cubicBezTo>
                  <a:cubicBezTo>
                    <a:pt x="22" y="247"/>
                    <a:pt x="10" y="218"/>
                    <a:pt x="5" y="186"/>
                  </a:cubicBezTo>
                  <a:cubicBezTo>
                    <a:pt x="0" y="150"/>
                    <a:pt x="4" y="117"/>
                    <a:pt x="11" y="82"/>
                  </a:cubicBezTo>
                  <a:cubicBezTo>
                    <a:pt x="16" y="62"/>
                    <a:pt x="25" y="42"/>
                    <a:pt x="30" y="22"/>
                  </a:cubicBezTo>
                  <a:cubicBezTo>
                    <a:pt x="32" y="14"/>
                    <a:pt x="36" y="8"/>
                    <a:pt x="44" y="4"/>
                  </a:cubicBezTo>
                  <a:cubicBezTo>
                    <a:pt x="53" y="0"/>
                    <a:pt x="59" y="4"/>
                    <a:pt x="62" y="12"/>
                  </a:cubicBezTo>
                  <a:cubicBezTo>
                    <a:pt x="90" y="74"/>
                    <a:pt x="92" y="140"/>
                    <a:pt x="79" y="206"/>
                  </a:cubicBezTo>
                  <a:cubicBezTo>
                    <a:pt x="75" y="230"/>
                    <a:pt x="69" y="254"/>
                    <a:pt x="63" y="277"/>
                  </a:cubicBezTo>
                  <a:cubicBezTo>
                    <a:pt x="60" y="286"/>
                    <a:pt x="52" y="293"/>
                    <a:pt x="50" y="30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42">
              <a:extLst>
                <a:ext uri="{FF2B5EF4-FFF2-40B4-BE49-F238E27FC236}">
                  <a16:creationId xmlns:a16="http://schemas.microsoft.com/office/drawing/2014/main" id="{D9B8A204-74B1-46DE-0754-E1EADFE2943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650833" y="1085413"/>
              <a:ext cx="101600" cy="1039814"/>
            </a:xfrm>
            <a:custGeom>
              <a:avLst/>
              <a:gdLst>
                <a:gd name="T0" fmla="*/ 16 w 74"/>
                <a:gd name="T1" fmla="*/ 213 h 257"/>
                <a:gd name="T2" fmla="*/ 3 w 74"/>
                <a:gd name="T3" fmla="*/ 139 h 257"/>
                <a:gd name="T4" fmla="*/ 27 w 74"/>
                <a:gd name="T5" fmla="*/ 30 h 257"/>
                <a:gd name="T6" fmla="*/ 36 w 74"/>
                <a:gd name="T7" fmla="*/ 8 h 257"/>
                <a:gd name="T8" fmla="*/ 47 w 74"/>
                <a:gd name="T9" fmla="*/ 0 h 257"/>
                <a:gd name="T10" fmla="*/ 58 w 74"/>
                <a:gd name="T11" fmla="*/ 11 h 257"/>
                <a:gd name="T12" fmla="*/ 74 w 74"/>
                <a:gd name="T13" fmla="*/ 102 h 257"/>
                <a:gd name="T14" fmla="*/ 73 w 74"/>
                <a:gd name="T15" fmla="*/ 162 h 257"/>
                <a:gd name="T16" fmla="*/ 53 w 74"/>
                <a:gd name="T17" fmla="*/ 240 h 257"/>
                <a:gd name="T18" fmla="*/ 46 w 74"/>
                <a:gd name="T19" fmla="*/ 251 h 257"/>
                <a:gd name="T20" fmla="*/ 30 w 74"/>
                <a:gd name="T21" fmla="*/ 250 h 257"/>
                <a:gd name="T22" fmla="*/ 16 w 74"/>
                <a:gd name="T23" fmla="*/ 213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4" h="257">
                  <a:moveTo>
                    <a:pt x="16" y="213"/>
                  </a:moveTo>
                  <a:cubicBezTo>
                    <a:pt x="7" y="191"/>
                    <a:pt x="5" y="165"/>
                    <a:pt x="3" y="139"/>
                  </a:cubicBezTo>
                  <a:cubicBezTo>
                    <a:pt x="0" y="101"/>
                    <a:pt x="11" y="65"/>
                    <a:pt x="27" y="30"/>
                  </a:cubicBezTo>
                  <a:cubicBezTo>
                    <a:pt x="30" y="23"/>
                    <a:pt x="31" y="14"/>
                    <a:pt x="36" y="8"/>
                  </a:cubicBezTo>
                  <a:cubicBezTo>
                    <a:pt x="39" y="5"/>
                    <a:pt x="42" y="0"/>
                    <a:pt x="47" y="0"/>
                  </a:cubicBezTo>
                  <a:cubicBezTo>
                    <a:pt x="54" y="1"/>
                    <a:pt x="57" y="6"/>
                    <a:pt x="58" y="11"/>
                  </a:cubicBezTo>
                  <a:cubicBezTo>
                    <a:pt x="66" y="41"/>
                    <a:pt x="73" y="71"/>
                    <a:pt x="74" y="102"/>
                  </a:cubicBezTo>
                  <a:cubicBezTo>
                    <a:pt x="74" y="122"/>
                    <a:pt x="74" y="141"/>
                    <a:pt x="73" y="162"/>
                  </a:cubicBezTo>
                  <a:cubicBezTo>
                    <a:pt x="71" y="189"/>
                    <a:pt x="62" y="214"/>
                    <a:pt x="53" y="240"/>
                  </a:cubicBezTo>
                  <a:cubicBezTo>
                    <a:pt x="52" y="243"/>
                    <a:pt x="49" y="248"/>
                    <a:pt x="46" y="251"/>
                  </a:cubicBezTo>
                  <a:cubicBezTo>
                    <a:pt x="41" y="256"/>
                    <a:pt x="34" y="257"/>
                    <a:pt x="30" y="250"/>
                  </a:cubicBezTo>
                  <a:cubicBezTo>
                    <a:pt x="25" y="239"/>
                    <a:pt x="18" y="229"/>
                    <a:pt x="16" y="21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43">
              <a:extLst>
                <a:ext uri="{FF2B5EF4-FFF2-40B4-BE49-F238E27FC236}">
                  <a16:creationId xmlns:a16="http://schemas.microsoft.com/office/drawing/2014/main" id="{8B909651-EA1A-507F-81AB-78165BE9210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746083" y="1267976"/>
              <a:ext cx="147638" cy="1868490"/>
            </a:xfrm>
            <a:custGeom>
              <a:avLst/>
              <a:gdLst>
                <a:gd name="T0" fmla="*/ 26 w 109"/>
                <a:gd name="T1" fmla="*/ 75 h 462"/>
                <a:gd name="T2" fmla="*/ 29 w 109"/>
                <a:gd name="T3" fmla="*/ 150 h 462"/>
                <a:gd name="T4" fmla="*/ 43 w 109"/>
                <a:gd name="T5" fmla="*/ 236 h 462"/>
                <a:gd name="T6" fmla="*/ 65 w 109"/>
                <a:gd name="T7" fmla="*/ 325 h 462"/>
                <a:gd name="T8" fmla="*/ 109 w 109"/>
                <a:gd name="T9" fmla="*/ 462 h 462"/>
                <a:gd name="T10" fmla="*/ 91 w 109"/>
                <a:gd name="T11" fmla="*/ 435 h 462"/>
                <a:gd name="T12" fmla="*/ 54 w 109"/>
                <a:gd name="T13" fmla="*/ 332 h 462"/>
                <a:gd name="T14" fmla="*/ 31 w 109"/>
                <a:gd name="T15" fmla="*/ 250 h 462"/>
                <a:gd name="T16" fmla="*/ 10 w 109"/>
                <a:gd name="T17" fmla="*/ 89 h 462"/>
                <a:gd name="T18" fmla="*/ 7 w 109"/>
                <a:gd name="T19" fmla="*/ 79 h 462"/>
                <a:gd name="T20" fmla="*/ 3 w 109"/>
                <a:gd name="T21" fmla="*/ 32 h 462"/>
                <a:gd name="T22" fmla="*/ 3 w 109"/>
                <a:gd name="T23" fmla="*/ 8 h 462"/>
                <a:gd name="T24" fmla="*/ 13 w 109"/>
                <a:gd name="T25" fmla="*/ 0 h 462"/>
                <a:gd name="T26" fmla="*/ 19 w 109"/>
                <a:gd name="T27" fmla="*/ 9 h 462"/>
                <a:gd name="T28" fmla="*/ 26 w 109"/>
                <a:gd name="T29" fmla="*/ 75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9" h="462">
                  <a:moveTo>
                    <a:pt x="26" y="75"/>
                  </a:moveTo>
                  <a:cubicBezTo>
                    <a:pt x="24" y="100"/>
                    <a:pt x="26" y="125"/>
                    <a:pt x="29" y="150"/>
                  </a:cubicBezTo>
                  <a:cubicBezTo>
                    <a:pt x="33" y="179"/>
                    <a:pt x="37" y="207"/>
                    <a:pt x="43" y="236"/>
                  </a:cubicBezTo>
                  <a:cubicBezTo>
                    <a:pt x="49" y="266"/>
                    <a:pt x="57" y="296"/>
                    <a:pt x="65" y="325"/>
                  </a:cubicBezTo>
                  <a:cubicBezTo>
                    <a:pt x="77" y="371"/>
                    <a:pt x="91" y="416"/>
                    <a:pt x="109" y="462"/>
                  </a:cubicBezTo>
                  <a:cubicBezTo>
                    <a:pt x="98" y="454"/>
                    <a:pt x="96" y="444"/>
                    <a:pt x="91" y="435"/>
                  </a:cubicBezTo>
                  <a:cubicBezTo>
                    <a:pt x="76" y="402"/>
                    <a:pt x="64" y="368"/>
                    <a:pt x="54" y="332"/>
                  </a:cubicBezTo>
                  <a:cubicBezTo>
                    <a:pt x="47" y="305"/>
                    <a:pt x="38" y="278"/>
                    <a:pt x="31" y="250"/>
                  </a:cubicBezTo>
                  <a:cubicBezTo>
                    <a:pt x="20" y="196"/>
                    <a:pt x="11" y="143"/>
                    <a:pt x="10" y="89"/>
                  </a:cubicBezTo>
                  <a:cubicBezTo>
                    <a:pt x="9" y="85"/>
                    <a:pt x="8" y="83"/>
                    <a:pt x="7" y="79"/>
                  </a:cubicBezTo>
                  <a:cubicBezTo>
                    <a:pt x="9" y="64"/>
                    <a:pt x="6" y="48"/>
                    <a:pt x="3" y="32"/>
                  </a:cubicBezTo>
                  <a:cubicBezTo>
                    <a:pt x="2" y="24"/>
                    <a:pt x="0" y="15"/>
                    <a:pt x="3" y="8"/>
                  </a:cubicBezTo>
                  <a:cubicBezTo>
                    <a:pt x="5" y="3"/>
                    <a:pt x="8" y="0"/>
                    <a:pt x="13" y="0"/>
                  </a:cubicBezTo>
                  <a:cubicBezTo>
                    <a:pt x="17" y="1"/>
                    <a:pt x="19" y="4"/>
                    <a:pt x="19" y="9"/>
                  </a:cubicBezTo>
                  <a:cubicBezTo>
                    <a:pt x="21" y="31"/>
                    <a:pt x="24" y="53"/>
                    <a:pt x="26" y="75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44">
              <a:extLst>
                <a:ext uri="{FF2B5EF4-FFF2-40B4-BE49-F238E27FC236}">
                  <a16:creationId xmlns:a16="http://schemas.microsoft.com/office/drawing/2014/main" id="{48C60545-2AA5-EA50-2DE9-80D08FD4B86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68283" y="1445776"/>
              <a:ext cx="155575" cy="1743077"/>
            </a:xfrm>
            <a:custGeom>
              <a:avLst/>
              <a:gdLst>
                <a:gd name="T0" fmla="*/ 78 w 115"/>
                <a:gd name="T1" fmla="*/ 123 h 431"/>
                <a:gd name="T2" fmla="*/ 60 w 115"/>
                <a:gd name="T3" fmla="*/ 186 h 431"/>
                <a:gd name="T4" fmla="*/ 20 w 115"/>
                <a:gd name="T5" fmla="*/ 325 h 431"/>
                <a:gd name="T6" fmla="*/ 6 w 115"/>
                <a:gd name="T7" fmla="*/ 414 h 431"/>
                <a:gd name="T8" fmla="*/ 5 w 115"/>
                <a:gd name="T9" fmla="*/ 431 h 431"/>
                <a:gd name="T10" fmla="*/ 0 w 115"/>
                <a:gd name="T11" fmla="*/ 419 h 431"/>
                <a:gd name="T12" fmla="*/ 21 w 115"/>
                <a:gd name="T13" fmla="*/ 279 h 431"/>
                <a:gd name="T14" fmla="*/ 68 w 115"/>
                <a:gd name="T15" fmla="*/ 114 h 431"/>
                <a:gd name="T16" fmla="*/ 69 w 115"/>
                <a:gd name="T17" fmla="*/ 106 h 431"/>
                <a:gd name="T18" fmla="*/ 96 w 115"/>
                <a:gd name="T19" fmla="*/ 16 h 431"/>
                <a:gd name="T20" fmla="*/ 107 w 115"/>
                <a:gd name="T21" fmla="*/ 2 h 431"/>
                <a:gd name="T22" fmla="*/ 111 w 115"/>
                <a:gd name="T23" fmla="*/ 20 h 431"/>
                <a:gd name="T24" fmla="*/ 78 w 115"/>
                <a:gd name="T25" fmla="*/ 123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5" h="431">
                  <a:moveTo>
                    <a:pt x="78" y="123"/>
                  </a:moveTo>
                  <a:cubicBezTo>
                    <a:pt x="68" y="143"/>
                    <a:pt x="65" y="165"/>
                    <a:pt x="60" y="186"/>
                  </a:cubicBezTo>
                  <a:cubicBezTo>
                    <a:pt x="48" y="232"/>
                    <a:pt x="30" y="278"/>
                    <a:pt x="20" y="325"/>
                  </a:cubicBezTo>
                  <a:cubicBezTo>
                    <a:pt x="13" y="354"/>
                    <a:pt x="9" y="384"/>
                    <a:pt x="6" y="414"/>
                  </a:cubicBezTo>
                  <a:cubicBezTo>
                    <a:pt x="5" y="420"/>
                    <a:pt x="5" y="425"/>
                    <a:pt x="5" y="431"/>
                  </a:cubicBezTo>
                  <a:cubicBezTo>
                    <a:pt x="0" y="427"/>
                    <a:pt x="0" y="423"/>
                    <a:pt x="0" y="419"/>
                  </a:cubicBezTo>
                  <a:cubicBezTo>
                    <a:pt x="0" y="371"/>
                    <a:pt x="8" y="325"/>
                    <a:pt x="21" y="279"/>
                  </a:cubicBezTo>
                  <a:cubicBezTo>
                    <a:pt x="37" y="224"/>
                    <a:pt x="52" y="169"/>
                    <a:pt x="68" y="114"/>
                  </a:cubicBezTo>
                  <a:cubicBezTo>
                    <a:pt x="69" y="112"/>
                    <a:pt x="69" y="109"/>
                    <a:pt x="69" y="106"/>
                  </a:cubicBezTo>
                  <a:cubicBezTo>
                    <a:pt x="78" y="76"/>
                    <a:pt x="89" y="46"/>
                    <a:pt x="96" y="16"/>
                  </a:cubicBezTo>
                  <a:cubicBezTo>
                    <a:pt x="98" y="9"/>
                    <a:pt x="99" y="0"/>
                    <a:pt x="107" y="2"/>
                  </a:cubicBezTo>
                  <a:cubicBezTo>
                    <a:pt x="115" y="3"/>
                    <a:pt x="114" y="13"/>
                    <a:pt x="111" y="20"/>
                  </a:cubicBezTo>
                  <a:cubicBezTo>
                    <a:pt x="100" y="54"/>
                    <a:pt x="89" y="89"/>
                    <a:pt x="78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45">
              <a:extLst>
                <a:ext uri="{FF2B5EF4-FFF2-40B4-BE49-F238E27FC236}">
                  <a16:creationId xmlns:a16="http://schemas.microsoft.com/office/drawing/2014/main" id="{65A69BC4-3823-84AE-E964-2F980E229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412707" y="1671201"/>
              <a:ext cx="555626" cy="4298955"/>
            </a:xfrm>
            <a:custGeom>
              <a:avLst/>
              <a:gdLst>
                <a:gd name="T0" fmla="*/ 34 w 410"/>
                <a:gd name="T1" fmla="*/ 807 h 1063"/>
                <a:gd name="T2" fmla="*/ 3 w 410"/>
                <a:gd name="T3" fmla="*/ 955 h 1063"/>
                <a:gd name="T4" fmla="*/ 7 w 410"/>
                <a:gd name="T5" fmla="*/ 1045 h 1063"/>
                <a:gd name="T6" fmla="*/ 15 w 410"/>
                <a:gd name="T7" fmla="*/ 1063 h 1063"/>
                <a:gd name="T8" fmla="*/ 28 w 410"/>
                <a:gd name="T9" fmla="*/ 933 h 1063"/>
                <a:gd name="T10" fmla="*/ 59 w 410"/>
                <a:gd name="T11" fmla="*/ 807 h 1063"/>
                <a:gd name="T12" fmla="*/ 70 w 410"/>
                <a:gd name="T13" fmla="*/ 763 h 1063"/>
                <a:gd name="T14" fmla="*/ 107 w 410"/>
                <a:gd name="T15" fmla="*/ 675 h 1063"/>
                <a:gd name="T16" fmla="*/ 119 w 410"/>
                <a:gd name="T17" fmla="*/ 665 h 1063"/>
                <a:gd name="T18" fmla="*/ 206 w 410"/>
                <a:gd name="T19" fmla="*/ 608 h 1063"/>
                <a:gd name="T20" fmla="*/ 218 w 410"/>
                <a:gd name="T21" fmla="*/ 586 h 1063"/>
                <a:gd name="T22" fmla="*/ 194 w 410"/>
                <a:gd name="T23" fmla="*/ 585 h 1063"/>
                <a:gd name="T24" fmla="*/ 151 w 410"/>
                <a:gd name="T25" fmla="*/ 607 h 1063"/>
                <a:gd name="T26" fmla="*/ 140 w 410"/>
                <a:gd name="T27" fmla="*/ 612 h 1063"/>
                <a:gd name="T28" fmla="*/ 160 w 410"/>
                <a:gd name="T29" fmla="*/ 568 h 1063"/>
                <a:gd name="T30" fmla="*/ 225 w 410"/>
                <a:gd name="T31" fmla="*/ 470 h 1063"/>
                <a:gd name="T32" fmla="*/ 279 w 410"/>
                <a:gd name="T33" fmla="*/ 393 h 1063"/>
                <a:gd name="T34" fmla="*/ 361 w 410"/>
                <a:gd name="T35" fmla="*/ 242 h 1063"/>
                <a:gd name="T36" fmla="*/ 385 w 410"/>
                <a:gd name="T37" fmla="*/ 172 h 1063"/>
                <a:gd name="T38" fmla="*/ 408 w 410"/>
                <a:gd name="T39" fmla="*/ 40 h 1063"/>
                <a:gd name="T40" fmla="*/ 408 w 410"/>
                <a:gd name="T41" fmla="*/ 7 h 1063"/>
                <a:gd name="T42" fmla="*/ 399 w 410"/>
                <a:gd name="T43" fmla="*/ 19 h 1063"/>
                <a:gd name="T44" fmla="*/ 375 w 410"/>
                <a:gd name="T45" fmla="*/ 115 h 1063"/>
                <a:gd name="T46" fmla="*/ 339 w 410"/>
                <a:gd name="T47" fmla="*/ 213 h 1063"/>
                <a:gd name="T48" fmla="*/ 328 w 410"/>
                <a:gd name="T49" fmla="*/ 240 h 1063"/>
                <a:gd name="T50" fmla="*/ 275 w 410"/>
                <a:gd name="T51" fmla="*/ 347 h 1063"/>
                <a:gd name="T52" fmla="*/ 345 w 410"/>
                <a:gd name="T53" fmla="*/ 194 h 1063"/>
                <a:gd name="T54" fmla="*/ 394 w 410"/>
                <a:gd name="T55" fmla="*/ 19 h 1063"/>
                <a:gd name="T56" fmla="*/ 390 w 410"/>
                <a:gd name="T57" fmla="*/ 0 h 1063"/>
                <a:gd name="T58" fmla="*/ 366 w 410"/>
                <a:gd name="T59" fmla="*/ 39 h 1063"/>
                <a:gd name="T60" fmla="*/ 339 w 410"/>
                <a:gd name="T61" fmla="*/ 92 h 1063"/>
                <a:gd name="T62" fmla="*/ 302 w 410"/>
                <a:gd name="T63" fmla="*/ 189 h 1063"/>
                <a:gd name="T64" fmla="*/ 272 w 410"/>
                <a:gd name="T65" fmla="*/ 284 h 1063"/>
                <a:gd name="T66" fmla="*/ 266 w 410"/>
                <a:gd name="T67" fmla="*/ 302 h 1063"/>
                <a:gd name="T68" fmla="*/ 264 w 410"/>
                <a:gd name="T69" fmla="*/ 296 h 1063"/>
                <a:gd name="T70" fmla="*/ 258 w 410"/>
                <a:gd name="T71" fmla="*/ 171 h 1063"/>
                <a:gd name="T72" fmla="*/ 238 w 410"/>
                <a:gd name="T73" fmla="*/ 103 h 1063"/>
                <a:gd name="T74" fmla="*/ 205 w 410"/>
                <a:gd name="T75" fmla="*/ 53 h 1063"/>
                <a:gd name="T76" fmla="*/ 201 w 410"/>
                <a:gd name="T77" fmla="*/ 66 h 1063"/>
                <a:gd name="T78" fmla="*/ 222 w 410"/>
                <a:gd name="T79" fmla="*/ 207 h 1063"/>
                <a:gd name="T80" fmla="*/ 230 w 410"/>
                <a:gd name="T81" fmla="*/ 361 h 1063"/>
                <a:gd name="T82" fmla="*/ 226 w 410"/>
                <a:gd name="T83" fmla="*/ 242 h 1063"/>
                <a:gd name="T84" fmla="*/ 204 w 410"/>
                <a:gd name="T85" fmla="*/ 87 h 1063"/>
                <a:gd name="T86" fmla="*/ 194 w 410"/>
                <a:gd name="T87" fmla="*/ 68 h 1063"/>
                <a:gd name="T88" fmla="*/ 182 w 410"/>
                <a:gd name="T89" fmla="*/ 97 h 1063"/>
                <a:gd name="T90" fmla="*/ 173 w 410"/>
                <a:gd name="T91" fmla="*/ 200 h 1063"/>
                <a:gd name="T92" fmla="*/ 177 w 410"/>
                <a:gd name="T93" fmla="*/ 271 h 1063"/>
                <a:gd name="T94" fmla="*/ 186 w 410"/>
                <a:gd name="T95" fmla="*/ 348 h 1063"/>
                <a:gd name="T96" fmla="*/ 198 w 410"/>
                <a:gd name="T97" fmla="*/ 409 h 1063"/>
                <a:gd name="T98" fmla="*/ 202 w 410"/>
                <a:gd name="T99" fmla="*/ 419 h 1063"/>
                <a:gd name="T100" fmla="*/ 194 w 410"/>
                <a:gd name="T101" fmla="*/ 478 h 1063"/>
                <a:gd name="T102" fmla="*/ 113 w 410"/>
                <a:gd name="T103" fmla="*/ 618 h 1063"/>
                <a:gd name="T104" fmla="*/ 55 w 410"/>
                <a:gd name="T105" fmla="*/ 743 h 1063"/>
                <a:gd name="T106" fmla="*/ 34 w 410"/>
                <a:gd name="T107" fmla="*/ 807 h 10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0" h="1063">
                  <a:moveTo>
                    <a:pt x="34" y="807"/>
                  </a:moveTo>
                  <a:cubicBezTo>
                    <a:pt x="23" y="856"/>
                    <a:pt x="8" y="904"/>
                    <a:pt x="3" y="955"/>
                  </a:cubicBezTo>
                  <a:cubicBezTo>
                    <a:pt x="0" y="984"/>
                    <a:pt x="2" y="1015"/>
                    <a:pt x="7" y="1045"/>
                  </a:cubicBezTo>
                  <a:cubicBezTo>
                    <a:pt x="8" y="1050"/>
                    <a:pt x="8" y="1056"/>
                    <a:pt x="15" y="1063"/>
                  </a:cubicBezTo>
                  <a:cubicBezTo>
                    <a:pt x="23" y="1018"/>
                    <a:pt x="17" y="975"/>
                    <a:pt x="28" y="933"/>
                  </a:cubicBezTo>
                  <a:cubicBezTo>
                    <a:pt x="39" y="891"/>
                    <a:pt x="45" y="849"/>
                    <a:pt x="59" y="807"/>
                  </a:cubicBezTo>
                  <a:cubicBezTo>
                    <a:pt x="59" y="792"/>
                    <a:pt x="64" y="777"/>
                    <a:pt x="70" y="763"/>
                  </a:cubicBezTo>
                  <a:cubicBezTo>
                    <a:pt x="81" y="734"/>
                    <a:pt x="93" y="703"/>
                    <a:pt x="107" y="675"/>
                  </a:cubicBezTo>
                  <a:cubicBezTo>
                    <a:pt x="110" y="670"/>
                    <a:pt x="114" y="667"/>
                    <a:pt x="119" y="665"/>
                  </a:cubicBezTo>
                  <a:cubicBezTo>
                    <a:pt x="149" y="648"/>
                    <a:pt x="181" y="632"/>
                    <a:pt x="206" y="608"/>
                  </a:cubicBezTo>
                  <a:cubicBezTo>
                    <a:pt x="212" y="602"/>
                    <a:pt x="224" y="597"/>
                    <a:pt x="218" y="586"/>
                  </a:cubicBezTo>
                  <a:cubicBezTo>
                    <a:pt x="213" y="577"/>
                    <a:pt x="202" y="583"/>
                    <a:pt x="194" y="585"/>
                  </a:cubicBezTo>
                  <a:cubicBezTo>
                    <a:pt x="178" y="589"/>
                    <a:pt x="165" y="598"/>
                    <a:pt x="151" y="607"/>
                  </a:cubicBezTo>
                  <a:cubicBezTo>
                    <a:pt x="148" y="609"/>
                    <a:pt x="145" y="613"/>
                    <a:pt x="140" y="612"/>
                  </a:cubicBezTo>
                  <a:cubicBezTo>
                    <a:pt x="141" y="595"/>
                    <a:pt x="153" y="582"/>
                    <a:pt x="160" y="568"/>
                  </a:cubicBezTo>
                  <a:cubicBezTo>
                    <a:pt x="178" y="533"/>
                    <a:pt x="201" y="501"/>
                    <a:pt x="225" y="470"/>
                  </a:cubicBezTo>
                  <a:cubicBezTo>
                    <a:pt x="244" y="446"/>
                    <a:pt x="263" y="421"/>
                    <a:pt x="279" y="393"/>
                  </a:cubicBezTo>
                  <a:cubicBezTo>
                    <a:pt x="307" y="343"/>
                    <a:pt x="335" y="293"/>
                    <a:pt x="361" y="242"/>
                  </a:cubicBezTo>
                  <a:cubicBezTo>
                    <a:pt x="372" y="220"/>
                    <a:pt x="377" y="195"/>
                    <a:pt x="385" y="172"/>
                  </a:cubicBezTo>
                  <a:cubicBezTo>
                    <a:pt x="399" y="129"/>
                    <a:pt x="402" y="84"/>
                    <a:pt x="408" y="40"/>
                  </a:cubicBezTo>
                  <a:cubicBezTo>
                    <a:pt x="410" y="29"/>
                    <a:pt x="408" y="18"/>
                    <a:pt x="408" y="7"/>
                  </a:cubicBezTo>
                  <a:cubicBezTo>
                    <a:pt x="402" y="8"/>
                    <a:pt x="400" y="14"/>
                    <a:pt x="399" y="19"/>
                  </a:cubicBezTo>
                  <a:cubicBezTo>
                    <a:pt x="392" y="51"/>
                    <a:pt x="385" y="84"/>
                    <a:pt x="375" y="115"/>
                  </a:cubicBezTo>
                  <a:cubicBezTo>
                    <a:pt x="364" y="148"/>
                    <a:pt x="356" y="182"/>
                    <a:pt x="339" y="213"/>
                  </a:cubicBezTo>
                  <a:cubicBezTo>
                    <a:pt x="335" y="222"/>
                    <a:pt x="331" y="231"/>
                    <a:pt x="328" y="240"/>
                  </a:cubicBezTo>
                  <a:cubicBezTo>
                    <a:pt x="310" y="279"/>
                    <a:pt x="293" y="318"/>
                    <a:pt x="275" y="347"/>
                  </a:cubicBezTo>
                  <a:cubicBezTo>
                    <a:pt x="301" y="304"/>
                    <a:pt x="325" y="249"/>
                    <a:pt x="345" y="194"/>
                  </a:cubicBezTo>
                  <a:cubicBezTo>
                    <a:pt x="366" y="137"/>
                    <a:pt x="385" y="79"/>
                    <a:pt x="394" y="19"/>
                  </a:cubicBezTo>
                  <a:cubicBezTo>
                    <a:pt x="396" y="13"/>
                    <a:pt x="399" y="5"/>
                    <a:pt x="390" y="0"/>
                  </a:cubicBezTo>
                  <a:cubicBezTo>
                    <a:pt x="386" y="15"/>
                    <a:pt x="373" y="25"/>
                    <a:pt x="366" y="39"/>
                  </a:cubicBezTo>
                  <a:cubicBezTo>
                    <a:pt x="358" y="57"/>
                    <a:pt x="347" y="74"/>
                    <a:pt x="339" y="92"/>
                  </a:cubicBezTo>
                  <a:cubicBezTo>
                    <a:pt x="326" y="124"/>
                    <a:pt x="311" y="155"/>
                    <a:pt x="302" y="189"/>
                  </a:cubicBezTo>
                  <a:cubicBezTo>
                    <a:pt x="293" y="221"/>
                    <a:pt x="282" y="253"/>
                    <a:pt x="272" y="284"/>
                  </a:cubicBezTo>
                  <a:cubicBezTo>
                    <a:pt x="270" y="290"/>
                    <a:pt x="268" y="296"/>
                    <a:pt x="266" y="302"/>
                  </a:cubicBezTo>
                  <a:cubicBezTo>
                    <a:pt x="262" y="300"/>
                    <a:pt x="263" y="298"/>
                    <a:pt x="264" y="296"/>
                  </a:cubicBezTo>
                  <a:cubicBezTo>
                    <a:pt x="274" y="254"/>
                    <a:pt x="266" y="213"/>
                    <a:pt x="258" y="171"/>
                  </a:cubicBezTo>
                  <a:cubicBezTo>
                    <a:pt x="253" y="148"/>
                    <a:pt x="246" y="125"/>
                    <a:pt x="238" y="103"/>
                  </a:cubicBezTo>
                  <a:cubicBezTo>
                    <a:pt x="231" y="84"/>
                    <a:pt x="224" y="64"/>
                    <a:pt x="205" y="53"/>
                  </a:cubicBezTo>
                  <a:cubicBezTo>
                    <a:pt x="199" y="55"/>
                    <a:pt x="200" y="61"/>
                    <a:pt x="201" y="66"/>
                  </a:cubicBezTo>
                  <a:cubicBezTo>
                    <a:pt x="209" y="112"/>
                    <a:pt x="213" y="160"/>
                    <a:pt x="222" y="207"/>
                  </a:cubicBezTo>
                  <a:cubicBezTo>
                    <a:pt x="231" y="262"/>
                    <a:pt x="235" y="317"/>
                    <a:pt x="230" y="361"/>
                  </a:cubicBezTo>
                  <a:cubicBezTo>
                    <a:pt x="235" y="328"/>
                    <a:pt x="231" y="285"/>
                    <a:pt x="226" y="242"/>
                  </a:cubicBezTo>
                  <a:cubicBezTo>
                    <a:pt x="220" y="191"/>
                    <a:pt x="209" y="139"/>
                    <a:pt x="204" y="87"/>
                  </a:cubicBezTo>
                  <a:cubicBezTo>
                    <a:pt x="203" y="79"/>
                    <a:pt x="203" y="71"/>
                    <a:pt x="194" y="68"/>
                  </a:cubicBezTo>
                  <a:cubicBezTo>
                    <a:pt x="184" y="76"/>
                    <a:pt x="185" y="88"/>
                    <a:pt x="182" y="97"/>
                  </a:cubicBezTo>
                  <a:cubicBezTo>
                    <a:pt x="173" y="131"/>
                    <a:pt x="170" y="165"/>
                    <a:pt x="173" y="200"/>
                  </a:cubicBezTo>
                  <a:cubicBezTo>
                    <a:pt x="175" y="223"/>
                    <a:pt x="177" y="247"/>
                    <a:pt x="177" y="271"/>
                  </a:cubicBezTo>
                  <a:cubicBezTo>
                    <a:pt x="177" y="297"/>
                    <a:pt x="181" y="322"/>
                    <a:pt x="186" y="348"/>
                  </a:cubicBezTo>
                  <a:cubicBezTo>
                    <a:pt x="191" y="368"/>
                    <a:pt x="192" y="389"/>
                    <a:pt x="198" y="409"/>
                  </a:cubicBezTo>
                  <a:cubicBezTo>
                    <a:pt x="199" y="412"/>
                    <a:pt x="200" y="416"/>
                    <a:pt x="202" y="419"/>
                  </a:cubicBezTo>
                  <a:cubicBezTo>
                    <a:pt x="215" y="441"/>
                    <a:pt x="209" y="460"/>
                    <a:pt x="194" y="478"/>
                  </a:cubicBezTo>
                  <a:cubicBezTo>
                    <a:pt x="159" y="520"/>
                    <a:pt x="137" y="570"/>
                    <a:pt x="113" y="618"/>
                  </a:cubicBezTo>
                  <a:cubicBezTo>
                    <a:pt x="93" y="659"/>
                    <a:pt x="74" y="701"/>
                    <a:pt x="55" y="743"/>
                  </a:cubicBezTo>
                  <a:cubicBezTo>
                    <a:pt x="46" y="764"/>
                    <a:pt x="41" y="786"/>
                    <a:pt x="34" y="807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46">
              <a:extLst>
                <a:ext uri="{FF2B5EF4-FFF2-40B4-BE49-F238E27FC236}">
                  <a16:creationId xmlns:a16="http://schemas.microsoft.com/office/drawing/2014/main" id="{5EA079D0-B78F-F6CE-AA72-3FC82622D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92032" y="2734827"/>
              <a:ext cx="354013" cy="1246189"/>
            </a:xfrm>
            <a:custGeom>
              <a:avLst/>
              <a:gdLst>
                <a:gd name="T0" fmla="*/ 24 w 261"/>
                <a:gd name="T1" fmla="*/ 300 h 308"/>
                <a:gd name="T2" fmla="*/ 83 w 261"/>
                <a:gd name="T3" fmla="*/ 305 h 308"/>
                <a:gd name="T4" fmla="*/ 197 w 261"/>
                <a:gd name="T5" fmla="*/ 277 h 308"/>
                <a:gd name="T6" fmla="*/ 260 w 261"/>
                <a:gd name="T7" fmla="*/ 166 h 308"/>
                <a:gd name="T8" fmla="*/ 249 w 261"/>
                <a:gd name="T9" fmla="*/ 93 h 308"/>
                <a:gd name="T10" fmla="*/ 189 w 261"/>
                <a:gd name="T11" fmla="*/ 15 h 308"/>
                <a:gd name="T12" fmla="*/ 137 w 261"/>
                <a:gd name="T13" fmla="*/ 19 h 308"/>
                <a:gd name="T14" fmla="*/ 123 w 261"/>
                <a:gd name="T15" fmla="*/ 46 h 308"/>
                <a:gd name="T16" fmla="*/ 109 w 261"/>
                <a:gd name="T17" fmla="*/ 108 h 308"/>
                <a:gd name="T18" fmla="*/ 78 w 261"/>
                <a:gd name="T19" fmla="*/ 176 h 308"/>
                <a:gd name="T20" fmla="*/ 18 w 261"/>
                <a:gd name="T21" fmla="*/ 254 h 308"/>
                <a:gd name="T22" fmla="*/ 4 w 261"/>
                <a:gd name="T23" fmla="*/ 278 h 308"/>
                <a:gd name="T24" fmla="*/ 12 w 261"/>
                <a:gd name="T25" fmla="*/ 295 h 308"/>
                <a:gd name="T26" fmla="*/ 24 w 261"/>
                <a:gd name="T27" fmla="*/ 300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1" h="308">
                  <a:moveTo>
                    <a:pt x="24" y="300"/>
                  </a:moveTo>
                  <a:cubicBezTo>
                    <a:pt x="43" y="308"/>
                    <a:pt x="63" y="306"/>
                    <a:pt x="83" y="305"/>
                  </a:cubicBezTo>
                  <a:cubicBezTo>
                    <a:pt x="122" y="303"/>
                    <a:pt x="162" y="299"/>
                    <a:pt x="197" y="277"/>
                  </a:cubicBezTo>
                  <a:cubicBezTo>
                    <a:pt x="238" y="252"/>
                    <a:pt x="260" y="214"/>
                    <a:pt x="260" y="166"/>
                  </a:cubicBezTo>
                  <a:cubicBezTo>
                    <a:pt x="261" y="141"/>
                    <a:pt x="259" y="116"/>
                    <a:pt x="249" y="93"/>
                  </a:cubicBezTo>
                  <a:cubicBezTo>
                    <a:pt x="237" y="62"/>
                    <a:pt x="215" y="36"/>
                    <a:pt x="189" y="15"/>
                  </a:cubicBezTo>
                  <a:cubicBezTo>
                    <a:pt x="171" y="0"/>
                    <a:pt x="147" y="6"/>
                    <a:pt x="137" y="19"/>
                  </a:cubicBezTo>
                  <a:cubicBezTo>
                    <a:pt x="130" y="26"/>
                    <a:pt x="126" y="36"/>
                    <a:pt x="123" y="46"/>
                  </a:cubicBezTo>
                  <a:cubicBezTo>
                    <a:pt x="115" y="66"/>
                    <a:pt x="113" y="88"/>
                    <a:pt x="109" y="108"/>
                  </a:cubicBezTo>
                  <a:cubicBezTo>
                    <a:pt x="103" y="133"/>
                    <a:pt x="92" y="156"/>
                    <a:pt x="78" y="176"/>
                  </a:cubicBezTo>
                  <a:cubicBezTo>
                    <a:pt x="58" y="202"/>
                    <a:pt x="39" y="228"/>
                    <a:pt x="18" y="254"/>
                  </a:cubicBezTo>
                  <a:cubicBezTo>
                    <a:pt x="12" y="261"/>
                    <a:pt x="9" y="270"/>
                    <a:pt x="4" y="278"/>
                  </a:cubicBezTo>
                  <a:cubicBezTo>
                    <a:pt x="0" y="285"/>
                    <a:pt x="6" y="291"/>
                    <a:pt x="12" y="295"/>
                  </a:cubicBezTo>
                  <a:cubicBezTo>
                    <a:pt x="16" y="297"/>
                    <a:pt x="20" y="298"/>
                    <a:pt x="24" y="30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47">
              <a:extLst>
                <a:ext uri="{FF2B5EF4-FFF2-40B4-BE49-F238E27FC236}">
                  <a16:creationId xmlns:a16="http://schemas.microsoft.com/office/drawing/2014/main" id="{0563B4DB-C6BD-C67F-0253-99C016F34A5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233320" y="4065154"/>
              <a:ext cx="342900" cy="1209676"/>
            </a:xfrm>
            <a:custGeom>
              <a:avLst/>
              <a:gdLst>
                <a:gd name="T0" fmla="*/ 134 w 253"/>
                <a:gd name="T1" fmla="*/ 268 h 299"/>
                <a:gd name="T2" fmla="*/ 174 w 253"/>
                <a:gd name="T3" fmla="*/ 171 h 299"/>
                <a:gd name="T4" fmla="*/ 231 w 253"/>
                <a:gd name="T5" fmla="*/ 79 h 299"/>
                <a:gd name="T6" fmla="*/ 246 w 253"/>
                <a:gd name="T7" fmla="*/ 50 h 299"/>
                <a:gd name="T8" fmla="*/ 214 w 253"/>
                <a:gd name="T9" fmla="*/ 10 h 299"/>
                <a:gd name="T10" fmla="*/ 67 w 253"/>
                <a:gd name="T11" fmla="*/ 49 h 299"/>
                <a:gd name="T12" fmla="*/ 24 w 253"/>
                <a:gd name="T13" fmla="*/ 211 h 299"/>
                <a:gd name="T14" fmla="*/ 72 w 253"/>
                <a:gd name="T15" fmla="*/ 286 h 299"/>
                <a:gd name="T16" fmla="*/ 103 w 253"/>
                <a:gd name="T17" fmla="*/ 298 h 299"/>
                <a:gd name="T18" fmla="*/ 134 w 253"/>
                <a:gd name="T19" fmla="*/ 268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3" h="299">
                  <a:moveTo>
                    <a:pt x="134" y="268"/>
                  </a:moveTo>
                  <a:cubicBezTo>
                    <a:pt x="139" y="235"/>
                    <a:pt x="158" y="203"/>
                    <a:pt x="174" y="171"/>
                  </a:cubicBezTo>
                  <a:cubicBezTo>
                    <a:pt x="191" y="139"/>
                    <a:pt x="209" y="108"/>
                    <a:pt x="231" y="79"/>
                  </a:cubicBezTo>
                  <a:cubicBezTo>
                    <a:pt x="237" y="70"/>
                    <a:pt x="243" y="60"/>
                    <a:pt x="246" y="50"/>
                  </a:cubicBezTo>
                  <a:cubicBezTo>
                    <a:pt x="253" y="29"/>
                    <a:pt x="240" y="15"/>
                    <a:pt x="214" y="10"/>
                  </a:cubicBezTo>
                  <a:cubicBezTo>
                    <a:pt x="159" y="0"/>
                    <a:pt x="108" y="16"/>
                    <a:pt x="67" y="49"/>
                  </a:cubicBezTo>
                  <a:cubicBezTo>
                    <a:pt x="16" y="92"/>
                    <a:pt x="0" y="141"/>
                    <a:pt x="24" y="211"/>
                  </a:cubicBezTo>
                  <a:cubicBezTo>
                    <a:pt x="34" y="240"/>
                    <a:pt x="48" y="266"/>
                    <a:pt x="72" y="286"/>
                  </a:cubicBezTo>
                  <a:cubicBezTo>
                    <a:pt x="81" y="294"/>
                    <a:pt x="91" y="297"/>
                    <a:pt x="103" y="298"/>
                  </a:cubicBezTo>
                  <a:cubicBezTo>
                    <a:pt x="116" y="299"/>
                    <a:pt x="127" y="289"/>
                    <a:pt x="134" y="268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48">
              <a:extLst>
                <a:ext uri="{FF2B5EF4-FFF2-40B4-BE49-F238E27FC236}">
                  <a16:creationId xmlns:a16="http://schemas.microsoft.com/office/drawing/2014/main" id="{1E935D78-001E-063F-0C45-B333561CE6B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39682" y="2953903"/>
              <a:ext cx="122238" cy="1225551"/>
            </a:xfrm>
            <a:custGeom>
              <a:avLst/>
              <a:gdLst>
                <a:gd name="T0" fmla="*/ 20 w 91"/>
                <a:gd name="T1" fmla="*/ 303 h 303"/>
                <a:gd name="T2" fmla="*/ 39 w 91"/>
                <a:gd name="T3" fmla="*/ 278 h 303"/>
                <a:gd name="T4" fmla="*/ 81 w 91"/>
                <a:gd name="T5" fmla="*/ 192 h 303"/>
                <a:gd name="T6" fmla="*/ 89 w 91"/>
                <a:gd name="T7" fmla="*/ 87 h 303"/>
                <a:gd name="T8" fmla="*/ 78 w 91"/>
                <a:gd name="T9" fmla="*/ 24 h 303"/>
                <a:gd name="T10" fmla="*/ 66 w 91"/>
                <a:gd name="T11" fmla="*/ 5 h 303"/>
                <a:gd name="T12" fmla="*/ 47 w 91"/>
                <a:gd name="T13" fmla="*/ 10 h 303"/>
                <a:gd name="T14" fmla="*/ 4 w 91"/>
                <a:gd name="T15" fmla="*/ 202 h 303"/>
                <a:gd name="T16" fmla="*/ 11 w 91"/>
                <a:gd name="T17" fmla="*/ 276 h 303"/>
                <a:gd name="T18" fmla="*/ 20 w 91"/>
                <a:gd name="T19" fmla="*/ 30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1" h="303">
                  <a:moveTo>
                    <a:pt x="20" y="303"/>
                  </a:moveTo>
                  <a:cubicBezTo>
                    <a:pt x="32" y="298"/>
                    <a:pt x="35" y="287"/>
                    <a:pt x="39" y="278"/>
                  </a:cubicBezTo>
                  <a:cubicBezTo>
                    <a:pt x="55" y="251"/>
                    <a:pt x="71" y="223"/>
                    <a:pt x="81" y="192"/>
                  </a:cubicBezTo>
                  <a:cubicBezTo>
                    <a:pt x="91" y="157"/>
                    <a:pt x="91" y="123"/>
                    <a:pt x="89" y="87"/>
                  </a:cubicBezTo>
                  <a:cubicBezTo>
                    <a:pt x="87" y="66"/>
                    <a:pt x="80" y="45"/>
                    <a:pt x="78" y="24"/>
                  </a:cubicBezTo>
                  <a:cubicBezTo>
                    <a:pt x="76" y="17"/>
                    <a:pt x="74" y="10"/>
                    <a:pt x="66" y="5"/>
                  </a:cubicBezTo>
                  <a:cubicBezTo>
                    <a:pt x="57" y="0"/>
                    <a:pt x="51" y="3"/>
                    <a:pt x="47" y="10"/>
                  </a:cubicBezTo>
                  <a:cubicBezTo>
                    <a:pt x="11" y="69"/>
                    <a:pt x="0" y="134"/>
                    <a:pt x="4" y="202"/>
                  </a:cubicBezTo>
                  <a:cubicBezTo>
                    <a:pt x="5" y="226"/>
                    <a:pt x="8" y="251"/>
                    <a:pt x="11" y="276"/>
                  </a:cubicBezTo>
                  <a:cubicBezTo>
                    <a:pt x="12" y="285"/>
                    <a:pt x="20" y="292"/>
                    <a:pt x="20" y="30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49">
              <a:extLst>
                <a:ext uri="{FF2B5EF4-FFF2-40B4-BE49-F238E27FC236}">
                  <a16:creationId xmlns:a16="http://schemas.microsoft.com/office/drawing/2014/main" id="{DC28E0BA-E4A7-3039-EACA-B62121EBD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53932" y="1137801"/>
              <a:ext cx="112713" cy="1047751"/>
            </a:xfrm>
            <a:custGeom>
              <a:avLst/>
              <a:gdLst>
                <a:gd name="T0" fmla="*/ 52 w 83"/>
                <a:gd name="T1" fmla="*/ 217 h 259"/>
                <a:gd name="T2" fmla="*/ 75 w 83"/>
                <a:gd name="T3" fmla="*/ 145 h 259"/>
                <a:gd name="T4" fmla="*/ 65 w 83"/>
                <a:gd name="T5" fmla="*/ 33 h 259"/>
                <a:gd name="T6" fmla="*/ 59 w 83"/>
                <a:gd name="T7" fmla="*/ 9 h 259"/>
                <a:gd name="T8" fmla="*/ 49 w 83"/>
                <a:gd name="T9" fmla="*/ 0 h 259"/>
                <a:gd name="T10" fmla="*/ 37 w 83"/>
                <a:gd name="T11" fmla="*/ 9 h 259"/>
                <a:gd name="T12" fmla="*/ 9 w 83"/>
                <a:gd name="T13" fmla="*/ 98 h 259"/>
                <a:gd name="T14" fmla="*/ 2 w 83"/>
                <a:gd name="T15" fmla="*/ 158 h 259"/>
                <a:gd name="T16" fmla="*/ 11 w 83"/>
                <a:gd name="T17" fmla="*/ 239 h 259"/>
                <a:gd name="T18" fmla="*/ 17 w 83"/>
                <a:gd name="T19" fmla="*/ 251 h 259"/>
                <a:gd name="T20" fmla="*/ 32 w 83"/>
                <a:gd name="T21" fmla="*/ 252 h 259"/>
                <a:gd name="T22" fmla="*/ 52 w 83"/>
                <a:gd name="T23" fmla="*/ 217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3" h="259">
                  <a:moveTo>
                    <a:pt x="52" y="217"/>
                  </a:moveTo>
                  <a:cubicBezTo>
                    <a:pt x="63" y="197"/>
                    <a:pt x="69" y="171"/>
                    <a:pt x="75" y="145"/>
                  </a:cubicBezTo>
                  <a:cubicBezTo>
                    <a:pt x="83" y="107"/>
                    <a:pt x="76" y="70"/>
                    <a:pt x="65" y="33"/>
                  </a:cubicBezTo>
                  <a:cubicBezTo>
                    <a:pt x="63" y="25"/>
                    <a:pt x="64" y="16"/>
                    <a:pt x="59" y="9"/>
                  </a:cubicBezTo>
                  <a:cubicBezTo>
                    <a:pt x="56" y="5"/>
                    <a:pt x="55" y="0"/>
                    <a:pt x="49" y="0"/>
                  </a:cubicBezTo>
                  <a:cubicBezTo>
                    <a:pt x="42" y="0"/>
                    <a:pt x="39" y="4"/>
                    <a:pt x="37" y="9"/>
                  </a:cubicBezTo>
                  <a:cubicBezTo>
                    <a:pt x="24" y="38"/>
                    <a:pt x="14" y="67"/>
                    <a:pt x="9" y="98"/>
                  </a:cubicBezTo>
                  <a:cubicBezTo>
                    <a:pt x="6" y="118"/>
                    <a:pt x="3" y="138"/>
                    <a:pt x="2" y="158"/>
                  </a:cubicBezTo>
                  <a:cubicBezTo>
                    <a:pt x="0" y="186"/>
                    <a:pt x="6" y="212"/>
                    <a:pt x="11" y="239"/>
                  </a:cubicBezTo>
                  <a:cubicBezTo>
                    <a:pt x="12" y="243"/>
                    <a:pt x="14" y="248"/>
                    <a:pt x="17" y="251"/>
                  </a:cubicBezTo>
                  <a:cubicBezTo>
                    <a:pt x="21" y="257"/>
                    <a:pt x="28" y="259"/>
                    <a:pt x="32" y="252"/>
                  </a:cubicBezTo>
                  <a:cubicBezTo>
                    <a:pt x="40" y="242"/>
                    <a:pt x="48" y="233"/>
                    <a:pt x="52" y="217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50">
              <a:extLst>
                <a:ext uri="{FF2B5EF4-FFF2-40B4-BE49-F238E27FC236}">
                  <a16:creationId xmlns:a16="http://schemas.microsoft.com/office/drawing/2014/main" id="{7A7A0E5B-6245-2A84-C7CA-92220E928B6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5045" y="1375926"/>
              <a:ext cx="227013" cy="1820865"/>
            </a:xfrm>
            <a:custGeom>
              <a:avLst/>
              <a:gdLst>
                <a:gd name="T0" fmla="*/ 135 w 168"/>
                <a:gd name="T1" fmla="*/ 73 h 450"/>
                <a:gd name="T2" fmla="*/ 121 w 168"/>
                <a:gd name="T3" fmla="*/ 148 h 450"/>
                <a:gd name="T4" fmla="*/ 96 w 168"/>
                <a:gd name="T5" fmla="*/ 232 h 450"/>
                <a:gd name="T6" fmla="*/ 62 w 168"/>
                <a:gd name="T7" fmla="*/ 319 h 450"/>
                <a:gd name="T8" fmla="*/ 0 w 168"/>
                <a:gd name="T9" fmla="*/ 450 h 450"/>
                <a:gd name="T10" fmla="*/ 21 w 168"/>
                <a:gd name="T11" fmla="*/ 425 h 450"/>
                <a:gd name="T12" fmla="*/ 72 w 168"/>
                <a:gd name="T13" fmla="*/ 327 h 450"/>
                <a:gd name="T14" fmla="*/ 106 w 168"/>
                <a:gd name="T15" fmla="*/ 247 h 450"/>
                <a:gd name="T16" fmla="*/ 149 w 168"/>
                <a:gd name="T17" fmla="*/ 89 h 450"/>
                <a:gd name="T18" fmla="*/ 152 w 168"/>
                <a:gd name="T19" fmla="*/ 80 h 450"/>
                <a:gd name="T20" fmla="*/ 163 w 168"/>
                <a:gd name="T21" fmla="*/ 33 h 450"/>
                <a:gd name="T22" fmla="*/ 166 w 168"/>
                <a:gd name="T23" fmla="*/ 9 h 450"/>
                <a:gd name="T24" fmla="*/ 158 w 168"/>
                <a:gd name="T25" fmla="*/ 0 h 450"/>
                <a:gd name="T26" fmla="*/ 150 w 168"/>
                <a:gd name="T27" fmla="*/ 8 h 450"/>
                <a:gd name="T28" fmla="*/ 135 w 168"/>
                <a:gd name="T29" fmla="*/ 73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8" h="450">
                  <a:moveTo>
                    <a:pt x="135" y="73"/>
                  </a:moveTo>
                  <a:cubicBezTo>
                    <a:pt x="133" y="98"/>
                    <a:pt x="128" y="123"/>
                    <a:pt x="121" y="148"/>
                  </a:cubicBezTo>
                  <a:cubicBezTo>
                    <a:pt x="114" y="176"/>
                    <a:pt x="106" y="204"/>
                    <a:pt x="96" y="232"/>
                  </a:cubicBezTo>
                  <a:cubicBezTo>
                    <a:pt x="86" y="261"/>
                    <a:pt x="73" y="290"/>
                    <a:pt x="62" y="319"/>
                  </a:cubicBezTo>
                  <a:cubicBezTo>
                    <a:pt x="44" y="363"/>
                    <a:pt x="23" y="406"/>
                    <a:pt x="0" y="450"/>
                  </a:cubicBezTo>
                  <a:cubicBezTo>
                    <a:pt x="12" y="443"/>
                    <a:pt x="15" y="433"/>
                    <a:pt x="21" y="425"/>
                  </a:cubicBezTo>
                  <a:cubicBezTo>
                    <a:pt x="40" y="394"/>
                    <a:pt x="58" y="361"/>
                    <a:pt x="72" y="327"/>
                  </a:cubicBezTo>
                  <a:cubicBezTo>
                    <a:pt x="83" y="300"/>
                    <a:pt x="96" y="275"/>
                    <a:pt x="106" y="247"/>
                  </a:cubicBezTo>
                  <a:cubicBezTo>
                    <a:pt x="124" y="196"/>
                    <a:pt x="140" y="143"/>
                    <a:pt x="149" y="89"/>
                  </a:cubicBezTo>
                  <a:cubicBezTo>
                    <a:pt x="150" y="86"/>
                    <a:pt x="151" y="83"/>
                    <a:pt x="152" y="80"/>
                  </a:cubicBezTo>
                  <a:cubicBezTo>
                    <a:pt x="153" y="64"/>
                    <a:pt x="158" y="49"/>
                    <a:pt x="163" y="33"/>
                  </a:cubicBezTo>
                  <a:cubicBezTo>
                    <a:pt x="165" y="25"/>
                    <a:pt x="168" y="17"/>
                    <a:pt x="166" y="9"/>
                  </a:cubicBezTo>
                  <a:cubicBezTo>
                    <a:pt x="165" y="4"/>
                    <a:pt x="163" y="1"/>
                    <a:pt x="158" y="0"/>
                  </a:cubicBezTo>
                  <a:cubicBezTo>
                    <a:pt x="153" y="1"/>
                    <a:pt x="151" y="4"/>
                    <a:pt x="150" y="8"/>
                  </a:cubicBezTo>
                  <a:cubicBezTo>
                    <a:pt x="145" y="30"/>
                    <a:pt x="139" y="52"/>
                    <a:pt x="135" y="7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51">
              <a:extLst>
                <a:ext uri="{FF2B5EF4-FFF2-40B4-BE49-F238E27FC236}">
                  <a16:creationId xmlns:a16="http://schemas.microsoft.com/office/drawing/2014/main" id="{1C2B893A-93D1-F180-39DE-23E0328C4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77757" y="1433076"/>
              <a:ext cx="87313" cy="1800227"/>
            </a:xfrm>
            <a:custGeom>
              <a:avLst/>
              <a:gdLst>
                <a:gd name="T0" fmla="*/ 21 w 65"/>
                <a:gd name="T1" fmla="*/ 126 h 445"/>
                <a:gd name="T2" fmla="*/ 31 w 65"/>
                <a:gd name="T3" fmla="*/ 192 h 445"/>
                <a:gd name="T4" fmla="*/ 52 w 65"/>
                <a:gd name="T5" fmla="*/ 336 h 445"/>
                <a:gd name="T6" fmla="*/ 54 w 65"/>
                <a:gd name="T7" fmla="*/ 428 h 445"/>
                <a:gd name="T8" fmla="*/ 53 w 65"/>
                <a:gd name="T9" fmla="*/ 445 h 445"/>
                <a:gd name="T10" fmla="*/ 59 w 65"/>
                <a:gd name="T11" fmla="*/ 434 h 445"/>
                <a:gd name="T12" fmla="*/ 57 w 65"/>
                <a:gd name="T13" fmla="*/ 291 h 445"/>
                <a:gd name="T14" fmla="*/ 32 w 65"/>
                <a:gd name="T15" fmla="*/ 119 h 445"/>
                <a:gd name="T16" fmla="*/ 33 w 65"/>
                <a:gd name="T17" fmla="*/ 111 h 445"/>
                <a:gd name="T18" fmla="*/ 17 w 65"/>
                <a:gd name="T19" fmla="*/ 17 h 445"/>
                <a:gd name="T20" fmla="*/ 8 w 65"/>
                <a:gd name="T21" fmla="*/ 1 h 445"/>
                <a:gd name="T22" fmla="*/ 2 w 65"/>
                <a:gd name="T23" fmla="*/ 19 h 445"/>
                <a:gd name="T24" fmla="*/ 21 w 65"/>
                <a:gd name="T25" fmla="*/ 126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5" h="445">
                  <a:moveTo>
                    <a:pt x="21" y="126"/>
                  </a:moveTo>
                  <a:cubicBezTo>
                    <a:pt x="28" y="148"/>
                    <a:pt x="28" y="170"/>
                    <a:pt x="31" y="192"/>
                  </a:cubicBezTo>
                  <a:cubicBezTo>
                    <a:pt x="36" y="240"/>
                    <a:pt x="48" y="288"/>
                    <a:pt x="52" y="336"/>
                  </a:cubicBezTo>
                  <a:cubicBezTo>
                    <a:pt x="55" y="367"/>
                    <a:pt x="55" y="398"/>
                    <a:pt x="54" y="428"/>
                  </a:cubicBezTo>
                  <a:cubicBezTo>
                    <a:pt x="54" y="434"/>
                    <a:pt x="53" y="439"/>
                    <a:pt x="53" y="445"/>
                  </a:cubicBezTo>
                  <a:cubicBezTo>
                    <a:pt x="58" y="441"/>
                    <a:pt x="59" y="438"/>
                    <a:pt x="59" y="434"/>
                  </a:cubicBezTo>
                  <a:cubicBezTo>
                    <a:pt x="65" y="386"/>
                    <a:pt x="64" y="338"/>
                    <a:pt x="57" y="291"/>
                  </a:cubicBezTo>
                  <a:cubicBezTo>
                    <a:pt x="49" y="233"/>
                    <a:pt x="40" y="177"/>
                    <a:pt x="32" y="119"/>
                  </a:cubicBezTo>
                  <a:cubicBezTo>
                    <a:pt x="32" y="117"/>
                    <a:pt x="32" y="114"/>
                    <a:pt x="33" y="111"/>
                  </a:cubicBezTo>
                  <a:cubicBezTo>
                    <a:pt x="27" y="80"/>
                    <a:pt x="20" y="49"/>
                    <a:pt x="17" y="17"/>
                  </a:cubicBezTo>
                  <a:cubicBezTo>
                    <a:pt x="16" y="10"/>
                    <a:pt x="16" y="0"/>
                    <a:pt x="8" y="1"/>
                  </a:cubicBezTo>
                  <a:cubicBezTo>
                    <a:pt x="0" y="2"/>
                    <a:pt x="0" y="12"/>
                    <a:pt x="2" y="19"/>
                  </a:cubicBezTo>
                  <a:cubicBezTo>
                    <a:pt x="8" y="55"/>
                    <a:pt x="14" y="91"/>
                    <a:pt x="21" y="126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52">
              <a:extLst>
                <a:ext uri="{FF2B5EF4-FFF2-40B4-BE49-F238E27FC236}">
                  <a16:creationId xmlns:a16="http://schemas.microsoft.com/office/drawing/2014/main" id="{80E35319-CFA2-2F96-B315-4489EDF4F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398420" y="3228541"/>
              <a:ext cx="1173164" cy="2532065"/>
            </a:xfrm>
            <a:custGeom>
              <a:avLst/>
              <a:gdLst>
                <a:gd name="T0" fmla="*/ 156 w 867"/>
                <a:gd name="T1" fmla="*/ 452 h 626"/>
                <a:gd name="T2" fmla="*/ 52 w 867"/>
                <a:gd name="T3" fmla="*/ 541 h 626"/>
                <a:gd name="T4" fmla="*/ 6 w 867"/>
                <a:gd name="T5" fmla="*/ 608 h 626"/>
                <a:gd name="T6" fmla="*/ 2 w 867"/>
                <a:gd name="T7" fmla="*/ 626 h 626"/>
                <a:gd name="T8" fmla="*/ 82 w 867"/>
                <a:gd name="T9" fmla="*/ 540 h 626"/>
                <a:gd name="T10" fmla="*/ 174 w 867"/>
                <a:gd name="T11" fmla="*/ 465 h 626"/>
                <a:gd name="T12" fmla="*/ 206 w 867"/>
                <a:gd name="T13" fmla="*/ 440 h 626"/>
                <a:gd name="T14" fmla="*/ 282 w 867"/>
                <a:gd name="T15" fmla="*/ 397 h 626"/>
                <a:gd name="T16" fmla="*/ 296 w 867"/>
                <a:gd name="T17" fmla="*/ 396 h 626"/>
                <a:gd name="T18" fmla="*/ 390 w 867"/>
                <a:gd name="T19" fmla="*/ 403 h 626"/>
                <a:gd name="T20" fmla="*/ 411 w 867"/>
                <a:gd name="T21" fmla="*/ 394 h 626"/>
                <a:gd name="T22" fmla="*/ 394 w 867"/>
                <a:gd name="T23" fmla="*/ 380 h 626"/>
                <a:gd name="T24" fmla="*/ 351 w 867"/>
                <a:gd name="T25" fmla="*/ 372 h 626"/>
                <a:gd name="T26" fmla="*/ 340 w 867"/>
                <a:gd name="T27" fmla="*/ 369 h 626"/>
                <a:gd name="T28" fmla="*/ 379 w 867"/>
                <a:gd name="T29" fmla="*/ 349 h 626"/>
                <a:gd name="T30" fmla="*/ 480 w 867"/>
                <a:gd name="T31" fmla="*/ 314 h 626"/>
                <a:gd name="T32" fmla="*/ 561 w 867"/>
                <a:gd name="T33" fmla="*/ 288 h 626"/>
                <a:gd name="T34" fmla="*/ 704 w 867"/>
                <a:gd name="T35" fmla="*/ 224 h 626"/>
                <a:gd name="T36" fmla="*/ 760 w 867"/>
                <a:gd name="T37" fmla="*/ 187 h 626"/>
                <a:gd name="T38" fmla="*/ 849 w 867"/>
                <a:gd name="T39" fmla="*/ 104 h 626"/>
                <a:gd name="T40" fmla="*/ 867 w 867"/>
                <a:gd name="T41" fmla="*/ 81 h 626"/>
                <a:gd name="T42" fmla="*/ 854 w 867"/>
                <a:gd name="T43" fmla="*/ 84 h 626"/>
                <a:gd name="T44" fmla="*/ 784 w 867"/>
                <a:gd name="T45" fmla="*/ 140 h 626"/>
                <a:gd name="T46" fmla="*/ 704 w 867"/>
                <a:gd name="T47" fmla="*/ 191 h 626"/>
                <a:gd name="T48" fmla="*/ 681 w 867"/>
                <a:gd name="T49" fmla="*/ 204 h 626"/>
                <a:gd name="T50" fmla="*/ 584 w 867"/>
                <a:gd name="T51" fmla="*/ 252 h 626"/>
                <a:gd name="T52" fmla="*/ 719 w 867"/>
                <a:gd name="T53" fmla="*/ 181 h 626"/>
                <a:gd name="T54" fmla="*/ 850 w 867"/>
                <a:gd name="T55" fmla="*/ 82 h 626"/>
                <a:gd name="T56" fmla="*/ 858 w 867"/>
                <a:gd name="T57" fmla="*/ 66 h 626"/>
                <a:gd name="T58" fmla="*/ 819 w 867"/>
                <a:gd name="T59" fmla="*/ 81 h 626"/>
                <a:gd name="T60" fmla="*/ 771 w 867"/>
                <a:gd name="T61" fmla="*/ 104 h 626"/>
                <a:gd name="T62" fmla="*/ 690 w 867"/>
                <a:gd name="T63" fmla="*/ 154 h 626"/>
                <a:gd name="T64" fmla="*/ 616 w 867"/>
                <a:gd name="T65" fmla="*/ 206 h 626"/>
                <a:gd name="T66" fmla="*/ 602 w 867"/>
                <a:gd name="T67" fmla="*/ 215 h 626"/>
                <a:gd name="T68" fmla="*/ 604 w 867"/>
                <a:gd name="T69" fmla="*/ 209 h 626"/>
                <a:gd name="T70" fmla="*/ 668 w 867"/>
                <a:gd name="T71" fmla="*/ 117 h 626"/>
                <a:gd name="T72" fmla="*/ 691 w 867"/>
                <a:gd name="T73" fmla="*/ 56 h 626"/>
                <a:gd name="T74" fmla="*/ 696 w 867"/>
                <a:gd name="T75" fmla="*/ 2 h 626"/>
                <a:gd name="T76" fmla="*/ 685 w 867"/>
                <a:gd name="T77" fmla="*/ 9 h 626"/>
                <a:gd name="T78" fmla="*/ 622 w 867"/>
                <a:gd name="T79" fmla="*/ 123 h 626"/>
                <a:gd name="T80" fmla="*/ 543 w 867"/>
                <a:gd name="T81" fmla="*/ 238 h 626"/>
                <a:gd name="T82" fmla="*/ 606 w 867"/>
                <a:gd name="T83" fmla="*/ 150 h 626"/>
                <a:gd name="T84" fmla="*/ 675 w 867"/>
                <a:gd name="T85" fmla="*/ 26 h 626"/>
                <a:gd name="T86" fmla="*/ 679 w 867"/>
                <a:gd name="T87" fmla="*/ 6 h 626"/>
                <a:gd name="T88" fmla="*/ 654 w 867"/>
                <a:gd name="T89" fmla="*/ 21 h 626"/>
                <a:gd name="T90" fmla="*/ 591 w 867"/>
                <a:gd name="T91" fmla="*/ 90 h 626"/>
                <a:gd name="T92" fmla="*/ 554 w 867"/>
                <a:gd name="T93" fmla="*/ 144 h 626"/>
                <a:gd name="T94" fmla="*/ 519 w 867"/>
                <a:gd name="T95" fmla="*/ 204 h 626"/>
                <a:gd name="T96" fmla="*/ 494 w 867"/>
                <a:gd name="T97" fmla="*/ 255 h 626"/>
                <a:gd name="T98" fmla="*/ 491 w 867"/>
                <a:gd name="T99" fmla="*/ 264 h 626"/>
                <a:gd name="T100" fmla="*/ 453 w 867"/>
                <a:gd name="T101" fmla="*/ 303 h 626"/>
                <a:gd name="T102" fmla="*/ 317 w 867"/>
                <a:gd name="T103" fmla="*/ 359 h 626"/>
                <a:gd name="T104" fmla="*/ 207 w 867"/>
                <a:gd name="T105" fmla="*/ 417 h 626"/>
                <a:gd name="T106" fmla="*/ 156 w 867"/>
                <a:gd name="T107" fmla="*/ 452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67" h="626">
                  <a:moveTo>
                    <a:pt x="156" y="452"/>
                  </a:moveTo>
                  <a:cubicBezTo>
                    <a:pt x="121" y="481"/>
                    <a:pt x="84" y="508"/>
                    <a:pt x="52" y="541"/>
                  </a:cubicBezTo>
                  <a:cubicBezTo>
                    <a:pt x="34" y="561"/>
                    <a:pt x="18" y="584"/>
                    <a:pt x="6" y="608"/>
                  </a:cubicBezTo>
                  <a:cubicBezTo>
                    <a:pt x="3" y="613"/>
                    <a:pt x="0" y="617"/>
                    <a:pt x="2" y="626"/>
                  </a:cubicBezTo>
                  <a:cubicBezTo>
                    <a:pt x="32" y="598"/>
                    <a:pt x="51" y="563"/>
                    <a:pt x="82" y="540"/>
                  </a:cubicBezTo>
                  <a:cubicBezTo>
                    <a:pt x="113" y="515"/>
                    <a:pt x="141" y="488"/>
                    <a:pt x="174" y="465"/>
                  </a:cubicBezTo>
                  <a:cubicBezTo>
                    <a:pt x="183" y="455"/>
                    <a:pt x="195" y="447"/>
                    <a:pt x="206" y="440"/>
                  </a:cubicBezTo>
                  <a:cubicBezTo>
                    <a:pt x="231" y="425"/>
                    <a:pt x="256" y="409"/>
                    <a:pt x="282" y="397"/>
                  </a:cubicBezTo>
                  <a:cubicBezTo>
                    <a:pt x="287" y="395"/>
                    <a:pt x="291" y="395"/>
                    <a:pt x="296" y="396"/>
                  </a:cubicBezTo>
                  <a:cubicBezTo>
                    <a:pt x="327" y="401"/>
                    <a:pt x="359" y="406"/>
                    <a:pt x="390" y="403"/>
                  </a:cubicBezTo>
                  <a:cubicBezTo>
                    <a:pt x="398" y="402"/>
                    <a:pt x="409" y="405"/>
                    <a:pt x="411" y="394"/>
                  </a:cubicBezTo>
                  <a:cubicBezTo>
                    <a:pt x="412" y="384"/>
                    <a:pt x="401" y="383"/>
                    <a:pt x="394" y="380"/>
                  </a:cubicBezTo>
                  <a:cubicBezTo>
                    <a:pt x="381" y="374"/>
                    <a:pt x="366" y="373"/>
                    <a:pt x="351" y="372"/>
                  </a:cubicBezTo>
                  <a:cubicBezTo>
                    <a:pt x="348" y="371"/>
                    <a:pt x="344" y="373"/>
                    <a:pt x="340" y="369"/>
                  </a:cubicBezTo>
                  <a:cubicBezTo>
                    <a:pt x="350" y="357"/>
                    <a:pt x="366" y="355"/>
                    <a:pt x="379" y="349"/>
                  </a:cubicBezTo>
                  <a:cubicBezTo>
                    <a:pt x="411" y="334"/>
                    <a:pt x="445" y="323"/>
                    <a:pt x="480" y="314"/>
                  </a:cubicBezTo>
                  <a:cubicBezTo>
                    <a:pt x="507" y="307"/>
                    <a:pt x="535" y="299"/>
                    <a:pt x="561" y="288"/>
                  </a:cubicBezTo>
                  <a:cubicBezTo>
                    <a:pt x="609" y="267"/>
                    <a:pt x="657" y="247"/>
                    <a:pt x="704" y="224"/>
                  </a:cubicBezTo>
                  <a:cubicBezTo>
                    <a:pt x="724" y="214"/>
                    <a:pt x="741" y="200"/>
                    <a:pt x="760" y="187"/>
                  </a:cubicBezTo>
                  <a:cubicBezTo>
                    <a:pt x="793" y="164"/>
                    <a:pt x="820" y="133"/>
                    <a:pt x="849" y="104"/>
                  </a:cubicBezTo>
                  <a:cubicBezTo>
                    <a:pt x="856" y="98"/>
                    <a:pt x="861" y="89"/>
                    <a:pt x="867" y="81"/>
                  </a:cubicBezTo>
                  <a:cubicBezTo>
                    <a:pt x="862" y="78"/>
                    <a:pt x="858" y="81"/>
                    <a:pt x="854" y="84"/>
                  </a:cubicBezTo>
                  <a:cubicBezTo>
                    <a:pt x="831" y="104"/>
                    <a:pt x="808" y="123"/>
                    <a:pt x="784" y="140"/>
                  </a:cubicBezTo>
                  <a:cubicBezTo>
                    <a:pt x="758" y="158"/>
                    <a:pt x="733" y="178"/>
                    <a:pt x="704" y="191"/>
                  </a:cubicBezTo>
                  <a:cubicBezTo>
                    <a:pt x="696" y="195"/>
                    <a:pt x="688" y="200"/>
                    <a:pt x="681" y="204"/>
                  </a:cubicBezTo>
                  <a:cubicBezTo>
                    <a:pt x="647" y="223"/>
                    <a:pt x="612" y="242"/>
                    <a:pt x="584" y="252"/>
                  </a:cubicBezTo>
                  <a:cubicBezTo>
                    <a:pt x="626" y="236"/>
                    <a:pt x="674" y="209"/>
                    <a:pt x="719" y="181"/>
                  </a:cubicBezTo>
                  <a:cubicBezTo>
                    <a:pt x="765" y="151"/>
                    <a:pt x="811" y="120"/>
                    <a:pt x="850" y="82"/>
                  </a:cubicBezTo>
                  <a:cubicBezTo>
                    <a:pt x="855" y="78"/>
                    <a:pt x="861" y="74"/>
                    <a:pt x="858" y="66"/>
                  </a:cubicBezTo>
                  <a:cubicBezTo>
                    <a:pt x="847" y="74"/>
                    <a:pt x="832" y="74"/>
                    <a:pt x="819" y="81"/>
                  </a:cubicBezTo>
                  <a:cubicBezTo>
                    <a:pt x="803" y="89"/>
                    <a:pt x="786" y="95"/>
                    <a:pt x="771" y="104"/>
                  </a:cubicBezTo>
                  <a:cubicBezTo>
                    <a:pt x="743" y="120"/>
                    <a:pt x="716" y="134"/>
                    <a:pt x="690" y="154"/>
                  </a:cubicBezTo>
                  <a:cubicBezTo>
                    <a:pt x="666" y="172"/>
                    <a:pt x="641" y="188"/>
                    <a:pt x="616" y="206"/>
                  </a:cubicBezTo>
                  <a:cubicBezTo>
                    <a:pt x="611" y="209"/>
                    <a:pt x="607" y="212"/>
                    <a:pt x="602" y="215"/>
                  </a:cubicBezTo>
                  <a:cubicBezTo>
                    <a:pt x="600" y="212"/>
                    <a:pt x="602" y="210"/>
                    <a:pt x="604" y="209"/>
                  </a:cubicBezTo>
                  <a:cubicBezTo>
                    <a:pt x="634" y="185"/>
                    <a:pt x="652" y="151"/>
                    <a:pt x="668" y="117"/>
                  </a:cubicBezTo>
                  <a:cubicBezTo>
                    <a:pt x="678" y="97"/>
                    <a:pt x="685" y="76"/>
                    <a:pt x="691" y="56"/>
                  </a:cubicBezTo>
                  <a:cubicBezTo>
                    <a:pt x="697" y="39"/>
                    <a:pt x="703" y="20"/>
                    <a:pt x="696" y="2"/>
                  </a:cubicBezTo>
                  <a:cubicBezTo>
                    <a:pt x="690" y="0"/>
                    <a:pt x="687" y="5"/>
                    <a:pt x="685" y="9"/>
                  </a:cubicBezTo>
                  <a:cubicBezTo>
                    <a:pt x="665" y="47"/>
                    <a:pt x="642" y="84"/>
                    <a:pt x="622" y="123"/>
                  </a:cubicBezTo>
                  <a:cubicBezTo>
                    <a:pt x="599" y="167"/>
                    <a:pt x="572" y="209"/>
                    <a:pt x="543" y="238"/>
                  </a:cubicBezTo>
                  <a:cubicBezTo>
                    <a:pt x="565" y="217"/>
                    <a:pt x="586" y="184"/>
                    <a:pt x="606" y="150"/>
                  </a:cubicBezTo>
                  <a:cubicBezTo>
                    <a:pt x="630" y="109"/>
                    <a:pt x="651" y="66"/>
                    <a:pt x="675" y="26"/>
                  </a:cubicBezTo>
                  <a:cubicBezTo>
                    <a:pt x="679" y="20"/>
                    <a:pt x="684" y="14"/>
                    <a:pt x="679" y="6"/>
                  </a:cubicBezTo>
                  <a:cubicBezTo>
                    <a:pt x="668" y="7"/>
                    <a:pt x="662" y="16"/>
                    <a:pt x="654" y="21"/>
                  </a:cubicBezTo>
                  <a:cubicBezTo>
                    <a:pt x="629" y="40"/>
                    <a:pt x="608" y="64"/>
                    <a:pt x="591" y="90"/>
                  </a:cubicBezTo>
                  <a:cubicBezTo>
                    <a:pt x="580" y="108"/>
                    <a:pt x="568" y="126"/>
                    <a:pt x="554" y="144"/>
                  </a:cubicBezTo>
                  <a:cubicBezTo>
                    <a:pt x="540" y="162"/>
                    <a:pt x="529" y="183"/>
                    <a:pt x="519" y="204"/>
                  </a:cubicBezTo>
                  <a:cubicBezTo>
                    <a:pt x="512" y="221"/>
                    <a:pt x="501" y="237"/>
                    <a:pt x="494" y="255"/>
                  </a:cubicBezTo>
                  <a:cubicBezTo>
                    <a:pt x="493" y="258"/>
                    <a:pt x="491" y="261"/>
                    <a:pt x="491" y="264"/>
                  </a:cubicBezTo>
                  <a:cubicBezTo>
                    <a:pt x="489" y="288"/>
                    <a:pt x="474" y="297"/>
                    <a:pt x="453" y="303"/>
                  </a:cubicBezTo>
                  <a:cubicBezTo>
                    <a:pt x="405" y="314"/>
                    <a:pt x="361" y="337"/>
                    <a:pt x="317" y="359"/>
                  </a:cubicBezTo>
                  <a:cubicBezTo>
                    <a:pt x="280" y="378"/>
                    <a:pt x="243" y="397"/>
                    <a:pt x="207" y="417"/>
                  </a:cubicBezTo>
                  <a:cubicBezTo>
                    <a:pt x="189" y="427"/>
                    <a:pt x="173" y="440"/>
                    <a:pt x="156" y="452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53">
              <a:extLst>
                <a:ext uri="{FF2B5EF4-FFF2-40B4-BE49-F238E27FC236}">
                  <a16:creationId xmlns:a16="http://schemas.microsoft.com/office/drawing/2014/main" id="{9DE118BC-0B20-ED05-E446-12F6878C8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-795169" y="4268354"/>
              <a:ext cx="396875" cy="917576"/>
            </a:xfrm>
            <a:custGeom>
              <a:avLst/>
              <a:gdLst>
                <a:gd name="T0" fmla="*/ 9 w 293"/>
                <a:gd name="T1" fmla="*/ 144 h 227"/>
                <a:gd name="T2" fmla="*/ 48 w 293"/>
                <a:gd name="T3" fmla="*/ 180 h 227"/>
                <a:gd name="T4" fmla="*/ 146 w 293"/>
                <a:gd name="T5" fmla="*/ 223 h 227"/>
                <a:gd name="T6" fmla="*/ 252 w 293"/>
                <a:gd name="T7" fmla="*/ 177 h 227"/>
                <a:gd name="T8" fmla="*/ 285 w 293"/>
                <a:gd name="T9" fmla="*/ 118 h 227"/>
                <a:gd name="T10" fmla="*/ 285 w 293"/>
                <a:gd name="T11" fmla="*/ 29 h 227"/>
                <a:gd name="T12" fmla="*/ 245 w 293"/>
                <a:gd name="T13" fmla="*/ 3 h 227"/>
                <a:gd name="T14" fmla="*/ 220 w 293"/>
                <a:gd name="T15" fmla="*/ 15 h 227"/>
                <a:gd name="T16" fmla="*/ 175 w 293"/>
                <a:gd name="T17" fmla="*/ 52 h 227"/>
                <a:gd name="T18" fmla="*/ 115 w 293"/>
                <a:gd name="T19" fmla="*/ 84 h 227"/>
                <a:gd name="T20" fmla="*/ 30 w 293"/>
                <a:gd name="T21" fmla="*/ 107 h 227"/>
                <a:gd name="T22" fmla="*/ 7 w 293"/>
                <a:gd name="T23" fmla="*/ 117 h 227"/>
                <a:gd name="T24" fmla="*/ 3 w 293"/>
                <a:gd name="T25" fmla="*/ 134 h 227"/>
                <a:gd name="T26" fmla="*/ 9 w 293"/>
                <a:gd name="T27" fmla="*/ 144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3" h="227">
                  <a:moveTo>
                    <a:pt x="9" y="144"/>
                  </a:moveTo>
                  <a:cubicBezTo>
                    <a:pt x="18" y="161"/>
                    <a:pt x="34" y="170"/>
                    <a:pt x="48" y="180"/>
                  </a:cubicBezTo>
                  <a:cubicBezTo>
                    <a:pt x="78" y="200"/>
                    <a:pt x="109" y="219"/>
                    <a:pt x="146" y="223"/>
                  </a:cubicBezTo>
                  <a:cubicBezTo>
                    <a:pt x="190" y="227"/>
                    <a:pt x="226" y="212"/>
                    <a:pt x="252" y="177"/>
                  </a:cubicBezTo>
                  <a:cubicBezTo>
                    <a:pt x="267" y="159"/>
                    <a:pt x="279" y="141"/>
                    <a:pt x="285" y="118"/>
                  </a:cubicBezTo>
                  <a:cubicBezTo>
                    <a:pt x="293" y="89"/>
                    <a:pt x="292" y="59"/>
                    <a:pt x="285" y="29"/>
                  </a:cubicBezTo>
                  <a:cubicBezTo>
                    <a:pt x="280" y="8"/>
                    <a:pt x="260" y="0"/>
                    <a:pt x="245" y="3"/>
                  </a:cubicBezTo>
                  <a:cubicBezTo>
                    <a:pt x="236" y="5"/>
                    <a:pt x="227" y="10"/>
                    <a:pt x="220" y="15"/>
                  </a:cubicBezTo>
                  <a:cubicBezTo>
                    <a:pt x="203" y="26"/>
                    <a:pt x="190" y="40"/>
                    <a:pt x="175" y="52"/>
                  </a:cubicBezTo>
                  <a:cubicBezTo>
                    <a:pt x="158" y="67"/>
                    <a:pt x="137" y="77"/>
                    <a:pt x="115" y="84"/>
                  </a:cubicBezTo>
                  <a:cubicBezTo>
                    <a:pt x="87" y="92"/>
                    <a:pt x="59" y="100"/>
                    <a:pt x="30" y="107"/>
                  </a:cubicBezTo>
                  <a:cubicBezTo>
                    <a:pt x="22" y="109"/>
                    <a:pt x="14" y="114"/>
                    <a:pt x="7" y="117"/>
                  </a:cubicBezTo>
                  <a:cubicBezTo>
                    <a:pt x="0" y="120"/>
                    <a:pt x="0" y="127"/>
                    <a:pt x="3" y="134"/>
                  </a:cubicBezTo>
                  <a:cubicBezTo>
                    <a:pt x="4" y="137"/>
                    <a:pt x="7" y="141"/>
                    <a:pt x="9" y="144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54">
              <a:extLst>
                <a:ext uri="{FF2B5EF4-FFF2-40B4-BE49-F238E27FC236}">
                  <a16:creationId xmlns:a16="http://schemas.microsoft.com/office/drawing/2014/main" id="{525FC732-B746-08E8-990C-6513A5112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82507" y="4935105"/>
              <a:ext cx="376238" cy="846138"/>
            </a:xfrm>
            <a:custGeom>
              <a:avLst/>
              <a:gdLst>
                <a:gd name="T0" fmla="*/ 60 w 278"/>
                <a:gd name="T1" fmla="*/ 196 h 209"/>
                <a:gd name="T2" fmla="*/ 143 w 278"/>
                <a:gd name="T3" fmla="*/ 148 h 209"/>
                <a:gd name="T4" fmla="*/ 234 w 278"/>
                <a:gd name="T5" fmla="*/ 113 h 209"/>
                <a:gd name="T6" fmla="*/ 261 w 278"/>
                <a:gd name="T7" fmla="*/ 100 h 209"/>
                <a:gd name="T8" fmla="*/ 260 w 278"/>
                <a:gd name="T9" fmla="*/ 54 h 209"/>
                <a:gd name="T10" fmla="*/ 133 w 278"/>
                <a:gd name="T11" fmla="*/ 1 h 209"/>
                <a:gd name="T12" fmla="*/ 12 w 278"/>
                <a:gd name="T13" fmla="*/ 95 h 209"/>
                <a:gd name="T14" fmla="*/ 6 w 278"/>
                <a:gd name="T15" fmla="*/ 174 h 209"/>
                <a:gd name="T16" fmla="*/ 21 w 278"/>
                <a:gd name="T17" fmla="*/ 200 h 209"/>
                <a:gd name="T18" fmla="*/ 60 w 278"/>
                <a:gd name="T19" fmla="*/ 196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8" h="209">
                  <a:moveTo>
                    <a:pt x="60" y="196"/>
                  </a:moveTo>
                  <a:cubicBezTo>
                    <a:pt x="82" y="175"/>
                    <a:pt x="113" y="162"/>
                    <a:pt x="143" y="148"/>
                  </a:cubicBezTo>
                  <a:cubicBezTo>
                    <a:pt x="172" y="134"/>
                    <a:pt x="203" y="121"/>
                    <a:pt x="234" y="113"/>
                  </a:cubicBezTo>
                  <a:cubicBezTo>
                    <a:pt x="244" y="110"/>
                    <a:pt x="253" y="106"/>
                    <a:pt x="261" y="100"/>
                  </a:cubicBezTo>
                  <a:cubicBezTo>
                    <a:pt x="278" y="89"/>
                    <a:pt x="277" y="72"/>
                    <a:pt x="260" y="54"/>
                  </a:cubicBezTo>
                  <a:cubicBezTo>
                    <a:pt x="226" y="16"/>
                    <a:pt x="181" y="0"/>
                    <a:pt x="133" y="1"/>
                  </a:cubicBezTo>
                  <a:cubicBezTo>
                    <a:pt x="72" y="4"/>
                    <a:pt x="34" y="31"/>
                    <a:pt x="12" y="95"/>
                  </a:cubicBezTo>
                  <a:cubicBezTo>
                    <a:pt x="4" y="121"/>
                    <a:pt x="0" y="147"/>
                    <a:pt x="6" y="174"/>
                  </a:cubicBezTo>
                  <a:cubicBezTo>
                    <a:pt x="8" y="185"/>
                    <a:pt x="14" y="194"/>
                    <a:pt x="21" y="200"/>
                  </a:cubicBezTo>
                  <a:cubicBezTo>
                    <a:pt x="31" y="209"/>
                    <a:pt x="43" y="207"/>
                    <a:pt x="60" y="196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55">
              <a:extLst>
                <a:ext uri="{FF2B5EF4-FFF2-40B4-BE49-F238E27FC236}">
                  <a16:creationId xmlns:a16="http://schemas.microsoft.com/office/drawing/2014/main" id="{2E4942E8-FB5B-FA6A-45F4-D2571F62059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09482" y="3790516"/>
              <a:ext cx="271463" cy="817563"/>
            </a:xfrm>
            <a:custGeom>
              <a:avLst/>
              <a:gdLst>
                <a:gd name="T0" fmla="*/ 0 w 200"/>
                <a:gd name="T1" fmla="*/ 199 h 202"/>
                <a:gd name="T2" fmla="*/ 27 w 200"/>
                <a:gd name="T3" fmla="*/ 192 h 202"/>
                <a:gd name="T4" fmla="*/ 105 w 200"/>
                <a:gd name="T5" fmla="*/ 153 h 202"/>
                <a:gd name="T6" fmla="*/ 168 w 200"/>
                <a:gd name="T7" fmla="*/ 81 h 202"/>
                <a:gd name="T8" fmla="*/ 195 w 200"/>
                <a:gd name="T9" fmla="*/ 30 h 202"/>
                <a:gd name="T10" fmla="*/ 197 w 200"/>
                <a:gd name="T11" fmla="*/ 10 h 202"/>
                <a:gd name="T12" fmla="*/ 180 w 200"/>
                <a:gd name="T13" fmla="*/ 3 h 202"/>
                <a:gd name="T14" fmla="*/ 43 w 200"/>
                <a:gd name="T15" fmla="*/ 117 h 202"/>
                <a:gd name="T16" fmla="*/ 8 w 200"/>
                <a:gd name="T17" fmla="*/ 175 h 202"/>
                <a:gd name="T18" fmla="*/ 0 w 200"/>
                <a:gd name="T19" fmla="*/ 199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0" h="202">
                  <a:moveTo>
                    <a:pt x="0" y="199"/>
                  </a:moveTo>
                  <a:cubicBezTo>
                    <a:pt x="11" y="202"/>
                    <a:pt x="19" y="196"/>
                    <a:pt x="27" y="192"/>
                  </a:cubicBezTo>
                  <a:cubicBezTo>
                    <a:pt x="54" y="181"/>
                    <a:pt x="81" y="170"/>
                    <a:pt x="105" y="153"/>
                  </a:cubicBezTo>
                  <a:cubicBezTo>
                    <a:pt x="131" y="133"/>
                    <a:pt x="150" y="109"/>
                    <a:pt x="168" y="81"/>
                  </a:cubicBezTo>
                  <a:cubicBezTo>
                    <a:pt x="178" y="65"/>
                    <a:pt x="185" y="47"/>
                    <a:pt x="195" y="30"/>
                  </a:cubicBezTo>
                  <a:cubicBezTo>
                    <a:pt x="198" y="24"/>
                    <a:pt x="200" y="17"/>
                    <a:pt x="197" y="10"/>
                  </a:cubicBezTo>
                  <a:cubicBezTo>
                    <a:pt x="194" y="1"/>
                    <a:pt x="187" y="0"/>
                    <a:pt x="180" y="3"/>
                  </a:cubicBezTo>
                  <a:cubicBezTo>
                    <a:pt x="122" y="25"/>
                    <a:pt x="78" y="66"/>
                    <a:pt x="43" y="117"/>
                  </a:cubicBezTo>
                  <a:cubicBezTo>
                    <a:pt x="31" y="136"/>
                    <a:pt x="19" y="155"/>
                    <a:pt x="8" y="175"/>
                  </a:cubicBezTo>
                  <a:cubicBezTo>
                    <a:pt x="4" y="182"/>
                    <a:pt x="5" y="191"/>
                    <a:pt x="0" y="19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56">
              <a:extLst>
                <a:ext uri="{FF2B5EF4-FFF2-40B4-BE49-F238E27FC236}">
                  <a16:creationId xmlns:a16="http://schemas.microsoft.com/office/drawing/2014/main" id="{36F9F9A0-2AC2-EA08-0C50-692B4B5C897D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3219" y="2925328"/>
              <a:ext cx="225425" cy="723901"/>
            </a:xfrm>
            <a:custGeom>
              <a:avLst/>
              <a:gdLst>
                <a:gd name="T0" fmla="*/ 45 w 166"/>
                <a:gd name="T1" fmla="*/ 162 h 179"/>
                <a:gd name="T2" fmla="*/ 101 w 166"/>
                <a:gd name="T3" fmla="*/ 122 h 179"/>
                <a:gd name="T4" fmla="*/ 155 w 166"/>
                <a:gd name="T5" fmla="*/ 36 h 179"/>
                <a:gd name="T6" fmla="*/ 164 w 166"/>
                <a:gd name="T7" fmla="*/ 16 h 179"/>
                <a:gd name="T8" fmla="*/ 162 w 166"/>
                <a:gd name="T9" fmla="*/ 4 h 179"/>
                <a:gd name="T10" fmla="*/ 148 w 166"/>
                <a:gd name="T11" fmla="*/ 3 h 179"/>
                <a:gd name="T12" fmla="*/ 79 w 166"/>
                <a:gd name="T13" fmla="*/ 52 h 179"/>
                <a:gd name="T14" fmla="*/ 40 w 166"/>
                <a:gd name="T15" fmla="*/ 92 h 179"/>
                <a:gd name="T16" fmla="*/ 3 w 166"/>
                <a:gd name="T17" fmla="*/ 155 h 179"/>
                <a:gd name="T18" fmla="*/ 0 w 166"/>
                <a:gd name="T19" fmla="*/ 167 h 179"/>
                <a:gd name="T20" fmla="*/ 11 w 166"/>
                <a:gd name="T21" fmla="*/ 176 h 179"/>
                <a:gd name="T22" fmla="*/ 45 w 166"/>
                <a:gd name="T23" fmla="*/ 162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6" h="179">
                  <a:moveTo>
                    <a:pt x="45" y="162"/>
                  </a:moveTo>
                  <a:cubicBezTo>
                    <a:pt x="64" y="153"/>
                    <a:pt x="83" y="138"/>
                    <a:pt x="101" y="122"/>
                  </a:cubicBezTo>
                  <a:cubicBezTo>
                    <a:pt x="127" y="99"/>
                    <a:pt x="143" y="69"/>
                    <a:pt x="155" y="36"/>
                  </a:cubicBezTo>
                  <a:cubicBezTo>
                    <a:pt x="158" y="29"/>
                    <a:pt x="164" y="23"/>
                    <a:pt x="164" y="16"/>
                  </a:cubicBezTo>
                  <a:cubicBezTo>
                    <a:pt x="164" y="11"/>
                    <a:pt x="166" y="7"/>
                    <a:pt x="162" y="4"/>
                  </a:cubicBezTo>
                  <a:cubicBezTo>
                    <a:pt x="157" y="0"/>
                    <a:pt x="152" y="1"/>
                    <a:pt x="148" y="3"/>
                  </a:cubicBezTo>
                  <a:cubicBezTo>
                    <a:pt x="123" y="17"/>
                    <a:pt x="99" y="32"/>
                    <a:pt x="79" y="52"/>
                  </a:cubicBezTo>
                  <a:cubicBezTo>
                    <a:pt x="65" y="65"/>
                    <a:pt x="53" y="78"/>
                    <a:pt x="40" y="92"/>
                  </a:cubicBezTo>
                  <a:cubicBezTo>
                    <a:pt x="25" y="111"/>
                    <a:pt x="14" y="133"/>
                    <a:pt x="3" y="155"/>
                  </a:cubicBezTo>
                  <a:cubicBezTo>
                    <a:pt x="1" y="158"/>
                    <a:pt x="0" y="163"/>
                    <a:pt x="0" y="167"/>
                  </a:cubicBezTo>
                  <a:cubicBezTo>
                    <a:pt x="0" y="173"/>
                    <a:pt x="4" y="179"/>
                    <a:pt x="11" y="176"/>
                  </a:cubicBezTo>
                  <a:cubicBezTo>
                    <a:pt x="22" y="173"/>
                    <a:pt x="33" y="171"/>
                    <a:pt x="45" y="162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57">
              <a:extLst>
                <a:ext uri="{FF2B5EF4-FFF2-40B4-BE49-F238E27FC236}">
                  <a16:creationId xmlns:a16="http://schemas.microsoft.com/office/drawing/2014/main" id="{2A6526D4-08BE-3274-77DA-682E2B535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-649119" y="3325378"/>
              <a:ext cx="492126" cy="979489"/>
            </a:xfrm>
            <a:custGeom>
              <a:avLst/>
              <a:gdLst>
                <a:gd name="T0" fmla="*/ 304 w 364"/>
                <a:gd name="T1" fmla="*/ 42 h 242"/>
                <a:gd name="T2" fmla="*/ 254 w 364"/>
                <a:gd name="T3" fmla="*/ 88 h 242"/>
                <a:gd name="T4" fmla="*/ 188 w 364"/>
                <a:gd name="T5" fmla="*/ 135 h 242"/>
                <a:gd name="T6" fmla="*/ 117 w 364"/>
                <a:gd name="T7" fmla="*/ 179 h 242"/>
                <a:gd name="T8" fmla="*/ 0 w 364"/>
                <a:gd name="T9" fmla="*/ 240 h 242"/>
                <a:gd name="T10" fmla="*/ 28 w 364"/>
                <a:gd name="T11" fmla="*/ 233 h 242"/>
                <a:gd name="T12" fmla="*/ 119 w 364"/>
                <a:gd name="T13" fmla="*/ 191 h 242"/>
                <a:gd name="T14" fmla="*/ 187 w 364"/>
                <a:gd name="T15" fmla="*/ 152 h 242"/>
                <a:gd name="T16" fmla="*/ 306 w 364"/>
                <a:gd name="T17" fmla="*/ 61 h 242"/>
                <a:gd name="T18" fmla="*/ 313 w 364"/>
                <a:gd name="T19" fmla="*/ 57 h 242"/>
                <a:gd name="T20" fmla="*/ 347 w 364"/>
                <a:gd name="T21" fmla="*/ 29 h 242"/>
                <a:gd name="T22" fmla="*/ 362 w 364"/>
                <a:gd name="T23" fmla="*/ 13 h 242"/>
                <a:gd name="T24" fmla="*/ 361 w 364"/>
                <a:gd name="T25" fmla="*/ 2 h 242"/>
                <a:gd name="T26" fmla="*/ 351 w 364"/>
                <a:gd name="T27" fmla="*/ 4 h 242"/>
                <a:gd name="T28" fmla="*/ 304 w 364"/>
                <a:gd name="T29" fmla="*/ 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4" h="242">
                  <a:moveTo>
                    <a:pt x="304" y="42"/>
                  </a:moveTo>
                  <a:cubicBezTo>
                    <a:pt x="290" y="60"/>
                    <a:pt x="272" y="74"/>
                    <a:pt x="254" y="88"/>
                  </a:cubicBezTo>
                  <a:cubicBezTo>
                    <a:pt x="232" y="105"/>
                    <a:pt x="211" y="121"/>
                    <a:pt x="188" y="135"/>
                  </a:cubicBezTo>
                  <a:cubicBezTo>
                    <a:pt x="165" y="151"/>
                    <a:pt x="141" y="165"/>
                    <a:pt x="117" y="179"/>
                  </a:cubicBezTo>
                  <a:cubicBezTo>
                    <a:pt x="79" y="201"/>
                    <a:pt x="41" y="221"/>
                    <a:pt x="0" y="240"/>
                  </a:cubicBezTo>
                  <a:cubicBezTo>
                    <a:pt x="12" y="242"/>
                    <a:pt x="20" y="236"/>
                    <a:pt x="28" y="233"/>
                  </a:cubicBezTo>
                  <a:cubicBezTo>
                    <a:pt x="59" y="222"/>
                    <a:pt x="90" y="208"/>
                    <a:pt x="119" y="191"/>
                  </a:cubicBezTo>
                  <a:cubicBezTo>
                    <a:pt x="141" y="177"/>
                    <a:pt x="165" y="166"/>
                    <a:pt x="187" y="152"/>
                  </a:cubicBezTo>
                  <a:cubicBezTo>
                    <a:pt x="229" y="125"/>
                    <a:pt x="270" y="96"/>
                    <a:pt x="306" y="61"/>
                  </a:cubicBezTo>
                  <a:cubicBezTo>
                    <a:pt x="308" y="60"/>
                    <a:pt x="311" y="58"/>
                    <a:pt x="313" y="57"/>
                  </a:cubicBezTo>
                  <a:cubicBezTo>
                    <a:pt x="322" y="46"/>
                    <a:pt x="335" y="38"/>
                    <a:pt x="347" y="29"/>
                  </a:cubicBezTo>
                  <a:cubicBezTo>
                    <a:pt x="353" y="24"/>
                    <a:pt x="359" y="20"/>
                    <a:pt x="362" y="13"/>
                  </a:cubicBezTo>
                  <a:cubicBezTo>
                    <a:pt x="364" y="9"/>
                    <a:pt x="364" y="5"/>
                    <a:pt x="361" y="2"/>
                  </a:cubicBezTo>
                  <a:cubicBezTo>
                    <a:pt x="358" y="0"/>
                    <a:pt x="355" y="1"/>
                    <a:pt x="351" y="4"/>
                  </a:cubicBezTo>
                  <a:cubicBezTo>
                    <a:pt x="336" y="17"/>
                    <a:pt x="320" y="29"/>
                    <a:pt x="304" y="4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58">
              <a:extLst>
                <a:ext uri="{FF2B5EF4-FFF2-40B4-BE49-F238E27FC236}">
                  <a16:creationId xmlns:a16="http://schemas.microsoft.com/office/drawing/2014/main" id="{987B60A6-6B8B-DA4D-C5C8-EF018DD436D9}"/>
                </a:ext>
              </a:extLst>
            </p:cNvPr>
            <p:cNvSpPr>
              <a:spLocks/>
            </p:cNvSpPr>
            <p:nvPr/>
          </p:nvSpPr>
          <p:spPr bwMode="auto">
            <a:xfrm>
              <a:off x="-685632" y="2844365"/>
              <a:ext cx="296863" cy="1411289"/>
            </a:xfrm>
            <a:custGeom>
              <a:avLst/>
              <a:gdLst>
                <a:gd name="T0" fmla="*/ 152 w 219"/>
                <a:gd name="T1" fmla="*/ 101 h 349"/>
                <a:gd name="T2" fmla="*/ 123 w 219"/>
                <a:gd name="T3" fmla="*/ 154 h 349"/>
                <a:gd name="T4" fmla="*/ 59 w 219"/>
                <a:gd name="T5" fmla="*/ 270 h 349"/>
                <a:gd name="T6" fmla="*/ 10 w 219"/>
                <a:gd name="T7" fmla="*/ 337 h 349"/>
                <a:gd name="T8" fmla="*/ 0 w 219"/>
                <a:gd name="T9" fmla="*/ 349 h 349"/>
                <a:gd name="T10" fmla="*/ 10 w 219"/>
                <a:gd name="T11" fmla="*/ 344 h 349"/>
                <a:gd name="T12" fmla="*/ 88 w 219"/>
                <a:gd name="T13" fmla="*/ 240 h 349"/>
                <a:gd name="T14" fmla="*/ 164 w 219"/>
                <a:gd name="T15" fmla="*/ 102 h 349"/>
                <a:gd name="T16" fmla="*/ 169 w 219"/>
                <a:gd name="T17" fmla="*/ 97 h 349"/>
                <a:gd name="T18" fmla="*/ 210 w 219"/>
                <a:gd name="T19" fmla="*/ 20 h 349"/>
                <a:gd name="T20" fmla="*/ 212 w 219"/>
                <a:gd name="T21" fmla="*/ 4 h 349"/>
                <a:gd name="T22" fmla="*/ 197 w 219"/>
                <a:gd name="T23" fmla="*/ 13 h 349"/>
                <a:gd name="T24" fmla="*/ 152 w 219"/>
                <a:gd name="T25" fmla="*/ 101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9" h="349">
                  <a:moveTo>
                    <a:pt x="152" y="101"/>
                  </a:moveTo>
                  <a:cubicBezTo>
                    <a:pt x="146" y="121"/>
                    <a:pt x="133" y="137"/>
                    <a:pt x="123" y="154"/>
                  </a:cubicBezTo>
                  <a:cubicBezTo>
                    <a:pt x="101" y="192"/>
                    <a:pt x="83" y="232"/>
                    <a:pt x="59" y="270"/>
                  </a:cubicBezTo>
                  <a:cubicBezTo>
                    <a:pt x="44" y="293"/>
                    <a:pt x="27" y="316"/>
                    <a:pt x="10" y="337"/>
                  </a:cubicBezTo>
                  <a:cubicBezTo>
                    <a:pt x="7" y="341"/>
                    <a:pt x="4" y="344"/>
                    <a:pt x="0" y="349"/>
                  </a:cubicBezTo>
                  <a:cubicBezTo>
                    <a:pt x="6" y="349"/>
                    <a:pt x="8" y="347"/>
                    <a:pt x="10" y="344"/>
                  </a:cubicBezTo>
                  <a:cubicBezTo>
                    <a:pt x="42" y="313"/>
                    <a:pt x="66" y="278"/>
                    <a:pt x="88" y="240"/>
                  </a:cubicBezTo>
                  <a:cubicBezTo>
                    <a:pt x="113" y="194"/>
                    <a:pt x="139" y="148"/>
                    <a:pt x="164" y="102"/>
                  </a:cubicBezTo>
                  <a:cubicBezTo>
                    <a:pt x="165" y="100"/>
                    <a:pt x="167" y="99"/>
                    <a:pt x="169" y="97"/>
                  </a:cubicBezTo>
                  <a:cubicBezTo>
                    <a:pt x="183" y="71"/>
                    <a:pt x="195" y="45"/>
                    <a:pt x="210" y="20"/>
                  </a:cubicBezTo>
                  <a:cubicBezTo>
                    <a:pt x="213" y="15"/>
                    <a:pt x="219" y="8"/>
                    <a:pt x="212" y="4"/>
                  </a:cubicBezTo>
                  <a:cubicBezTo>
                    <a:pt x="206" y="0"/>
                    <a:pt x="200" y="7"/>
                    <a:pt x="197" y="13"/>
                  </a:cubicBezTo>
                  <a:cubicBezTo>
                    <a:pt x="182" y="42"/>
                    <a:pt x="167" y="72"/>
                    <a:pt x="152" y="10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59">
              <a:extLst>
                <a:ext uri="{FF2B5EF4-FFF2-40B4-BE49-F238E27FC236}">
                  <a16:creationId xmlns:a16="http://schemas.microsoft.com/office/drawing/2014/main" id="{0F0D3181-A734-8B72-2B36-23B111301A6E}"/>
                </a:ext>
              </a:extLst>
            </p:cNvPr>
            <p:cNvSpPr>
              <a:spLocks/>
            </p:cNvSpPr>
            <p:nvPr/>
          </p:nvSpPr>
          <p:spPr bwMode="auto">
            <a:xfrm>
              <a:off x="-2371558" y="2258577"/>
              <a:ext cx="992189" cy="3525842"/>
            </a:xfrm>
            <a:custGeom>
              <a:avLst/>
              <a:gdLst>
                <a:gd name="T0" fmla="*/ 623 w 733"/>
                <a:gd name="T1" fmla="*/ 641 h 872"/>
                <a:gd name="T2" fmla="*/ 703 w 733"/>
                <a:gd name="T3" fmla="*/ 768 h 872"/>
                <a:gd name="T4" fmla="*/ 730 w 733"/>
                <a:gd name="T5" fmla="*/ 852 h 872"/>
                <a:gd name="T6" fmla="*/ 729 w 733"/>
                <a:gd name="T7" fmla="*/ 872 h 872"/>
                <a:gd name="T8" fmla="*/ 672 w 733"/>
                <a:gd name="T9" fmla="*/ 756 h 872"/>
                <a:gd name="T10" fmla="*/ 600 w 733"/>
                <a:gd name="T11" fmla="*/ 650 h 872"/>
                <a:gd name="T12" fmla="*/ 575 w 733"/>
                <a:gd name="T13" fmla="*/ 613 h 872"/>
                <a:gd name="T14" fmla="*/ 509 w 733"/>
                <a:gd name="T15" fmla="*/ 544 h 872"/>
                <a:gd name="T16" fmla="*/ 495 w 733"/>
                <a:gd name="T17" fmla="*/ 539 h 872"/>
                <a:gd name="T18" fmla="*/ 394 w 733"/>
                <a:gd name="T19" fmla="*/ 516 h 872"/>
                <a:gd name="T20" fmla="*/ 376 w 733"/>
                <a:gd name="T21" fmla="*/ 500 h 872"/>
                <a:gd name="T22" fmla="*/ 397 w 733"/>
                <a:gd name="T23" fmla="*/ 490 h 872"/>
                <a:gd name="T24" fmla="*/ 445 w 733"/>
                <a:gd name="T25" fmla="*/ 496 h 872"/>
                <a:gd name="T26" fmla="*/ 458 w 733"/>
                <a:gd name="T27" fmla="*/ 497 h 872"/>
                <a:gd name="T28" fmla="*/ 424 w 733"/>
                <a:gd name="T29" fmla="*/ 463 h 872"/>
                <a:gd name="T30" fmla="*/ 329 w 733"/>
                <a:gd name="T31" fmla="*/ 395 h 872"/>
                <a:gd name="T32" fmla="*/ 253 w 733"/>
                <a:gd name="T33" fmla="*/ 341 h 872"/>
                <a:gd name="T34" fmla="*/ 124 w 733"/>
                <a:gd name="T35" fmla="*/ 230 h 872"/>
                <a:gd name="T36" fmla="*/ 78 w 733"/>
                <a:gd name="T37" fmla="*/ 173 h 872"/>
                <a:gd name="T38" fmla="*/ 10 w 733"/>
                <a:gd name="T39" fmla="*/ 58 h 872"/>
                <a:gd name="T40" fmla="*/ 0 w 733"/>
                <a:gd name="T41" fmla="*/ 28 h 872"/>
                <a:gd name="T42" fmla="*/ 12 w 733"/>
                <a:gd name="T43" fmla="*/ 36 h 872"/>
                <a:gd name="T44" fmla="*/ 67 w 733"/>
                <a:gd name="T45" fmla="*/ 117 h 872"/>
                <a:gd name="T46" fmla="*/ 135 w 733"/>
                <a:gd name="T47" fmla="*/ 195 h 872"/>
                <a:gd name="T48" fmla="*/ 155 w 733"/>
                <a:gd name="T49" fmla="*/ 216 h 872"/>
                <a:gd name="T50" fmla="*/ 241 w 733"/>
                <a:gd name="T51" fmla="*/ 297 h 872"/>
                <a:gd name="T52" fmla="*/ 122 w 733"/>
                <a:gd name="T53" fmla="*/ 179 h 872"/>
                <a:gd name="T54" fmla="*/ 16 w 733"/>
                <a:gd name="T55" fmla="*/ 35 h 872"/>
                <a:gd name="T56" fmla="*/ 14 w 733"/>
                <a:gd name="T57" fmla="*/ 16 h 872"/>
                <a:gd name="T58" fmla="*/ 49 w 733"/>
                <a:gd name="T59" fmla="*/ 43 h 872"/>
                <a:gd name="T60" fmla="*/ 93 w 733"/>
                <a:gd name="T61" fmla="*/ 83 h 872"/>
                <a:gd name="T62" fmla="*/ 161 w 733"/>
                <a:gd name="T63" fmla="*/ 160 h 872"/>
                <a:gd name="T64" fmla="*/ 222 w 733"/>
                <a:gd name="T65" fmla="*/ 238 h 872"/>
                <a:gd name="T66" fmla="*/ 233 w 733"/>
                <a:gd name="T67" fmla="*/ 252 h 872"/>
                <a:gd name="T68" fmla="*/ 233 w 733"/>
                <a:gd name="T69" fmla="*/ 246 h 872"/>
                <a:gd name="T70" fmla="*/ 196 w 733"/>
                <a:gd name="T71" fmla="*/ 129 h 872"/>
                <a:gd name="T72" fmla="*/ 191 w 733"/>
                <a:gd name="T73" fmla="*/ 58 h 872"/>
                <a:gd name="T74" fmla="*/ 203 w 733"/>
                <a:gd name="T75" fmla="*/ 0 h 872"/>
                <a:gd name="T76" fmla="*/ 212 w 733"/>
                <a:gd name="T77" fmla="*/ 11 h 872"/>
                <a:gd name="T78" fmla="*/ 242 w 733"/>
                <a:gd name="T79" fmla="*/ 150 h 872"/>
                <a:gd name="T80" fmla="*/ 287 w 733"/>
                <a:gd name="T81" fmla="*/ 295 h 872"/>
                <a:gd name="T82" fmla="*/ 249 w 733"/>
                <a:gd name="T83" fmla="*/ 183 h 872"/>
                <a:gd name="T84" fmla="*/ 217 w 733"/>
                <a:gd name="T85" fmla="*/ 31 h 872"/>
                <a:gd name="T86" fmla="*/ 220 w 733"/>
                <a:gd name="T87" fmla="*/ 10 h 872"/>
                <a:gd name="T88" fmla="*/ 241 w 733"/>
                <a:gd name="T89" fmla="*/ 34 h 872"/>
                <a:gd name="T90" fmla="*/ 285 w 733"/>
                <a:gd name="T91" fmla="*/ 125 h 872"/>
                <a:gd name="T92" fmla="*/ 306 w 733"/>
                <a:gd name="T93" fmla="*/ 193 h 872"/>
                <a:gd name="T94" fmla="*/ 323 w 733"/>
                <a:gd name="T95" fmla="*/ 267 h 872"/>
                <a:gd name="T96" fmla="*/ 333 w 733"/>
                <a:gd name="T97" fmla="*/ 328 h 872"/>
                <a:gd name="T98" fmla="*/ 333 w 733"/>
                <a:gd name="T99" fmla="*/ 339 h 872"/>
                <a:gd name="T100" fmla="*/ 361 w 733"/>
                <a:gd name="T101" fmla="*/ 391 h 872"/>
                <a:gd name="T102" fmla="*/ 485 w 733"/>
                <a:gd name="T103" fmla="*/ 493 h 872"/>
                <a:gd name="T104" fmla="*/ 581 w 733"/>
                <a:gd name="T105" fmla="*/ 589 h 872"/>
                <a:gd name="T106" fmla="*/ 623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623" y="641"/>
                  </a:moveTo>
                  <a:cubicBezTo>
                    <a:pt x="650" y="683"/>
                    <a:pt x="680" y="723"/>
                    <a:pt x="703" y="768"/>
                  </a:cubicBezTo>
                  <a:cubicBezTo>
                    <a:pt x="716" y="794"/>
                    <a:pt x="725" y="823"/>
                    <a:pt x="730" y="852"/>
                  </a:cubicBezTo>
                  <a:cubicBezTo>
                    <a:pt x="731" y="858"/>
                    <a:pt x="733" y="863"/>
                    <a:pt x="729" y="872"/>
                  </a:cubicBezTo>
                  <a:cubicBezTo>
                    <a:pt x="706" y="834"/>
                    <a:pt x="697" y="791"/>
                    <a:pt x="672" y="756"/>
                  </a:cubicBezTo>
                  <a:cubicBezTo>
                    <a:pt x="648" y="721"/>
                    <a:pt x="627" y="684"/>
                    <a:pt x="600" y="650"/>
                  </a:cubicBezTo>
                  <a:cubicBezTo>
                    <a:pt x="594" y="636"/>
                    <a:pt x="584" y="624"/>
                    <a:pt x="575" y="613"/>
                  </a:cubicBezTo>
                  <a:cubicBezTo>
                    <a:pt x="554" y="589"/>
                    <a:pt x="533" y="565"/>
                    <a:pt x="509" y="544"/>
                  </a:cubicBezTo>
                  <a:cubicBezTo>
                    <a:pt x="505" y="540"/>
                    <a:pt x="500" y="539"/>
                    <a:pt x="495" y="539"/>
                  </a:cubicBezTo>
                  <a:cubicBezTo>
                    <a:pt x="461" y="534"/>
                    <a:pt x="426" y="529"/>
                    <a:pt x="394" y="516"/>
                  </a:cubicBezTo>
                  <a:cubicBezTo>
                    <a:pt x="387" y="513"/>
                    <a:pt x="374" y="512"/>
                    <a:pt x="376" y="500"/>
                  </a:cubicBezTo>
                  <a:cubicBezTo>
                    <a:pt x="377" y="489"/>
                    <a:pt x="390" y="492"/>
                    <a:pt x="397" y="490"/>
                  </a:cubicBezTo>
                  <a:cubicBezTo>
                    <a:pt x="414" y="488"/>
                    <a:pt x="429" y="492"/>
                    <a:pt x="445" y="496"/>
                  </a:cubicBezTo>
                  <a:cubicBezTo>
                    <a:pt x="449" y="496"/>
                    <a:pt x="453" y="499"/>
                    <a:pt x="458" y="497"/>
                  </a:cubicBezTo>
                  <a:cubicBezTo>
                    <a:pt x="451" y="481"/>
                    <a:pt x="435" y="474"/>
                    <a:pt x="424" y="463"/>
                  </a:cubicBezTo>
                  <a:cubicBezTo>
                    <a:pt x="394" y="437"/>
                    <a:pt x="363" y="415"/>
                    <a:pt x="329" y="395"/>
                  </a:cubicBezTo>
                  <a:cubicBezTo>
                    <a:pt x="303" y="379"/>
                    <a:pt x="277" y="362"/>
                    <a:pt x="253" y="341"/>
                  </a:cubicBezTo>
                  <a:cubicBezTo>
                    <a:pt x="209" y="305"/>
                    <a:pt x="166" y="268"/>
                    <a:pt x="124" y="230"/>
                  </a:cubicBezTo>
                  <a:cubicBezTo>
                    <a:pt x="106" y="213"/>
                    <a:pt x="93" y="192"/>
                    <a:pt x="78" y="173"/>
                  </a:cubicBezTo>
                  <a:cubicBezTo>
                    <a:pt x="51" y="138"/>
                    <a:pt x="32" y="97"/>
                    <a:pt x="10" y="58"/>
                  </a:cubicBezTo>
                  <a:cubicBezTo>
                    <a:pt x="5" y="49"/>
                    <a:pt x="3" y="38"/>
                    <a:pt x="0" y="28"/>
                  </a:cubicBezTo>
                  <a:cubicBezTo>
                    <a:pt x="6" y="27"/>
                    <a:pt x="9" y="32"/>
                    <a:pt x="12" y="36"/>
                  </a:cubicBezTo>
                  <a:cubicBezTo>
                    <a:pt x="30" y="64"/>
                    <a:pt x="47" y="91"/>
                    <a:pt x="67" y="117"/>
                  </a:cubicBezTo>
                  <a:cubicBezTo>
                    <a:pt x="89" y="143"/>
                    <a:pt x="108" y="172"/>
                    <a:pt x="135" y="195"/>
                  </a:cubicBezTo>
                  <a:cubicBezTo>
                    <a:pt x="142" y="202"/>
                    <a:pt x="148" y="209"/>
                    <a:pt x="155" y="216"/>
                  </a:cubicBezTo>
                  <a:cubicBezTo>
                    <a:pt x="184" y="247"/>
                    <a:pt x="214" y="277"/>
                    <a:pt x="241" y="297"/>
                  </a:cubicBezTo>
                  <a:cubicBezTo>
                    <a:pt x="202" y="266"/>
                    <a:pt x="161" y="224"/>
                    <a:pt x="122" y="179"/>
                  </a:cubicBezTo>
                  <a:cubicBezTo>
                    <a:pt x="83" y="134"/>
                    <a:pt x="46" y="87"/>
                    <a:pt x="16" y="35"/>
                  </a:cubicBezTo>
                  <a:cubicBezTo>
                    <a:pt x="13" y="29"/>
                    <a:pt x="8" y="23"/>
                    <a:pt x="14" y="16"/>
                  </a:cubicBezTo>
                  <a:cubicBezTo>
                    <a:pt x="23" y="28"/>
                    <a:pt x="38" y="33"/>
                    <a:pt x="49" y="43"/>
                  </a:cubicBezTo>
                  <a:cubicBezTo>
                    <a:pt x="63" y="57"/>
                    <a:pt x="79" y="69"/>
                    <a:pt x="93" y="83"/>
                  </a:cubicBezTo>
                  <a:cubicBezTo>
                    <a:pt x="116" y="108"/>
                    <a:pt x="141" y="132"/>
                    <a:pt x="161" y="160"/>
                  </a:cubicBezTo>
                  <a:cubicBezTo>
                    <a:pt x="180" y="187"/>
                    <a:pt x="201" y="212"/>
                    <a:pt x="222" y="238"/>
                  </a:cubicBezTo>
                  <a:cubicBezTo>
                    <a:pt x="226" y="243"/>
                    <a:pt x="229" y="248"/>
                    <a:pt x="233" y="252"/>
                  </a:cubicBezTo>
                  <a:cubicBezTo>
                    <a:pt x="236" y="249"/>
                    <a:pt x="235" y="247"/>
                    <a:pt x="233" y="246"/>
                  </a:cubicBezTo>
                  <a:cubicBezTo>
                    <a:pt x="209" y="210"/>
                    <a:pt x="202" y="170"/>
                    <a:pt x="196" y="129"/>
                  </a:cubicBezTo>
                  <a:cubicBezTo>
                    <a:pt x="192" y="105"/>
                    <a:pt x="191" y="81"/>
                    <a:pt x="191" y="58"/>
                  </a:cubicBezTo>
                  <a:cubicBezTo>
                    <a:pt x="190" y="38"/>
                    <a:pt x="190" y="17"/>
                    <a:pt x="203" y="0"/>
                  </a:cubicBezTo>
                  <a:cubicBezTo>
                    <a:pt x="210" y="1"/>
                    <a:pt x="211" y="6"/>
                    <a:pt x="212" y="11"/>
                  </a:cubicBezTo>
                  <a:cubicBezTo>
                    <a:pt x="221" y="57"/>
                    <a:pt x="233" y="103"/>
                    <a:pt x="242" y="150"/>
                  </a:cubicBezTo>
                  <a:cubicBezTo>
                    <a:pt x="252" y="203"/>
                    <a:pt x="267" y="256"/>
                    <a:pt x="287" y="295"/>
                  </a:cubicBezTo>
                  <a:cubicBezTo>
                    <a:pt x="271" y="266"/>
                    <a:pt x="260" y="225"/>
                    <a:pt x="249" y="183"/>
                  </a:cubicBezTo>
                  <a:cubicBezTo>
                    <a:pt x="238" y="133"/>
                    <a:pt x="230" y="82"/>
                    <a:pt x="217" y="31"/>
                  </a:cubicBezTo>
                  <a:cubicBezTo>
                    <a:pt x="215" y="24"/>
                    <a:pt x="212" y="16"/>
                    <a:pt x="220" y="10"/>
                  </a:cubicBezTo>
                  <a:cubicBezTo>
                    <a:pt x="231" y="14"/>
                    <a:pt x="234" y="26"/>
                    <a:pt x="241" y="34"/>
                  </a:cubicBezTo>
                  <a:cubicBezTo>
                    <a:pt x="261" y="62"/>
                    <a:pt x="275" y="93"/>
                    <a:pt x="285" y="125"/>
                  </a:cubicBezTo>
                  <a:cubicBezTo>
                    <a:pt x="290" y="148"/>
                    <a:pt x="297" y="171"/>
                    <a:pt x="306" y="193"/>
                  </a:cubicBezTo>
                  <a:cubicBezTo>
                    <a:pt x="315" y="217"/>
                    <a:pt x="319" y="242"/>
                    <a:pt x="323" y="267"/>
                  </a:cubicBezTo>
                  <a:cubicBezTo>
                    <a:pt x="326" y="288"/>
                    <a:pt x="332" y="308"/>
                    <a:pt x="333" y="328"/>
                  </a:cubicBezTo>
                  <a:cubicBezTo>
                    <a:pt x="333" y="332"/>
                    <a:pt x="334" y="335"/>
                    <a:pt x="333" y="339"/>
                  </a:cubicBezTo>
                  <a:cubicBezTo>
                    <a:pt x="328" y="364"/>
                    <a:pt x="341" y="379"/>
                    <a:pt x="361" y="391"/>
                  </a:cubicBezTo>
                  <a:cubicBezTo>
                    <a:pt x="408" y="418"/>
                    <a:pt x="446" y="457"/>
                    <a:pt x="485" y="493"/>
                  </a:cubicBezTo>
                  <a:cubicBezTo>
                    <a:pt x="517" y="524"/>
                    <a:pt x="549" y="556"/>
                    <a:pt x="581" y="589"/>
                  </a:cubicBezTo>
                  <a:cubicBezTo>
                    <a:pt x="596" y="605"/>
                    <a:pt x="609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60">
              <a:extLst>
                <a:ext uri="{FF2B5EF4-FFF2-40B4-BE49-F238E27FC236}">
                  <a16:creationId xmlns:a16="http://schemas.microsoft.com/office/drawing/2014/main" id="{51A03BB0-4FB0-0175-A601-CDCE8AC68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-2309646" y="3322203"/>
              <a:ext cx="404813" cy="1119189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3 w 299"/>
                <a:gd name="T15" fmla="*/ 28 h 277"/>
                <a:gd name="T16" fmla="*/ 137 w 299"/>
                <a:gd name="T17" fmla="*/ 82 h 277"/>
                <a:gd name="T18" fmla="*/ 190 w 299"/>
                <a:gd name="T19" fmla="*/ 134 h 277"/>
                <a:gd name="T20" fmla="*/ 271 w 299"/>
                <a:gd name="T21" fmla="*/ 185 h 277"/>
                <a:gd name="T22" fmla="*/ 292 w 299"/>
                <a:gd name="T23" fmla="*/ 203 h 277"/>
                <a:gd name="T24" fmla="*/ 291 w 299"/>
                <a:gd name="T25" fmla="*/ 222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5"/>
                    <a:pt x="248" y="249"/>
                    <a:pt x="229" y="255"/>
                  </a:cubicBezTo>
                  <a:cubicBezTo>
                    <a:pt x="192" y="267"/>
                    <a:pt x="154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1"/>
                    <a:pt x="2" y="116"/>
                  </a:cubicBezTo>
                  <a:cubicBezTo>
                    <a:pt x="3" y="82"/>
                    <a:pt x="14" y="52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9" y="13"/>
                    <a:pt x="96" y="20"/>
                    <a:pt x="103" y="28"/>
                  </a:cubicBezTo>
                  <a:cubicBezTo>
                    <a:pt x="117" y="45"/>
                    <a:pt x="126" y="64"/>
                    <a:pt x="137" y="82"/>
                  </a:cubicBezTo>
                  <a:cubicBezTo>
                    <a:pt x="151" y="103"/>
                    <a:pt x="169" y="120"/>
                    <a:pt x="190" y="134"/>
                  </a:cubicBezTo>
                  <a:cubicBezTo>
                    <a:pt x="216" y="151"/>
                    <a:pt x="244" y="169"/>
                    <a:pt x="271" y="185"/>
                  </a:cubicBezTo>
                  <a:cubicBezTo>
                    <a:pt x="279" y="190"/>
                    <a:pt x="286" y="197"/>
                    <a:pt x="292" y="203"/>
                  </a:cubicBezTo>
                  <a:cubicBezTo>
                    <a:pt x="299" y="208"/>
                    <a:pt x="296" y="216"/>
                    <a:pt x="291" y="222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61">
              <a:extLst>
                <a:ext uri="{FF2B5EF4-FFF2-40B4-BE49-F238E27FC236}">
                  <a16:creationId xmlns:a16="http://schemas.microsoft.com/office/drawing/2014/main" id="{FB55F46B-EAB8-99B9-474C-5C2D542343E0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55646" y="4393767"/>
              <a:ext cx="373063" cy="1071564"/>
            </a:xfrm>
            <a:custGeom>
              <a:avLst/>
              <a:gdLst>
                <a:gd name="T0" fmla="*/ 193 w 276"/>
                <a:gd name="T1" fmla="*/ 243 h 265"/>
                <a:gd name="T2" fmla="*/ 122 w 276"/>
                <a:gd name="T3" fmla="*/ 166 h 265"/>
                <a:gd name="T4" fmla="*/ 38 w 276"/>
                <a:gd name="T5" fmla="*/ 101 h 265"/>
                <a:gd name="T6" fmla="*/ 14 w 276"/>
                <a:gd name="T7" fmla="*/ 79 h 265"/>
                <a:gd name="T8" fmla="*/ 30 w 276"/>
                <a:gd name="T9" fmla="*/ 31 h 265"/>
                <a:gd name="T10" fmla="*/ 179 w 276"/>
                <a:gd name="T11" fmla="*/ 17 h 265"/>
                <a:gd name="T12" fmla="*/ 275 w 276"/>
                <a:gd name="T13" fmla="*/ 152 h 265"/>
                <a:gd name="T14" fmla="*/ 257 w 276"/>
                <a:gd name="T15" fmla="*/ 238 h 265"/>
                <a:gd name="T16" fmla="*/ 232 w 276"/>
                <a:gd name="T17" fmla="*/ 260 h 265"/>
                <a:gd name="T18" fmla="*/ 193 w 276"/>
                <a:gd name="T19" fmla="*/ 243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5">
                  <a:moveTo>
                    <a:pt x="193" y="243"/>
                  </a:moveTo>
                  <a:cubicBezTo>
                    <a:pt x="177" y="214"/>
                    <a:pt x="149" y="190"/>
                    <a:pt x="122" y="166"/>
                  </a:cubicBezTo>
                  <a:cubicBezTo>
                    <a:pt x="96" y="143"/>
                    <a:pt x="68" y="119"/>
                    <a:pt x="38" y="101"/>
                  </a:cubicBezTo>
                  <a:cubicBezTo>
                    <a:pt x="29" y="94"/>
                    <a:pt x="20" y="87"/>
                    <a:pt x="14" y="79"/>
                  </a:cubicBezTo>
                  <a:cubicBezTo>
                    <a:pt x="0" y="62"/>
                    <a:pt x="7" y="44"/>
                    <a:pt x="30" y="31"/>
                  </a:cubicBezTo>
                  <a:cubicBezTo>
                    <a:pt x="77" y="2"/>
                    <a:pt x="130" y="0"/>
                    <a:pt x="179" y="17"/>
                  </a:cubicBezTo>
                  <a:cubicBezTo>
                    <a:pt x="242" y="38"/>
                    <a:pt x="273" y="79"/>
                    <a:pt x="275" y="152"/>
                  </a:cubicBezTo>
                  <a:cubicBezTo>
                    <a:pt x="276" y="182"/>
                    <a:pt x="272" y="211"/>
                    <a:pt x="257" y="238"/>
                  </a:cubicBezTo>
                  <a:cubicBezTo>
                    <a:pt x="251" y="248"/>
                    <a:pt x="243" y="255"/>
                    <a:pt x="232" y="260"/>
                  </a:cubicBezTo>
                  <a:cubicBezTo>
                    <a:pt x="220" y="265"/>
                    <a:pt x="207" y="260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62">
              <a:extLst>
                <a:ext uri="{FF2B5EF4-FFF2-40B4-BE49-F238E27FC236}">
                  <a16:creationId xmlns:a16="http://schemas.microsoft.com/office/drawing/2014/main" id="{467789FD-4D36-4C0D-FB8B-CF95E7BEA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69908" y="3115828"/>
              <a:ext cx="206375" cy="1087439"/>
            </a:xfrm>
            <a:custGeom>
              <a:avLst/>
              <a:gdLst>
                <a:gd name="T0" fmla="*/ 151 w 152"/>
                <a:gd name="T1" fmla="*/ 269 h 269"/>
                <a:gd name="T2" fmla="*/ 125 w 152"/>
                <a:gd name="T3" fmla="*/ 253 h 269"/>
                <a:gd name="T4" fmla="*/ 56 w 152"/>
                <a:gd name="T5" fmla="*/ 187 h 269"/>
                <a:gd name="T6" fmla="*/ 13 w 152"/>
                <a:gd name="T7" fmla="*/ 93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70 h 269"/>
                <a:gd name="T16" fmla="*/ 150 w 152"/>
                <a:gd name="T17" fmla="*/ 241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9"/>
                    <a:pt x="132" y="259"/>
                    <a:pt x="125" y="253"/>
                  </a:cubicBezTo>
                  <a:cubicBezTo>
                    <a:pt x="100" y="233"/>
                    <a:pt x="76" y="213"/>
                    <a:pt x="56" y="187"/>
                  </a:cubicBezTo>
                  <a:cubicBezTo>
                    <a:pt x="35" y="158"/>
                    <a:pt x="23" y="126"/>
                    <a:pt x="13" y="93"/>
                  </a:cubicBezTo>
                  <a:cubicBezTo>
                    <a:pt x="7" y="72"/>
                    <a:pt x="6" y="51"/>
                    <a:pt x="1" y="30"/>
                  </a:cubicBezTo>
                  <a:cubicBezTo>
                    <a:pt x="0" y="23"/>
                    <a:pt x="0" y="16"/>
                    <a:pt x="5" y="8"/>
                  </a:cubicBezTo>
                  <a:cubicBezTo>
                    <a:pt x="12" y="0"/>
                    <a:pt x="19" y="1"/>
                    <a:pt x="25" y="6"/>
                  </a:cubicBezTo>
                  <a:cubicBezTo>
                    <a:pt x="79" y="49"/>
                    <a:pt x="112" y="105"/>
                    <a:pt x="131" y="170"/>
                  </a:cubicBezTo>
                  <a:cubicBezTo>
                    <a:pt x="139" y="193"/>
                    <a:pt x="145" y="217"/>
                    <a:pt x="150" y="241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63">
              <a:extLst>
                <a:ext uri="{FF2B5EF4-FFF2-40B4-BE49-F238E27FC236}">
                  <a16:creationId xmlns:a16="http://schemas.microsoft.com/office/drawing/2014/main" id="{9F43154C-0C70-7C9D-650A-546ABE3B3B1F}"/>
                </a:ext>
              </a:extLst>
            </p:cNvPr>
            <p:cNvSpPr>
              <a:spLocks/>
            </p:cNvSpPr>
            <p:nvPr/>
          </p:nvSpPr>
          <p:spPr bwMode="auto">
            <a:xfrm>
              <a:off x="-2328696" y="1707714"/>
              <a:ext cx="169863" cy="955676"/>
            </a:xfrm>
            <a:custGeom>
              <a:avLst/>
              <a:gdLst>
                <a:gd name="T0" fmla="*/ 80 w 126"/>
                <a:gd name="T1" fmla="*/ 205 h 236"/>
                <a:gd name="T2" fmla="*/ 34 w 126"/>
                <a:gd name="T3" fmla="*/ 146 h 236"/>
                <a:gd name="T4" fmla="*/ 4 w 126"/>
                <a:gd name="T5" fmla="*/ 39 h 236"/>
                <a:gd name="T6" fmla="*/ 2 w 126"/>
                <a:gd name="T7" fmla="*/ 15 h 236"/>
                <a:gd name="T8" fmla="*/ 8 w 126"/>
                <a:gd name="T9" fmla="*/ 3 h 236"/>
                <a:gd name="T10" fmla="*/ 23 w 126"/>
                <a:gd name="T11" fmla="*/ 7 h 236"/>
                <a:gd name="T12" fmla="*/ 79 w 126"/>
                <a:gd name="T13" fmla="*/ 80 h 236"/>
                <a:gd name="T14" fmla="*/ 106 w 126"/>
                <a:gd name="T15" fmla="*/ 133 h 236"/>
                <a:gd name="T16" fmla="*/ 125 w 126"/>
                <a:gd name="T17" fmla="*/ 211 h 236"/>
                <a:gd name="T18" fmla="*/ 124 w 126"/>
                <a:gd name="T19" fmla="*/ 224 h 236"/>
                <a:gd name="T20" fmla="*/ 110 w 126"/>
                <a:gd name="T21" fmla="*/ 231 h 236"/>
                <a:gd name="T22" fmla="*/ 80 w 126"/>
                <a:gd name="T23" fmla="*/ 20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6">
                  <a:moveTo>
                    <a:pt x="80" y="205"/>
                  </a:moveTo>
                  <a:cubicBezTo>
                    <a:pt x="62" y="190"/>
                    <a:pt x="48" y="168"/>
                    <a:pt x="34" y="146"/>
                  </a:cubicBezTo>
                  <a:cubicBezTo>
                    <a:pt x="14" y="114"/>
                    <a:pt x="6" y="76"/>
                    <a:pt x="4" y="39"/>
                  </a:cubicBezTo>
                  <a:cubicBezTo>
                    <a:pt x="3" y="31"/>
                    <a:pt x="0" y="23"/>
                    <a:pt x="2" y="15"/>
                  </a:cubicBezTo>
                  <a:cubicBezTo>
                    <a:pt x="3" y="10"/>
                    <a:pt x="3" y="5"/>
                    <a:pt x="8" y="3"/>
                  </a:cubicBezTo>
                  <a:cubicBezTo>
                    <a:pt x="14" y="0"/>
                    <a:pt x="19" y="3"/>
                    <a:pt x="23" y="7"/>
                  </a:cubicBezTo>
                  <a:cubicBezTo>
                    <a:pt x="44" y="29"/>
                    <a:pt x="64" y="53"/>
                    <a:pt x="79" y="80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6"/>
                    <a:pt x="110" y="231"/>
                  </a:cubicBezTo>
                  <a:cubicBezTo>
                    <a:pt x="100" y="224"/>
                    <a:pt x="90" y="218"/>
                    <a:pt x="80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64">
              <a:extLst>
                <a:ext uri="{FF2B5EF4-FFF2-40B4-BE49-F238E27FC236}">
                  <a16:creationId xmlns:a16="http://schemas.microsoft.com/office/drawing/2014/main" id="{1D09B9F6-A39B-D1C4-F875-5D49988BE391}"/>
                </a:ext>
              </a:extLst>
            </p:cNvPr>
            <p:cNvSpPr>
              <a:spLocks/>
            </p:cNvSpPr>
            <p:nvPr/>
          </p:nvSpPr>
          <p:spPr bwMode="auto">
            <a:xfrm>
              <a:off x="-2423946" y="2076014"/>
              <a:ext cx="415925" cy="1468439"/>
            </a:xfrm>
            <a:custGeom>
              <a:avLst/>
              <a:gdLst>
                <a:gd name="T0" fmla="*/ 52 w 307"/>
                <a:gd name="T1" fmla="*/ 61 h 363"/>
                <a:gd name="T2" fmla="*/ 90 w 307"/>
                <a:gd name="T3" fmla="*/ 125 h 363"/>
                <a:gd name="T4" fmla="*/ 144 w 307"/>
                <a:gd name="T5" fmla="*/ 195 h 363"/>
                <a:gd name="T6" fmla="*/ 204 w 307"/>
                <a:gd name="T7" fmla="*/ 263 h 363"/>
                <a:gd name="T8" fmla="*/ 307 w 307"/>
                <a:gd name="T9" fmla="*/ 363 h 363"/>
                <a:gd name="T10" fmla="*/ 280 w 307"/>
                <a:gd name="T11" fmla="*/ 348 h 363"/>
                <a:gd name="T12" fmla="*/ 198 w 307"/>
                <a:gd name="T13" fmla="*/ 274 h 363"/>
                <a:gd name="T14" fmla="*/ 139 w 307"/>
                <a:gd name="T15" fmla="*/ 212 h 363"/>
                <a:gd name="T16" fmla="*/ 45 w 307"/>
                <a:gd name="T17" fmla="*/ 80 h 363"/>
                <a:gd name="T18" fmla="*/ 38 w 307"/>
                <a:gd name="T19" fmla="*/ 73 h 363"/>
                <a:gd name="T20" fmla="*/ 12 w 307"/>
                <a:gd name="T21" fmla="*/ 33 h 363"/>
                <a:gd name="T22" fmla="*/ 1 w 307"/>
                <a:gd name="T23" fmla="*/ 12 h 363"/>
                <a:gd name="T24" fmla="*/ 6 w 307"/>
                <a:gd name="T25" fmla="*/ 1 h 363"/>
                <a:gd name="T26" fmla="*/ 16 w 307"/>
                <a:gd name="T27" fmla="*/ 6 h 363"/>
                <a:gd name="T28" fmla="*/ 52 w 307"/>
                <a:gd name="T29" fmla="*/ 61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3">
                  <a:moveTo>
                    <a:pt x="52" y="61"/>
                  </a:moveTo>
                  <a:cubicBezTo>
                    <a:pt x="62" y="83"/>
                    <a:pt x="76" y="105"/>
                    <a:pt x="90" y="125"/>
                  </a:cubicBezTo>
                  <a:cubicBezTo>
                    <a:pt x="107" y="149"/>
                    <a:pt x="124" y="172"/>
                    <a:pt x="144" y="195"/>
                  </a:cubicBezTo>
                  <a:cubicBezTo>
                    <a:pt x="163" y="218"/>
                    <a:pt x="184" y="241"/>
                    <a:pt x="204" y="263"/>
                  </a:cubicBezTo>
                  <a:cubicBezTo>
                    <a:pt x="236" y="298"/>
                    <a:pt x="271" y="331"/>
                    <a:pt x="307" y="363"/>
                  </a:cubicBezTo>
                  <a:cubicBezTo>
                    <a:pt x="294" y="362"/>
                    <a:pt x="287" y="353"/>
                    <a:pt x="280" y="348"/>
                  </a:cubicBezTo>
                  <a:cubicBezTo>
                    <a:pt x="251" y="326"/>
                    <a:pt x="223" y="301"/>
                    <a:pt x="198" y="274"/>
                  </a:cubicBezTo>
                  <a:cubicBezTo>
                    <a:pt x="179" y="253"/>
                    <a:pt x="158" y="234"/>
                    <a:pt x="139" y="212"/>
                  </a:cubicBezTo>
                  <a:cubicBezTo>
                    <a:pt x="104" y="170"/>
                    <a:pt x="71" y="128"/>
                    <a:pt x="45" y="80"/>
                  </a:cubicBezTo>
                  <a:cubicBezTo>
                    <a:pt x="42" y="78"/>
                    <a:pt x="41" y="76"/>
                    <a:pt x="38" y="73"/>
                  </a:cubicBezTo>
                  <a:cubicBezTo>
                    <a:pt x="32" y="59"/>
                    <a:pt x="22" y="46"/>
                    <a:pt x="12" y="33"/>
                  </a:cubicBezTo>
                  <a:cubicBezTo>
                    <a:pt x="7" y="27"/>
                    <a:pt x="2" y="20"/>
                    <a:pt x="1" y="12"/>
                  </a:cubicBezTo>
                  <a:cubicBezTo>
                    <a:pt x="0" y="7"/>
                    <a:pt x="1" y="3"/>
                    <a:pt x="6" y="1"/>
                  </a:cubicBezTo>
                  <a:cubicBezTo>
                    <a:pt x="10" y="0"/>
                    <a:pt x="13" y="2"/>
                    <a:pt x="16" y="6"/>
                  </a:cubicBezTo>
                  <a:cubicBezTo>
                    <a:pt x="28" y="24"/>
                    <a:pt x="40" y="42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65">
              <a:extLst>
                <a:ext uri="{FF2B5EF4-FFF2-40B4-BE49-F238E27FC236}">
                  <a16:creationId xmlns:a16="http://schemas.microsoft.com/office/drawing/2014/main" id="{0B47A2A0-F43C-7B1A-D999-93BBD02C2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-2127083" y="1801376"/>
              <a:ext cx="161925" cy="1738315"/>
            </a:xfrm>
            <a:custGeom>
              <a:avLst/>
              <a:gdLst>
                <a:gd name="T0" fmla="*/ 39 w 120"/>
                <a:gd name="T1" fmla="*/ 123 h 430"/>
                <a:gd name="T2" fmla="*/ 53 w 120"/>
                <a:gd name="T3" fmla="*/ 187 h 430"/>
                <a:gd name="T4" fmla="*/ 83 w 120"/>
                <a:gd name="T5" fmla="*/ 329 h 430"/>
                <a:gd name="T6" fmla="*/ 113 w 120"/>
                <a:gd name="T7" fmla="*/ 414 h 430"/>
                <a:gd name="T8" fmla="*/ 120 w 120"/>
                <a:gd name="T9" fmla="*/ 430 h 430"/>
                <a:gd name="T10" fmla="*/ 110 w 120"/>
                <a:gd name="T11" fmla="*/ 421 h 430"/>
                <a:gd name="T12" fmla="*/ 63 w 120"/>
                <a:gd name="T13" fmla="*/ 288 h 430"/>
                <a:gd name="T14" fmla="*/ 26 w 120"/>
                <a:gd name="T15" fmla="*/ 120 h 430"/>
                <a:gd name="T16" fmla="*/ 23 w 120"/>
                <a:gd name="T17" fmla="*/ 113 h 430"/>
                <a:gd name="T18" fmla="*/ 5 w 120"/>
                <a:gd name="T19" fmla="*/ 20 h 430"/>
                <a:gd name="T20" fmla="*/ 8 w 120"/>
                <a:gd name="T21" fmla="*/ 2 h 430"/>
                <a:gd name="T22" fmla="*/ 20 w 120"/>
                <a:gd name="T23" fmla="*/ 17 h 430"/>
                <a:gd name="T24" fmla="*/ 39 w 120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30">
                  <a:moveTo>
                    <a:pt x="39" y="123"/>
                  </a:moveTo>
                  <a:cubicBezTo>
                    <a:pt x="40" y="145"/>
                    <a:pt x="48" y="166"/>
                    <a:pt x="53" y="187"/>
                  </a:cubicBezTo>
                  <a:cubicBezTo>
                    <a:pt x="64" y="234"/>
                    <a:pt x="70" y="282"/>
                    <a:pt x="83" y="329"/>
                  </a:cubicBezTo>
                  <a:cubicBezTo>
                    <a:pt x="91" y="358"/>
                    <a:pt x="101" y="386"/>
                    <a:pt x="113" y="414"/>
                  </a:cubicBezTo>
                  <a:cubicBezTo>
                    <a:pt x="115" y="420"/>
                    <a:pt x="117" y="424"/>
                    <a:pt x="120" y="430"/>
                  </a:cubicBezTo>
                  <a:cubicBezTo>
                    <a:pt x="113" y="428"/>
                    <a:pt x="112" y="425"/>
                    <a:pt x="110" y="421"/>
                  </a:cubicBezTo>
                  <a:cubicBezTo>
                    <a:pt x="87" y="379"/>
                    <a:pt x="73" y="334"/>
                    <a:pt x="63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6"/>
                    <a:pt x="23" y="113"/>
                  </a:cubicBezTo>
                  <a:cubicBezTo>
                    <a:pt x="17" y="82"/>
                    <a:pt x="13" y="50"/>
                    <a:pt x="5" y="20"/>
                  </a:cubicBezTo>
                  <a:cubicBezTo>
                    <a:pt x="4" y="14"/>
                    <a:pt x="0" y="4"/>
                    <a:pt x="8" y="2"/>
                  </a:cubicBezTo>
                  <a:cubicBezTo>
                    <a:pt x="15" y="0"/>
                    <a:pt x="19" y="10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310091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Our Services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899592" y="1521505"/>
            <a:ext cx="864096" cy="1188088"/>
            <a:chOff x="2391994" y="1635646"/>
            <a:chExt cx="805454" cy="1584088"/>
          </a:xfrm>
        </p:grpSpPr>
        <p:sp>
          <p:nvSpPr>
            <p:cNvPr id="4" name="Rectangle 3"/>
            <p:cNvSpPr/>
            <p:nvPr/>
          </p:nvSpPr>
          <p:spPr>
            <a:xfrm>
              <a:off x="2391994" y="1635646"/>
              <a:ext cx="805454" cy="792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Isosceles Triangle 4"/>
            <p:cNvSpPr/>
            <p:nvPr/>
          </p:nvSpPr>
          <p:spPr>
            <a:xfrm rot="10800000">
              <a:off x="2391994" y="2427734"/>
              <a:ext cx="805454" cy="792000"/>
            </a:xfrm>
            <a:prstGeom prst="triangle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835696" y="1572510"/>
            <a:ext cx="2664296" cy="1086078"/>
            <a:chOff x="496119" y="2469560"/>
            <a:chExt cx="1752190" cy="1086078"/>
          </a:xfrm>
          <a:noFill/>
        </p:grpSpPr>
        <p:sp>
          <p:nvSpPr>
            <p:cNvPr id="9" name="TextBox 8"/>
            <p:cNvSpPr txBox="1"/>
            <p:nvPr/>
          </p:nvSpPr>
          <p:spPr>
            <a:xfrm>
              <a:off x="496119" y="2724641"/>
              <a:ext cx="1752190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96119" y="2469560"/>
              <a:ext cx="1752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77080" y="1564253"/>
            <a:ext cx="709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868951" y="1521472"/>
            <a:ext cx="864096" cy="1188088"/>
            <a:chOff x="2391994" y="1635646"/>
            <a:chExt cx="805454" cy="1584088"/>
          </a:xfrm>
          <a:solidFill>
            <a:srgbClr val="98DFBB"/>
          </a:solidFill>
        </p:grpSpPr>
        <p:sp>
          <p:nvSpPr>
            <p:cNvPr id="13" name="Rectangle 12"/>
            <p:cNvSpPr/>
            <p:nvPr/>
          </p:nvSpPr>
          <p:spPr>
            <a:xfrm>
              <a:off x="2391994" y="1635646"/>
              <a:ext cx="805454" cy="792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Isosceles Triangle 13"/>
            <p:cNvSpPr/>
            <p:nvPr/>
          </p:nvSpPr>
          <p:spPr>
            <a:xfrm rot="10800000">
              <a:off x="2391994" y="2427734"/>
              <a:ext cx="805454" cy="792000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805055" y="1572477"/>
            <a:ext cx="2664296" cy="1086078"/>
            <a:chOff x="496119" y="2469560"/>
            <a:chExt cx="1752190" cy="1086078"/>
          </a:xfrm>
          <a:noFill/>
        </p:grpSpPr>
        <p:sp>
          <p:nvSpPr>
            <p:cNvPr id="16" name="TextBox 15"/>
            <p:cNvSpPr txBox="1"/>
            <p:nvPr/>
          </p:nvSpPr>
          <p:spPr>
            <a:xfrm>
              <a:off x="496119" y="2724641"/>
              <a:ext cx="1752190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96119" y="2469560"/>
              <a:ext cx="1752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946439" y="1564220"/>
            <a:ext cx="709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899592" y="3213682"/>
            <a:ext cx="864096" cy="1188088"/>
            <a:chOff x="2391994" y="1635646"/>
            <a:chExt cx="805454" cy="1584088"/>
          </a:xfrm>
          <a:solidFill>
            <a:srgbClr val="F8B2A3"/>
          </a:solidFill>
        </p:grpSpPr>
        <p:sp>
          <p:nvSpPr>
            <p:cNvPr id="20" name="Rectangle 19"/>
            <p:cNvSpPr/>
            <p:nvPr/>
          </p:nvSpPr>
          <p:spPr>
            <a:xfrm>
              <a:off x="2391994" y="1635646"/>
              <a:ext cx="805454" cy="792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1" name="Isosceles Triangle 20"/>
            <p:cNvSpPr/>
            <p:nvPr/>
          </p:nvSpPr>
          <p:spPr>
            <a:xfrm rot="10800000">
              <a:off x="2391994" y="2427734"/>
              <a:ext cx="805454" cy="7920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835696" y="3264687"/>
            <a:ext cx="2664296" cy="1086078"/>
            <a:chOff x="496119" y="2469560"/>
            <a:chExt cx="1752190" cy="1086078"/>
          </a:xfrm>
          <a:noFill/>
        </p:grpSpPr>
        <p:sp>
          <p:nvSpPr>
            <p:cNvPr id="23" name="TextBox 22"/>
            <p:cNvSpPr txBox="1"/>
            <p:nvPr/>
          </p:nvSpPr>
          <p:spPr>
            <a:xfrm>
              <a:off x="496119" y="2724641"/>
              <a:ext cx="1752190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96119" y="2469560"/>
              <a:ext cx="1752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977080" y="3256430"/>
            <a:ext cx="709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4868951" y="3213649"/>
            <a:ext cx="864096" cy="1188088"/>
            <a:chOff x="2391994" y="1635646"/>
            <a:chExt cx="805454" cy="1584088"/>
          </a:xfrm>
          <a:solidFill>
            <a:srgbClr val="A4B4EA"/>
          </a:solidFill>
        </p:grpSpPr>
        <p:sp>
          <p:nvSpPr>
            <p:cNvPr id="27" name="Rectangle 26"/>
            <p:cNvSpPr/>
            <p:nvPr/>
          </p:nvSpPr>
          <p:spPr>
            <a:xfrm>
              <a:off x="2391994" y="1635646"/>
              <a:ext cx="805454" cy="79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Isosceles Triangle 27"/>
            <p:cNvSpPr/>
            <p:nvPr/>
          </p:nvSpPr>
          <p:spPr>
            <a:xfrm rot="10800000">
              <a:off x="2391994" y="2427734"/>
              <a:ext cx="805454" cy="792000"/>
            </a:xfrm>
            <a:prstGeom prst="triangle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805055" y="3264654"/>
            <a:ext cx="2664296" cy="1086078"/>
            <a:chOff x="496119" y="2469560"/>
            <a:chExt cx="1752190" cy="1086078"/>
          </a:xfrm>
          <a:noFill/>
        </p:grpSpPr>
        <p:sp>
          <p:nvSpPr>
            <p:cNvPr id="30" name="TextBox 29"/>
            <p:cNvSpPr txBox="1"/>
            <p:nvPr/>
          </p:nvSpPr>
          <p:spPr>
            <a:xfrm>
              <a:off x="496119" y="2724641"/>
              <a:ext cx="1752190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96119" y="2469560"/>
              <a:ext cx="1752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4946439" y="3256397"/>
            <a:ext cx="709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7" name="Grupo 36">
            <a:extLst>
              <a:ext uri="{FF2B5EF4-FFF2-40B4-BE49-F238E27FC236}">
                <a16:creationId xmlns:a16="http://schemas.microsoft.com/office/drawing/2014/main" id="{6E11DCF5-1599-E39F-8542-BD6E949AB264}"/>
              </a:ext>
            </a:extLst>
          </p:cNvPr>
          <p:cNvGrpSpPr/>
          <p:nvPr/>
        </p:nvGrpSpPr>
        <p:grpSpPr>
          <a:xfrm>
            <a:off x="19674" y="3724728"/>
            <a:ext cx="9129089" cy="1417185"/>
            <a:chOff x="19674" y="3724728"/>
            <a:chExt cx="9129089" cy="1417185"/>
          </a:xfrm>
        </p:grpSpPr>
        <p:grpSp>
          <p:nvGrpSpPr>
            <p:cNvPr id="38" name="Grupo 37">
              <a:extLst>
                <a:ext uri="{FF2B5EF4-FFF2-40B4-BE49-F238E27FC236}">
                  <a16:creationId xmlns:a16="http://schemas.microsoft.com/office/drawing/2014/main" id="{FD14899E-49FF-EDAC-91BF-D0340BC4D603}"/>
                </a:ext>
              </a:extLst>
            </p:cNvPr>
            <p:cNvGrpSpPr/>
            <p:nvPr/>
          </p:nvGrpSpPr>
          <p:grpSpPr>
            <a:xfrm>
              <a:off x="8072438" y="3738563"/>
              <a:ext cx="1076325" cy="1403350"/>
              <a:chOff x="8072438" y="3738563"/>
              <a:chExt cx="1076325" cy="1403350"/>
            </a:xfrm>
          </p:grpSpPr>
          <p:sp>
            <p:nvSpPr>
              <p:cNvPr id="47" name="Freeform 52">
                <a:extLst>
                  <a:ext uri="{FF2B5EF4-FFF2-40B4-BE49-F238E27FC236}">
                    <a16:creationId xmlns:a16="http://schemas.microsoft.com/office/drawing/2014/main" id="{FEE85CCD-2C4B-6B40-4678-1B4E976C67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4825" y="3929063"/>
                <a:ext cx="1023938" cy="1212850"/>
              </a:xfrm>
              <a:custGeom>
                <a:avLst/>
                <a:gdLst>
                  <a:gd name="T0" fmla="*/ 623 w 734"/>
                  <a:gd name="T1" fmla="*/ 641 h 871"/>
                  <a:gd name="T2" fmla="*/ 703 w 734"/>
                  <a:gd name="T3" fmla="*/ 767 h 871"/>
                  <a:gd name="T4" fmla="*/ 731 w 734"/>
                  <a:gd name="T5" fmla="*/ 852 h 871"/>
                  <a:gd name="T6" fmla="*/ 729 w 734"/>
                  <a:gd name="T7" fmla="*/ 871 h 871"/>
                  <a:gd name="T8" fmla="*/ 672 w 734"/>
                  <a:gd name="T9" fmla="*/ 756 h 871"/>
                  <a:gd name="T10" fmla="*/ 601 w 734"/>
                  <a:gd name="T11" fmla="*/ 649 h 871"/>
                  <a:gd name="T12" fmla="*/ 575 w 734"/>
                  <a:gd name="T13" fmla="*/ 613 h 871"/>
                  <a:gd name="T14" fmla="*/ 510 w 734"/>
                  <a:gd name="T15" fmla="*/ 543 h 871"/>
                  <a:gd name="T16" fmla="*/ 495 w 734"/>
                  <a:gd name="T17" fmla="*/ 538 h 871"/>
                  <a:gd name="T18" fmla="*/ 395 w 734"/>
                  <a:gd name="T19" fmla="*/ 515 h 871"/>
                  <a:gd name="T20" fmla="*/ 376 w 734"/>
                  <a:gd name="T21" fmla="*/ 499 h 871"/>
                  <a:gd name="T22" fmla="*/ 398 w 734"/>
                  <a:gd name="T23" fmla="*/ 490 h 871"/>
                  <a:gd name="T24" fmla="*/ 446 w 734"/>
                  <a:gd name="T25" fmla="*/ 495 h 871"/>
                  <a:gd name="T26" fmla="*/ 458 w 734"/>
                  <a:gd name="T27" fmla="*/ 496 h 871"/>
                  <a:gd name="T28" fmla="*/ 424 w 734"/>
                  <a:gd name="T29" fmla="*/ 462 h 871"/>
                  <a:gd name="T30" fmla="*/ 330 w 734"/>
                  <a:gd name="T31" fmla="*/ 394 h 871"/>
                  <a:gd name="T32" fmla="*/ 254 w 734"/>
                  <a:gd name="T33" fmla="*/ 341 h 871"/>
                  <a:gd name="T34" fmla="*/ 124 w 734"/>
                  <a:gd name="T35" fmla="*/ 229 h 871"/>
                  <a:gd name="T36" fmla="*/ 78 w 734"/>
                  <a:gd name="T37" fmla="*/ 173 h 871"/>
                  <a:gd name="T38" fmla="*/ 11 w 734"/>
                  <a:gd name="T39" fmla="*/ 58 h 871"/>
                  <a:gd name="T40" fmla="*/ 0 w 734"/>
                  <a:gd name="T41" fmla="*/ 27 h 871"/>
                  <a:gd name="T42" fmla="*/ 13 w 734"/>
                  <a:gd name="T43" fmla="*/ 35 h 871"/>
                  <a:gd name="T44" fmla="*/ 68 w 734"/>
                  <a:gd name="T45" fmla="*/ 116 h 871"/>
                  <a:gd name="T46" fmla="*/ 135 w 734"/>
                  <a:gd name="T47" fmla="*/ 195 h 871"/>
                  <a:gd name="T48" fmla="*/ 155 w 734"/>
                  <a:gd name="T49" fmla="*/ 216 h 871"/>
                  <a:gd name="T50" fmla="*/ 241 w 734"/>
                  <a:gd name="T51" fmla="*/ 297 h 871"/>
                  <a:gd name="T52" fmla="*/ 123 w 734"/>
                  <a:gd name="T53" fmla="*/ 179 h 871"/>
                  <a:gd name="T54" fmla="*/ 17 w 734"/>
                  <a:gd name="T55" fmla="*/ 34 h 871"/>
                  <a:gd name="T56" fmla="*/ 14 w 734"/>
                  <a:gd name="T57" fmla="*/ 15 h 871"/>
                  <a:gd name="T58" fmla="*/ 50 w 734"/>
                  <a:gd name="T59" fmla="*/ 42 h 871"/>
                  <a:gd name="T60" fmla="*/ 93 w 734"/>
                  <a:gd name="T61" fmla="*/ 82 h 871"/>
                  <a:gd name="T62" fmla="*/ 161 w 734"/>
                  <a:gd name="T63" fmla="*/ 160 h 871"/>
                  <a:gd name="T64" fmla="*/ 222 w 734"/>
                  <a:gd name="T65" fmla="*/ 238 h 871"/>
                  <a:gd name="T66" fmla="*/ 234 w 734"/>
                  <a:gd name="T67" fmla="*/ 251 h 871"/>
                  <a:gd name="T68" fmla="*/ 234 w 734"/>
                  <a:gd name="T69" fmla="*/ 245 h 871"/>
                  <a:gd name="T70" fmla="*/ 196 w 734"/>
                  <a:gd name="T71" fmla="*/ 128 h 871"/>
                  <a:gd name="T72" fmla="*/ 191 w 734"/>
                  <a:gd name="T73" fmla="*/ 57 h 871"/>
                  <a:gd name="T74" fmla="*/ 204 w 734"/>
                  <a:gd name="T75" fmla="*/ 0 h 871"/>
                  <a:gd name="T76" fmla="*/ 212 w 734"/>
                  <a:gd name="T77" fmla="*/ 10 h 871"/>
                  <a:gd name="T78" fmla="*/ 242 w 734"/>
                  <a:gd name="T79" fmla="*/ 149 h 871"/>
                  <a:gd name="T80" fmla="*/ 288 w 734"/>
                  <a:gd name="T81" fmla="*/ 295 h 871"/>
                  <a:gd name="T82" fmla="*/ 250 w 734"/>
                  <a:gd name="T83" fmla="*/ 183 h 871"/>
                  <a:gd name="T84" fmla="*/ 217 w 734"/>
                  <a:gd name="T85" fmla="*/ 31 h 871"/>
                  <a:gd name="T86" fmla="*/ 220 w 734"/>
                  <a:gd name="T87" fmla="*/ 9 h 871"/>
                  <a:gd name="T88" fmla="*/ 241 w 734"/>
                  <a:gd name="T89" fmla="*/ 33 h 871"/>
                  <a:gd name="T90" fmla="*/ 285 w 734"/>
                  <a:gd name="T91" fmla="*/ 125 h 871"/>
                  <a:gd name="T92" fmla="*/ 306 w 734"/>
                  <a:gd name="T93" fmla="*/ 193 h 871"/>
                  <a:gd name="T94" fmla="*/ 324 w 734"/>
                  <a:gd name="T95" fmla="*/ 266 h 871"/>
                  <a:gd name="T96" fmla="*/ 333 w 734"/>
                  <a:gd name="T97" fmla="*/ 328 h 871"/>
                  <a:gd name="T98" fmla="*/ 334 w 734"/>
                  <a:gd name="T99" fmla="*/ 338 h 871"/>
                  <a:gd name="T100" fmla="*/ 361 w 734"/>
                  <a:gd name="T101" fmla="*/ 390 h 871"/>
                  <a:gd name="T102" fmla="*/ 485 w 734"/>
                  <a:gd name="T103" fmla="*/ 493 h 871"/>
                  <a:gd name="T104" fmla="*/ 582 w 734"/>
                  <a:gd name="T105" fmla="*/ 589 h 871"/>
                  <a:gd name="T106" fmla="*/ 623 w 734"/>
                  <a:gd name="T107" fmla="*/ 641 h 8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34" h="871">
                    <a:moveTo>
                      <a:pt x="623" y="641"/>
                    </a:moveTo>
                    <a:cubicBezTo>
                      <a:pt x="651" y="682"/>
                      <a:pt x="681" y="722"/>
                      <a:pt x="703" y="767"/>
                    </a:cubicBezTo>
                    <a:cubicBezTo>
                      <a:pt x="716" y="793"/>
                      <a:pt x="725" y="822"/>
                      <a:pt x="731" y="852"/>
                    </a:cubicBezTo>
                    <a:cubicBezTo>
                      <a:pt x="732" y="857"/>
                      <a:pt x="734" y="863"/>
                      <a:pt x="729" y="871"/>
                    </a:cubicBezTo>
                    <a:cubicBezTo>
                      <a:pt x="707" y="833"/>
                      <a:pt x="697" y="790"/>
                      <a:pt x="672" y="756"/>
                    </a:cubicBezTo>
                    <a:cubicBezTo>
                      <a:pt x="648" y="721"/>
                      <a:pt x="628" y="683"/>
                      <a:pt x="601" y="649"/>
                    </a:cubicBezTo>
                    <a:cubicBezTo>
                      <a:pt x="595" y="635"/>
                      <a:pt x="585" y="623"/>
                      <a:pt x="575" y="613"/>
                    </a:cubicBezTo>
                    <a:cubicBezTo>
                      <a:pt x="554" y="589"/>
                      <a:pt x="533" y="564"/>
                      <a:pt x="510" y="543"/>
                    </a:cubicBezTo>
                    <a:cubicBezTo>
                      <a:pt x="505" y="539"/>
                      <a:pt x="501" y="538"/>
                      <a:pt x="495" y="538"/>
                    </a:cubicBezTo>
                    <a:cubicBezTo>
                      <a:pt x="461" y="533"/>
                      <a:pt x="427" y="529"/>
                      <a:pt x="395" y="515"/>
                    </a:cubicBezTo>
                    <a:cubicBezTo>
                      <a:pt x="387" y="512"/>
                      <a:pt x="374" y="511"/>
                      <a:pt x="376" y="499"/>
                    </a:cubicBezTo>
                    <a:cubicBezTo>
                      <a:pt x="378" y="489"/>
                      <a:pt x="390" y="491"/>
                      <a:pt x="398" y="490"/>
                    </a:cubicBezTo>
                    <a:cubicBezTo>
                      <a:pt x="414" y="488"/>
                      <a:pt x="430" y="492"/>
                      <a:pt x="446" y="495"/>
                    </a:cubicBezTo>
                    <a:cubicBezTo>
                      <a:pt x="450" y="496"/>
                      <a:pt x="453" y="499"/>
                      <a:pt x="458" y="496"/>
                    </a:cubicBezTo>
                    <a:cubicBezTo>
                      <a:pt x="451" y="480"/>
                      <a:pt x="436" y="473"/>
                      <a:pt x="424" y="462"/>
                    </a:cubicBezTo>
                    <a:cubicBezTo>
                      <a:pt x="395" y="436"/>
                      <a:pt x="363" y="414"/>
                      <a:pt x="330" y="394"/>
                    </a:cubicBezTo>
                    <a:cubicBezTo>
                      <a:pt x="304" y="378"/>
                      <a:pt x="277" y="361"/>
                      <a:pt x="254" y="341"/>
                    </a:cubicBezTo>
                    <a:cubicBezTo>
                      <a:pt x="210" y="304"/>
                      <a:pt x="166" y="267"/>
                      <a:pt x="124" y="229"/>
                    </a:cubicBezTo>
                    <a:cubicBezTo>
                      <a:pt x="107" y="212"/>
                      <a:pt x="94" y="191"/>
                      <a:pt x="78" y="173"/>
                    </a:cubicBezTo>
                    <a:cubicBezTo>
                      <a:pt x="51" y="137"/>
                      <a:pt x="32" y="96"/>
                      <a:pt x="11" y="58"/>
                    </a:cubicBezTo>
                    <a:cubicBezTo>
                      <a:pt x="6" y="49"/>
                      <a:pt x="4" y="38"/>
                      <a:pt x="0" y="27"/>
                    </a:cubicBezTo>
                    <a:cubicBezTo>
                      <a:pt x="6" y="26"/>
                      <a:pt x="9" y="31"/>
                      <a:pt x="13" y="35"/>
                    </a:cubicBezTo>
                    <a:cubicBezTo>
                      <a:pt x="30" y="63"/>
                      <a:pt x="48" y="90"/>
                      <a:pt x="68" y="116"/>
                    </a:cubicBezTo>
                    <a:cubicBezTo>
                      <a:pt x="89" y="143"/>
                      <a:pt x="109" y="171"/>
                      <a:pt x="135" y="195"/>
                    </a:cubicBezTo>
                    <a:cubicBezTo>
                      <a:pt x="142" y="201"/>
                      <a:pt x="149" y="209"/>
                      <a:pt x="155" y="216"/>
                    </a:cubicBezTo>
                    <a:cubicBezTo>
                      <a:pt x="185" y="246"/>
                      <a:pt x="215" y="276"/>
                      <a:pt x="241" y="297"/>
                    </a:cubicBezTo>
                    <a:cubicBezTo>
                      <a:pt x="202" y="266"/>
                      <a:pt x="161" y="223"/>
                      <a:pt x="123" y="179"/>
                    </a:cubicBezTo>
                    <a:cubicBezTo>
                      <a:pt x="84" y="133"/>
                      <a:pt x="47" y="86"/>
                      <a:pt x="17" y="34"/>
                    </a:cubicBezTo>
                    <a:cubicBezTo>
                      <a:pt x="13" y="28"/>
                      <a:pt x="8" y="22"/>
                      <a:pt x="14" y="15"/>
                    </a:cubicBezTo>
                    <a:cubicBezTo>
                      <a:pt x="24" y="27"/>
                      <a:pt x="39" y="32"/>
                      <a:pt x="50" y="42"/>
                    </a:cubicBezTo>
                    <a:cubicBezTo>
                      <a:pt x="64" y="56"/>
                      <a:pt x="80" y="68"/>
                      <a:pt x="93" y="82"/>
                    </a:cubicBezTo>
                    <a:cubicBezTo>
                      <a:pt x="117" y="107"/>
                      <a:pt x="141" y="131"/>
                      <a:pt x="161" y="160"/>
                    </a:cubicBezTo>
                    <a:cubicBezTo>
                      <a:pt x="181" y="186"/>
                      <a:pt x="202" y="212"/>
                      <a:pt x="222" y="238"/>
                    </a:cubicBezTo>
                    <a:cubicBezTo>
                      <a:pt x="226" y="242"/>
                      <a:pt x="230" y="247"/>
                      <a:pt x="234" y="251"/>
                    </a:cubicBezTo>
                    <a:cubicBezTo>
                      <a:pt x="237" y="249"/>
                      <a:pt x="235" y="247"/>
                      <a:pt x="234" y="245"/>
                    </a:cubicBezTo>
                    <a:cubicBezTo>
                      <a:pt x="210" y="210"/>
                      <a:pt x="203" y="169"/>
                      <a:pt x="196" y="128"/>
                    </a:cubicBezTo>
                    <a:cubicBezTo>
                      <a:pt x="192" y="104"/>
                      <a:pt x="191" y="80"/>
                      <a:pt x="191" y="57"/>
                    </a:cubicBezTo>
                    <a:cubicBezTo>
                      <a:pt x="191" y="38"/>
                      <a:pt x="190" y="16"/>
                      <a:pt x="204" y="0"/>
                    </a:cubicBezTo>
                    <a:cubicBezTo>
                      <a:pt x="211" y="0"/>
                      <a:pt x="212" y="5"/>
                      <a:pt x="212" y="10"/>
                    </a:cubicBezTo>
                    <a:cubicBezTo>
                      <a:pt x="221" y="56"/>
                      <a:pt x="234" y="102"/>
                      <a:pt x="242" y="149"/>
                    </a:cubicBezTo>
                    <a:cubicBezTo>
                      <a:pt x="252" y="202"/>
                      <a:pt x="267" y="255"/>
                      <a:pt x="288" y="295"/>
                    </a:cubicBezTo>
                    <a:cubicBezTo>
                      <a:pt x="272" y="265"/>
                      <a:pt x="260" y="224"/>
                      <a:pt x="250" y="183"/>
                    </a:cubicBezTo>
                    <a:cubicBezTo>
                      <a:pt x="238" y="132"/>
                      <a:pt x="230" y="81"/>
                      <a:pt x="217" y="31"/>
                    </a:cubicBezTo>
                    <a:cubicBezTo>
                      <a:pt x="215" y="23"/>
                      <a:pt x="212" y="16"/>
                      <a:pt x="220" y="9"/>
                    </a:cubicBezTo>
                    <a:cubicBezTo>
                      <a:pt x="231" y="14"/>
                      <a:pt x="235" y="25"/>
                      <a:pt x="241" y="33"/>
                    </a:cubicBezTo>
                    <a:cubicBezTo>
                      <a:pt x="261" y="61"/>
                      <a:pt x="275" y="92"/>
                      <a:pt x="285" y="125"/>
                    </a:cubicBezTo>
                    <a:cubicBezTo>
                      <a:pt x="291" y="147"/>
                      <a:pt x="298" y="170"/>
                      <a:pt x="306" y="193"/>
                    </a:cubicBezTo>
                    <a:cubicBezTo>
                      <a:pt x="315" y="216"/>
                      <a:pt x="320" y="241"/>
                      <a:pt x="324" y="266"/>
                    </a:cubicBezTo>
                    <a:cubicBezTo>
                      <a:pt x="326" y="287"/>
                      <a:pt x="332" y="307"/>
                      <a:pt x="333" y="328"/>
                    </a:cubicBezTo>
                    <a:cubicBezTo>
                      <a:pt x="334" y="331"/>
                      <a:pt x="335" y="335"/>
                      <a:pt x="334" y="338"/>
                    </a:cubicBezTo>
                    <a:cubicBezTo>
                      <a:pt x="329" y="364"/>
                      <a:pt x="341" y="378"/>
                      <a:pt x="361" y="390"/>
                    </a:cubicBezTo>
                    <a:cubicBezTo>
                      <a:pt x="408" y="418"/>
                      <a:pt x="446" y="456"/>
                      <a:pt x="485" y="493"/>
                    </a:cubicBezTo>
                    <a:cubicBezTo>
                      <a:pt x="518" y="524"/>
                      <a:pt x="550" y="555"/>
                      <a:pt x="582" y="589"/>
                    </a:cubicBezTo>
                    <a:cubicBezTo>
                      <a:pt x="597" y="605"/>
                      <a:pt x="609" y="623"/>
                      <a:pt x="623" y="641"/>
                    </a:cubicBezTo>
                    <a:close/>
                  </a:path>
                </a:pathLst>
              </a:custGeom>
              <a:solidFill>
                <a:srgbClr val="A5B2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8" name="Freeform 53">
                <a:extLst>
                  <a:ext uri="{FF2B5EF4-FFF2-40B4-BE49-F238E27FC236}">
                    <a16:creationId xmlns:a16="http://schemas.microsoft.com/office/drawing/2014/main" id="{4A6AF36E-B801-D39E-3278-FC1DB697C9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91500" y="4294188"/>
                <a:ext cx="414338" cy="385763"/>
              </a:xfrm>
              <a:custGeom>
                <a:avLst/>
                <a:gdLst>
                  <a:gd name="T0" fmla="*/ 281 w 298"/>
                  <a:gd name="T1" fmla="*/ 230 h 277"/>
                  <a:gd name="T2" fmla="*/ 229 w 298"/>
                  <a:gd name="T3" fmla="*/ 255 h 277"/>
                  <a:gd name="T4" fmla="*/ 113 w 298"/>
                  <a:gd name="T5" fmla="*/ 269 h 277"/>
                  <a:gd name="T6" fmla="*/ 17 w 298"/>
                  <a:gd name="T7" fmla="*/ 187 h 277"/>
                  <a:gd name="T8" fmla="*/ 1 w 298"/>
                  <a:gd name="T9" fmla="*/ 116 h 277"/>
                  <a:gd name="T10" fmla="*/ 30 w 298"/>
                  <a:gd name="T11" fmla="*/ 23 h 277"/>
                  <a:gd name="T12" fmla="*/ 79 w 298"/>
                  <a:gd name="T13" fmla="*/ 8 h 277"/>
                  <a:gd name="T14" fmla="*/ 102 w 298"/>
                  <a:gd name="T15" fmla="*/ 29 h 277"/>
                  <a:gd name="T16" fmla="*/ 137 w 298"/>
                  <a:gd name="T17" fmla="*/ 82 h 277"/>
                  <a:gd name="T18" fmla="*/ 189 w 298"/>
                  <a:gd name="T19" fmla="*/ 134 h 277"/>
                  <a:gd name="T20" fmla="*/ 271 w 298"/>
                  <a:gd name="T21" fmla="*/ 186 h 277"/>
                  <a:gd name="T22" fmla="*/ 292 w 298"/>
                  <a:gd name="T23" fmla="*/ 203 h 277"/>
                  <a:gd name="T24" fmla="*/ 291 w 298"/>
                  <a:gd name="T25" fmla="*/ 222 h 277"/>
                  <a:gd name="T26" fmla="*/ 281 w 298"/>
                  <a:gd name="T27" fmla="*/ 230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98" h="277">
                    <a:moveTo>
                      <a:pt x="281" y="230"/>
                    </a:moveTo>
                    <a:cubicBezTo>
                      <a:pt x="266" y="245"/>
                      <a:pt x="247" y="250"/>
                      <a:pt x="229" y="255"/>
                    </a:cubicBezTo>
                    <a:cubicBezTo>
                      <a:pt x="191" y="267"/>
                      <a:pt x="153" y="277"/>
                      <a:pt x="113" y="269"/>
                    </a:cubicBezTo>
                    <a:cubicBezTo>
                      <a:pt x="66" y="260"/>
                      <a:pt x="33" y="232"/>
                      <a:pt x="17" y="187"/>
                    </a:cubicBezTo>
                    <a:cubicBezTo>
                      <a:pt x="7" y="165"/>
                      <a:pt x="0" y="141"/>
                      <a:pt x="1" y="116"/>
                    </a:cubicBezTo>
                    <a:cubicBezTo>
                      <a:pt x="2" y="83"/>
                      <a:pt x="13" y="52"/>
                      <a:pt x="30" y="23"/>
                    </a:cubicBezTo>
                    <a:cubicBezTo>
                      <a:pt x="42" y="3"/>
                      <a:pt x="66" y="0"/>
                      <a:pt x="79" y="8"/>
                    </a:cubicBezTo>
                    <a:cubicBezTo>
                      <a:pt x="88" y="13"/>
                      <a:pt x="96" y="21"/>
                      <a:pt x="102" y="29"/>
                    </a:cubicBezTo>
                    <a:cubicBezTo>
                      <a:pt x="116" y="45"/>
                      <a:pt x="125" y="64"/>
                      <a:pt x="137" y="82"/>
                    </a:cubicBezTo>
                    <a:cubicBezTo>
                      <a:pt x="150" y="103"/>
                      <a:pt x="168" y="120"/>
                      <a:pt x="189" y="134"/>
                    </a:cubicBezTo>
                    <a:cubicBezTo>
                      <a:pt x="216" y="152"/>
                      <a:pt x="243" y="169"/>
                      <a:pt x="271" y="186"/>
                    </a:cubicBezTo>
                    <a:cubicBezTo>
                      <a:pt x="279" y="190"/>
                      <a:pt x="285" y="197"/>
                      <a:pt x="292" y="203"/>
                    </a:cubicBezTo>
                    <a:cubicBezTo>
                      <a:pt x="298" y="208"/>
                      <a:pt x="296" y="216"/>
                      <a:pt x="291" y="222"/>
                    </a:cubicBezTo>
                    <a:cubicBezTo>
                      <a:pt x="288" y="225"/>
                      <a:pt x="284" y="228"/>
                      <a:pt x="281" y="230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9" name="Freeform 54">
                <a:extLst>
                  <a:ext uri="{FF2B5EF4-FFF2-40B4-BE49-F238E27FC236}">
                    <a16:creationId xmlns:a16="http://schemas.microsoft.com/office/drawing/2014/main" id="{39CF2547-7383-9276-A935-15B24699CB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1850" y="4662488"/>
                <a:ext cx="384175" cy="371475"/>
              </a:xfrm>
              <a:custGeom>
                <a:avLst/>
                <a:gdLst>
                  <a:gd name="T0" fmla="*/ 193 w 276"/>
                  <a:gd name="T1" fmla="*/ 243 h 266"/>
                  <a:gd name="T2" fmla="*/ 122 w 276"/>
                  <a:gd name="T3" fmla="*/ 166 h 266"/>
                  <a:gd name="T4" fmla="*/ 37 w 276"/>
                  <a:gd name="T5" fmla="*/ 101 h 266"/>
                  <a:gd name="T6" fmla="*/ 13 w 276"/>
                  <a:gd name="T7" fmla="*/ 79 h 266"/>
                  <a:gd name="T8" fmla="*/ 29 w 276"/>
                  <a:gd name="T9" fmla="*/ 31 h 266"/>
                  <a:gd name="T10" fmla="*/ 179 w 276"/>
                  <a:gd name="T11" fmla="*/ 17 h 266"/>
                  <a:gd name="T12" fmla="*/ 275 w 276"/>
                  <a:gd name="T13" fmla="*/ 152 h 266"/>
                  <a:gd name="T14" fmla="*/ 256 w 276"/>
                  <a:gd name="T15" fmla="*/ 238 h 266"/>
                  <a:gd name="T16" fmla="*/ 232 w 276"/>
                  <a:gd name="T17" fmla="*/ 260 h 266"/>
                  <a:gd name="T18" fmla="*/ 193 w 276"/>
                  <a:gd name="T19" fmla="*/ 243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6" h="266">
                    <a:moveTo>
                      <a:pt x="193" y="243"/>
                    </a:moveTo>
                    <a:cubicBezTo>
                      <a:pt x="177" y="214"/>
                      <a:pt x="148" y="190"/>
                      <a:pt x="122" y="166"/>
                    </a:cubicBezTo>
                    <a:cubicBezTo>
                      <a:pt x="95" y="143"/>
                      <a:pt x="68" y="120"/>
                      <a:pt x="37" y="101"/>
                    </a:cubicBezTo>
                    <a:cubicBezTo>
                      <a:pt x="28" y="95"/>
                      <a:pt x="20" y="88"/>
                      <a:pt x="13" y="79"/>
                    </a:cubicBezTo>
                    <a:cubicBezTo>
                      <a:pt x="0" y="62"/>
                      <a:pt x="7" y="44"/>
                      <a:pt x="29" y="31"/>
                    </a:cubicBezTo>
                    <a:cubicBezTo>
                      <a:pt x="77" y="3"/>
                      <a:pt x="129" y="0"/>
                      <a:pt x="179" y="17"/>
                    </a:cubicBezTo>
                    <a:cubicBezTo>
                      <a:pt x="241" y="39"/>
                      <a:pt x="273" y="79"/>
                      <a:pt x="275" y="152"/>
                    </a:cubicBezTo>
                    <a:cubicBezTo>
                      <a:pt x="276" y="183"/>
                      <a:pt x="271" y="211"/>
                      <a:pt x="256" y="238"/>
                    </a:cubicBezTo>
                    <a:cubicBezTo>
                      <a:pt x="251" y="249"/>
                      <a:pt x="242" y="255"/>
                      <a:pt x="232" y="260"/>
                    </a:cubicBezTo>
                    <a:cubicBezTo>
                      <a:pt x="220" y="266"/>
                      <a:pt x="207" y="260"/>
                      <a:pt x="193" y="243"/>
                    </a:cubicBezTo>
                    <a:close/>
                  </a:path>
                </a:pathLst>
              </a:custGeom>
              <a:solidFill>
                <a:srgbClr val="9DD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0" name="Freeform 55">
                <a:extLst>
                  <a:ext uri="{FF2B5EF4-FFF2-40B4-BE49-F238E27FC236}">
                    <a16:creationId xmlns:a16="http://schemas.microsoft.com/office/drawing/2014/main" id="{D1160ED1-BCFF-57E8-3A09-707C563268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42350" y="4224338"/>
                <a:ext cx="212725" cy="373063"/>
              </a:xfrm>
              <a:custGeom>
                <a:avLst/>
                <a:gdLst>
                  <a:gd name="T0" fmla="*/ 152 w 153"/>
                  <a:gd name="T1" fmla="*/ 268 h 268"/>
                  <a:gd name="T2" fmla="*/ 125 w 153"/>
                  <a:gd name="T3" fmla="*/ 252 h 268"/>
                  <a:gd name="T4" fmla="*/ 57 w 153"/>
                  <a:gd name="T5" fmla="*/ 186 h 268"/>
                  <a:gd name="T6" fmla="*/ 13 w 153"/>
                  <a:gd name="T7" fmla="*/ 92 h 268"/>
                  <a:gd name="T8" fmla="*/ 2 w 153"/>
                  <a:gd name="T9" fmla="*/ 30 h 268"/>
                  <a:gd name="T10" fmla="*/ 6 w 153"/>
                  <a:gd name="T11" fmla="*/ 7 h 268"/>
                  <a:gd name="T12" fmla="*/ 26 w 153"/>
                  <a:gd name="T13" fmla="*/ 6 h 268"/>
                  <a:gd name="T14" fmla="*/ 132 w 153"/>
                  <a:gd name="T15" fmla="*/ 169 h 268"/>
                  <a:gd name="T16" fmla="*/ 151 w 153"/>
                  <a:gd name="T17" fmla="*/ 240 h 268"/>
                  <a:gd name="T18" fmla="*/ 152 w 153"/>
                  <a:gd name="T19" fmla="*/ 268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3" h="268">
                    <a:moveTo>
                      <a:pt x="152" y="268"/>
                    </a:moveTo>
                    <a:cubicBezTo>
                      <a:pt x="139" y="268"/>
                      <a:pt x="132" y="259"/>
                      <a:pt x="125" y="252"/>
                    </a:cubicBezTo>
                    <a:cubicBezTo>
                      <a:pt x="101" y="232"/>
                      <a:pt x="76" y="212"/>
                      <a:pt x="57" y="186"/>
                    </a:cubicBezTo>
                    <a:cubicBezTo>
                      <a:pt x="35" y="157"/>
                      <a:pt x="23" y="126"/>
                      <a:pt x="13" y="92"/>
                    </a:cubicBezTo>
                    <a:cubicBezTo>
                      <a:pt x="8" y="72"/>
                      <a:pt x="7" y="50"/>
                      <a:pt x="2" y="30"/>
                    </a:cubicBezTo>
                    <a:cubicBezTo>
                      <a:pt x="0" y="22"/>
                      <a:pt x="0" y="15"/>
                      <a:pt x="6" y="7"/>
                    </a:cubicBezTo>
                    <a:cubicBezTo>
                      <a:pt x="12" y="0"/>
                      <a:pt x="19" y="1"/>
                      <a:pt x="26" y="6"/>
                    </a:cubicBezTo>
                    <a:cubicBezTo>
                      <a:pt x="79" y="48"/>
                      <a:pt x="112" y="104"/>
                      <a:pt x="132" y="169"/>
                    </a:cubicBezTo>
                    <a:cubicBezTo>
                      <a:pt x="139" y="192"/>
                      <a:pt x="145" y="216"/>
                      <a:pt x="151" y="240"/>
                    </a:cubicBezTo>
                    <a:cubicBezTo>
                      <a:pt x="153" y="249"/>
                      <a:pt x="148" y="258"/>
                      <a:pt x="152" y="268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" name="Freeform 56">
                <a:extLst>
                  <a:ext uri="{FF2B5EF4-FFF2-40B4-BE49-F238E27FC236}">
                    <a16:creationId xmlns:a16="http://schemas.microsoft.com/office/drawing/2014/main" id="{AFF838BB-895A-90F1-2638-C3C3F90646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69275" y="3738563"/>
                <a:ext cx="176213" cy="328613"/>
              </a:xfrm>
              <a:custGeom>
                <a:avLst/>
                <a:gdLst>
                  <a:gd name="T0" fmla="*/ 80 w 127"/>
                  <a:gd name="T1" fmla="*/ 205 h 236"/>
                  <a:gd name="T2" fmla="*/ 34 w 127"/>
                  <a:gd name="T3" fmla="*/ 146 h 236"/>
                  <a:gd name="T4" fmla="*/ 5 w 127"/>
                  <a:gd name="T5" fmla="*/ 39 h 236"/>
                  <a:gd name="T6" fmla="*/ 2 w 127"/>
                  <a:gd name="T7" fmla="*/ 15 h 236"/>
                  <a:gd name="T8" fmla="*/ 8 w 127"/>
                  <a:gd name="T9" fmla="*/ 3 h 236"/>
                  <a:gd name="T10" fmla="*/ 23 w 127"/>
                  <a:gd name="T11" fmla="*/ 7 h 236"/>
                  <a:gd name="T12" fmla="*/ 80 w 127"/>
                  <a:gd name="T13" fmla="*/ 80 h 236"/>
                  <a:gd name="T14" fmla="*/ 107 w 127"/>
                  <a:gd name="T15" fmla="*/ 133 h 236"/>
                  <a:gd name="T16" fmla="*/ 126 w 127"/>
                  <a:gd name="T17" fmla="*/ 211 h 236"/>
                  <a:gd name="T18" fmla="*/ 125 w 127"/>
                  <a:gd name="T19" fmla="*/ 225 h 236"/>
                  <a:gd name="T20" fmla="*/ 111 w 127"/>
                  <a:gd name="T21" fmla="*/ 231 h 236"/>
                  <a:gd name="T22" fmla="*/ 80 w 127"/>
                  <a:gd name="T23" fmla="*/ 205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7" h="236">
                    <a:moveTo>
                      <a:pt x="80" y="205"/>
                    </a:moveTo>
                    <a:cubicBezTo>
                      <a:pt x="63" y="190"/>
                      <a:pt x="48" y="168"/>
                      <a:pt x="34" y="146"/>
                    </a:cubicBezTo>
                    <a:cubicBezTo>
                      <a:pt x="14" y="114"/>
                      <a:pt x="7" y="77"/>
                      <a:pt x="5" y="39"/>
                    </a:cubicBezTo>
                    <a:cubicBezTo>
                      <a:pt x="4" y="31"/>
                      <a:pt x="0" y="23"/>
                      <a:pt x="2" y="15"/>
                    </a:cubicBezTo>
                    <a:cubicBezTo>
                      <a:pt x="3" y="10"/>
                      <a:pt x="3" y="5"/>
                      <a:pt x="8" y="3"/>
                    </a:cubicBezTo>
                    <a:cubicBezTo>
                      <a:pt x="14" y="0"/>
                      <a:pt x="19" y="3"/>
                      <a:pt x="23" y="7"/>
                    </a:cubicBezTo>
                    <a:cubicBezTo>
                      <a:pt x="44" y="29"/>
                      <a:pt x="64" y="53"/>
                      <a:pt x="80" y="80"/>
                    </a:cubicBezTo>
                    <a:cubicBezTo>
                      <a:pt x="89" y="98"/>
                      <a:pt x="98" y="115"/>
                      <a:pt x="107" y="133"/>
                    </a:cubicBezTo>
                    <a:cubicBezTo>
                      <a:pt x="118" y="158"/>
                      <a:pt x="121" y="184"/>
                      <a:pt x="126" y="211"/>
                    </a:cubicBezTo>
                    <a:cubicBezTo>
                      <a:pt x="126" y="215"/>
                      <a:pt x="127" y="221"/>
                      <a:pt x="125" y="225"/>
                    </a:cubicBezTo>
                    <a:cubicBezTo>
                      <a:pt x="123" y="231"/>
                      <a:pt x="118" y="236"/>
                      <a:pt x="111" y="231"/>
                    </a:cubicBezTo>
                    <a:cubicBezTo>
                      <a:pt x="101" y="224"/>
                      <a:pt x="90" y="218"/>
                      <a:pt x="80" y="205"/>
                    </a:cubicBezTo>
                    <a:close/>
                  </a:path>
                </a:pathLst>
              </a:custGeom>
              <a:solidFill>
                <a:srgbClr val="9DD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" name="Freeform 57">
                <a:extLst>
                  <a:ext uri="{FF2B5EF4-FFF2-40B4-BE49-F238E27FC236}">
                    <a16:creationId xmlns:a16="http://schemas.microsoft.com/office/drawing/2014/main" id="{32AB3584-213B-A1A4-68E1-91FF58AFD7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2438" y="3865563"/>
                <a:ext cx="428625" cy="506413"/>
              </a:xfrm>
              <a:custGeom>
                <a:avLst/>
                <a:gdLst>
                  <a:gd name="T0" fmla="*/ 52 w 307"/>
                  <a:gd name="T1" fmla="*/ 61 h 364"/>
                  <a:gd name="T2" fmla="*/ 90 w 307"/>
                  <a:gd name="T3" fmla="*/ 125 h 364"/>
                  <a:gd name="T4" fmla="*/ 143 w 307"/>
                  <a:gd name="T5" fmla="*/ 195 h 364"/>
                  <a:gd name="T6" fmla="*/ 204 w 307"/>
                  <a:gd name="T7" fmla="*/ 264 h 364"/>
                  <a:gd name="T8" fmla="*/ 307 w 307"/>
                  <a:gd name="T9" fmla="*/ 364 h 364"/>
                  <a:gd name="T10" fmla="*/ 279 w 307"/>
                  <a:gd name="T11" fmla="*/ 348 h 364"/>
                  <a:gd name="T12" fmla="*/ 198 w 307"/>
                  <a:gd name="T13" fmla="*/ 275 h 364"/>
                  <a:gd name="T14" fmla="*/ 139 w 307"/>
                  <a:gd name="T15" fmla="*/ 213 h 364"/>
                  <a:gd name="T16" fmla="*/ 44 w 307"/>
                  <a:gd name="T17" fmla="*/ 80 h 364"/>
                  <a:gd name="T18" fmla="*/ 38 w 307"/>
                  <a:gd name="T19" fmla="*/ 73 h 364"/>
                  <a:gd name="T20" fmla="*/ 12 w 307"/>
                  <a:gd name="T21" fmla="*/ 33 h 364"/>
                  <a:gd name="T22" fmla="*/ 1 w 307"/>
                  <a:gd name="T23" fmla="*/ 12 h 364"/>
                  <a:gd name="T24" fmla="*/ 5 w 307"/>
                  <a:gd name="T25" fmla="*/ 1 h 364"/>
                  <a:gd name="T26" fmla="*/ 15 w 307"/>
                  <a:gd name="T27" fmla="*/ 6 h 364"/>
                  <a:gd name="T28" fmla="*/ 52 w 307"/>
                  <a:gd name="T29" fmla="*/ 61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7" h="364">
                    <a:moveTo>
                      <a:pt x="52" y="61"/>
                    </a:moveTo>
                    <a:cubicBezTo>
                      <a:pt x="62" y="84"/>
                      <a:pt x="75" y="105"/>
                      <a:pt x="90" y="125"/>
                    </a:cubicBezTo>
                    <a:cubicBezTo>
                      <a:pt x="107" y="149"/>
                      <a:pt x="124" y="173"/>
                      <a:pt x="143" y="195"/>
                    </a:cubicBezTo>
                    <a:cubicBezTo>
                      <a:pt x="162" y="219"/>
                      <a:pt x="184" y="241"/>
                      <a:pt x="204" y="264"/>
                    </a:cubicBezTo>
                    <a:cubicBezTo>
                      <a:pt x="236" y="298"/>
                      <a:pt x="270" y="331"/>
                      <a:pt x="307" y="364"/>
                    </a:cubicBezTo>
                    <a:cubicBezTo>
                      <a:pt x="294" y="362"/>
                      <a:pt x="287" y="354"/>
                      <a:pt x="279" y="348"/>
                    </a:cubicBezTo>
                    <a:cubicBezTo>
                      <a:pt x="250" y="326"/>
                      <a:pt x="223" y="302"/>
                      <a:pt x="198" y="275"/>
                    </a:cubicBezTo>
                    <a:cubicBezTo>
                      <a:pt x="179" y="254"/>
                      <a:pt x="158" y="235"/>
                      <a:pt x="139" y="213"/>
                    </a:cubicBezTo>
                    <a:cubicBezTo>
                      <a:pt x="104" y="171"/>
                      <a:pt x="71" y="128"/>
                      <a:pt x="44" y="80"/>
                    </a:cubicBezTo>
                    <a:cubicBezTo>
                      <a:pt x="42" y="78"/>
                      <a:pt x="40" y="76"/>
                      <a:pt x="38" y="73"/>
                    </a:cubicBezTo>
                    <a:cubicBezTo>
                      <a:pt x="32" y="59"/>
                      <a:pt x="22" y="46"/>
                      <a:pt x="12" y="33"/>
                    </a:cubicBezTo>
                    <a:cubicBezTo>
                      <a:pt x="7" y="27"/>
                      <a:pt x="2" y="20"/>
                      <a:pt x="1" y="12"/>
                    </a:cubicBezTo>
                    <a:cubicBezTo>
                      <a:pt x="0" y="7"/>
                      <a:pt x="1" y="3"/>
                      <a:pt x="5" y="1"/>
                    </a:cubicBezTo>
                    <a:cubicBezTo>
                      <a:pt x="10" y="0"/>
                      <a:pt x="12" y="2"/>
                      <a:pt x="15" y="6"/>
                    </a:cubicBezTo>
                    <a:cubicBezTo>
                      <a:pt x="27" y="24"/>
                      <a:pt x="40" y="43"/>
                      <a:pt x="52" y="61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3" name="Freeform 58">
                <a:extLst>
                  <a:ext uri="{FF2B5EF4-FFF2-40B4-BE49-F238E27FC236}">
                    <a16:creationId xmlns:a16="http://schemas.microsoft.com/office/drawing/2014/main" id="{CD98330A-9E95-3DFE-5AE2-2837A52221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75650" y="3771900"/>
                <a:ext cx="168275" cy="596900"/>
              </a:xfrm>
              <a:custGeom>
                <a:avLst/>
                <a:gdLst>
                  <a:gd name="T0" fmla="*/ 40 w 120"/>
                  <a:gd name="T1" fmla="*/ 122 h 429"/>
                  <a:gd name="T2" fmla="*/ 53 w 120"/>
                  <a:gd name="T3" fmla="*/ 186 h 429"/>
                  <a:gd name="T4" fmla="*/ 83 w 120"/>
                  <a:gd name="T5" fmla="*/ 328 h 429"/>
                  <a:gd name="T6" fmla="*/ 113 w 120"/>
                  <a:gd name="T7" fmla="*/ 413 h 429"/>
                  <a:gd name="T8" fmla="*/ 120 w 120"/>
                  <a:gd name="T9" fmla="*/ 429 h 429"/>
                  <a:gd name="T10" fmla="*/ 110 w 120"/>
                  <a:gd name="T11" fmla="*/ 420 h 429"/>
                  <a:gd name="T12" fmla="*/ 63 w 120"/>
                  <a:gd name="T13" fmla="*/ 287 h 429"/>
                  <a:gd name="T14" fmla="*/ 27 w 120"/>
                  <a:gd name="T15" fmla="*/ 120 h 429"/>
                  <a:gd name="T16" fmla="*/ 24 w 120"/>
                  <a:gd name="T17" fmla="*/ 112 h 429"/>
                  <a:gd name="T18" fmla="*/ 5 w 120"/>
                  <a:gd name="T19" fmla="*/ 19 h 429"/>
                  <a:gd name="T20" fmla="*/ 8 w 120"/>
                  <a:gd name="T21" fmla="*/ 2 h 429"/>
                  <a:gd name="T22" fmla="*/ 21 w 120"/>
                  <a:gd name="T23" fmla="*/ 16 h 429"/>
                  <a:gd name="T24" fmla="*/ 40 w 120"/>
                  <a:gd name="T25" fmla="*/ 122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0" h="429">
                    <a:moveTo>
                      <a:pt x="40" y="122"/>
                    </a:moveTo>
                    <a:cubicBezTo>
                      <a:pt x="40" y="145"/>
                      <a:pt x="48" y="166"/>
                      <a:pt x="53" y="186"/>
                    </a:cubicBezTo>
                    <a:cubicBezTo>
                      <a:pt x="65" y="233"/>
                      <a:pt x="71" y="281"/>
                      <a:pt x="83" y="328"/>
                    </a:cubicBezTo>
                    <a:cubicBezTo>
                      <a:pt x="91" y="357"/>
                      <a:pt x="102" y="386"/>
                      <a:pt x="113" y="413"/>
                    </a:cubicBezTo>
                    <a:cubicBezTo>
                      <a:pt x="115" y="419"/>
                      <a:pt x="117" y="423"/>
                      <a:pt x="120" y="429"/>
                    </a:cubicBezTo>
                    <a:cubicBezTo>
                      <a:pt x="114" y="427"/>
                      <a:pt x="112" y="424"/>
                      <a:pt x="110" y="420"/>
                    </a:cubicBezTo>
                    <a:cubicBezTo>
                      <a:pt x="88" y="378"/>
                      <a:pt x="73" y="334"/>
                      <a:pt x="63" y="287"/>
                    </a:cubicBezTo>
                    <a:cubicBezTo>
                      <a:pt x="51" y="231"/>
                      <a:pt x="39" y="176"/>
                      <a:pt x="27" y="120"/>
                    </a:cubicBezTo>
                    <a:cubicBezTo>
                      <a:pt x="26" y="117"/>
                      <a:pt x="25" y="115"/>
                      <a:pt x="24" y="112"/>
                    </a:cubicBezTo>
                    <a:cubicBezTo>
                      <a:pt x="18" y="81"/>
                      <a:pt x="14" y="50"/>
                      <a:pt x="5" y="19"/>
                    </a:cubicBezTo>
                    <a:cubicBezTo>
                      <a:pt x="4" y="13"/>
                      <a:pt x="0" y="4"/>
                      <a:pt x="8" y="2"/>
                    </a:cubicBezTo>
                    <a:cubicBezTo>
                      <a:pt x="16" y="0"/>
                      <a:pt x="20" y="9"/>
                      <a:pt x="21" y="16"/>
                    </a:cubicBezTo>
                    <a:cubicBezTo>
                      <a:pt x="27" y="51"/>
                      <a:pt x="34" y="87"/>
                      <a:pt x="40" y="122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39" name="Grupo 38">
              <a:extLst>
                <a:ext uri="{FF2B5EF4-FFF2-40B4-BE49-F238E27FC236}">
                  <a16:creationId xmlns:a16="http://schemas.microsoft.com/office/drawing/2014/main" id="{4A6AF88B-D2B3-E81D-2D40-791F31AA0CD8}"/>
                </a:ext>
              </a:extLst>
            </p:cNvPr>
            <p:cNvGrpSpPr/>
            <p:nvPr/>
          </p:nvGrpSpPr>
          <p:grpSpPr>
            <a:xfrm flipH="1">
              <a:off x="19674" y="3724728"/>
              <a:ext cx="1068957" cy="1403350"/>
              <a:chOff x="8072438" y="3738563"/>
              <a:chExt cx="1076325" cy="1403350"/>
            </a:xfrm>
          </p:grpSpPr>
          <p:sp>
            <p:nvSpPr>
              <p:cNvPr id="40" name="Freeform 52">
                <a:extLst>
                  <a:ext uri="{FF2B5EF4-FFF2-40B4-BE49-F238E27FC236}">
                    <a16:creationId xmlns:a16="http://schemas.microsoft.com/office/drawing/2014/main" id="{F48848E9-9E8E-BD71-B5B0-7661C3C1DD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4825" y="3929063"/>
                <a:ext cx="1023938" cy="1212850"/>
              </a:xfrm>
              <a:custGeom>
                <a:avLst/>
                <a:gdLst>
                  <a:gd name="T0" fmla="*/ 623 w 734"/>
                  <a:gd name="T1" fmla="*/ 641 h 871"/>
                  <a:gd name="T2" fmla="*/ 703 w 734"/>
                  <a:gd name="T3" fmla="*/ 767 h 871"/>
                  <a:gd name="T4" fmla="*/ 731 w 734"/>
                  <a:gd name="T5" fmla="*/ 852 h 871"/>
                  <a:gd name="T6" fmla="*/ 729 w 734"/>
                  <a:gd name="T7" fmla="*/ 871 h 871"/>
                  <a:gd name="T8" fmla="*/ 672 w 734"/>
                  <a:gd name="T9" fmla="*/ 756 h 871"/>
                  <a:gd name="T10" fmla="*/ 601 w 734"/>
                  <a:gd name="T11" fmla="*/ 649 h 871"/>
                  <a:gd name="T12" fmla="*/ 575 w 734"/>
                  <a:gd name="T13" fmla="*/ 613 h 871"/>
                  <a:gd name="T14" fmla="*/ 510 w 734"/>
                  <a:gd name="T15" fmla="*/ 543 h 871"/>
                  <a:gd name="T16" fmla="*/ 495 w 734"/>
                  <a:gd name="T17" fmla="*/ 538 h 871"/>
                  <a:gd name="T18" fmla="*/ 395 w 734"/>
                  <a:gd name="T19" fmla="*/ 515 h 871"/>
                  <a:gd name="T20" fmla="*/ 376 w 734"/>
                  <a:gd name="T21" fmla="*/ 499 h 871"/>
                  <a:gd name="T22" fmla="*/ 398 w 734"/>
                  <a:gd name="T23" fmla="*/ 490 h 871"/>
                  <a:gd name="T24" fmla="*/ 446 w 734"/>
                  <a:gd name="T25" fmla="*/ 495 h 871"/>
                  <a:gd name="T26" fmla="*/ 458 w 734"/>
                  <a:gd name="T27" fmla="*/ 496 h 871"/>
                  <a:gd name="T28" fmla="*/ 424 w 734"/>
                  <a:gd name="T29" fmla="*/ 462 h 871"/>
                  <a:gd name="T30" fmla="*/ 330 w 734"/>
                  <a:gd name="T31" fmla="*/ 394 h 871"/>
                  <a:gd name="T32" fmla="*/ 254 w 734"/>
                  <a:gd name="T33" fmla="*/ 341 h 871"/>
                  <a:gd name="T34" fmla="*/ 124 w 734"/>
                  <a:gd name="T35" fmla="*/ 229 h 871"/>
                  <a:gd name="T36" fmla="*/ 78 w 734"/>
                  <a:gd name="T37" fmla="*/ 173 h 871"/>
                  <a:gd name="T38" fmla="*/ 11 w 734"/>
                  <a:gd name="T39" fmla="*/ 58 h 871"/>
                  <a:gd name="T40" fmla="*/ 0 w 734"/>
                  <a:gd name="T41" fmla="*/ 27 h 871"/>
                  <a:gd name="T42" fmla="*/ 13 w 734"/>
                  <a:gd name="T43" fmla="*/ 35 h 871"/>
                  <a:gd name="T44" fmla="*/ 68 w 734"/>
                  <a:gd name="T45" fmla="*/ 116 h 871"/>
                  <a:gd name="T46" fmla="*/ 135 w 734"/>
                  <a:gd name="T47" fmla="*/ 195 h 871"/>
                  <a:gd name="T48" fmla="*/ 155 w 734"/>
                  <a:gd name="T49" fmla="*/ 216 h 871"/>
                  <a:gd name="T50" fmla="*/ 241 w 734"/>
                  <a:gd name="T51" fmla="*/ 297 h 871"/>
                  <a:gd name="T52" fmla="*/ 123 w 734"/>
                  <a:gd name="T53" fmla="*/ 179 h 871"/>
                  <a:gd name="T54" fmla="*/ 17 w 734"/>
                  <a:gd name="T55" fmla="*/ 34 h 871"/>
                  <a:gd name="T56" fmla="*/ 14 w 734"/>
                  <a:gd name="T57" fmla="*/ 15 h 871"/>
                  <a:gd name="T58" fmla="*/ 50 w 734"/>
                  <a:gd name="T59" fmla="*/ 42 h 871"/>
                  <a:gd name="T60" fmla="*/ 93 w 734"/>
                  <a:gd name="T61" fmla="*/ 82 h 871"/>
                  <a:gd name="T62" fmla="*/ 161 w 734"/>
                  <a:gd name="T63" fmla="*/ 160 h 871"/>
                  <a:gd name="T64" fmla="*/ 222 w 734"/>
                  <a:gd name="T65" fmla="*/ 238 h 871"/>
                  <a:gd name="T66" fmla="*/ 234 w 734"/>
                  <a:gd name="T67" fmla="*/ 251 h 871"/>
                  <a:gd name="T68" fmla="*/ 234 w 734"/>
                  <a:gd name="T69" fmla="*/ 245 h 871"/>
                  <a:gd name="T70" fmla="*/ 196 w 734"/>
                  <a:gd name="T71" fmla="*/ 128 h 871"/>
                  <a:gd name="T72" fmla="*/ 191 w 734"/>
                  <a:gd name="T73" fmla="*/ 57 h 871"/>
                  <a:gd name="T74" fmla="*/ 204 w 734"/>
                  <a:gd name="T75" fmla="*/ 0 h 871"/>
                  <a:gd name="T76" fmla="*/ 212 w 734"/>
                  <a:gd name="T77" fmla="*/ 10 h 871"/>
                  <a:gd name="T78" fmla="*/ 242 w 734"/>
                  <a:gd name="T79" fmla="*/ 149 h 871"/>
                  <a:gd name="T80" fmla="*/ 288 w 734"/>
                  <a:gd name="T81" fmla="*/ 295 h 871"/>
                  <a:gd name="T82" fmla="*/ 250 w 734"/>
                  <a:gd name="T83" fmla="*/ 183 h 871"/>
                  <a:gd name="T84" fmla="*/ 217 w 734"/>
                  <a:gd name="T85" fmla="*/ 31 h 871"/>
                  <a:gd name="T86" fmla="*/ 220 w 734"/>
                  <a:gd name="T87" fmla="*/ 9 h 871"/>
                  <a:gd name="T88" fmla="*/ 241 w 734"/>
                  <a:gd name="T89" fmla="*/ 33 h 871"/>
                  <a:gd name="T90" fmla="*/ 285 w 734"/>
                  <a:gd name="T91" fmla="*/ 125 h 871"/>
                  <a:gd name="T92" fmla="*/ 306 w 734"/>
                  <a:gd name="T93" fmla="*/ 193 h 871"/>
                  <a:gd name="T94" fmla="*/ 324 w 734"/>
                  <a:gd name="T95" fmla="*/ 266 h 871"/>
                  <a:gd name="T96" fmla="*/ 333 w 734"/>
                  <a:gd name="T97" fmla="*/ 328 h 871"/>
                  <a:gd name="T98" fmla="*/ 334 w 734"/>
                  <a:gd name="T99" fmla="*/ 338 h 871"/>
                  <a:gd name="T100" fmla="*/ 361 w 734"/>
                  <a:gd name="T101" fmla="*/ 390 h 871"/>
                  <a:gd name="T102" fmla="*/ 485 w 734"/>
                  <a:gd name="T103" fmla="*/ 493 h 871"/>
                  <a:gd name="T104" fmla="*/ 582 w 734"/>
                  <a:gd name="T105" fmla="*/ 589 h 871"/>
                  <a:gd name="T106" fmla="*/ 623 w 734"/>
                  <a:gd name="T107" fmla="*/ 641 h 8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34" h="871">
                    <a:moveTo>
                      <a:pt x="623" y="641"/>
                    </a:moveTo>
                    <a:cubicBezTo>
                      <a:pt x="651" y="682"/>
                      <a:pt x="681" y="722"/>
                      <a:pt x="703" y="767"/>
                    </a:cubicBezTo>
                    <a:cubicBezTo>
                      <a:pt x="716" y="793"/>
                      <a:pt x="725" y="822"/>
                      <a:pt x="731" y="852"/>
                    </a:cubicBezTo>
                    <a:cubicBezTo>
                      <a:pt x="732" y="857"/>
                      <a:pt x="734" y="863"/>
                      <a:pt x="729" y="871"/>
                    </a:cubicBezTo>
                    <a:cubicBezTo>
                      <a:pt x="707" y="833"/>
                      <a:pt x="697" y="790"/>
                      <a:pt x="672" y="756"/>
                    </a:cubicBezTo>
                    <a:cubicBezTo>
                      <a:pt x="648" y="721"/>
                      <a:pt x="628" y="683"/>
                      <a:pt x="601" y="649"/>
                    </a:cubicBezTo>
                    <a:cubicBezTo>
                      <a:pt x="595" y="635"/>
                      <a:pt x="585" y="623"/>
                      <a:pt x="575" y="613"/>
                    </a:cubicBezTo>
                    <a:cubicBezTo>
                      <a:pt x="554" y="589"/>
                      <a:pt x="533" y="564"/>
                      <a:pt x="510" y="543"/>
                    </a:cubicBezTo>
                    <a:cubicBezTo>
                      <a:pt x="505" y="539"/>
                      <a:pt x="501" y="538"/>
                      <a:pt x="495" y="538"/>
                    </a:cubicBezTo>
                    <a:cubicBezTo>
                      <a:pt x="461" y="533"/>
                      <a:pt x="427" y="529"/>
                      <a:pt x="395" y="515"/>
                    </a:cubicBezTo>
                    <a:cubicBezTo>
                      <a:pt x="387" y="512"/>
                      <a:pt x="374" y="511"/>
                      <a:pt x="376" y="499"/>
                    </a:cubicBezTo>
                    <a:cubicBezTo>
                      <a:pt x="378" y="489"/>
                      <a:pt x="390" y="491"/>
                      <a:pt x="398" y="490"/>
                    </a:cubicBezTo>
                    <a:cubicBezTo>
                      <a:pt x="414" y="488"/>
                      <a:pt x="430" y="492"/>
                      <a:pt x="446" y="495"/>
                    </a:cubicBezTo>
                    <a:cubicBezTo>
                      <a:pt x="450" y="496"/>
                      <a:pt x="453" y="499"/>
                      <a:pt x="458" y="496"/>
                    </a:cubicBezTo>
                    <a:cubicBezTo>
                      <a:pt x="451" y="480"/>
                      <a:pt x="436" y="473"/>
                      <a:pt x="424" y="462"/>
                    </a:cubicBezTo>
                    <a:cubicBezTo>
                      <a:pt x="395" y="436"/>
                      <a:pt x="363" y="414"/>
                      <a:pt x="330" y="394"/>
                    </a:cubicBezTo>
                    <a:cubicBezTo>
                      <a:pt x="304" y="378"/>
                      <a:pt x="277" y="361"/>
                      <a:pt x="254" y="341"/>
                    </a:cubicBezTo>
                    <a:cubicBezTo>
                      <a:pt x="210" y="304"/>
                      <a:pt x="166" y="267"/>
                      <a:pt x="124" y="229"/>
                    </a:cubicBezTo>
                    <a:cubicBezTo>
                      <a:pt x="107" y="212"/>
                      <a:pt x="94" y="191"/>
                      <a:pt x="78" y="173"/>
                    </a:cubicBezTo>
                    <a:cubicBezTo>
                      <a:pt x="51" y="137"/>
                      <a:pt x="32" y="96"/>
                      <a:pt x="11" y="58"/>
                    </a:cubicBezTo>
                    <a:cubicBezTo>
                      <a:pt x="6" y="49"/>
                      <a:pt x="4" y="38"/>
                      <a:pt x="0" y="27"/>
                    </a:cubicBezTo>
                    <a:cubicBezTo>
                      <a:pt x="6" y="26"/>
                      <a:pt x="9" y="31"/>
                      <a:pt x="13" y="35"/>
                    </a:cubicBezTo>
                    <a:cubicBezTo>
                      <a:pt x="30" y="63"/>
                      <a:pt x="48" y="90"/>
                      <a:pt x="68" y="116"/>
                    </a:cubicBezTo>
                    <a:cubicBezTo>
                      <a:pt x="89" y="143"/>
                      <a:pt x="109" y="171"/>
                      <a:pt x="135" y="195"/>
                    </a:cubicBezTo>
                    <a:cubicBezTo>
                      <a:pt x="142" y="201"/>
                      <a:pt x="149" y="209"/>
                      <a:pt x="155" y="216"/>
                    </a:cubicBezTo>
                    <a:cubicBezTo>
                      <a:pt x="185" y="246"/>
                      <a:pt x="215" y="276"/>
                      <a:pt x="241" y="297"/>
                    </a:cubicBezTo>
                    <a:cubicBezTo>
                      <a:pt x="202" y="266"/>
                      <a:pt x="161" y="223"/>
                      <a:pt x="123" y="179"/>
                    </a:cubicBezTo>
                    <a:cubicBezTo>
                      <a:pt x="84" y="133"/>
                      <a:pt x="47" y="86"/>
                      <a:pt x="17" y="34"/>
                    </a:cubicBezTo>
                    <a:cubicBezTo>
                      <a:pt x="13" y="28"/>
                      <a:pt x="8" y="22"/>
                      <a:pt x="14" y="15"/>
                    </a:cubicBezTo>
                    <a:cubicBezTo>
                      <a:pt x="24" y="27"/>
                      <a:pt x="39" y="32"/>
                      <a:pt x="50" y="42"/>
                    </a:cubicBezTo>
                    <a:cubicBezTo>
                      <a:pt x="64" y="56"/>
                      <a:pt x="80" y="68"/>
                      <a:pt x="93" y="82"/>
                    </a:cubicBezTo>
                    <a:cubicBezTo>
                      <a:pt x="117" y="107"/>
                      <a:pt x="141" y="131"/>
                      <a:pt x="161" y="160"/>
                    </a:cubicBezTo>
                    <a:cubicBezTo>
                      <a:pt x="181" y="186"/>
                      <a:pt x="202" y="212"/>
                      <a:pt x="222" y="238"/>
                    </a:cubicBezTo>
                    <a:cubicBezTo>
                      <a:pt x="226" y="242"/>
                      <a:pt x="230" y="247"/>
                      <a:pt x="234" y="251"/>
                    </a:cubicBezTo>
                    <a:cubicBezTo>
                      <a:pt x="237" y="249"/>
                      <a:pt x="235" y="247"/>
                      <a:pt x="234" y="245"/>
                    </a:cubicBezTo>
                    <a:cubicBezTo>
                      <a:pt x="210" y="210"/>
                      <a:pt x="203" y="169"/>
                      <a:pt x="196" y="128"/>
                    </a:cubicBezTo>
                    <a:cubicBezTo>
                      <a:pt x="192" y="104"/>
                      <a:pt x="191" y="80"/>
                      <a:pt x="191" y="57"/>
                    </a:cubicBezTo>
                    <a:cubicBezTo>
                      <a:pt x="191" y="38"/>
                      <a:pt x="190" y="16"/>
                      <a:pt x="204" y="0"/>
                    </a:cubicBezTo>
                    <a:cubicBezTo>
                      <a:pt x="211" y="0"/>
                      <a:pt x="212" y="5"/>
                      <a:pt x="212" y="10"/>
                    </a:cubicBezTo>
                    <a:cubicBezTo>
                      <a:pt x="221" y="56"/>
                      <a:pt x="234" y="102"/>
                      <a:pt x="242" y="149"/>
                    </a:cubicBezTo>
                    <a:cubicBezTo>
                      <a:pt x="252" y="202"/>
                      <a:pt x="267" y="255"/>
                      <a:pt x="288" y="295"/>
                    </a:cubicBezTo>
                    <a:cubicBezTo>
                      <a:pt x="272" y="265"/>
                      <a:pt x="260" y="224"/>
                      <a:pt x="250" y="183"/>
                    </a:cubicBezTo>
                    <a:cubicBezTo>
                      <a:pt x="238" y="132"/>
                      <a:pt x="230" y="81"/>
                      <a:pt x="217" y="31"/>
                    </a:cubicBezTo>
                    <a:cubicBezTo>
                      <a:pt x="215" y="23"/>
                      <a:pt x="212" y="16"/>
                      <a:pt x="220" y="9"/>
                    </a:cubicBezTo>
                    <a:cubicBezTo>
                      <a:pt x="231" y="14"/>
                      <a:pt x="235" y="25"/>
                      <a:pt x="241" y="33"/>
                    </a:cubicBezTo>
                    <a:cubicBezTo>
                      <a:pt x="261" y="61"/>
                      <a:pt x="275" y="92"/>
                      <a:pt x="285" y="125"/>
                    </a:cubicBezTo>
                    <a:cubicBezTo>
                      <a:pt x="291" y="147"/>
                      <a:pt x="298" y="170"/>
                      <a:pt x="306" y="193"/>
                    </a:cubicBezTo>
                    <a:cubicBezTo>
                      <a:pt x="315" y="216"/>
                      <a:pt x="320" y="241"/>
                      <a:pt x="324" y="266"/>
                    </a:cubicBezTo>
                    <a:cubicBezTo>
                      <a:pt x="326" y="287"/>
                      <a:pt x="332" y="307"/>
                      <a:pt x="333" y="328"/>
                    </a:cubicBezTo>
                    <a:cubicBezTo>
                      <a:pt x="334" y="331"/>
                      <a:pt x="335" y="335"/>
                      <a:pt x="334" y="338"/>
                    </a:cubicBezTo>
                    <a:cubicBezTo>
                      <a:pt x="329" y="364"/>
                      <a:pt x="341" y="378"/>
                      <a:pt x="361" y="390"/>
                    </a:cubicBezTo>
                    <a:cubicBezTo>
                      <a:pt x="408" y="418"/>
                      <a:pt x="446" y="456"/>
                      <a:pt x="485" y="493"/>
                    </a:cubicBezTo>
                    <a:cubicBezTo>
                      <a:pt x="518" y="524"/>
                      <a:pt x="550" y="555"/>
                      <a:pt x="582" y="589"/>
                    </a:cubicBezTo>
                    <a:cubicBezTo>
                      <a:pt x="597" y="605"/>
                      <a:pt x="609" y="623"/>
                      <a:pt x="623" y="641"/>
                    </a:cubicBezTo>
                    <a:close/>
                  </a:path>
                </a:pathLst>
              </a:custGeom>
              <a:solidFill>
                <a:srgbClr val="A5B2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" name="Freeform 53">
                <a:extLst>
                  <a:ext uri="{FF2B5EF4-FFF2-40B4-BE49-F238E27FC236}">
                    <a16:creationId xmlns:a16="http://schemas.microsoft.com/office/drawing/2014/main" id="{768F3814-3ED9-3BE3-C9EE-241808FE96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91500" y="4294188"/>
                <a:ext cx="414338" cy="385763"/>
              </a:xfrm>
              <a:custGeom>
                <a:avLst/>
                <a:gdLst>
                  <a:gd name="T0" fmla="*/ 281 w 298"/>
                  <a:gd name="T1" fmla="*/ 230 h 277"/>
                  <a:gd name="T2" fmla="*/ 229 w 298"/>
                  <a:gd name="T3" fmla="*/ 255 h 277"/>
                  <a:gd name="T4" fmla="*/ 113 w 298"/>
                  <a:gd name="T5" fmla="*/ 269 h 277"/>
                  <a:gd name="T6" fmla="*/ 17 w 298"/>
                  <a:gd name="T7" fmla="*/ 187 h 277"/>
                  <a:gd name="T8" fmla="*/ 1 w 298"/>
                  <a:gd name="T9" fmla="*/ 116 h 277"/>
                  <a:gd name="T10" fmla="*/ 30 w 298"/>
                  <a:gd name="T11" fmla="*/ 23 h 277"/>
                  <a:gd name="T12" fmla="*/ 79 w 298"/>
                  <a:gd name="T13" fmla="*/ 8 h 277"/>
                  <a:gd name="T14" fmla="*/ 102 w 298"/>
                  <a:gd name="T15" fmla="*/ 29 h 277"/>
                  <a:gd name="T16" fmla="*/ 137 w 298"/>
                  <a:gd name="T17" fmla="*/ 82 h 277"/>
                  <a:gd name="T18" fmla="*/ 189 w 298"/>
                  <a:gd name="T19" fmla="*/ 134 h 277"/>
                  <a:gd name="T20" fmla="*/ 271 w 298"/>
                  <a:gd name="T21" fmla="*/ 186 h 277"/>
                  <a:gd name="T22" fmla="*/ 292 w 298"/>
                  <a:gd name="T23" fmla="*/ 203 h 277"/>
                  <a:gd name="T24" fmla="*/ 291 w 298"/>
                  <a:gd name="T25" fmla="*/ 222 h 277"/>
                  <a:gd name="T26" fmla="*/ 281 w 298"/>
                  <a:gd name="T27" fmla="*/ 230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98" h="277">
                    <a:moveTo>
                      <a:pt x="281" y="230"/>
                    </a:moveTo>
                    <a:cubicBezTo>
                      <a:pt x="266" y="245"/>
                      <a:pt x="247" y="250"/>
                      <a:pt x="229" y="255"/>
                    </a:cubicBezTo>
                    <a:cubicBezTo>
                      <a:pt x="191" y="267"/>
                      <a:pt x="153" y="277"/>
                      <a:pt x="113" y="269"/>
                    </a:cubicBezTo>
                    <a:cubicBezTo>
                      <a:pt x="66" y="260"/>
                      <a:pt x="33" y="232"/>
                      <a:pt x="17" y="187"/>
                    </a:cubicBezTo>
                    <a:cubicBezTo>
                      <a:pt x="7" y="165"/>
                      <a:pt x="0" y="141"/>
                      <a:pt x="1" y="116"/>
                    </a:cubicBezTo>
                    <a:cubicBezTo>
                      <a:pt x="2" y="83"/>
                      <a:pt x="13" y="52"/>
                      <a:pt x="30" y="23"/>
                    </a:cubicBezTo>
                    <a:cubicBezTo>
                      <a:pt x="42" y="3"/>
                      <a:pt x="66" y="0"/>
                      <a:pt x="79" y="8"/>
                    </a:cubicBezTo>
                    <a:cubicBezTo>
                      <a:pt x="88" y="13"/>
                      <a:pt x="96" y="21"/>
                      <a:pt x="102" y="29"/>
                    </a:cubicBezTo>
                    <a:cubicBezTo>
                      <a:pt x="116" y="45"/>
                      <a:pt x="125" y="64"/>
                      <a:pt x="137" y="82"/>
                    </a:cubicBezTo>
                    <a:cubicBezTo>
                      <a:pt x="150" y="103"/>
                      <a:pt x="168" y="120"/>
                      <a:pt x="189" y="134"/>
                    </a:cubicBezTo>
                    <a:cubicBezTo>
                      <a:pt x="216" y="152"/>
                      <a:pt x="243" y="169"/>
                      <a:pt x="271" y="186"/>
                    </a:cubicBezTo>
                    <a:cubicBezTo>
                      <a:pt x="279" y="190"/>
                      <a:pt x="285" y="197"/>
                      <a:pt x="292" y="203"/>
                    </a:cubicBezTo>
                    <a:cubicBezTo>
                      <a:pt x="298" y="208"/>
                      <a:pt x="296" y="216"/>
                      <a:pt x="291" y="222"/>
                    </a:cubicBezTo>
                    <a:cubicBezTo>
                      <a:pt x="288" y="225"/>
                      <a:pt x="284" y="228"/>
                      <a:pt x="281" y="230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" name="Freeform 54">
                <a:extLst>
                  <a:ext uri="{FF2B5EF4-FFF2-40B4-BE49-F238E27FC236}">
                    <a16:creationId xmlns:a16="http://schemas.microsoft.com/office/drawing/2014/main" id="{0C103C7C-5AA7-22FE-76A0-223A907003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1850" y="4662488"/>
                <a:ext cx="384175" cy="371475"/>
              </a:xfrm>
              <a:custGeom>
                <a:avLst/>
                <a:gdLst>
                  <a:gd name="T0" fmla="*/ 193 w 276"/>
                  <a:gd name="T1" fmla="*/ 243 h 266"/>
                  <a:gd name="T2" fmla="*/ 122 w 276"/>
                  <a:gd name="T3" fmla="*/ 166 h 266"/>
                  <a:gd name="T4" fmla="*/ 37 w 276"/>
                  <a:gd name="T5" fmla="*/ 101 h 266"/>
                  <a:gd name="T6" fmla="*/ 13 w 276"/>
                  <a:gd name="T7" fmla="*/ 79 h 266"/>
                  <a:gd name="T8" fmla="*/ 29 w 276"/>
                  <a:gd name="T9" fmla="*/ 31 h 266"/>
                  <a:gd name="T10" fmla="*/ 179 w 276"/>
                  <a:gd name="T11" fmla="*/ 17 h 266"/>
                  <a:gd name="T12" fmla="*/ 275 w 276"/>
                  <a:gd name="T13" fmla="*/ 152 h 266"/>
                  <a:gd name="T14" fmla="*/ 256 w 276"/>
                  <a:gd name="T15" fmla="*/ 238 h 266"/>
                  <a:gd name="T16" fmla="*/ 232 w 276"/>
                  <a:gd name="T17" fmla="*/ 260 h 266"/>
                  <a:gd name="T18" fmla="*/ 193 w 276"/>
                  <a:gd name="T19" fmla="*/ 243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6" h="266">
                    <a:moveTo>
                      <a:pt x="193" y="243"/>
                    </a:moveTo>
                    <a:cubicBezTo>
                      <a:pt x="177" y="214"/>
                      <a:pt x="148" y="190"/>
                      <a:pt x="122" y="166"/>
                    </a:cubicBezTo>
                    <a:cubicBezTo>
                      <a:pt x="95" y="143"/>
                      <a:pt x="68" y="120"/>
                      <a:pt x="37" y="101"/>
                    </a:cubicBezTo>
                    <a:cubicBezTo>
                      <a:pt x="28" y="95"/>
                      <a:pt x="20" y="88"/>
                      <a:pt x="13" y="79"/>
                    </a:cubicBezTo>
                    <a:cubicBezTo>
                      <a:pt x="0" y="62"/>
                      <a:pt x="7" y="44"/>
                      <a:pt x="29" y="31"/>
                    </a:cubicBezTo>
                    <a:cubicBezTo>
                      <a:pt x="77" y="3"/>
                      <a:pt x="129" y="0"/>
                      <a:pt x="179" y="17"/>
                    </a:cubicBezTo>
                    <a:cubicBezTo>
                      <a:pt x="241" y="39"/>
                      <a:pt x="273" y="79"/>
                      <a:pt x="275" y="152"/>
                    </a:cubicBezTo>
                    <a:cubicBezTo>
                      <a:pt x="276" y="183"/>
                      <a:pt x="271" y="211"/>
                      <a:pt x="256" y="238"/>
                    </a:cubicBezTo>
                    <a:cubicBezTo>
                      <a:pt x="251" y="249"/>
                      <a:pt x="242" y="255"/>
                      <a:pt x="232" y="260"/>
                    </a:cubicBezTo>
                    <a:cubicBezTo>
                      <a:pt x="220" y="266"/>
                      <a:pt x="207" y="260"/>
                      <a:pt x="193" y="243"/>
                    </a:cubicBezTo>
                    <a:close/>
                  </a:path>
                </a:pathLst>
              </a:custGeom>
              <a:solidFill>
                <a:srgbClr val="9DD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" name="Freeform 55">
                <a:extLst>
                  <a:ext uri="{FF2B5EF4-FFF2-40B4-BE49-F238E27FC236}">
                    <a16:creationId xmlns:a16="http://schemas.microsoft.com/office/drawing/2014/main" id="{5D90930A-519C-1F83-7C01-C350D5B4FF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42350" y="4224338"/>
                <a:ext cx="212725" cy="373063"/>
              </a:xfrm>
              <a:custGeom>
                <a:avLst/>
                <a:gdLst>
                  <a:gd name="T0" fmla="*/ 152 w 153"/>
                  <a:gd name="T1" fmla="*/ 268 h 268"/>
                  <a:gd name="T2" fmla="*/ 125 w 153"/>
                  <a:gd name="T3" fmla="*/ 252 h 268"/>
                  <a:gd name="T4" fmla="*/ 57 w 153"/>
                  <a:gd name="T5" fmla="*/ 186 h 268"/>
                  <a:gd name="T6" fmla="*/ 13 w 153"/>
                  <a:gd name="T7" fmla="*/ 92 h 268"/>
                  <a:gd name="T8" fmla="*/ 2 w 153"/>
                  <a:gd name="T9" fmla="*/ 30 h 268"/>
                  <a:gd name="T10" fmla="*/ 6 w 153"/>
                  <a:gd name="T11" fmla="*/ 7 h 268"/>
                  <a:gd name="T12" fmla="*/ 26 w 153"/>
                  <a:gd name="T13" fmla="*/ 6 h 268"/>
                  <a:gd name="T14" fmla="*/ 132 w 153"/>
                  <a:gd name="T15" fmla="*/ 169 h 268"/>
                  <a:gd name="T16" fmla="*/ 151 w 153"/>
                  <a:gd name="T17" fmla="*/ 240 h 268"/>
                  <a:gd name="T18" fmla="*/ 152 w 153"/>
                  <a:gd name="T19" fmla="*/ 268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3" h="268">
                    <a:moveTo>
                      <a:pt x="152" y="268"/>
                    </a:moveTo>
                    <a:cubicBezTo>
                      <a:pt x="139" y="268"/>
                      <a:pt x="132" y="259"/>
                      <a:pt x="125" y="252"/>
                    </a:cubicBezTo>
                    <a:cubicBezTo>
                      <a:pt x="101" y="232"/>
                      <a:pt x="76" y="212"/>
                      <a:pt x="57" y="186"/>
                    </a:cubicBezTo>
                    <a:cubicBezTo>
                      <a:pt x="35" y="157"/>
                      <a:pt x="23" y="126"/>
                      <a:pt x="13" y="92"/>
                    </a:cubicBezTo>
                    <a:cubicBezTo>
                      <a:pt x="8" y="72"/>
                      <a:pt x="7" y="50"/>
                      <a:pt x="2" y="30"/>
                    </a:cubicBezTo>
                    <a:cubicBezTo>
                      <a:pt x="0" y="22"/>
                      <a:pt x="0" y="15"/>
                      <a:pt x="6" y="7"/>
                    </a:cubicBezTo>
                    <a:cubicBezTo>
                      <a:pt x="12" y="0"/>
                      <a:pt x="19" y="1"/>
                      <a:pt x="26" y="6"/>
                    </a:cubicBezTo>
                    <a:cubicBezTo>
                      <a:pt x="79" y="48"/>
                      <a:pt x="112" y="104"/>
                      <a:pt x="132" y="169"/>
                    </a:cubicBezTo>
                    <a:cubicBezTo>
                      <a:pt x="139" y="192"/>
                      <a:pt x="145" y="216"/>
                      <a:pt x="151" y="240"/>
                    </a:cubicBezTo>
                    <a:cubicBezTo>
                      <a:pt x="153" y="249"/>
                      <a:pt x="148" y="258"/>
                      <a:pt x="152" y="268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" name="Freeform 56">
                <a:extLst>
                  <a:ext uri="{FF2B5EF4-FFF2-40B4-BE49-F238E27FC236}">
                    <a16:creationId xmlns:a16="http://schemas.microsoft.com/office/drawing/2014/main" id="{1972FF4F-ADCB-8429-9240-E2F0D0AA16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69275" y="3738563"/>
                <a:ext cx="176213" cy="328613"/>
              </a:xfrm>
              <a:custGeom>
                <a:avLst/>
                <a:gdLst>
                  <a:gd name="T0" fmla="*/ 80 w 127"/>
                  <a:gd name="T1" fmla="*/ 205 h 236"/>
                  <a:gd name="T2" fmla="*/ 34 w 127"/>
                  <a:gd name="T3" fmla="*/ 146 h 236"/>
                  <a:gd name="T4" fmla="*/ 5 w 127"/>
                  <a:gd name="T5" fmla="*/ 39 h 236"/>
                  <a:gd name="T6" fmla="*/ 2 w 127"/>
                  <a:gd name="T7" fmla="*/ 15 h 236"/>
                  <a:gd name="T8" fmla="*/ 8 w 127"/>
                  <a:gd name="T9" fmla="*/ 3 h 236"/>
                  <a:gd name="T10" fmla="*/ 23 w 127"/>
                  <a:gd name="T11" fmla="*/ 7 h 236"/>
                  <a:gd name="T12" fmla="*/ 80 w 127"/>
                  <a:gd name="T13" fmla="*/ 80 h 236"/>
                  <a:gd name="T14" fmla="*/ 107 w 127"/>
                  <a:gd name="T15" fmla="*/ 133 h 236"/>
                  <a:gd name="T16" fmla="*/ 126 w 127"/>
                  <a:gd name="T17" fmla="*/ 211 h 236"/>
                  <a:gd name="T18" fmla="*/ 125 w 127"/>
                  <a:gd name="T19" fmla="*/ 225 h 236"/>
                  <a:gd name="T20" fmla="*/ 111 w 127"/>
                  <a:gd name="T21" fmla="*/ 231 h 236"/>
                  <a:gd name="T22" fmla="*/ 80 w 127"/>
                  <a:gd name="T23" fmla="*/ 205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7" h="236">
                    <a:moveTo>
                      <a:pt x="80" y="205"/>
                    </a:moveTo>
                    <a:cubicBezTo>
                      <a:pt x="63" y="190"/>
                      <a:pt x="48" y="168"/>
                      <a:pt x="34" y="146"/>
                    </a:cubicBezTo>
                    <a:cubicBezTo>
                      <a:pt x="14" y="114"/>
                      <a:pt x="7" y="77"/>
                      <a:pt x="5" y="39"/>
                    </a:cubicBezTo>
                    <a:cubicBezTo>
                      <a:pt x="4" y="31"/>
                      <a:pt x="0" y="23"/>
                      <a:pt x="2" y="15"/>
                    </a:cubicBezTo>
                    <a:cubicBezTo>
                      <a:pt x="3" y="10"/>
                      <a:pt x="3" y="5"/>
                      <a:pt x="8" y="3"/>
                    </a:cubicBezTo>
                    <a:cubicBezTo>
                      <a:pt x="14" y="0"/>
                      <a:pt x="19" y="3"/>
                      <a:pt x="23" y="7"/>
                    </a:cubicBezTo>
                    <a:cubicBezTo>
                      <a:pt x="44" y="29"/>
                      <a:pt x="64" y="53"/>
                      <a:pt x="80" y="80"/>
                    </a:cubicBezTo>
                    <a:cubicBezTo>
                      <a:pt x="89" y="98"/>
                      <a:pt x="98" y="115"/>
                      <a:pt x="107" y="133"/>
                    </a:cubicBezTo>
                    <a:cubicBezTo>
                      <a:pt x="118" y="158"/>
                      <a:pt x="121" y="184"/>
                      <a:pt x="126" y="211"/>
                    </a:cubicBezTo>
                    <a:cubicBezTo>
                      <a:pt x="126" y="215"/>
                      <a:pt x="127" y="221"/>
                      <a:pt x="125" y="225"/>
                    </a:cubicBezTo>
                    <a:cubicBezTo>
                      <a:pt x="123" y="231"/>
                      <a:pt x="118" y="236"/>
                      <a:pt x="111" y="231"/>
                    </a:cubicBezTo>
                    <a:cubicBezTo>
                      <a:pt x="101" y="224"/>
                      <a:pt x="90" y="218"/>
                      <a:pt x="80" y="205"/>
                    </a:cubicBezTo>
                    <a:close/>
                  </a:path>
                </a:pathLst>
              </a:custGeom>
              <a:solidFill>
                <a:srgbClr val="9DD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5" name="Freeform 57">
                <a:extLst>
                  <a:ext uri="{FF2B5EF4-FFF2-40B4-BE49-F238E27FC236}">
                    <a16:creationId xmlns:a16="http://schemas.microsoft.com/office/drawing/2014/main" id="{336DDE65-C649-64CD-FF28-E7204E28FA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2438" y="3865563"/>
                <a:ext cx="428625" cy="506413"/>
              </a:xfrm>
              <a:custGeom>
                <a:avLst/>
                <a:gdLst>
                  <a:gd name="T0" fmla="*/ 52 w 307"/>
                  <a:gd name="T1" fmla="*/ 61 h 364"/>
                  <a:gd name="T2" fmla="*/ 90 w 307"/>
                  <a:gd name="T3" fmla="*/ 125 h 364"/>
                  <a:gd name="T4" fmla="*/ 143 w 307"/>
                  <a:gd name="T5" fmla="*/ 195 h 364"/>
                  <a:gd name="T6" fmla="*/ 204 w 307"/>
                  <a:gd name="T7" fmla="*/ 264 h 364"/>
                  <a:gd name="T8" fmla="*/ 307 w 307"/>
                  <a:gd name="T9" fmla="*/ 364 h 364"/>
                  <a:gd name="T10" fmla="*/ 279 w 307"/>
                  <a:gd name="T11" fmla="*/ 348 h 364"/>
                  <a:gd name="T12" fmla="*/ 198 w 307"/>
                  <a:gd name="T13" fmla="*/ 275 h 364"/>
                  <a:gd name="T14" fmla="*/ 139 w 307"/>
                  <a:gd name="T15" fmla="*/ 213 h 364"/>
                  <a:gd name="T16" fmla="*/ 44 w 307"/>
                  <a:gd name="T17" fmla="*/ 80 h 364"/>
                  <a:gd name="T18" fmla="*/ 38 w 307"/>
                  <a:gd name="T19" fmla="*/ 73 h 364"/>
                  <a:gd name="T20" fmla="*/ 12 w 307"/>
                  <a:gd name="T21" fmla="*/ 33 h 364"/>
                  <a:gd name="T22" fmla="*/ 1 w 307"/>
                  <a:gd name="T23" fmla="*/ 12 h 364"/>
                  <a:gd name="T24" fmla="*/ 5 w 307"/>
                  <a:gd name="T25" fmla="*/ 1 h 364"/>
                  <a:gd name="T26" fmla="*/ 15 w 307"/>
                  <a:gd name="T27" fmla="*/ 6 h 364"/>
                  <a:gd name="T28" fmla="*/ 52 w 307"/>
                  <a:gd name="T29" fmla="*/ 61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7" h="364">
                    <a:moveTo>
                      <a:pt x="52" y="61"/>
                    </a:moveTo>
                    <a:cubicBezTo>
                      <a:pt x="62" y="84"/>
                      <a:pt x="75" y="105"/>
                      <a:pt x="90" y="125"/>
                    </a:cubicBezTo>
                    <a:cubicBezTo>
                      <a:pt x="107" y="149"/>
                      <a:pt x="124" y="173"/>
                      <a:pt x="143" y="195"/>
                    </a:cubicBezTo>
                    <a:cubicBezTo>
                      <a:pt x="162" y="219"/>
                      <a:pt x="184" y="241"/>
                      <a:pt x="204" y="264"/>
                    </a:cubicBezTo>
                    <a:cubicBezTo>
                      <a:pt x="236" y="298"/>
                      <a:pt x="270" y="331"/>
                      <a:pt x="307" y="364"/>
                    </a:cubicBezTo>
                    <a:cubicBezTo>
                      <a:pt x="294" y="362"/>
                      <a:pt x="287" y="354"/>
                      <a:pt x="279" y="348"/>
                    </a:cubicBezTo>
                    <a:cubicBezTo>
                      <a:pt x="250" y="326"/>
                      <a:pt x="223" y="302"/>
                      <a:pt x="198" y="275"/>
                    </a:cubicBezTo>
                    <a:cubicBezTo>
                      <a:pt x="179" y="254"/>
                      <a:pt x="158" y="235"/>
                      <a:pt x="139" y="213"/>
                    </a:cubicBezTo>
                    <a:cubicBezTo>
                      <a:pt x="104" y="171"/>
                      <a:pt x="71" y="128"/>
                      <a:pt x="44" y="80"/>
                    </a:cubicBezTo>
                    <a:cubicBezTo>
                      <a:pt x="42" y="78"/>
                      <a:pt x="40" y="76"/>
                      <a:pt x="38" y="73"/>
                    </a:cubicBezTo>
                    <a:cubicBezTo>
                      <a:pt x="32" y="59"/>
                      <a:pt x="22" y="46"/>
                      <a:pt x="12" y="33"/>
                    </a:cubicBezTo>
                    <a:cubicBezTo>
                      <a:pt x="7" y="27"/>
                      <a:pt x="2" y="20"/>
                      <a:pt x="1" y="12"/>
                    </a:cubicBezTo>
                    <a:cubicBezTo>
                      <a:pt x="0" y="7"/>
                      <a:pt x="1" y="3"/>
                      <a:pt x="5" y="1"/>
                    </a:cubicBezTo>
                    <a:cubicBezTo>
                      <a:pt x="10" y="0"/>
                      <a:pt x="12" y="2"/>
                      <a:pt x="15" y="6"/>
                    </a:cubicBezTo>
                    <a:cubicBezTo>
                      <a:pt x="27" y="24"/>
                      <a:pt x="40" y="43"/>
                      <a:pt x="52" y="61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6" name="Freeform 58">
                <a:extLst>
                  <a:ext uri="{FF2B5EF4-FFF2-40B4-BE49-F238E27FC236}">
                    <a16:creationId xmlns:a16="http://schemas.microsoft.com/office/drawing/2014/main" id="{A7898D37-9547-5DF7-D6AF-C1A7DAC21A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75650" y="3771900"/>
                <a:ext cx="168275" cy="596900"/>
              </a:xfrm>
              <a:custGeom>
                <a:avLst/>
                <a:gdLst>
                  <a:gd name="T0" fmla="*/ 40 w 120"/>
                  <a:gd name="T1" fmla="*/ 122 h 429"/>
                  <a:gd name="T2" fmla="*/ 53 w 120"/>
                  <a:gd name="T3" fmla="*/ 186 h 429"/>
                  <a:gd name="T4" fmla="*/ 83 w 120"/>
                  <a:gd name="T5" fmla="*/ 328 h 429"/>
                  <a:gd name="T6" fmla="*/ 113 w 120"/>
                  <a:gd name="T7" fmla="*/ 413 h 429"/>
                  <a:gd name="T8" fmla="*/ 120 w 120"/>
                  <a:gd name="T9" fmla="*/ 429 h 429"/>
                  <a:gd name="T10" fmla="*/ 110 w 120"/>
                  <a:gd name="T11" fmla="*/ 420 h 429"/>
                  <a:gd name="T12" fmla="*/ 63 w 120"/>
                  <a:gd name="T13" fmla="*/ 287 h 429"/>
                  <a:gd name="T14" fmla="*/ 27 w 120"/>
                  <a:gd name="T15" fmla="*/ 120 h 429"/>
                  <a:gd name="T16" fmla="*/ 24 w 120"/>
                  <a:gd name="T17" fmla="*/ 112 h 429"/>
                  <a:gd name="T18" fmla="*/ 5 w 120"/>
                  <a:gd name="T19" fmla="*/ 19 h 429"/>
                  <a:gd name="T20" fmla="*/ 8 w 120"/>
                  <a:gd name="T21" fmla="*/ 2 h 429"/>
                  <a:gd name="T22" fmla="*/ 21 w 120"/>
                  <a:gd name="T23" fmla="*/ 16 h 429"/>
                  <a:gd name="T24" fmla="*/ 40 w 120"/>
                  <a:gd name="T25" fmla="*/ 122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0" h="429">
                    <a:moveTo>
                      <a:pt x="40" y="122"/>
                    </a:moveTo>
                    <a:cubicBezTo>
                      <a:pt x="40" y="145"/>
                      <a:pt x="48" y="166"/>
                      <a:pt x="53" y="186"/>
                    </a:cubicBezTo>
                    <a:cubicBezTo>
                      <a:pt x="65" y="233"/>
                      <a:pt x="71" y="281"/>
                      <a:pt x="83" y="328"/>
                    </a:cubicBezTo>
                    <a:cubicBezTo>
                      <a:pt x="91" y="357"/>
                      <a:pt x="102" y="386"/>
                      <a:pt x="113" y="413"/>
                    </a:cubicBezTo>
                    <a:cubicBezTo>
                      <a:pt x="115" y="419"/>
                      <a:pt x="117" y="423"/>
                      <a:pt x="120" y="429"/>
                    </a:cubicBezTo>
                    <a:cubicBezTo>
                      <a:pt x="114" y="427"/>
                      <a:pt x="112" y="424"/>
                      <a:pt x="110" y="420"/>
                    </a:cubicBezTo>
                    <a:cubicBezTo>
                      <a:pt x="88" y="378"/>
                      <a:pt x="73" y="334"/>
                      <a:pt x="63" y="287"/>
                    </a:cubicBezTo>
                    <a:cubicBezTo>
                      <a:pt x="51" y="231"/>
                      <a:pt x="39" y="176"/>
                      <a:pt x="27" y="120"/>
                    </a:cubicBezTo>
                    <a:cubicBezTo>
                      <a:pt x="26" y="117"/>
                      <a:pt x="25" y="115"/>
                      <a:pt x="24" y="112"/>
                    </a:cubicBezTo>
                    <a:cubicBezTo>
                      <a:pt x="18" y="81"/>
                      <a:pt x="14" y="50"/>
                      <a:pt x="5" y="19"/>
                    </a:cubicBezTo>
                    <a:cubicBezTo>
                      <a:pt x="4" y="13"/>
                      <a:pt x="0" y="4"/>
                      <a:pt x="8" y="2"/>
                    </a:cubicBezTo>
                    <a:cubicBezTo>
                      <a:pt x="16" y="0"/>
                      <a:pt x="20" y="9"/>
                      <a:pt x="21" y="16"/>
                    </a:cubicBezTo>
                    <a:cubicBezTo>
                      <a:pt x="27" y="51"/>
                      <a:pt x="34" y="87"/>
                      <a:pt x="40" y="122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grpSp>
        <p:nvGrpSpPr>
          <p:cNvPr id="54" name="Grupo 53">
            <a:extLst>
              <a:ext uri="{FF2B5EF4-FFF2-40B4-BE49-F238E27FC236}">
                <a16:creationId xmlns:a16="http://schemas.microsoft.com/office/drawing/2014/main" id="{BA6CC7EA-954B-D047-62B8-1BB9FEB98990}"/>
              </a:ext>
            </a:extLst>
          </p:cNvPr>
          <p:cNvGrpSpPr/>
          <p:nvPr/>
        </p:nvGrpSpPr>
        <p:grpSpPr>
          <a:xfrm flipV="1">
            <a:off x="0" y="-20539"/>
            <a:ext cx="9129089" cy="1410799"/>
            <a:chOff x="19674" y="3724728"/>
            <a:chExt cx="9129089" cy="1417185"/>
          </a:xfrm>
        </p:grpSpPr>
        <p:grpSp>
          <p:nvGrpSpPr>
            <p:cNvPr id="55" name="Grupo 54">
              <a:extLst>
                <a:ext uri="{FF2B5EF4-FFF2-40B4-BE49-F238E27FC236}">
                  <a16:creationId xmlns:a16="http://schemas.microsoft.com/office/drawing/2014/main" id="{C0764F62-D29C-4670-71EF-0CDEDCBD3262}"/>
                </a:ext>
              </a:extLst>
            </p:cNvPr>
            <p:cNvGrpSpPr/>
            <p:nvPr/>
          </p:nvGrpSpPr>
          <p:grpSpPr>
            <a:xfrm>
              <a:off x="8072438" y="3738563"/>
              <a:ext cx="1076325" cy="1403350"/>
              <a:chOff x="8072438" y="3738563"/>
              <a:chExt cx="1076325" cy="1403350"/>
            </a:xfrm>
          </p:grpSpPr>
          <p:sp>
            <p:nvSpPr>
              <p:cNvPr id="64" name="Freeform 52">
                <a:extLst>
                  <a:ext uri="{FF2B5EF4-FFF2-40B4-BE49-F238E27FC236}">
                    <a16:creationId xmlns:a16="http://schemas.microsoft.com/office/drawing/2014/main" id="{4F9BC708-2809-86FF-8433-9407EF3103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4825" y="3929063"/>
                <a:ext cx="1023938" cy="1212850"/>
              </a:xfrm>
              <a:custGeom>
                <a:avLst/>
                <a:gdLst>
                  <a:gd name="T0" fmla="*/ 623 w 734"/>
                  <a:gd name="T1" fmla="*/ 641 h 871"/>
                  <a:gd name="T2" fmla="*/ 703 w 734"/>
                  <a:gd name="T3" fmla="*/ 767 h 871"/>
                  <a:gd name="T4" fmla="*/ 731 w 734"/>
                  <a:gd name="T5" fmla="*/ 852 h 871"/>
                  <a:gd name="T6" fmla="*/ 729 w 734"/>
                  <a:gd name="T7" fmla="*/ 871 h 871"/>
                  <a:gd name="T8" fmla="*/ 672 w 734"/>
                  <a:gd name="T9" fmla="*/ 756 h 871"/>
                  <a:gd name="T10" fmla="*/ 601 w 734"/>
                  <a:gd name="T11" fmla="*/ 649 h 871"/>
                  <a:gd name="T12" fmla="*/ 575 w 734"/>
                  <a:gd name="T13" fmla="*/ 613 h 871"/>
                  <a:gd name="T14" fmla="*/ 510 w 734"/>
                  <a:gd name="T15" fmla="*/ 543 h 871"/>
                  <a:gd name="T16" fmla="*/ 495 w 734"/>
                  <a:gd name="T17" fmla="*/ 538 h 871"/>
                  <a:gd name="T18" fmla="*/ 395 w 734"/>
                  <a:gd name="T19" fmla="*/ 515 h 871"/>
                  <a:gd name="T20" fmla="*/ 376 w 734"/>
                  <a:gd name="T21" fmla="*/ 499 h 871"/>
                  <a:gd name="T22" fmla="*/ 398 w 734"/>
                  <a:gd name="T23" fmla="*/ 490 h 871"/>
                  <a:gd name="T24" fmla="*/ 446 w 734"/>
                  <a:gd name="T25" fmla="*/ 495 h 871"/>
                  <a:gd name="T26" fmla="*/ 458 w 734"/>
                  <a:gd name="T27" fmla="*/ 496 h 871"/>
                  <a:gd name="T28" fmla="*/ 424 w 734"/>
                  <a:gd name="T29" fmla="*/ 462 h 871"/>
                  <a:gd name="T30" fmla="*/ 330 w 734"/>
                  <a:gd name="T31" fmla="*/ 394 h 871"/>
                  <a:gd name="T32" fmla="*/ 254 w 734"/>
                  <a:gd name="T33" fmla="*/ 341 h 871"/>
                  <a:gd name="T34" fmla="*/ 124 w 734"/>
                  <a:gd name="T35" fmla="*/ 229 h 871"/>
                  <a:gd name="T36" fmla="*/ 78 w 734"/>
                  <a:gd name="T37" fmla="*/ 173 h 871"/>
                  <a:gd name="T38" fmla="*/ 11 w 734"/>
                  <a:gd name="T39" fmla="*/ 58 h 871"/>
                  <a:gd name="T40" fmla="*/ 0 w 734"/>
                  <a:gd name="T41" fmla="*/ 27 h 871"/>
                  <a:gd name="T42" fmla="*/ 13 w 734"/>
                  <a:gd name="T43" fmla="*/ 35 h 871"/>
                  <a:gd name="T44" fmla="*/ 68 w 734"/>
                  <a:gd name="T45" fmla="*/ 116 h 871"/>
                  <a:gd name="T46" fmla="*/ 135 w 734"/>
                  <a:gd name="T47" fmla="*/ 195 h 871"/>
                  <a:gd name="T48" fmla="*/ 155 w 734"/>
                  <a:gd name="T49" fmla="*/ 216 h 871"/>
                  <a:gd name="T50" fmla="*/ 241 w 734"/>
                  <a:gd name="T51" fmla="*/ 297 h 871"/>
                  <a:gd name="T52" fmla="*/ 123 w 734"/>
                  <a:gd name="T53" fmla="*/ 179 h 871"/>
                  <a:gd name="T54" fmla="*/ 17 w 734"/>
                  <a:gd name="T55" fmla="*/ 34 h 871"/>
                  <a:gd name="T56" fmla="*/ 14 w 734"/>
                  <a:gd name="T57" fmla="*/ 15 h 871"/>
                  <a:gd name="T58" fmla="*/ 50 w 734"/>
                  <a:gd name="T59" fmla="*/ 42 h 871"/>
                  <a:gd name="T60" fmla="*/ 93 w 734"/>
                  <a:gd name="T61" fmla="*/ 82 h 871"/>
                  <a:gd name="T62" fmla="*/ 161 w 734"/>
                  <a:gd name="T63" fmla="*/ 160 h 871"/>
                  <a:gd name="T64" fmla="*/ 222 w 734"/>
                  <a:gd name="T65" fmla="*/ 238 h 871"/>
                  <a:gd name="T66" fmla="*/ 234 w 734"/>
                  <a:gd name="T67" fmla="*/ 251 h 871"/>
                  <a:gd name="T68" fmla="*/ 234 w 734"/>
                  <a:gd name="T69" fmla="*/ 245 h 871"/>
                  <a:gd name="T70" fmla="*/ 196 w 734"/>
                  <a:gd name="T71" fmla="*/ 128 h 871"/>
                  <a:gd name="T72" fmla="*/ 191 w 734"/>
                  <a:gd name="T73" fmla="*/ 57 h 871"/>
                  <a:gd name="T74" fmla="*/ 204 w 734"/>
                  <a:gd name="T75" fmla="*/ 0 h 871"/>
                  <a:gd name="T76" fmla="*/ 212 w 734"/>
                  <a:gd name="T77" fmla="*/ 10 h 871"/>
                  <a:gd name="T78" fmla="*/ 242 w 734"/>
                  <a:gd name="T79" fmla="*/ 149 h 871"/>
                  <a:gd name="T80" fmla="*/ 288 w 734"/>
                  <a:gd name="T81" fmla="*/ 295 h 871"/>
                  <a:gd name="T82" fmla="*/ 250 w 734"/>
                  <a:gd name="T83" fmla="*/ 183 h 871"/>
                  <a:gd name="T84" fmla="*/ 217 w 734"/>
                  <a:gd name="T85" fmla="*/ 31 h 871"/>
                  <a:gd name="T86" fmla="*/ 220 w 734"/>
                  <a:gd name="T87" fmla="*/ 9 h 871"/>
                  <a:gd name="T88" fmla="*/ 241 w 734"/>
                  <a:gd name="T89" fmla="*/ 33 h 871"/>
                  <a:gd name="T90" fmla="*/ 285 w 734"/>
                  <a:gd name="T91" fmla="*/ 125 h 871"/>
                  <a:gd name="T92" fmla="*/ 306 w 734"/>
                  <a:gd name="T93" fmla="*/ 193 h 871"/>
                  <a:gd name="T94" fmla="*/ 324 w 734"/>
                  <a:gd name="T95" fmla="*/ 266 h 871"/>
                  <a:gd name="T96" fmla="*/ 333 w 734"/>
                  <a:gd name="T97" fmla="*/ 328 h 871"/>
                  <a:gd name="T98" fmla="*/ 334 w 734"/>
                  <a:gd name="T99" fmla="*/ 338 h 871"/>
                  <a:gd name="T100" fmla="*/ 361 w 734"/>
                  <a:gd name="T101" fmla="*/ 390 h 871"/>
                  <a:gd name="T102" fmla="*/ 485 w 734"/>
                  <a:gd name="T103" fmla="*/ 493 h 871"/>
                  <a:gd name="T104" fmla="*/ 582 w 734"/>
                  <a:gd name="T105" fmla="*/ 589 h 871"/>
                  <a:gd name="T106" fmla="*/ 623 w 734"/>
                  <a:gd name="T107" fmla="*/ 641 h 8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34" h="871">
                    <a:moveTo>
                      <a:pt x="623" y="641"/>
                    </a:moveTo>
                    <a:cubicBezTo>
                      <a:pt x="651" y="682"/>
                      <a:pt x="681" y="722"/>
                      <a:pt x="703" y="767"/>
                    </a:cubicBezTo>
                    <a:cubicBezTo>
                      <a:pt x="716" y="793"/>
                      <a:pt x="725" y="822"/>
                      <a:pt x="731" y="852"/>
                    </a:cubicBezTo>
                    <a:cubicBezTo>
                      <a:pt x="732" y="857"/>
                      <a:pt x="734" y="863"/>
                      <a:pt x="729" y="871"/>
                    </a:cubicBezTo>
                    <a:cubicBezTo>
                      <a:pt x="707" y="833"/>
                      <a:pt x="697" y="790"/>
                      <a:pt x="672" y="756"/>
                    </a:cubicBezTo>
                    <a:cubicBezTo>
                      <a:pt x="648" y="721"/>
                      <a:pt x="628" y="683"/>
                      <a:pt x="601" y="649"/>
                    </a:cubicBezTo>
                    <a:cubicBezTo>
                      <a:pt x="595" y="635"/>
                      <a:pt x="585" y="623"/>
                      <a:pt x="575" y="613"/>
                    </a:cubicBezTo>
                    <a:cubicBezTo>
                      <a:pt x="554" y="589"/>
                      <a:pt x="533" y="564"/>
                      <a:pt x="510" y="543"/>
                    </a:cubicBezTo>
                    <a:cubicBezTo>
                      <a:pt x="505" y="539"/>
                      <a:pt x="501" y="538"/>
                      <a:pt x="495" y="538"/>
                    </a:cubicBezTo>
                    <a:cubicBezTo>
                      <a:pt x="461" y="533"/>
                      <a:pt x="427" y="529"/>
                      <a:pt x="395" y="515"/>
                    </a:cubicBezTo>
                    <a:cubicBezTo>
                      <a:pt x="387" y="512"/>
                      <a:pt x="374" y="511"/>
                      <a:pt x="376" y="499"/>
                    </a:cubicBezTo>
                    <a:cubicBezTo>
                      <a:pt x="378" y="489"/>
                      <a:pt x="390" y="491"/>
                      <a:pt x="398" y="490"/>
                    </a:cubicBezTo>
                    <a:cubicBezTo>
                      <a:pt x="414" y="488"/>
                      <a:pt x="430" y="492"/>
                      <a:pt x="446" y="495"/>
                    </a:cubicBezTo>
                    <a:cubicBezTo>
                      <a:pt x="450" y="496"/>
                      <a:pt x="453" y="499"/>
                      <a:pt x="458" y="496"/>
                    </a:cubicBezTo>
                    <a:cubicBezTo>
                      <a:pt x="451" y="480"/>
                      <a:pt x="436" y="473"/>
                      <a:pt x="424" y="462"/>
                    </a:cubicBezTo>
                    <a:cubicBezTo>
                      <a:pt x="395" y="436"/>
                      <a:pt x="363" y="414"/>
                      <a:pt x="330" y="394"/>
                    </a:cubicBezTo>
                    <a:cubicBezTo>
                      <a:pt x="304" y="378"/>
                      <a:pt x="277" y="361"/>
                      <a:pt x="254" y="341"/>
                    </a:cubicBezTo>
                    <a:cubicBezTo>
                      <a:pt x="210" y="304"/>
                      <a:pt x="166" y="267"/>
                      <a:pt x="124" y="229"/>
                    </a:cubicBezTo>
                    <a:cubicBezTo>
                      <a:pt x="107" y="212"/>
                      <a:pt x="94" y="191"/>
                      <a:pt x="78" y="173"/>
                    </a:cubicBezTo>
                    <a:cubicBezTo>
                      <a:pt x="51" y="137"/>
                      <a:pt x="32" y="96"/>
                      <a:pt x="11" y="58"/>
                    </a:cubicBezTo>
                    <a:cubicBezTo>
                      <a:pt x="6" y="49"/>
                      <a:pt x="4" y="38"/>
                      <a:pt x="0" y="27"/>
                    </a:cubicBezTo>
                    <a:cubicBezTo>
                      <a:pt x="6" y="26"/>
                      <a:pt x="9" y="31"/>
                      <a:pt x="13" y="35"/>
                    </a:cubicBezTo>
                    <a:cubicBezTo>
                      <a:pt x="30" y="63"/>
                      <a:pt x="48" y="90"/>
                      <a:pt x="68" y="116"/>
                    </a:cubicBezTo>
                    <a:cubicBezTo>
                      <a:pt x="89" y="143"/>
                      <a:pt x="109" y="171"/>
                      <a:pt x="135" y="195"/>
                    </a:cubicBezTo>
                    <a:cubicBezTo>
                      <a:pt x="142" y="201"/>
                      <a:pt x="149" y="209"/>
                      <a:pt x="155" y="216"/>
                    </a:cubicBezTo>
                    <a:cubicBezTo>
                      <a:pt x="185" y="246"/>
                      <a:pt x="215" y="276"/>
                      <a:pt x="241" y="297"/>
                    </a:cubicBezTo>
                    <a:cubicBezTo>
                      <a:pt x="202" y="266"/>
                      <a:pt x="161" y="223"/>
                      <a:pt x="123" y="179"/>
                    </a:cubicBezTo>
                    <a:cubicBezTo>
                      <a:pt x="84" y="133"/>
                      <a:pt x="47" y="86"/>
                      <a:pt x="17" y="34"/>
                    </a:cubicBezTo>
                    <a:cubicBezTo>
                      <a:pt x="13" y="28"/>
                      <a:pt x="8" y="22"/>
                      <a:pt x="14" y="15"/>
                    </a:cubicBezTo>
                    <a:cubicBezTo>
                      <a:pt x="24" y="27"/>
                      <a:pt x="39" y="32"/>
                      <a:pt x="50" y="42"/>
                    </a:cubicBezTo>
                    <a:cubicBezTo>
                      <a:pt x="64" y="56"/>
                      <a:pt x="80" y="68"/>
                      <a:pt x="93" y="82"/>
                    </a:cubicBezTo>
                    <a:cubicBezTo>
                      <a:pt x="117" y="107"/>
                      <a:pt x="141" y="131"/>
                      <a:pt x="161" y="160"/>
                    </a:cubicBezTo>
                    <a:cubicBezTo>
                      <a:pt x="181" y="186"/>
                      <a:pt x="202" y="212"/>
                      <a:pt x="222" y="238"/>
                    </a:cubicBezTo>
                    <a:cubicBezTo>
                      <a:pt x="226" y="242"/>
                      <a:pt x="230" y="247"/>
                      <a:pt x="234" y="251"/>
                    </a:cubicBezTo>
                    <a:cubicBezTo>
                      <a:pt x="237" y="249"/>
                      <a:pt x="235" y="247"/>
                      <a:pt x="234" y="245"/>
                    </a:cubicBezTo>
                    <a:cubicBezTo>
                      <a:pt x="210" y="210"/>
                      <a:pt x="203" y="169"/>
                      <a:pt x="196" y="128"/>
                    </a:cubicBezTo>
                    <a:cubicBezTo>
                      <a:pt x="192" y="104"/>
                      <a:pt x="191" y="80"/>
                      <a:pt x="191" y="57"/>
                    </a:cubicBezTo>
                    <a:cubicBezTo>
                      <a:pt x="191" y="38"/>
                      <a:pt x="190" y="16"/>
                      <a:pt x="204" y="0"/>
                    </a:cubicBezTo>
                    <a:cubicBezTo>
                      <a:pt x="211" y="0"/>
                      <a:pt x="212" y="5"/>
                      <a:pt x="212" y="10"/>
                    </a:cubicBezTo>
                    <a:cubicBezTo>
                      <a:pt x="221" y="56"/>
                      <a:pt x="234" y="102"/>
                      <a:pt x="242" y="149"/>
                    </a:cubicBezTo>
                    <a:cubicBezTo>
                      <a:pt x="252" y="202"/>
                      <a:pt x="267" y="255"/>
                      <a:pt x="288" y="295"/>
                    </a:cubicBezTo>
                    <a:cubicBezTo>
                      <a:pt x="272" y="265"/>
                      <a:pt x="260" y="224"/>
                      <a:pt x="250" y="183"/>
                    </a:cubicBezTo>
                    <a:cubicBezTo>
                      <a:pt x="238" y="132"/>
                      <a:pt x="230" y="81"/>
                      <a:pt x="217" y="31"/>
                    </a:cubicBezTo>
                    <a:cubicBezTo>
                      <a:pt x="215" y="23"/>
                      <a:pt x="212" y="16"/>
                      <a:pt x="220" y="9"/>
                    </a:cubicBezTo>
                    <a:cubicBezTo>
                      <a:pt x="231" y="14"/>
                      <a:pt x="235" y="25"/>
                      <a:pt x="241" y="33"/>
                    </a:cubicBezTo>
                    <a:cubicBezTo>
                      <a:pt x="261" y="61"/>
                      <a:pt x="275" y="92"/>
                      <a:pt x="285" y="125"/>
                    </a:cubicBezTo>
                    <a:cubicBezTo>
                      <a:pt x="291" y="147"/>
                      <a:pt x="298" y="170"/>
                      <a:pt x="306" y="193"/>
                    </a:cubicBezTo>
                    <a:cubicBezTo>
                      <a:pt x="315" y="216"/>
                      <a:pt x="320" y="241"/>
                      <a:pt x="324" y="266"/>
                    </a:cubicBezTo>
                    <a:cubicBezTo>
                      <a:pt x="326" y="287"/>
                      <a:pt x="332" y="307"/>
                      <a:pt x="333" y="328"/>
                    </a:cubicBezTo>
                    <a:cubicBezTo>
                      <a:pt x="334" y="331"/>
                      <a:pt x="335" y="335"/>
                      <a:pt x="334" y="338"/>
                    </a:cubicBezTo>
                    <a:cubicBezTo>
                      <a:pt x="329" y="364"/>
                      <a:pt x="341" y="378"/>
                      <a:pt x="361" y="390"/>
                    </a:cubicBezTo>
                    <a:cubicBezTo>
                      <a:pt x="408" y="418"/>
                      <a:pt x="446" y="456"/>
                      <a:pt x="485" y="493"/>
                    </a:cubicBezTo>
                    <a:cubicBezTo>
                      <a:pt x="518" y="524"/>
                      <a:pt x="550" y="555"/>
                      <a:pt x="582" y="589"/>
                    </a:cubicBezTo>
                    <a:cubicBezTo>
                      <a:pt x="597" y="605"/>
                      <a:pt x="609" y="623"/>
                      <a:pt x="623" y="641"/>
                    </a:cubicBezTo>
                    <a:close/>
                  </a:path>
                </a:pathLst>
              </a:custGeom>
              <a:solidFill>
                <a:srgbClr val="A5B2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5" name="Freeform 53">
                <a:extLst>
                  <a:ext uri="{FF2B5EF4-FFF2-40B4-BE49-F238E27FC236}">
                    <a16:creationId xmlns:a16="http://schemas.microsoft.com/office/drawing/2014/main" id="{59949099-E89A-5675-A4E9-9479E15B6A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91500" y="4294188"/>
                <a:ext cx="414338" cy="385763"/>
              </a:xfrm>
              <a:custGeom>
                <a:avLst/>
                <a:gdLst>
                  <a:gd name="T0" fmla="*/ 281 w 298"/>
                  <a:gd name="T1" fmla="*/ 230 h 277"/>
                  <a:gd name="T2" fmla="*/ 229 w 298"/>
                  <a:gd name="T3" fmla="*/ 255 h 277"/>
                  <a:gd name="T4" fmla="*/ 113 w 298"/>
                  <a:gd name="T5" fmla="*/ 269 h 277"/>
                  <a:gd name="T6" fmla="*/ 17 w 298"/>
                  <a:gd name="T7" fmla="*/ 187 h 277"/>
                  <a:gd name="T8" fmla="*/ 1 w 298"/>
                  <a:gd name="T9" fmla="*/ 116 h 277"/>
                  <a:gd name="T10" fmla="*/ 30 w 298"/>
                  <a:gd name="T11" fmla="*/ 23 h 277"/>
                  <a:gd name="T12" fmla="*/ 79 w 298"/>
                  <a:gd name="T13" fmla="*/ 8 h 277"/>
                  <a:gd name="T14" fmla="*/ 102 w 298"/>
                  <a:gd name="T15" fmla="*/ 29 h 277"/>
                  <a:gd name="T16" fmla="*/ 137 w 298"/>
                  <a:gd name="T17" fmla="*/ 82 h 277"/>
                  <a:gd name="T18" fmla="*/ 189 w 298"/>
                  <a:gd name="T19" fmla="*/ 134 h 277"/>
                  <a:gd name="T20" fmla="*/ 271 w 298"/>
                  <a:gd name="T21" fmla="*/ 186 h 277"/>
                  <a:gd name="T22" fmla="*/ 292 w 298"/>
                  <a:gd name="T23" fmla="*/ 203 h 277"/>
                  <a:gd name="T24" fmla="*/ 291 w 298"/>
                  <a:gd name="T25" fmla="*/ 222 h 277"/>
                  <a:gd name="T26" fmla="*/ 281 w 298"/>
                  <a:gd name="T27" fmla="*/ 230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98" h="277">
                    <a:moveTo>
                      <a:pt x="281" y="230"/>
                    </a:moveTo>
                    <a:cubicBezTo>
                      <a:pt x="266" y="245"/>
                      <a:pt x="247" y="250"/>
                      <a:pt x="229" y="255"/>
                    </a:cubicBezTo>
                    <a:cubicBezTo>
                      <a:pt x="191" y="267"/>
                      <a:pt x="153" y="277"/>
                      <a:pt x="113" y="269"/>
                    </a:cubicBezTo>
                    <a:cubicBezTo>
                      <a:pt x="66" y="260"/>
                      <a:pt x="33" y="232"/>
                      <a:pt x="17" y="187"/>
                    </a:cubicBezTo>
                    <a:cubicBezTo>
                      <a:pt x="7" y="165"/>
                      <a:pt x="0" y="141"/>
                      <a:pt x="1" y="116"/>
                    </a:cubicBezTo>
                    <a:cubicBezTo>
                      <a:pt x="2" y="83"/>
                      <a:pt x="13" y="52"/>
                      <a:pt x="30" y="23"/>
                    </a:cubicBezTo>
                    <a:cubicBezTo>
                      <a:pt x="42" y="3"/>
                      <a:pt x="66" y="0"/>
                      <a:pt x="79" y="8"/>
                    </a:cubicBezTo>
                    <a:cubicBezTo>
                      <a:pt x="88" y="13"/>
                      <a:pt x="96" y="21"/>
                      <a:pt x="102" y="29"/>
                    </a:cubicBezTo>
                    <a:cubicBezTo>
                      <a:pt x="116" y="45"/>
                      <a:pt x="125" y="64"/>
                      <a:pt x="137" y="82"/>
                    </a:cubicBezTo>
                    <a:cubicBezTo>
                      <a:pt x="150" y="103"/>
                      <a:pt x="168" y="120"/>
                      <a:pt x="189" y="134"/>
                    </a:cubicBezTo>
                    <a:cubicBezTo>
                      <a:pt x="216" y="152"/>
                      <a:pt x="243" y="169"/>
                      <a:pt x="271" y="186"/>
                    </a:cubicBezTo>
                    <a:cubicBezTo>
                      <a:pt x="279" y="190"/>
                      <a:pt x="285" y="197"/>
                      <a:pt x="292" y="203"/>
                    </a:cubicBezTo>
                    <a:cubicBezTo>
                      <a:pt x="298" y="208"/>
                      <a:pt x="296" y="216"/>
                      <a:pt x="291" y="222"/>
                    </a:cubicBezTo>
                    <a:cubicBezTo>
                      <a:pt x="288" y="225"/>
                      <a:pt x="284" y="228"/>
                      <a:pt x="281" y="230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6" name="Freeform 54">
                <a:extLst>
                  <a:ext uri="{FF2B5EF4-FFF2-40B4-BE49-F238E27FC236}">
                    <a16:creationId xmlns:a16="http://schemas.microsoft.com/office/drawing/2014/main" id="{127F3EF6-9401-DC04-B5C6-A67193AA68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1850" y="4662488"/>
                <a:ext cx="384175" cy="371475"/>
              </a:xfrm>
              <a:custGeom>
                <a:avLst/>
                <a:gdLst>
                  <a:gd name="T0" fmla="*/ 193 w 276"/>
                  <a:gd name="T1" fmla="*/ 243 h 266"/>
                  <a:gd name="T2" fmla="*/ 122 w 276"/>
                  <a:gd name="T3" fmla="*/ 166 h 266"/>
                  <a:gd name="T4" fmla="*/ 37 w 276"/>
                  <a:gd name="T5" fmla="*/ 101 h 266"/>
                  <a:gd name="T6" fmla="*/ 13 w 276"/>
                  <a:gd name="T7" fmla="*/ 79 h 266"/>
                  <a:gd name="T8" fmla="*/ 29 w 276"/>
                  <a:gd name="T9" fmla="*/ 31 h 266"/>
                  <a:gd name="T10" fmla="*/ 179 w 276"/>
                  <a:gd name="T11" fmla="*/ 17 h 266"/>
                  <a:gd name="T12" fmla="*/ 275 w 276"/>
                  <a:gd name="T13" fmla="*/ 152 h 266"/>
                  <a:gd name="T14" fmla="*/ 256 w 276"/>
                  <a:gd name="T15" fmla="*/ 238 h 266"/>
                  <a:gd name="T16" fmla="*/ 232 w 276"/>
                  <a:gd name="T17" fmla="*/ 260 h 266"/>
                  <a:gd name="T18" fmla="*/ 193 w 276"/>
                  <a:gd name="T19" fmla="*/ 243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6" h="266">
                    <a:moveTo>
                      <a:pt x="193" y="243"/>
                    </a:moveTo>
                    <a:cubicBezTo>
                      <a:pt x="177" y="214"/>
                      <a:pt x="148" y="190"/>
                      <a:pt x="122" y="166"/>
                    </a:cubicBezTo>
                    <a:cubicBezTo>
                      <a:pt x="95" y="143"/>
                      <a:pt x="68" y="120"/>
                      <a:pt x="37" y="101"/>
                    </a:cubicBezTo>
                    <a:cubicBezTo>
                      <a:pt x="28" y="95"/>
                      <a:pt x="20" y="88"/>
                      <a:pt x="13" y="79"/>
                    </a:cubicBezTo>
                    <a:cubicBezTo>
                      <a:pt x="0" y="62"/>
                      <a:pt x="7" y="44"/>
                      <a:pt x="29" y="31"/>
                    </a:cubicBezTo>
                    <a:cubicBezTo>
                      <a:pt x="77" y="3"/>
                      <a:pt x="129" y="0"/>
                      <a:pt x="179" y="17"/>
                    </a:cubicBezTo>
                    <a:cubicBezTo>
                      <a:pt x="241" y="39"/>
                      <a:pt x="273" y="79"/>
                      <a:pt x="275" y="152"/>
                    </a:cubicBezTo>
                    <a:cubicBezTo>
                      <a:pt x="276" y="183"/>
                      <a:pt x="271" y="211"/>
                      <a:pt x="256" y="238"/>
                    </a:cubicBezTo>
                    <a:cubicBezTo>
                      <a:pt x="251" y="249"/>
                      <a:pt x="242" y="255"/>
                      <a:pt x="232" y="260"/>
                    </a:cubicBezTo>
                    <a:cubicBezTo>
                      <a:pt x="220" y="266"/>
                      <a:pt x="207" y="260"/>
                      <a:pt x="193" y="243"/>
                    </a:cubicBezTo>
                    <a:close/>
                  </a:path>
                </a:pathLst>
              </a:custGeom>
              <a:solidFill>
                <a:srgbClr val="9DD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7" name="Freeform 55">
                <a:extLst>
                  <a:ext uri="{FF2B5EF4-FFF2-40B4-BE49-F238E27FC236}">
                    <a16:creationId xmlns:a16="http://schemas.microsoft.com/office/drawing/2014/main" id="{9DDEA6AC-6A9A-43FD-DA00-F342FEE230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42350" y="4224338"/>
                <a:ext cx="212725" cy="373063"/>
              </a:xfrm>
              <a:custGeom>
                <a:avLst/>
                <a:gdLst>
                  <a:gd name="T0" fmla="*/ 152 w 153"/>
                  <a:gd name="T1" fmla="*/ 268 h 268"/>
                  <a:gd name="T2" fmla="*/ 125 w 153"/>
                  <a:gd name="T3" fmla="*/ 252 h 268"/>
                  <a:gd name="T4" fmla="*/ 57 w 153"/>
                  <a:gd name="T5" fmla="*/ 186 h 268"/>
                  <a:gd name="T6" fmla="*/ 13 w 153"/>
                  <a:gd name="T7" fmla="*/ 92 h 268"/>
                  <a:gd name="T8" fmla="*/ 2 w 153"/>
                  <a:gd name="T9" fmla="*/ 30 h 268"/>
                  <a:gd name="T10" fmla="*/ 6 w 153"/>
                  <a:gd name="T11" fmla="*/ 7 h 268"/>
                  <a:gd name="T12" fmla="*/ 26 w 153"/>
                  <a:gd name="T13" fmla="*/ 6 h 268"/>
                  <a:gd name="T14" fmla="*/ 132 w 153"/>
                  <a:gd name="T15" fmla="*/ 169 h 268"/>
                  <a:gd name="T16" fmla="*/ 151 w 153"/>
                  <a:gd name="T17" fmla="*/ 240 h 268"/>
                  <a:gd name="T18" fmla="*/ 152 w 153"/>
                  <a:gd name="T19" fmla="*/ 268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3" h="268">
                    <a:moveTo>
                      <a:pt x="152" y="268"/>
                    </a:moveTo>
                    <a:cubicBezTo>
                      <a:pt x="139" y="268"/>
                      <a:pt x="132" y="259"/>
                      <a:pt x="125" y="252"/>
                    </a:cubicBezTo>
                    <a:cubicBezTo>
                      <a:pt x="101" y="232"/>
                      <a:pt x="76" y="212"/>
                      <a:pt x="57" y="186"/>
                    </a:cubicBezTo>
                    <a:cubicBezTo>
                      <a:pt x="35" y="157"/>
                      <a:pt x="23" y="126"/>
                      <a:pt x="13" y="92"/>
                    </a:cubicBezTo>
                    <a:cubicBezTo>
                      <a:pt x="8" y="72"/>
                      <a:pt x="7" y="50"/>
                      <a:pt x="2" y="30"/>
                    </a:cubicBezTo>
                    <a:cubicBezTo>
                      <a:pt x="0" y="22"/>
                      <a:pt x="0" y="15"/>
                      <a:pt x="6" y="7"/>
                    </a:cubicBezTo>
                    <a:cubicBezTo>
                      <a:pt x="12" y="0"/>
                      <a:pt x="19" y="1"/>
                      <a:pt x="26" y="6"/>
                    </a:cubicBezTo>
                    <a:cubicBezTo>
                      <a:pt x="79" y="48"/>
                      <a:pt x="112" y="104"/>
                      <a:pt x="132" y="169"/>
                    </a:cubicBezTo>
                    <a:cubicBezTo>
                      <a:pt x="139" y="192"/>
                      <a:pt x="145" y="216"/>
                      <a:pt x="151" y="240"/>
                    </a:cubicBezTo>
                    <a:cubicBezTo>
                      <a:pt x="153" y="249"/>
                      <a:pt x="148" y="258"/>
                      <a:pt x="152" y="268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8" name="Freeform 56">
                <a:extLst>
                  <a:ext uri="{FF2B5EF4-FFF2-40B4-BE49-F238E27FC236}">
                    <a16:creationId xmlns:a16="http://schemas.microsoft.com/office/drawing/2014/main" id="{DFE2BBBF-6304-3B16-52E2-6D73487D20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69275" y="3738563"/>
                <a:ext cx="176213" cy="328613"/>
              </a:xfrm>
              <a:custGeom>
                <a:avLst/>
                <a:gdLst>
                  <a:gd name="T0" fmla="*/ 80 w 127"/>
                  <a:gd name="T1" fmla="*/ 205 h 236"/>
                  <a:gd name="T2" fmla="*/ 34 w 127"/>
                  <a:gd name="T3" fmla="*/ 146 h 236"/>
                  <a:gd name="T4" fmla="*/ 5 w 127"/>
                  <a:gd name="T5" fmla="*/ 39 h 236"/>
                  <a:gd name="T6" fmla="*/ 2 w 127"/>
                  <a:gd name="T7" fmla="*/ 15 h 236"/>
                  <a:gd name="T8" fmla="*/ 8 w 127"/>
                  <a:gd name="T9" fmla="*/ 3 h 236"/>
                  <a:gd name="T10" fmla="*/ 23 w 127"/>
                  <a:gd name="T11" fmla="*/ 7 h 236"/>
                  <a:gd name="T12" fmla="*/ 80 w 127"/>
                  <a:gd name="T13" fmla="*/ 80 h 236"/>
                  <a:gd name="T14" fmla="*/ 107 w 127"/>
                  <a:gd name="T15" fmla="*/ 133 h 236"/>
                  <a:gd name="T16" fmla="*/ 126 w 127"/>
                  <a:gd name="T17" fmla="*/ 211 h 236"/>
                  <a:gd name="T18" fmla="*/ 125 w 127"/>
                  <a:gd name="T19" fmla="*/ 225 h 236"/>
                  <a:gd name="T20" fmla="*/ 111 w 127"/>
                  <a:gd name="T21" fmla="*/ 231 h 236"/>
                  <a:gd name="T22" fmla="*/ 80 w 127"/>
                  <a:gd name="T23" fmla="*/ 205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7" h="236">
                    <a:moveTo>
                      <a:pt x="80" y="205"/>
                    </a:moveTo>
                    <a:cubicBezTo>
                      <a:pt x="63" y="190"/>
                      <a:pt x="48" y="168"/>
                      <a:pt x="34" y="146"/>
                    </a:cubicBezTo>
                    <a:cubicBezTo>
                      <a:pt x="14" y="114"/>
                      <a:pt x="7" y="77"/>
                      <a:pt x="5" y="39"/>
                    </a:cubicBezTo>
                    <a:cubicBezTo>
                      <a:pt x="4" y="31"/>
                      <a:pt x="0" y="23"/>
                      <a:pt x="2" y="15"/>
                    </a:cubicBezTo>
                    <a:cubicBezTo>
                      <a:pt x="3" y="10"/>
                      <a:pt x="3" y="5"/>
                      <a:pt x="8" y="3"/>
                    </a:cubicBezTo>
                    <a:cubicBezTo>
                      <a:pt x="14" y="0"/>
                      <a:pt x="19" y="3"/>
                      <a:pt x="23" y="7"/>
                    </a:cubicBezTo>
                    <a:cubicBezTo>
                      <a:pt x="44" y="29"/>
                      <a:pt x="64" y="53"/>
                      <a:pt x="80" y="80"/>
                    </a:cubicBezTo>
                    <a:cubicBezTo>
                      <a:pt x="89" y="98"/>
                      <a:pt x="98" y="115"/>
                      <a:pt x="107" y="133"/>
                    </a:cubicBezTo>
                    <a:cubicBezTo>
                      <a:pt x="118" y="158"/>
                      <a:pt x="121" y="184"/>
                      <a:pt x="126" y="211"/>
                    </a:cubicBezTo>
                    <a:cubicBezTo>
                      <a:pt x="126" y="215"/>
                      <a:pt x="127" y="221"/>
                      <a:pt x="125" y="225"/>
                    </a:cubicBezTo>
                    <a:cubicBezTo>
                      <a:pt x="123" y="231"/>
                      <a:pt x="118" y="236"/>
                      <a:pt x="111" y="231"/>
                    </a:cubicBezTo>
                    <a:cubicBezTo>
                      <a:pt x="101" y="224"/>
                      <a:pt x="90" y="218"/>
                      <a:pt x="80" y="205"/>
                    </a:cubicBezTo>
                    <a:close/>
                  </a:path>
                </a:pathLst>
              </a:custGeom>
              <a:solidFill>
                <a:srgbClr val="9DD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9" name="Freeform 57">
                <a:extLst>
                  <a:ext uri="{FF2B5EF4-FFF2-40B4-BE49-F238E27FC236}">
                    <a16:creationId xmlns:a16="http://schemas.microsoft.com/office/drawing/2014/main" id="{873A32FA-AB8A-00B0-8C66-E8E5C14AE8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2438" y="3865563"/>
                <a:ext cx="428625" cy="506413"/>
              </a:xfrm>
              <a:custGeom>
                <a:avLst/>
                <a:gdLst>
                  <a:gd name="T0" fmla="*/ 52 w 307"/>
                  <a:gd name="T1" fmla="*/ 61 h 364"/>
                  <a:gd name="T2" fmla="*/ 90 w 307"/>
                  <a:gd name="T3" fmla="*/ 125 h 364"/>
                  <a:gd name="T4" fmla="*/ 143 w 307"/>
                  <a:gd name="T5" fmla="*/ 195 h 364"/>
                  <a:gd name="T6" fmla="*/ 204 w 307"/>
                  <a:gd name="T7" fmla="*/ 264 h 364"/>
                  <a:gd name="T8" fmla="*/ 307 w 307"/>
                  <a:gd name="T9" fmla="*/ 364 h 364"/>
                  <a:gd name="T10" fmla="*/ 279 w 307"/>
                  <a:gd name="T11" fmla="*/ 348 h 364"/>
                  <a:gd name="T12" fmla="*/ 198 w 307"/>
                  <a:gd name="T13" fmla="*/ 275 h 364"/>
                  <a:gd name="T14" fmla="*/ 139 w 307"/>
                  <a:gd name="T15" fmla="*/ 213 h 364"/>
                  <a:gd name="T16" fmla="*/ 44 w 307"/>
                  <a:gd name="T17" fmla="*/ 80 h 364"/>
                  <a:gd name="T18" fmla="*/ 38 w 307"/>
                  <a:gd name="T19" fmla="*/ 73 h 364"/>
                  <a:gd name="T20" fmla="*/ 12 w 307"/>
                  <a:gd name="T21" fmla="*/ 33 h 364"/>
                  <a:gd name="T22" fmla="*/ 1 w 307"/>
                  <a:gd name="T23" fmla="*/ 12 h 364"/>
                  <a:gd name="T24" fmla="*/ 5 w 307"/>
                  <a:gd name="T25" fmla="*/ 1 h 364"/>
                  <a:gd name="T26" fmla="*/ 15 w 307"/>
                  <a:gd name="T27" fmla="*/ 6 h 364"/>
                  <a:gd name="T28" fmla="*/ 52 w 307"/>
                  <a:gd name="T29" fmla="*/ 61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7" h="364">
                    <a:moveTo>
                      <a:pt x="52" y="61"/>
                    </a:moveTo>
                    <a:cubicBezTo>
                      <a:pt x="62" y="84"/>
                      <a:pt x="75" y="105"/>
                      <a:pt x="90" y="125"/>
                    </a:cubicBezTo>
                    <a:cubicBezTo>
                      <a:pt x="107" y="149"/>
                      <a:pt x="124" y="173"/>
                      <a:pt x="143" y="195"/>
                    </a:cubicBezTo>
                    <a:cubicBezTo>
                      <a:pt x="162" y="219"/>
                      <a:pt x="184" y="241"/>
                      <a:pt x="204" y="264"/>
                    </a:cubicBezTo>
                    <a:cubicBezTo>
                      <a:pt x="236" y="298"/>
                      <a:pt x="270" y="331"/>
                      <a:pt x="307" y="364"/>
                    </a:cubicBezTo>
                    <a:cubicBezTo>
                      <a:pt x="294" y="362"/>
                      <a:pt x="287" y="354"/>
                      <a:pt x="279" y="348"/>
                    </a:cubicBezTo>
                    <a:cubicBezTo>
                      <a:pt x="250" y="326"/>
                      <a:pt x="223" y="302"/>
                      <a:pt x="198" y="275"/>
                    </a:cubicBezTo>
                    <a:cubicBezTo>
                      <a:pt x="179" y="254"/>
                      <a:pt x="158" y="235"/>
                      <a:pt x="139" y="213"/>
                    </a:cubicBezTo>
                    <a:cubicBezTo>
                      <a:pt x="104" y="171"/>
                      <a:pt x="71" y="128"/>
                      <a:pt x="44" y="80"/>
                    </a:cubicBezTo>
                    <a:cubicBezTo>
                      <a:pt x="42" y="78"/>
                      <a:pt x="40" y="76"/>
                      <a:pt x="38" y="73"/>
                    </a:cubicBezTo>
                    <a:cubicBezTo>
                      <a:pt x="32" y="59"/>
                      <a:pt x="22" y="46"/>
                      <a:pt x="12" y="33"/>
                    </a:cubicBezTo>
                    <a:cubicBezTo>
                      <a:pt x="7" y="27"/>
                      <a:pt x="2" y="20"/>
                      <a:pt x="1" y="12"/>
                    </a:cubicBezTo>
                    <a:cubicBezTo>
                      <a:pt x="0" y="7"/>
                      <a:pt x="1" y="3"/>
                      <a:pt x="5" y="1"/>
                    </a:cubicBezTo>
                    <a:cubicBezTo>
                      <a:pt x="10" y="0"/>
                      <a:pt x="12" y="2"/>
                      <a:pt x="15" y="6"/>
                    </a:cubicBezTo>
                    <a:cubicBezTo>
                      <a:pt x="27" y="24"/>
                      <a:pt x="40" y="43"/>
                      <a:pt x="52" y="61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70" name="Freeform 58">
                <a:extLst>
                  <a:ext uri="{FF2B5EF4-FFF2-40B4-BE49-F238E27FC236}">
                    <a16:creationId xmlns:a16="http://schemas.microsoft.com/office/drawing/2014/main" id="{28E0FFE2-EF95-D918-56CC-8CA032BCF9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75650" y="3771900"/>
                <a:ext cx="168275" cy="596900"/>
              </a:xfrm>
              <a:custGeom>
                <a:avLst/>
                <a:gdLst>
                  <a:gd name="T0" fmla="*/ 40 w 120"/>
                  <a:gd name="T1" fmla="*/ 122 h 429"/>
                  <a:gd name="T2" fmla="*/ 53 w 120"/>
                  <a:gd name="T3" fmla="*/ 186 h 429"/>
                  <a:gd name="T4" fmla="*/ 83 w 120"/>
                  <a:gd name="T5" fmla="*/ 328 h 429"/>
                  <a:gd name="T6" fmla="*/ 113 w 120"/>
                  <a:gd name="T7" fmla="*/ 413 h 429"/>
                  <a:gd name="T8" fmla="*/ 120 w 120"/>
                  <a:gd name="T9" fmla="*/ 429 h 429"/>
                  <a:gd name="T10" fmla="*/ 110 w 120"/>
                  <a:gd name="T11" fmla="*/ 420 h 429"/>
                  <a:gd name="T12" fmla="*/ 63 w 120"/>
                  <a:gd name="T13" fmla="*/ 287 h 429"/>
                  <a:gd name="T14" fmla="*/ 27 w 120"/>
                  <a:gd name="T15" fmla="*/ 120 h 429"/>
                  <a:gd name="T16" fmla="*/ 24 w 120"/>
                  <a:gd name="T17" fmla="*/ 112 h 429"/>
                  <a:gd name="T18" fmla="*/ 5 w 120"/>
                  <a:gd name="T19" fmla="*/ 19 h 429"/>
                  <a:gd name="T20" fmla="*/ 8 w 120"/>
                  <a:gd name="T21" fmla="*/ 2 h 429"/>
                  <a:gd name="T22" fmla="*/ 21 w 120"/>
                  <a:gd name="T23" fmla="*/ 16 h 429"/>
                  <a:gd name="T24" fmla="*/ 40 w 120"/>
                  <a:gd name="T25" fmla="*/ 122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0" h="429">
                    <a:moveTo>
                      <a:pt x="40" y="122"/>
                    </a:moveTo>
                    <a:cubicBezTo>
                      <a:pt x="40" y="145"/>
                      <a:pt x="48" y="166"/>
                      <a:pt x="53" y="186"/>
                    </a:cubicBezTo>
                    <a:cubicBezTo>
                      <a:pt x="65" y="233"/>
                      <a:pt x="71" y="281"/>
                      <a:pt x="83" y="328"/>
                    </a:cubicBezTo>
                    <a:cubicBezTo>
                      <a:pt x="91" y="357"/>
                      <a:pt x="102" y="386"/>
                      <a:pt x="113" y="413"/>
                    </a:cubicBezTo>
                    <a:cubicBezTo>
                      <a:pt x="115" y="419"/>
                      <a:pt x="117" y="423"/>
                      <a:pt x="120" y="429"/>
                    </a:cubicBezTo>
                    <a:cubicBezTo>
                      <a:pt x="114" y="427"/>
                      <a:pt x="112" y="424"/>
                      <a:pt x="110" y="420"/>
                    </a:cubicBezTo>
                    <a:cubicBezTo>
                      <a:pt x="88" y="378"/>
                      <a:pt x="73" y="334"/>
                      <a:pt x="63" y="287"/>
                    </a:cubicBezTo>
                    <a:cubicBezTo>
                      <a:pt x="51" y="231"/>
                      <a:pt x="39" y="176"/>
                      <a:pt x="27" y="120"/>
                    </a:cubicBezTo>
                    <a:cubicBezTo>
                      <a:pt x="26" y="117"/>
                      <a:pt x="25" y="115"/>
                      <a:pt x="24" y="112"/>
                    </a:cubicBezTo>
                    <a:cubicBezTo>
                      <a:pt x="18" y="81"/>
                      <a:pt x="14" y="50"/>
                      <a:pt x="5" y="19"/>
                    </a:cubicBezTo>
                    <a:cubicBezTo>
                      <a:pt x="4" y="13"/>
                      <a:pt x="0" y="4"/>
                      <a:pt x="8" y="2"/>
                    </a:cubicBezTo>
                    <a:cubicBezTo>
                      <a:pt x="16" y="0"/>
                      <a:pt x="20" y="9"/>
                      <a:pt x="21" y="16"/>
                    </a:cubicBezTo>
                    <a:cubicBezTo>
                      <a:pt x="27" y="51"/>
                      <a:pt x="34" y="87"/>
                      <a:pt x="40" y="122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56" name="Grupo 55">
              <a:extLst>
                <a:ext uri="{FF2B5EF4-FFF2-40B4-BE49-F238E27FC236}">
                  <a16:creationId xmlns:a16="http://schemas.microsoft.com/office/drawing/2014/main" id="{3A358D96-CC51-1A07-0E00-2C110AE4A97F}"/>
                </a:ext>
              </a:extLst>
            </p:cNvPr>
            <p:cNvGrpSpPr/>
            <p:nvPr/>
          </p:nvGrpSpPr>
          <p:grpSpPr>
            <a:xfrm flipH="1">
              <a:off x="19674" y="3724728"/>
              <a:ext cx="1068957" cy="1403350"/>
              <a:chOff x="8072438" y="3738563"/>
              <a:chExt cx="1076325" cy="1403350"/>
            </a:xfrm>
          </p:grpSpPr>
          <p:sp>
            <p:nvSpPr>
              <p:cNvPr id="57" name="Freeform 52">
                <a:extLst>
                  <a:ext uri="{FF2B5EF4-FFF2-40B4-BE49-F238E27FC236}">
                    <a16:creationId xmlns:a16="http://schemas.microsoft.com/office/drawing/2014/main" id="{77504541-47ED-386C-C44B-DD22984332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4825" y="3929063"/>
                <a:ext cx="1023938" cy="1212850"/>
              </a:xfrm>
              <a:custGeom>
                <a:avLst/>
                <a:gdLst>
                  <a:gd name="T0" fmla="*/ 623 w 734"/>
                  <a:gd name="T1" fmla="*/ 641 h 871"/>
                  <a:gd name="T2" fmla="*/ 703 w 734"/>
                  <a:gd name="T3" fmla="*/ 767 h 871"/>
                  <a:gd name="T4" fmla="*/ 731 w 734"/>
                  <a:gd name="T5" fmla="*/ 852 h 871"/>
                  <a:gd name="T6" fmla="*/ 729 w 734"/>
                  <a:gd name="T7" fmla="*/ 871 h 871"/>
                  <a:gd name="T8" fmla="*/ 672 w 734"/>
                  <a:gd name="T9" fmla="*/ 756 h 871"/>
                  <a:gd name="T10" fmla="*/ 601 w 734"/>
                  <a:gd name="T11" fmla="*/ 649 h 871"/>
                  <a:gd name="T12" fmla="*/ 575 w 734"/>
                  <a:gd name="T13" fmla="*/ 613 h 871"/>
                  <a:gd name="T14" fmla="*/ 510 w 734"/>
                  <a:gd name="T15" fmla="*/ 543 h 871"/>
                  <a:gd name="T16" fmla="*/ 495 w 734"/>
                  <a:gd name="T17" fmla="*/ 538 h 871"/>
                  <a:gd name="T18" fmla="*/ 395 w 734"/>
                  <a:gd name="T19" fmla="*/ 515 h 871"/>
                  <a:gd name="T20" fmla="*/ 376 w 734"/>
                  <a:gd name="T21" fmla="*/ 499 h 871"/>
                  <a:gd name="T22" fmla="*/ 398 w 734"/>
                  <a:gd name="T23" fmla="*/ 490 h 871"/>
                  <a:gd name="T24" fmla="*/ 446 w 734"/>
                  <a:gd name="T25" fmla="*/ 495 h 871"/>
                  <a:gd name="T26" fmla="*/ 458 w 734"/>
                  <a:gd name="T27" fmla="*/ 496 h 871"/>
                  <a:gd name="T28" fmla="*/ 424 w 734"/>
                  <a:gd name="T29" fmla="*/ 462 h 871"/>
                  <a:gd name="T30" fmla="*/ 330 w 734"/>
                  <a:gd name="T31" fmla="*/ 394 h 871"/>
                  <a:gd name="T32" fmla="*/ 254 w 734"/>
                  <a:gd name="T33" fmla="*/ 341 h 871"/>
                  <a:gd name="T34" fmla="*/ 124 w 734"/>
                  <a:gd name="T35" fmla="*/ 229 h 871"/>
                  <a:gd name="T36" fmla="*/ 78 w 734"/>
                  <a:gd name="T37" fmla="*/ 173 h 871"/>
                  <a:gd name="T38" fmla="*/ 11 w 734"/>
                  <a:gd name="T39" fmla="*/ 58 h 871"/>
                  <a:gd name="T40" fmla="*/ 0 w 734"/>
                  <a:gd name="T41" fmla="*/ 27 h 871"/>
                  <a:gd name="T42" fmla="*/ 13 w 734"/>
                  <a:gd name="T43" fmla="*/ 35 h 871"/>
                  <a:gd name="T44" fmla="*/ 68 w 734"/>
                  <a:gd name="T45" fmla="*/ 116 h 871"/>
                  <a:gd name="T46" fmla="*/ 135 w 734"/>
                  <a:gd name="T47" fmla="*/ 195 h 871"/>
                  <a:gd name="T48" fmla="*/ 155 w 734"/>
                  <a:gd name="T49" fmla="*/ 216 h 871"/>
                  <a:gd name="T50" fmla="*/ 241 w 734"/>
                  <a:gd name="T51" fmla="*/ 297 h 871"/>
                  <a:gd name="T52" fmla="*/ 123 w 734"/>
                  <a:gd name="T53" fmla="*/ 179 h 871"/>
                  <a:gd name="T54" fmla="*/ 17 w 734"/>
                  <a:gd name="T55" fmla="*/ 34 h 871"/>
                  <a:gd name="T56" fmla="*/ 14 w 734"/>
                  <a:gd name="T57" fmla="*/ 15 h 871"/>
                  <a:gd name="T58" fmla="*/ 50 w 734"/>
                  <a:gd name="T59" fmla="*/ 42 h 871"/>
                  <a:gd name="T60" fmla="*/ 93 w 734"/>
                  <a:gd name="T61" fmla="*/ 82 h 871"/>
                  <a:gd name="T62" fmla="*/ 161 w 734"/>
                  <a:gd name="T63" fmla="*/ 160 h 871"/>
                  <a:gd name="T64" fmla="*/ 222 w 734"/>
                  <a:gd name="T65" fmla="*/ 238 h 871"/>
                  <a:gd name="T66" fmla="*/ 234 w 734"/>
                  <a:gd name="T67" fmla="*/ 251 h 871"/>
                  <a:gd name="T68" fmla="*/ 234 w 734"/>
                  <a:gd name="T69" fmla="*/ 245 h 871"/>
                  <a:gd name="T70" fmla="*/ 196 w 734"/>
                  <a:gd name="T71" fmla="*/ 128 h 871"/>
                  <a:gd name="T72" fmla="*/ 191 w 734"/>
                  <a:gd name="T73" fmla="*/ 57 h 871"/>
                  <a:gd name="T74" fmla="*/ 204 w 734"/>
                  <a:gd name="T75" fmla="*/ 0 h 871"/>
                  <a:gd name="T76" fmla="*/ 212 w 734"/>
                  <a:gd name="T77" fmla="*/ 10 h 871"/>
                  <a:gd name="T78" fmla="*/ 242 w 734"/>
                  <a:gd name="T79" fmla="*/ 149 h 871"/>
                  <a:gd name="T80" fmla="*/ 288 w 734"/>
                  <a:gd name="T81" fmla="*/ 295 h 871"/>
                  <a:gd name="T82" fmla="*/ 250 w 734"/>
                  <a:gd name="T83" fmla="*/ 183 h 871"/>
                  <a:gd name="T84" fmla="*/ 217 w 734"/>
                  <a:gd name="T85" fmla="*/ 31 h 871"/>
                  <a:gd name="T86" fmla="*/ 220 w 734"/>
                  <a:gd name="T87" fmla="*/ 9 h 871"/>
                  <a:gd name="T88" fmla="*/ 241 w 734"/>
                  <a:gd name="T89" fmla="*/ 33 h 871"/>
                  <a:gd name="T90" fmla="*/ 285 w 734"/>
                  <a:gd name="T91" fmla="*/ 125 h 871"/>
                  <a:gd name="T92" fmla="*/ 306 w 734"/>
                  <a:gd name="T93" fmla="*/ 193 h 871"/>
                  <a:gd name="T94" fmla="*/ 324 w 734"/>
                  <a:gd name="T95" fmla="*/ 266 h 871"/>
                  <a:gd name="T96" fmla="*/ 333 w 734"/>
                  <a:gd name="T97" fmla="*/ 328 h 871"/>
                  <a:gd name="T98" fmla="*/ 334 w 734"/>
                  <a:gd name="T99" fmla="*/ 338 h 871"/>
                  <a:gd name="T100" fmla="*/ 361 w 734"/>
                  <a:gd name="T101" fmla="*/ 390 h 871"/>
                  <a:gd name="T102" fmla="*/ 485 w 734"/>
                  <a:gd name="T103" fmla="*/ 493 h 871"/>
                  <a:gd name="T104" fmla="*/ 582 w 734"/>
                  <a:gd name="T105" fmla="*/ 589 h 871"/>
                  <a:gd name="T106" fmla="*/ 623 w 734"/>
                  <a:gd name="T107" fmla="*/ 641 h 8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34" h="871">
                    <a:moveTo>
                      <a:pt x="623" y="641"/>
                    </a:moveTo>
                    <a:cubicBezTo>
                      <a:pt x="651" y="682"/>
                      <a:pt x="681" y="722"/>
                      <a:pt x="703" y="767"/>
                    </a:cubicBezTo>
                    <a:cubicBezTo>
                      <a:pt x="716" y="793"/>
                      <a:pt x="725" y="822"/>
                      <a:pt x="731" y="852"/>
                    </a:cubicBezTo>
                    <a:cubicBezTo>
                      <a:pt x="732" y="857"/>
                      <a:pt x="734" y="863"/>
                      <a:pt x="729" y="871"/>
                    </a:cubicBezTo>
                    <a:cubicBezTo>
                      <a:pt x="707" y="833"/>
                      <a:pt x="697" y="790"/>
                      <a:pt x="672" y="756"/>
                    </a:cubicBezTo>
                    <a:cubicBezTo>
                      <a:pt x="648" y="721"/>
                      <a:pt x="628" y="683"/>
                      <a:pt x="601" y="649"/>
                    </a:cubicBezTo>
                    <a:cubicBezTo>
                      <a:pt x="595" y="635"/>
                      <a:pt x="585" y="623"/>
                      <a:pt x="575" y="613"/>
                    </a:cubicBezTo>
                    <a:cubicBezTo>
                      <a:pt x="554" y="589"/>
                      <a:pt x="533" y="564"/>
                      <a:pt x="510" y="543"/>
                    </a:cubicBezTo>
                    <a:cubicBezTo>
                      <a:pt x="505" y="539"/>
                      <a:pt x="501" y="538"/>
                      <a:pt x="495" y="538"/>
                    </a:cubicBezTo>
                    <a:cubicBezTo>
                      <a:pt x="461" y="533"/>
                      <a:pt x="427" y="529"/>
                      <a:pt x="395" y="515"/>
                    </a:cubicBezTo>
                    <a:cubicBezTo>
                      <a:pt x="387" y="512"/>
                      <a:pt x="374" y="511"/>
                      <a:pt x="376" y="499"/>
                    </a:cubicBezTo>
                    <a:cubicBezTo>
                      <a:pt x="378" y="489"/>
                      <a:pt x="390" y="491"/>
                      <a:pt x="398" y="490"/>
                    </a:cubicBezTo>
                    <a:cubicBezTo>
                      <a:pt x="414" y="488"/>
                      <a:pt x="430" y="492"/>
                      <a:pt x="446" y="495"/>
                    </a:cubicBezTo>
                    <a:cubicBezTo>
                      <a:pt x="450" y="496"/>
                      <a:pt x="453" y="499"/>
                      <a:pt x="458" y="496"/>
                    </a:cubicBezTo>
                    <a:cubicBezTo>
                      <a:pt x="451" y="480"/>
                      <a:pt x="436" y="473"/>
                      <a:pt x="424" y="462"/>
                    </a:cubicBezTo>
                    <a:cubicBezTo>
                      <a:pt x="395" y="436"/>
                      <a:pt x="363" y="414"/>
                      <a:pt x="330" y="394"/>
                    </a:cubicBezTo>
                    <a:cubicBezTo>
                      <a:pt x="304" y="378"/>
                      <a:pt x="277" y="361"/>
                      <a:pt x="254" y="341"/>
                    </a:cubicBezTo>
                    <a:cubicBezTo>
                      <a:pt x="210" y="304"/>
                      <a:pt x="166" y="267"/>
                      <a:pt x="124" y="229"/>
                    </a:cubicBezTo>
                    <a:cubicBezTo>
                      <a:pt x="107" y="212"/>
                      <a:pt x="94" y="191"/>
                      <a:pt x="78" y="173"/>
                    </a:cubicBezTo>
                    <a:cubicBezTo>
                      <a:pt x="51" y="137"/>
                      <a:pt x="32" y="96"/>
                      <a:pt x="11" y="58"/>
                    </a:cubicBezTo>
                    <a:cubicBezTo>
                      <a:pt x="6" y="49"/>
                      <a:pt x="4" y="38"/>
                      <a:pt x="0" y="27"/>
                    </a:cubicBezTo>
                    <a:cubicBezTo>
                      <a:pt x="6" y="26"/>
                      <a:pt x="9" y="31"/>
                      <a:pt x="13" y="35"/>
                    </a:cubicBezTo>
                    <a:cubicBezTo>
                      <a:pt x="30" y="63"/>
                      <a:pt x="48" y="90"/>
                      <a:pt x="68" y="116"/>
                    </a:cubicBezTo>
                    <a:cubicBezTo>
                      <a:pt x="89" y="143"/>
                      <a:pt x="109" y="171"/>
                      <a:pt x="135" y="195"/>
                    </a:cubicBezTo>
                    <a:cubicBezTo>
                      <a:pt x="142" y="201"/>
                      <a:pt x="149" y="209"/>
                      <a:pt x="155" y="216"/>
                    </a:cubicBezTo>
                    <a:cubicBezTo>
                      <a:pt x="185" y="246"/>
                      <a:pt x="215" y="276"/>
                      <a:pt x="241" y="297"/>
                    </a:cubicBezTo>
                    <a:cubicBezTo>
                      <a:pt x="202" y="266"/>
                      <a:pt x="161" y="223"/>
                      <a:pt x="123" y="179"/>
                    </a:cubicBezTo>
                    <a:cubicBezTo>
                      <a:pt x="84" y="133"/>
                      <a:pt x="47" y="86"/>
                      <a:pt x="17" y="34"/>
                    </a:cubicBezTo>
                    <a:cubicBezTo>
                      <a:pt x="13" y="28"/>
                      <a:pt x="8" y="22"/>
                      <a:pt x="14" y="15"/>
                    </a:cubicBezTo>
                    <a:cubicBezTo>
                      <a:pt x="24" y="27"/>
                      <a:pt x="39" y="32"/>
                      <a:pt x="50" y="42"/>
                    </a:cubicBezTo>
                    <a:cubicBezTo>
                      <a:pt x="64" y="56"/>
                      <a:pt x="80" y="68"/>
                      <a:pt x="93" y="82"/>
                    </a:cubicBezTo>
                    <a:cubicBezTo>
                      <a:pt x="117" y="107"/>
                      <a:pt x="141" y="131"/>
                      <a:pt x="161" y="160"/>
                    </a:cubicBezTo>
                    <a:cubicBezTo>
                      <a:pt x="181" y="186"/>
                      <a:pt x="202" y="212"/>
                      <a:pt x="222" y="238"/>
                    </a:cubicBezTo>
                    <a:cubicBezTo>
                      <a:pt x="226" y="242"/>
                      <a:pt x="230" y="247"/>
                      <a:pt x="234" y="251"/>
                    </a:cubicBezTo>
                    <a:cubicBezTo>
                      <a:pt x="237" y="249"/>
                      <a:pt x="235" y="247"/>
                      <a:pt x="234" y="245"/>
                    </a:cubicBezTo>
                    <a:cubicBezTo>
                      <a:pt x="210" y="210"/>
                      <a:pt x="203" y="169"/>
                      <a:pt x="196" y="128"/>
                    </a:cubicBezTo>
                    <a:cubicBezTo>
                      <a:pt x="192" y="104"/>
                      <a:pt x="191" y="80"/>
                      <a:pt x="191" y="57"/>
                    </a:cubicBezTo>
                    <a:cubicBezTo>
                      <a:pt x="191" y="38"/>
                      <a:pt x="190" y="16"/>
                      <a:pt x="204" y="0"/>
                    </a:cubicBezTo>
                    <a:cubicBezTo>
                      <a:pt x="211" y="0"/>
                      <a:pt x="212" y="5"/>
                      <a:pt x="212" y="10"/>
                    </a:cubicBezTo>
                    <a:cubicBezTo>
                      <a:pt x="221" y="56"/>
                      <a:pt x="234" y="102"/>
                      <a:pt x="242" y="149"/>
                    </a:cubicBezTo>
                    <a:cubicBezTo>
                      <a:pt x="252" y="202"/>
                      <a:pt x="267" y="255"/>
                      <a:pt x="288" y="295"/>
                    </a:cubicBezTo>
                    <a:cubicBezTo>
                      <a:pt x="272" y="265"/>
                      <a:pt x="260" y="224"/>
                      <a:pt x="250" y="183"/>
                    </a:cubicBezTo>
                    <a:cubicBezTo>
                      <a:pt x="238" y="132"/>
                      <a:pt x="230" y="81"/>
                      <a:pt x="217" y="31"/>
                    </a:cubicBezTo>
                    <a:cubicBezTo>
                      <a:pt x="215" y="23"/>
                      <a:pt x="212" y="16"/>
                      <a:pt x="220" y="9"/>
                    </a:cubicBezTo>
                    <a:cubicBezTo>
                      <a:pt x="231" y="14"/>
                      <a:pt x="235" y="25"/>
                      <a:pt x="241" y="33"/>
                    </a:cubicBezTo>
                    <a:cubicBezTo>
                      <a:pt x="261" y="61"/>
                      <a:pt x="275" y="92"/>
                      <a:pt x="285" y="125"/>
                    </a:cubicBezTo>
                    <a:cubicBezTo>
                      <a:pt x="291" y="147"/>
                      <a:pt x="298" y="170"/>
                      <a:pt x="306" y="193"/>
                    </a:cubicBezTo>
                    <a:cubicBezTo>
                      <a:pt x="315" y="216"/>
                      <a:pt x="320" y="241"/>
                      <a:pt x="324" y="266"/>
                    </a:cubicBezTo>
                    <a:cubicBezTo>
                      <a:pt x="326" y="287"/>
                      <a:pt x="332" y="307"/>
                      <a:pt x="333" y="328"/>
                    </a:cubicBezTo>
                    <a:cubicBezTo>
                      <a:pt x="334" y="331"/>
                      <a:pt x="335" y="335"/>
                      <a:pt x="334" y="338"/>
                    </a:cubicBezTo>
                    <a:cubicBezTo>
                      <a:pt x="329" y="364"/>
                      <a:pt x="341" y="378"/>
                      <a:pt x="361" y="390"/>
                    </a:cubicBezTo>
                    <a:cubicBezTo>
                      <a:pt x="408" y="418"/>
                      <a:pt x="446" y="456"/>
                      <a:pt x="485" y="493"/>
                    </a:cubicBezTo>
                    <a:cubicBezTo>
                      <a:pt x="518" y="524"/>
                      <a:pt x="550" y="555"/>
                      <a:pt x="582" y="589"/>
                    </a:cubicBezTo>
                    <a:cubicBezTo>
                      <a:pt x="597" y="605"/>
                      <a:pt x="609" y="623"/>
                      <a:pt x="623" y="641"/>
                    </a:cubicBezTo>
                    <a:close/>
                  </a:path>
                </a:pathLst>
              </a:custGeom>
              <a:solidFill>
                <a:srgbClr val="A5B2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8" name="Freeform 53">
                <a:extLst>
                  <a:ext uri="{FF2B5EF4-FFF2-40B4-BE49-F238E27FC236}">
                    <a16:creationId xmlns:a16="http://schemas.microsoft.com/office/drawing/2014/main" id="{03CFB261-9AE5-D25B-88FA-8E9B1DD65F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91500" y="4294188"/>
                <a:ext cx="414338" cy="385763"/>
              </a:xfrm>
              <a:custGeom>
                <a:avLst/>
                <a:gdLst>
                  <a:gd name="T0" fmla="*/ 281 w 298"/>
                  <a:gd name="T1" fmla="*/ 230 h 277"/>
                  <a:gd name="T2" fmla="*/ 229 w 298"/>
                  <a:gd name="T3" fmla="*/ 255 h 277"/>
                  <a:gd name="T4" fmla="*/ 113 w 298"/>
                  <a:gd name="T5" fmla="*/ 269 h 277"/>
                  <a:gd name="T6" fmla="*/ 17 w 298"/>
                  <a:gd name="T7" fmla="*/ 187 h 277"/>
                  <a:gd name="T8" fmla="*/ 1 w 298"/>
                  <a:gd name="T9" fmla="*/ 116 h 277"/>
                  <a:gd name="T10" fmla="*/ 30 w 298"/>
                  <a:gd name="T11" fmla="*/ 23 h 277"/>
                  <a:gd name="T12" fmla="*/ 79 w 298"/>
                  <a:gd name="T13" fmla="*/ 8 h 277"/>
                  <a:gd name="T14" fmla="*/ 102 w 298"/>
                  <a:gd name="T15" fmla="*/ 29 h 277"/>
                  <a:gd name="T16" fmla="*/ 137 w 298"/>
                  <a:gd name="T17" fmla="*/ 82 h 277"/>
                  <a:gd name="T18" fmla="*/ 189 w 298"/>
                  <a:gd name="T19" fmla="*/ 134 h 277"/>
                  <a:gd name="T20" fmla="*/ 271 w 298"/>
                  <a:gd name="T21" fmla="*/ 186 h 277"/>
                  <a:gd name="T22" fmla="*/ 292 w 298"/>
                  <a:gd name="T23" fmla="*/ 203 h 277"/>
                  <a:gd name="T24" fmla="*/ 291 w 298"/>
                  <a:gd name="T25" fmla="*/ 222 h 277"/>
                  <a:gd name="T26" fmla="*/ 281 w 298"/>
                  <a:gd name="T27" fmla="*/ 230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98" h="277">
                    <a:moveTo>
                      <a:pt x="281" y="230"/>
                    </a:moveTo>
                    <a:cubicBezTo>
                      <a:pt x="266" y="245"/>
                      <a:pt x="247" y="250"/>
                      <a:pt x="229" y="255"/>
                    </a:cubicBezTo>
                    <a:cubicBezTo>
                      <a:pt x="191" y="267"/>
                      <a:pt x="153" y="277"/>
                      <a:pt x="113" y="269"/>
                    </a:cubicBezTo>
                    <a:cubicBezTo>
                      <a:pt x="66" y="260"/>
                      <a:pt x="33" y="232"/>
                      <a:pt x="17" y="187"/>
                    </a:cubicBezTo>
                    <a:cubicBezTo>
                      <a:pt x="7" y="165"/>
                      <a:pt x="0" y="141"/>
                      <a:pt x="1" y="116"/>
                    </a:cubicBezTo>
                    <a:cubicBezTo>
                      <a:pt x="2" y="83"/>
                      <a:pt x="13" y="52"/>
                      <a:pt x="30" y="23"/>
                    </a:cubicBezTo>
                    <a:cubicBezTo>
                      <a:pt x="42" y="3"/>
                      <a:pt x="66" y="0"/>
                      <a:pt x="79" y="8"/>
                    </a:cubicBezTo>
                    <a:cubicBezTo>
                      <a:pt x="88" y="13"/>
                      <a:pt x="96" y="21"/>
                      <a:pt x="102" y="29"/>
                    </a:cubicBezTo>
                    <a:cubicBezTo>
                      <a:pt x="116" y="45"/>
                      <a:pt x="125" y="64"/>
                      <a:pt x="137" y="82"/>
                    </a:cubicBezTo>
                    <a:cubicBezTo>
                      <a:pt x="150" y="103"/>
                      <a:pt x="168" y="120"/>
                      <a:pt x="189" y="134"/>
                    </a:cubicBezTo>
                    <a:cubicBezTo>
                      <a:pt x="216" y="152"/>
                      <a:pt x="243" y="169"/>
                      <a:pt x="271" y="186"/>
                    </a:cubicBezTo>
                    <a:cubicBezTo>
                      <a:pt x="279" y="190"/>
                      <a:pt x="285" y="197"/>
                      <a:pt x="292" y="203"/>
                    </a:cubicBezTo>
                    <a:cubicBezTo>
                      <a:pt x="298" y="208"/>
                      <a:pt x="296" y="216"/>
                      <a:pt x="291" y="222"/>
                    </a:cubicBezTo>
                    <a:cubicBezTo>
                      <a:pt x="288" y="225"/>
                      <a:pt x="284" y="228"/>
                      <a:pt x="281" y="230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9" name="Freeform 54">
                <a:extLst>
                  <a:ext uri="{FF2B5EF4-FFF2-40B4-BE49-F238E27FC236}">
                    <a16:creationId xmlns:a16="http://schemas.microsoft.com/office/drawing/2014/main" id="{68E878A3-FDF5-D468-72EA-86B3BFE610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1850" y="4662488"/>
                <a:ext cx="384175" cy="371475"/>
              </a:xfrm>
              <a:custGeom>
                <a:avLst/>
                <a:gdLst>
                  <a:gd name="T0" fmla="*/ 193 w 276"/>
                  <a:gd name="T1" fmla="*/ 243 h 266"/>
                  <a:gd name="T2" fmla="*/ 122 w 276"/>
                  <a:gd name="T3" fmla="*/ 166 h 266"/>
                  <a:gd name="T4" fmla="*/ 37 w 276"/>
                  <a:gd name="T5" fmla="*/ 101 h 266"/>
                  <a:gd name="T6" fmla="*/ 13 w 276"/>
                  <a:gd name="T7" fmla="*/ 79 h 266"/>
                  <a:gd name="T8" fmla="*/ 29 w 276"/>
                  <a:gd name="T9" fmla="*/ 31 h 266"/>
                  <a:gd name="T10" fmla="*/ 179 w 276"/>
                  <a:gd name="T11" fmla="*/ 17 h 266"/>
                  <a:gd name="T12" fmla="*/ 275 w 276"/>
                  <a:gd name="T13" fmla="*/ 152 h 266"/>
                  <a:gd name="T14" fmla="*/ 256 w 276"/>
                  <a:gd name="T15" fmla="*/ 238 h 266"/>
                  <a:gd name="T16" fmla="*/ 232 w 276"/>
                  <a:gd name="T17" fmla="*/ 260 h 266"/>
                  <a:gd name="T18" fmla="*/ 193 w 276"/>
                  <a:gd name="T19" fmla="*/ 243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6" h="266">
                    <a:moveTo>
                      <a:pt x="193" y="243"/>
                    </a:moveTo>
                    <a:cubicBezTo>
                      <a:pt x="177" y="214"/>
                      <a:pt x="148" y="190"/>
                      <a:pt x="122" y="166"/>
                    </a:cubicBezTo>
                    <a:cubicBezTo>
                      <a:pt x="95" y="143"/>
                      <a:pt x="68" y="120"/>
                      <a:pt x="37" y="101"/>
                    </a:cubicBezTo>
                    <a:cubicBezTo>
                      <a:pt x="28" y="95"/>
                      <a:pt x="20" y="88"/>
                      <a:pt x="13" y="79"/>
                    </a:cubicBezTo>
                    <a:cubicBezTo>
                      <a:pt x="0" y="62"/>
                      <a:pt x="7" y="44"/>
                      <a:pt x="29" y="31"/>
                    </a:cubicBezTo>
                    <a:cubicBezTo>
                      <a:pt x="77" y="3"/>
                      <a:pt x="129" y="0"/>
                      <a:pt x="179" y="17"/>
                    </a:cubicBezTo>
                    <a:cubicBezTo>
                      <a:pt x="241" y="39"/>
                      <a:pt x="273" y="79"/>
                      <a:pt x="275" y="152"/>
                    </a:cubicBezTo>
                    <a:cubicBezTo>
                      <a:pt x="276" y="183"/>
                      <a:pt x="271" y="211"/>
                      <a:pt x="256" y="238"/>
                    </a:cubicBezTo>
                    <a:cubicBezTo>
                      <a:pt x="251" y="249"/>
                      <a:pt x="242" y="255"/>
                      <a:pt x="232" y="260"/>
                    </a:cubicBezTo>
                    <a:cubicBezTo>
                      <a:pt x="220" y="266"/>
                      <a:pt x="207" y="260"/>
                      <a:pt x="193" y="243"/>
                    </a:cubicBezTo>
                    <a:close/>
                  </a:path>
                </a:pathLst>
              </a:custGeom>
              <a:solidFill>
                <a:srgbClr val="9DD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0" name="Freeform 55">
                <a:extLst>
                  <a:ext uri="{FF2B5EF4-FFF2-40B4-BE49-F238E27FC236}">
                    <a16:creationId xmlns:a16="http://schemas.microsoft.com/office/drawing/2014/main" id="{AFE15803-B574-2283-9D14-C45DA613D9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42350" y="4224338"/>
                <a:ext cx="212725" cy="373063"/>
              </a:xfrm>
              <a:custGeom>
                <a:avLst/>
                <a:gdLst>
                  <a:gd name="T0" fmla="*/ 152 w 153"/>
                  <a:gd name="T1" fmla="*/ 268 h 268"/>
                  <a:gd name="T2" fmla="*/ 125 w 153"/>
                  <a:gd name="T3" fmla="*/ 252 h 268"/>
                  <a:gd name="T4" fmla="*/ 57 w 153"/>
                  <a:gd name="T5" fmla="*/ 186 h 268"/>
                  <a:gd name="T6" fmla="*/ 13 w 153"/>
                  <a:gd name="T7" fmla="*/ 92 h 268"/>
                  <a:gd name="T8" fmla="*/ 2 w 153"/>
                  <a:gd name="T9" fmla="*/ 30 h 268"/>
                  <a:gd name="T10" fmla="*/ 6 w 153"/>
                  <a:gd name="T11" fmla="*/ 7 h 268"/>
                  <a:gd name="T12" fmla="*/ 26 w 153"/>
                  <a:gd name="T13" fmla="*/ 6 h 268"/>
                  <a:gd name="T14" fmla="*/ 132 w 153"/>
                  <a:gd name="T15" fmla="*/ 169 h 268"/>
                  <a:gd name="T16" fmla="*/ 151 w 153"/>
                  <a:gd name="T17" fmla="*/ 240 h 268"/>
                  <a:gd name="T18" fmla="*/ 152 w 153"/>
                  <a:gd name="T19" fmla="*/ 268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3" h="268">
                    <a:moveTo>
                      <a:pt x="152" y="268"/>
                    </a:moveTo>
                    <a:cubicBezTo>
                      <a:pt x="139" y="268"/>
                      <a:pt x="132" y="259"/>
                      <a:pt x="125" y="252"/>
                    </a:cubicBezTo>
                    <a:cubicBezTo>
                      <a:pt x="101" y="232"/>
                      <a:pt x="76" y="212"/>
                      <a:pt x="57" y="186"/>
                    </a:cubicBezTo>
                    <a:cubicBezTo>
                      <a:pt x="35" y="157"/>
                      <a:pt x="23" y="126"/>
                      <a:pt x="13" y="92"/>
                    </a:cubicBezTo>
                    <a:cubicBezTo>
                      <a:pt x="8" y="72"/>
                      <a:pt x="7" y="50"/>
                      <a:pt x="2" y="30"/>
                    </a:cubicBezTo>
                    <a:cubicBezTo>
                      <a:pt x="0" y="22"/>
                      <a:pt x="0" y="15"/>
                      <a:pt x="6" y="7"/>
                    </a:cubicBezTo>
                    <a:cubicBezTo>
                      <a:pt x="12" y="0"/>
                      <a:pt x="19" y="1"/>
                      <a:pt x="26" y="6"/>
                    </a:cubicBezTo>
                    <a:cubicBezTo>
                      <a:pt x="79" y="48"/>
                      <a:pt x="112" y="104"/>
                      <a:pt x="132" y="169"/>
                    </a:cubicBezTo>
                    <a:cubicBezTo>
                      <a:pt x="139" y="192"/>
                      <a:pt x="145" y="216"/>
                      <a:pt x="151" y="240"/>
                    </a:cubicBezTo>
                    <a:cubicBezTo>
                      <a:pt x="153" y="249"/>
                      <a:pt x="148" y="258"/>
                      <a:pt x="152" y="268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1" name="Freeform 56">
                <a:extLst>
                  <a:ext uri="{FF2B5EF4-FFF2-40B4-BE49-F238E27FC236}">
                    <a16:creationId xmlns:a16="http://schemas.microsoft.com/office/drawing/2014/main" id="{A85910BE-C518-8AC5-DA9B-9182E642AD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69275" y="3738563"/>
                <a:ext cx="176213" cy="328613"/>
              </a:xfrm>
              <a:custGeom>
                <a:avLst/>
                <a:gdLst>
                  <a:gd name="T0" fmla="*/ 80 w 127"/>
                  <a:gd name="T1" fmla="*/ 205 h 236"/>
                  <a:gd name="T2" fmla="*/ 34 w 127"/>
                  <a:gd name="T3" fmla="*/ 146 h 236"/>
                  <a:gd name="T4" fmla="*/ 5 w 127"/>
                  <a:gd name="T5" fmla="*/ 39 h 236"/>
                  <a:gd name="T6" fmla="*/ 2 w 127"/>
                  <a:gd name="T7" fmla="*/ 15 h 236"/>
                  <a:gd name="T8" fmla="*/ 8 w 127"/>
                  <a:gd name="T9" fmla="*/ 3 h 236"/>
                  <a:gd name="T10" fmla="*/ 23 w 127"/>
                  <a:gd name="T11" fmla="*/ 7 h 236"/>
                  <a:gd name="T12" fmla="*/ 80 w 127"/>
                  <a:gd name="T13" fmla="*/ 80 h 236"/>
                  <a:gd name="T14" fmla="*/ 107 w 127"/>
                  <a:gd name="T15" fmla="*/ 133 h 236"/>
                  <a:gd name="T16" fmla="*/ 126 w 127"/>
                  <a:gd name="T17" fmla="*/ 211 h 236"/>
                  <a:gd name="T18" fmla="*/ 125 w 127"/>
                  <a:gd name="T19" fmla="*/ 225 h 236"/>
                  <a:gd name="T20" fmla="*/ 111 w 127"/>
                  <a:gd name="T21" fmla="*/ 231 h 236"/>
                  <a:gd name="T22" fmla="*/ 80 w 127"/>
                  <a:gd name="T23" fmla="*/ 205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7" h="236">
                    <a:moveTo>
                      <a:pt x="80" y="205"/>
                    </a:moveTo>
                    <a:cubicBezTo>
                      <a:pt x="63" y="190"/>
                      <a:pt x="48" y="168"/>
                      <a:pt x="34" y="146"/>
                    </a:cubicBezTo>
                    <a:cubicBezTo>
                      <a:pt x="14" y="114"/>
                      <a:pt x="7" y="77"/>
                      <a:pt x="5" y="39"/>
                    </a:cubicBezTo>
                    <a:cubicBezTo>
                      <a:pt x="4" y="31"/>
                      <a:pt x="0" y="23"/>
                      <a:pt x="2" y="15"/>
                    </a:cubicBezTo>
                    <a:cubicBezTo>
                      <a:pt x="3" y="10"/>
                      <a:pt x="3" y="5"/>
                      <a:pt x="8" y="3"/>
                    </a:cubicBezTo>
                    <a:cubicBezTo>
                      <a:pt x="14" y="0"/>
                      <a:pt x="19" y="3"/>
                      <a:pt x="23" y="7"/>
                    </a:cubicBezTo>
                    <a:cubicBezTo>
                      <a:pt x="44" y="29"/>
                      <a:pt x="64" y="53"/>
                      <a:pt x="80" y="80"/>
                    </a:cubicBezTo>
                    <a:cubicBezTo>
                      <a:pt x="89" y="98"/>
                      <a:pt x="98" y="115"/>
                      <a:pt x="107" y="133"/>
                    </a:cubicBezTo>
                    <a:cubicBezTo>
                      <a:pt x="118" y="158"/>
                      <a:pt x="121" y="184"/>
                      <a:pt x="126" y="211"/>
                    </a:cubicBezTo>
                    <a:cubicBezTo>
                      <a:pt x="126" y="215"/>
                      <a:pt x="127" y="221"/>
                      <a:pt x="125" y="225"/>
                    </a:cubicBezTo>
                    <a:cubicBezTo>
                      <a:pt x="123" y="231"/>
                      <a:pt x="118" y="236"/>
                      <a:pt x="111" y="231"/>
                    </a:cubicBezTo>
                    <a:cubicBezTo>
                      <a:pt x="101" y="224"/>
                      <a:pt x="90" y="218"/>
                      <a:pt x="80" y="205"/>
                    </a:cubicBezTo>
                    <a:close/>
                  </a:path>
                </a:pathLst>
              </a:custGeom>
              <a:solidFill>
                <a:srgbClr val="9DD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2" name="Freeform 57">
                <a:extLst>
                  <a:ext uri="{FF2B5EF4-FFF2-40B4-BE49-F238E27FC236}">
                    <a16:creationId xmlns:a16="http://schemas.microsoft.com/office/drawing/2014/main" id="{18E74485-CD64-CD80-C153-BF426999D5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2438" y="3865563"/>
                <a:ext cx="428625" cy="506413"/>
              </a:xfrm>
              <a:custGeom>
                <a:avLst/>
                <a:gdLst>
                  <a:gd name="T0" fmla="*/ 52 w 307"/>
                  <a:gd name="T1" fmla="*/ 61 h 364"/>
                  <a:gd name="T2" fmla="*/ 90 w 307"/>
                  <a:gd name="T3" fmla="*/ 125 h 364"/>
                  <a:gd name="T4" fmla="*/ 143 w 307"/>
                  <a:gd name="T5" fmla="*/ 195 h 364"/>
                  <a:gd name="T6" fmla="*/ 204 w 307"/>
                  <a:gd name="T7" fmla="*/ 264 h 364"/>
                  <a:gd name="T8" fmla="*/ 307 w 307"/>
                  <a:gd name="T9" fmla="*/ 364 h 364"/>
                  <a:gd name="T10" fmla="*/ 279 w 307"/>
                  <a:gd name="T11" fmla="*/ 348 h 364"/>
                  <a:gd name="T12" fmla="*/ 198 w 307"/>
                  <a:gd name="T13" fmla="*/ 275 h 364"/>
                  <a:gd name="T14" fmla="*/ 139 w 307"/>
                  <a:gd name="T15" fmla="*/ 213 h 364"/>
                  <a:gd name="T16" fmla="*/ 44 w 307"/>
                  <a:gd name="T17" fmla="*/ 80 h 364"/>
                  <a:gd name="T18" fmla="*/ 38 w 307"/>
                  <a:gd name="T19" fmla="*/ 73 h 364"/>
                  <a:gd name="T20" fmla="*/ 12 w 307"/>
                  <a:gd name="T21" fmla="*/ 33 h 364"/>
                  <a:gd name="T22" fmla="*/ 1 w 307"/>
                  <a:gd name="T23" fmla="*/ 12 h 364"/>
                  <a:gd name="T24" fmla="*/ 5 w 307"/>
                  <a:gd name="T25" fmla="*/ 1 h 364"/>
                  <a:gd name="T26" fmla="*/ 15 w 307"/>
                  <a:gd name="T27" fmla="*/ 6 h 364"/>
                  <a:gd name="T28" fmla="*/ 52 w 307"/>
                  <a:gd name="T29" fmla="*/ 61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7" h="364">
                    <a:moveTo>
                      <a:pt x="52" y="61"/>
                    </a:moveTo>
                    <a:cubicBezTo>
                      <a:pt x="62" y="84"/>
                      <a:pt x="75" y="105"/>
                      <a:pt x="90" y="125"/>
                    </a:cubicBezTo>
                    <a:cubicBezTo>
                      <a:pt x="107" y="149"/>
                      <a:pt x="124" y="173"/>
                      <a:pt x="143" y="195"/>
                    </a:cubicBezTo>
                    <a:cubicBezTo>
                      <a:pt x="162" y="219"/>
                      <a:pt x="184" y="241"/>
                      <a:pt x="204" y="264"/>
                    </a:cubicBezTo>
                    <a:cubicBezTo>
                      <a:pt x="236" y="298"/>
                      <a:pt x="270" y="331"/>
                      <a:pt x="307" y="364"/>
                    </a:cubicBezTo>
                    <a:cubicBezTo>
                      <a:pt x="294" y="362"/>
                      <a:pt x="287" y="354"/>
                      <a:pt x="279" y="348"/>
                    </a:cubicBezTo>
                    <a:cubicBezTo>
                      <a:pt x="250" y="326"/>
                      <a:pt x="223" y="302"/>
                      <a:pt x="198" y="275"/>
                    </a:cubicBezTo>
                    <a:cubicBezTo>
                      <a:pt x="179" y="254"/>
                      <a:pt x="158" y="235"/>
                      <a:pt x="139" y="213"/>
                    </a:cubicBezTo>
                    <a:cubicBezTo>
                      <a:pt x="104" y="171"/>
                      <a:pt x="71" y="128"/>
                      <a:pt x="44" y="80"/>
                    </a:cubicBezTo>
                    <a:cubicBezTo>
                      <a:pt x="42" y="78"/>
                      <a:pt x="40" y="76"/>
                      <a:pt x="38" y="73"/>
                    </a:cubicBezTo>
                    <a:cubicBezTo>
                      <a:pt x="32" y="59"/>
                      <a:pt x="22" y="46"/>
                      <a:pt x="12" y="33"/>
                    </a:cubicBezTo>
                    <a:cubicBezTo>
                      <a:pt x="7" y="27"/>
                      <a:pt x="2" y="20"/>
                      <a:pt x="1" y="12"/>
                    </a:cubicBezTo>
                    <a:cubicBezTo>
                      <a:pt x="0" y="7"/>
                      <a:pt x="1" y="3"/>
                      <a:pt x="5" y="1"/>
                    </a:cubicBezTo>
                    <a:cubicBezTo>
                      <a:pt x="10" y="0"/>
                      <a:pt x="12" y="2"/>
                      <a:pt x="15" y="6"/>
                    </a:cubicBezTo>
                    <a:cubicBezTo>
                      <a:pt x="27" y="24"/>
                      <a:pt x="40" y="43"/>
                      <a:pt x="52" y="61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3" name="Freeform 58">
                <a:extLst>
                  <a:ext uri="{FF2B5EF4-FFF2-40B4-BE49-F238E27FC236}">
                    <a16:creationId xmlns:a16="http://schemas.microsoft.com/office/drawing/2014/main" id="{40AB1CE6-21A2-89AC-975F-77F71B7690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75650" y="3771900"/>
                <a:ext cx="168275" cy="596900"/>
              </a:xfrm>
              <a:custGeom>
                <a:avLst/>
                <a:gdLst>
                  <a:gd name="T0" fmla="*/ 40 w 120"/>
                  <a:gd name="T1" fmla="*/ 122 h 429"/>
                  <a:gd name="T2" fmla="*/ 53 w 120"/>
                  <a:gd name="T3" fmla="*/ 186 h 429"/>
                  <a:gd name="T4" fmla="*/ 83 w 120"/>
                  <a:gd name="T5" fmla="*/ 328 h 429"/>
                  <a:gd name="T6" fmla="*/ 113 w 120"/>
                  <a:gd name="T7" fmla="*/ 413 h 429"/>
                  <a:gd name="T8" fmla="*/ 120 w 120"/>
                  <a:gd name="T9" fmla="*/ 429 h 429"/>
                  <a:gd name="T10" fmla="*/ 110 w 120"/>
                  <a:gd name="T11" fmla="*/ 420 h 429"/>
                  <a:gd name="T12" fmla="*/ 63 w 120"/>
                  <a:gd name="T13" fmla="*/ 287 h 429"/>
                  <a:gd name="T14" fmla="*/ 27 w 120"/>
                  <a:gd name="T15" fmla="*/ 120 h 429"/>
                  <a:gd name="T16" fmla="*/ 24 w 120"/>
                  <a:gd name="T17" fmla="*/ 112 h 429"/>
                  <a:gd name="T18" fmla="*/ 5 w 120"/>
                  <a:gd name="T19" fmla="*/ 19 h 429"/>
                  <a:gd name="T20" fmla="*/ 8 w 120"/>
                  <a:gd name="T21" fmla="*/ 2 h 429"/>
                  <a:gd name="T22" fmla="*/ 21 w 120"/>
                  <a:gd name="T23" fmla="*/ 16 h 429"/>
                  <a:gd name="T24" fmla="*/ 40 w 120"/>
                  <a:gd name="T25" fmla="*/ 122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0" h="429">
                    <a:moveTo>
                      <a:pt x="40" y="122"/>
                    </a:moveTo>
                    <a:cubicBezTo>
                      <a:pt x="40" y="145"/>
                      <a:pt x="48" y="166"/>
                      <a:pt x="53" y="186"/>
                    </a:cubicBezTo>
                    <a:cubicBezTo>
                      <a:pt x="65" y="233"/>
                      <a:pt x="71" y="281"/>
                      <a:pt x="83" y="328"/>
                    </a:cubicBezTo>
                    <a:cubicBezTo>
                      <a:pt x="91" y="357"/>
                      <a:pt x="102" y="386"/>
                      <a:pt x="113" y="413"/>
                    </a:cubicBezTo>
                    <a:cubicBezTo>
                      <a:pt x="115" y="419"/>
                      <a:pt x="117" y="423"/>
                      <a:pt x="120" y="429"/>
                    </a:cubicBezTo>
                    <a:cubicBezTo>
                      <a:pt x="114" y="427"/>
                      <a:pt x="112" y="424"/>
                      <a:pt x="110" y="420"/>
                    </a:cubicBezTo>
                    <a:cubicBezTo>
                      <a:pt x="88" y="378"/>
                      <a:pt x="73" y="334"/>
                      <a:pt x="63" y="287"/>
                    </a:cubicBezTo>
                    <a:cubicBezTo>
                      <a:pt x="51" y="231"/>
                      <a:pt x="39" y="176"/>
                      <a:pt x="27" y="120"/>
                    </a:cubicBezTo>
                    <a:cubicBezTo>
                      <a:pt x="26" y="117"/>
                      <a:pt x="25" y="115"/>
                      <a:pt x="24" y="112"/>
                    </a:cubicBezTo>
                    <a:cubicBezTo>
                      <a:pt x="18" y="81"/>
                      <a:pt x="14" y="50"/>
                      <a:pt x="5" y="19"/>
                    </a:cubicBezTo>
                    <a:cubicBezTo>
                      <a:pt x="4" y="13"/>
                      <a:pt x="0" y="4"/>
                      <a:pt x="8" y="2"/>
                    </a:cubicBezTo>
                    <a:cubicBezTo>
                      <a:pt x="16" y="0"/>
                      <a:pt x="20" y="9"/>
                      <a:pt x="21" y="16"/>
                    </a:cubicBezTo>
                    <a:cubicBezTo>
                      <a:pt x="27" y="51"/>
                      <a:pt x="34" y="87"/>
                      <a:pt x="40" y="122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b="1" dirty="0">
                <a:solidFill>
                  <a:srgbClr val="A4B4EA"/>
                </a:solidFill>
              </a:rPr>
              <a:t>Our Team Layout</a:t>
            </a:r>
            <a:endParaRPr lang="ko-KR" altLang="en-US" b="1" dirty="0">
              <a:solidFill>
                <a:srgbClr val="A4B4EA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877647" y="3291830"/>
            <a:ext cx="1440160" cy="1366330"/>
            <a:chOff x="251520" y="3350185"/>
            <a:chExt cx="1656184" cy="1366330"/>
          </a:xfrm>
        </p:grpSpPr>
        <p:grpSp>
          <p:nvGrpSpPr>
            <p:cNvPr id="15" name="Group 14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17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18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accent4"/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827011" y="3291830"/>
            <a:ext cx="1440160" cy="1366330"/>
            <a:chOff x="251520" y="3350185"/>
            <a:chExt cx="1656184" cy="1366330"/>
          </a:xfrm>
        </p:grpSpPr>
        <p:grpSp>
          <p:nvGrpSpPr>
            <p:cNvPr id="30" name="Group 29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32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Name Here</a:t>
                </a:r>
              </a:p>
            </p:txBody>
          </p:sp>
          <p:sp>
            <p:nvSpPr>
              <p:cNvPr id="33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accent3"/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6EF05129-6BA3-4652-8A84-E3F0B36F783A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D02E8520-CE15-4A98-AA98-C5493487E986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grpSp>
        <p:nvGrpSpPr>
          <p:cNvPr id="39" name="Grupo 38">
            <a:extLst>
              <a:ext uri="{FF2B5EF4-FFF2-40B4-BE49-F238E27FC236}">
                <a16:creationId xmlns:a16="http://schemas.microsoft.com/office/drawing/2014/main" id="{D49FAAB0-DD1F-4992-99D8-7E246CEDDA72}"/>
              </a:ext>
            </a:extLst>
          </p:cNvPr>
          <p:cNvGrpSpPr/>
          <p:nvPr/>
        </p:nvGrpSpPr>
        <p:grpSpPr>
          <a:xfrm>
            <a:off x="3181215" y="1104800"/>
            <a:ext cx="2614013" cy="3870044"/>
            <a:chOff x="5929313" y="347663"/>
            <a:chExt cx="3052763" cy="4519613"/>
          </a:xfrm>
        </p:grpSpPr>
        <p:sp>
          <p:nvSpPr>
            <p:cNvPr id="40" name="Freeform 127">
              <a:extLst>
                <a:ext uri="{FF2B5EF4-FFF2-40B4-BE49-F238E27FC236}">
                  <a16:creationId xmlns:a16="http://schemas.microsoft.com/office/drawing/2014/main" id="{9B99C438-4EFE-4678-A94E-485A10853E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5800" y="3341688"/>
              <a:ext cx="1835150" cy="1525588"/>
            </a:xfrm>
            <a:custGeom>
              <a:avLst/>
              <a:gdLst>
                <a:gd name="T0" fmla="*/ 135 w 181"/>
                <a:gd name="T1" fmla="*/ 9 h 151"/>
                <a:gd name="T2" fmla="*/ 166 w 181"/>
                <a:gd name="T3" fmla="*/ 40 h 151"/>
                <a:gd name="T4" fmla="*/ 176 w 181"/>
                <a:gd name="T5" fmla="*/ 98 h 151"/>
                <a:gd name="T6" fmla="*/ 164 w 181"/>
                <a:gd name="T7" fmla="*/ 113 h 151"/>
                <a:gd name="T8" fmla="*/ 155 w 181"/>
                <a:gd name="T9" fmla="*/ 119 h 151"/>
                <a:gd name="T10" fmla="*/ 118 w 181"/>
                <a:gd name="T11" fmla="*/ 132 h 151"/>
                <a:gd name="T12" fmla="*/ 91 w 181"/>
                <a:gd name="T13" fmla="*/ 127 h 151"/>
                <a:gd name="T14" fmla="*/ 72 w 181"/>
                <a:gd name="T15" fmla="*/ 126 h 151"/>
                <a:gd name="T16" fmla="*/ 49 w 181"/>
                <a:gd name="T17" fmla="*/ 137 h 151"/>
                <a:gd name="T18" fmla="*/ 41 w 181"/>
                <a:gd name="T19" fmla="*/ 143 h 151"/>
                <a:gd name="T20" fmla="*/ 10 w 181"/>
                <a:gd name="T21" fmla="*/ 136 h 151"/>
                <a:gd name="T22" fmla="*/ 1 w 181"/>
                <a:gd name="T23" fmla="*/ 93 h 151"/>
                <a:gd name="T24" fmla="*/ 15 w 181"/>
                <a:gd name="T25" fmla="*/ 49 h 151"/>
                <a:gd name="T26" fmla="*/ 16 w 181"/>
                <a:gd name="T27" fmla="*/ 49 h 151"/>
                <a:gd name="T28" fmla="*/ 36 w 181"/>
                <a:gd name="T29" fmla="*/ 42 h 151"/>
                <a:gd name="T30" fmla="*/ 49 w 181"/>
                <a:gd name="T31" fmla="*/ 29 h 151"/>
                <a:gd name="T32" fmla="*/ 52 w 181"/>
                <a:gd name="T33" fmla="*/ 27 h 151"/>
                <a:gd name="T34" fmla="*/ 53 w 181"/>
                <a:gd name="T35" fmla="*/ 29 h 151"/>
                <a:gd name="T36" fmla="*/ 52 w 181"/>
                <a:gd name="T37" fmla="*/ 31 h 151"/>
                <a:gd name="T38" fmla="*/ 40 w 181"/>
                <a:gd name="T39" fmla="*/ 67 h 151"/>
                <a:gd name="T40" fmla="*/ 38 w 181"/>
                <a:gd name="T41" fmla="*/ 80 h 151"/>
                <a:gd name="T42" fmla="*/ 39 w 181"/>
                <a:gd name="T43" fmla="*/ 84 h 151"/>
                <a:gd name="T44" fmla="*/ 42 w 181"/>
                <a:gd name="T45" fmla="*/ 81 h 151"/>
                <a:gd name="T46" fmla="*/ 47 w 181"/>
                <a:gd name="T47" fmla="*/ 71 h 151"/>
                <a:gd name="T48" fmla="*/ 51 w 181"/>
                <a:gd name="T49" fmla="*/ 61 h 151"/>
                <a:gd name="T50" fmla="*/ 59 w 181"/>
                <a:gd name="T51" fmla="*/ 43 h 151"/>
                <a:gd name="T52" fmla="*/ 68 w 181"/>
                <a:gd name="T53" fmla="*/ 27 h 151"/>
                <a:gd name="T54" fmla="*/ 81 w 181"/>
                <a:gd name="T55" fmla="*/ 5 h 151"/>
                <a:gd name="T56" fmla="*/ 84 w 181"/>
                <a:gd name="T57" fmla="*/ 4 h 151"/>
                <a:gd name="T58" fmla="*/ 85 w 181"/>
                <a:gd name="T59" fmla="*/ 7 h 151"/>
                <a:gd name="T60" fmla="*/ 84 w 181"/>
                <a:gd name="T61" fmla="*/ 17 h 151"/>
                <a:gd name="T62" fmla="*/ 81 w 181"/>
                <a:gd name="T63" fmla="*/ 72 h 151"/>
                <a:gd name="T64" fmla="*/ 82 w 181"/>
                <a:gd name="T65" fmla="*/ 99 h 151"/>
                <a:gd name="T66" fmla="*/ 84 w 181"/>
                <a:gd name="T67" fmla="*/ 103 h 151"/>
                <a:gd name="T68" fmla="*/ 82 w 181"/>
                <a:gd name="T69" fmla="*/ 88 h 151"/>
                <a:gd name="T70" fmla="*/ 82 w 181"/>
                <a:gd name="T71" fmla="*/ 55 h 151"/>
                <a:gd name="T72" fmla="*/ 86 w 181"/>
                <a:gd name="T73" fmla="*/ 6 h 151"/>
                <a:gd name="T74" fmla="*/ 88 w 181"/>
                <a:gd name="T75" fmla="*/ 1 h 151"/>
                <a:gd name="T76" fmla="*/ 94 w 181"/>
                <a:gd name="T77" fmla="*/ 5 h 151"/>
                <a:gd name="T78" fmla="*/ 101 w 181"/>
                <a:gd name="T79" fmla="*/ 14 h 151"/>
                <a:gd name="T80" fmla="*/ 107 w 181"/>
                <a:gd name="T81" fmla="*/ 30 h 151"/>
                <a:gd name="T82" fmla="*/ 106 w 181"/>
                <a:gd name="T83" fmla="*/ 34 h 151"/>
                <a:gd name="T84" fmla="*/ 105 w 181"/>
                <a:gd name="T85" fmla="*/ 48 h 151"/>
                <a:gd name="T86" fmla="*/ 105 w 181"/>
                <a:gd name="T87" fmla="*/ 50 h 151"/>
                <a:gd name="T88" fmla="*/ 108 w 181"/>
                <a:gd name="T89" fmla="*/ 54 h 151"/>
                <a:gd name="T90" fmla="*/ 110 w 181"/>
                <a:gd name="T91" fmla="*/ 51 h 151"/>
                <a:gd name="T92" fmla="*/ 120 w 181"/>
                <a:gd name="T93" fmla="*/ 29 h 151"/>
                <a:gd name="T94" fmla="*/ 124 w 181"/>
                <a:gd name="T95" fmla="*/ 20 h 151"/>
                <a:gd name="T96" fmla="*/ 116 w 181"/>
                <a:gd name="T97" fmla="*/ 6 h 151"/>
                <a:gd name="T98" fmla="*/ 113 w 181"/>
                <a:gd name="T99" fmla="*/ 3 h 151"/>
                <a:gd name="T100" fmla="*/ 117 w 181"/>
                <a:gd name="T101" fmla="*/ 2 h 151"/>
                <a:gd name="T102" fmla="*/ 123 w 181"/>
                <a:gd name="T103" fmla="*/ 1 h 151"/>
                <a:gd name="T104" fmla="*/ 132 w 181"/>
                <a:gd name="T105" fmla="*/ 6 h 151"/>
                <a:gd name="T106" fmla="*/ 135 w 181"/>
                <a:gd name="T107" fmla="*/ 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1" h="151">
                  <a:moveTo>
                    <a:pt x="135" y="9"/>
                  </a:moveTo>
                  <a:cubicBezTo>
                    <a:pt x="148" y="17"/>
                    <a:pt x="159" y="27"/>
                    <a:pt x="166" y="40"/>
                  </a:cubicBezTo>
                  <a:cubicBezTo>
                    <a:pt x="177" y="58"/>
                    <a:pt x="181" y="77"/>
                    <a:pt x="176" y="98"/>
                  </a:cubicBezTo>
                  <a:cubicBezTo>
                    <a:pt x="175" y="105"/>
                    <a:pt x="171" y="110"/>
                    <a:pt x="164" y="113"/>
                  </a:cubicBezTo>
                  <a:cubicBezTo>
                    <a:pt x="160" y="114"/>
                    <a:pt x="157" y="116"/>
                    <a:pt x="155" y="119"/>
                  </a:cubicBezTo>
                  <a:cubicBezTo>
                    <a:pt x="145" y="131"/>
                    <a:pt x="132" y="133"/>
                    <a:pt x="118" y="132"/>
                  </a:cubicBezTo>
                  <a:cubicBezTo>
                    <a:pt x="109" y="131"/>
                    <a:pt x="100" y="129"/>
                    <a:pt x="91" y="127"/>
                  </a:cubicBezTo>
                  <a:cubicBezTo>
                    <a:pt x="85" y="126"/>
                    <a:pt x="78" y="126"/>
                    <a:pt x="72" y="126"/>
                  </a:cubicBezTo>
                  <a:cubicBezTo>
                    <a:pt x="63" y="126"/>
                    <a:pt x="56" y="131"/>
                    <a:pt x="49" y="137"/>
                  </a:cubicBezTo>
                  <a:cubicBezTo>
                    <a:pt x="47" y="139"/>
                    <a:pt x="44" y="141"/>
                    <a:pt x="41" y="143"/>
                  </a:cubicBezTo>
                  <a:cubicBezTo>
                    <a:pt x="29" y="151"/>
                    <a:pt x="16" y="148"/>
                    <a:pt x="10" y="136"/>
                  </a:cubicBezTo>
                  <a:cubicBezTo>
                    <a:pt x="2" y="122"/>
                    <a:pt x="0" y="108"/>
                    <a:pt x="1" y="93"/>
                  </a:cubicBezTo>
                  <a:cubicBezTo>
                    <a:pt x="2" y="77"/>
                    <a:pt x="8" y="63"/>
                    <a:pt x="15" y="49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24" y="50"/>
                    <a:pt x="30" y="47"/>
                    <a:pt x="36" y="42"/>
                  </a:cubicBezTo>
                  <a:cubicBezTo>
                    <a:pt x="41" y="38"/>
                    <a:pt x="46" y="34"/>
                    <a:pt x="49" y="29"/>
                  </a:cubicBezTo>
                  <a:cubicBezTo>
                    <a:pt x="50" y="28"/>
                    <a:pt x="51" y="27"/>
                    <a:pt x="52" y="27"/>
                  </a:cubicBezTo>
                  <a:cubicBezTo>
                    <a:pt x="53" y="27"/>
                    <a:pt x="53" y="28"/>
                    <a:pt x="53" y="29"/>
                  </a:cubicBezTo>
                  <a:cubicBezTo>
                    <a:pt x="53" y="30"/>
                    <a:pt x="53" y="30"/>
                    <a:pt x="52" y="31"/>
                  </a:cubicBezTo>
                  <a:cubicBezTo>
                    <a:pt x="44" y="41"/>
                    <a:pt x="42" y="54"/>
                    <a:pt x="40" y="67"/>
                  </a:cubicBezTo>
                  <a:cubicBezTo>
                    <a:pt x="39" y="71"/>
                    <a:pt x="38" y="75"/>
                    <a:pt x="38" y="80"/>
                  </a:cubicBezTo>
                  <a:cubicBezTo>
                    <a:pt x="38" y="81"/>
                    <a:pt x="37" y="84"/>
                    <a:pt x="39" y="84"/>
                  </a:cubicBezTo>
                  <a:cubicBezTo>
                    <a:pt x="41" y="85"/>
                    <a:pt x="41" y="82"/>
                    <a:pt x="42" y="81"/>
                  </a:cubicBezTo>
                  <a:cubicBezTo>
                    <a:pt x="43" y="77"/>
                    <a:pt x="45" y="74"/>
                    <a:pt x="47" y="71"/>
                  </a:cubicBezTo>
                  <a:cubicBezTo>
                    <a:pt x="50" y="69"/>
                    <a:pt x="52" y="65"/>
                    <a:pt x="51" y="61"/>
                  </a:cubicBezTo>
                  <a:cubicBezTo>
                    <a:pt x="50" y="54"/>
                    <a:pt x="53" y="48"/>
                    <a:pt x="59" y="43"/>
                  </a:cubicBezTo>
                  <a:cubicBezTo>
                    <a:pt x="64" y="39"/>
                    <a:pt x="66" y="33"/>
                    <a:pt x="68" y="27"/>
                  </a:cubicBezTo>
                  <a:cubicBezTo>
                    <a:pt x="70" y="19"/>
                    <a:pt x="76" y="12"/>
                    <a:pt x="81" y="5"/>
                  </a:cubicBezTo>
                  <a:cubicBezTo>
                    <a:pt x="82" y="4"/>
                    <a:pt x="83" y="3"/>
                    <a:pt x="84" y="4"/>
                  </a:cubicBezTo>
                  <a:cubicBezTo>
                    <a:pt x="85" y="5"/>
                    <a:pt x="85" y="6"/>
                    <a:pt x="85" y="7"/>
                  </a:cubicBezTo>
                  <a:cubicBezTo>
                    <a:pt x="85" y="10"/>
                    <a:pt x="85" y="13"/>
                    <a:pt x="84" y="17"/>
                  </a:cubicBezTo>
                  <a:cubicBezTo>
                    <a:pt x="83" y="35"/>
                    <a:pt x="81" y="54"/>
                    <a:pt x="81" y="72"/>
                  </a:cubicBezTo>
                  <a:cubicBezTo>
                    <a:pt x="81" y="81"/>
                    <a:pt x="82" y="90"/>
                    <a:pt x="82" y="99"/>
                  </a:cubicBezTo>
                  <a:cubicBezTo>
                    <a:pt x="83" y="100"/>
                    <a:pt x="83" y="102"/>
                    <a:pt x="84" y="103"/>
                  </a:cubicBezTo>
                  <a:cubicBezTo>
                    <a:pt x="82" y="99"/>
                    <a:pt x="82" y="93"/>
                    <a:pt x="82" y="88"/>
                  </a:cubicBezTo>
                  <a:cubicBezTo>
                    <a:pt x="82" y="77"/>
                    <a:pt x="81" y="66"/>
                    <a:pt x="82" y="55"/>
                  </a:cubicBezTo>
                  <a:cubicBezTo>
                    <a:pt x="83" y="38"/>
                    <a:pt x="84" y="22"/>
                    <a:pt x="86" y="6"/>
                  </a:cubicBezTo>
                  <a:cubicBezTo>
                    <a:pt x="86" y="4"/>
                    <a:pt x="85" y="1"/>
                    <a:pt x="88" y="1"/>
                  </a:cubicBezTo>
                  <a:cubicBezTo>
                    <a:pt x="90" y="0"/>
                    <a:pt x="94" y="3"/>
                    <a:pt x="94" y="5"/>
                  </a:cubicBezTo>
                  <a:cubicBezTo>
                    <a:pt x="95" y="10"/>
                    <a:pt x="98" y="12"/>
                    <a:pt x="101" y="14"/>
                  </a:cubicBezTo>
                  <a:cubicBezTo>
                    <a:pt x="107" y="18"/>
                    <a:pt x="110" y="22"/>
                    <a:pt x="107" y="30"/>
                  </a:cubicBezTo>
                  <a:cubicBezTo>
                    <a:pt x="106" y="31"/>
                    <a:pt x="106" y="33"/>
                    <a:pt x="106" y="34"/>
                  </a:cubicBezTo>
                  <a:cubicBezTo>
                    <a:pt x="106" y="39"/>
                    <a:pt x="106" y="43"/>
                    <a:pt x="105" y="48"/>
                  </a:cubicBezTo>
                  <a:cubicBezTo>
                    <a:pt x="105" y="49"/>
                    <a:pt x="105" y="49"/>
                    <a:pt x="105" y="50"/>
                  </a:cubicBezTo>
                  <a:cubicBezTo>
                    <a:pt x="105" y="52"/>
                    <a:pt x="106" y="54"/>
                    <a:pt x="108" y="54"/>
                  </a:cubicBezTo>
                  <a:cubicBezTo>
                    <a:pt x="110" y="54"/>
                    <a:pt x="110" y="52"/>
                    <a:pt x="110" y="51"/>
                  </a:cubicBezTo>
                  <a:cubicBezTo>
                    <a:pt x="110" y="42"/>
                    <a:pt x="116" y="36"/>
                    <a:pt x="120" y="29"/>
                  </a:cubicBezTo>
                  <a:cubicBezTo>
                    <a:pt x="122" y="26"/>
                    <a:pt x="124" y="23"/>
                    <a:pt x="124" y="20"/>
                  </a:cubicBezTo>
                  <a:cubicBezTo>
                    <a:pt x="126" y="14"/>
                    <a:pt x="123" y="10"/>
                    <a:pt x="116" y="6"/>
                  </a:cubicBezTo>
                  <a:cubicBezTo>
                    <a:pt x="115" y="5"/>
                    <a:pt x="112" y="5"/>
                    <a:pt x="113" y="3"/>
                  </a:cubicBezTo>
                  <a:cubicBezTo>
                    <a:pt x="113" y="1"/>
                    <a:pt x="116" y="2"/>
                    <a:pt x="117" y="2"/>
                  </a:cubicBezTo>
                  <a:cubicBezTo>
                    <a:pt x="119" y="1"/>
                    <a:pt x="121" y="1"/>
                    <a:pt x="123" y="1"/>
                  </a:cubicBezTo>
                  <a:cubicBezTo>
                    <a:pt x="126" y="3"/>
                    <a:pt x="129" y="4"/>
                    <a:pt x="132" y="6"/>
                  </a:cubicBezTo>
                  <a:cubicBezTo>
                    <a:pt x="133" y="7"/>
                    <a:pt x="135" y="7"/>
                    <a:pt x="135" y="9"/>
                  </a:cubicBezTo>
                  <a:close/>
                </a:path>
              </a:pathLst>
            </a:custGeom>
            <a:solidFill>
              <a:srgbClr val="F8B2A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28">
              <a:extLst>
                <a:ext uri="{FF2B5EF4-FFF2-40B4-BE49-F238E27FC236}">
                  <a16:creationId xmlns:a16="http://schemas.microsoft.com/office/drawing/2014/main" id="{0AC04070-DCF9-4B14-A4FD-67AE5572793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9313" y="347663"/>
              <a:ext cx="3052763" cy="4075113"/>
            </a:xfrm>
            <a:custGeom>
              <a:avLst/>
              <a:gdLst>
                <a:gd name="T0" fmla="*/ 233 w 301"/>
                <a:gd name="T1" fmla="*/ 320 h 403"/>
                <a:gd name="T2" fmla="*/ 213 w 301"/>
                <a:gd name="T3" fmla="*/ 346 h 403"/>
                <a:gd name="T4" fmla="*/ 203 w 301"/>
                <a:gd name="T5" fmla="*/ 302 h 403"/>
                <a:gd name="T6" fmla="*/ 192 w 301"/>
                <a:gd name="T7" fmla="*/ 386 h 403"/>
                <a:gd name="T8" fmla="*/ 189 w 301"/>
                <a:gd name="T9" fmla="*/ 360 h 403"/>
                <a:gd name="T10" fmla="*/ 186 w 301"/>
                <a:gd name="T11" fmla="*/ 309 h 403"/>
                <a:gd name="T12" fmla="*/ 155 w 301"/>
                <a:gd name="T13" fmla="*/ 371 h 403"/>
                <a:gd name="T14" fmla="*/ 146 w 301"/>
                <a:gd name="T15" fmla="*/ 380 h 403"/>
                <a:gd name="T16" fmla="*/ 167 w 301"/>
                <a:gd name="T17" fmla="*/ 315 h 403"/>
                <a:gd name="T18" fmla="*/ 169 w 301"/>
                <a:gd name="T19" fmla="*/ 300 h 403"/>
                <a:gd name="T20" fmla="*/ 126 w 301"/>
                <a:gd name="T21" fmla="*/ 287 h 403"/>
                <a:gd name="T22" fmla="*/ 82 w 301"/>
                <a:gd name="T23" fmla="*/ 286 h 403"/>
                <a:gd name="T24" fmla="*/ 128 w 301"/>
                <a:gd name="T25" fmla="*/ 252 h 403"/>
                <a:gd name="T26" fmla="*/ 129 w 301"/>
                <a:gd name="T27" fmla="*/ 240 h 403"/>
                <a:gd name="T28" fmla="*/ 83 w 301"/>
                <a:gd name="T29" fmla="*/ 234 h 403"/>
                <a:gd name="T30" fmla="*/ 114 w 301"/>
                <a:gd name="T31" fmla="*/ 187 h 403"/>
                <a:gd name="T32" fmla="*/ 141 w 301"/>
                <a:gd name="T33" fmla="*/ 167 h 403"/>
                <a:gd name="T34" fmla="*/ 72 w 301"/>
                <a:gd name="T35" fmla="*/ 158 h 403"/>
                <a:gd name="T36" fmla="*/ 87 w 301"/>
                <a:gd name="T37" fmla="*/ 144 h 403"/>
                <a:gd name="T38" fmla="*/ 155 w 301"/>
                <a:gd name="T39" fmla="*/ 162 h 403"/>
                <a:gd name="T40" fmla="*/ 103 w 301"/>
                <a:gd name="T41" fmla="*/ 127 h 403"/>
                <a:gd name="T42" fmla="*/ 48 w 301"/>
                <a:gd name="T43" fmla="*/ 144 h 403"/>
                <a:gd name="T44" fmla="*/ 48 w 301"/>
                <a:gd name="T45" fmla="*/ 128 h 403"/>
                <a:gd name="T46" fmla="*/ 94 w 301"/>
                <a:gd name="T47" fmla="*/ 109 h 403"/>
                <a:gd name="T48" fmla="*/ 122 w 301"/>
                <a:gd name="T49" fmla="*/ 105 h 403"/>
                <a:gd name="T50" fmla="*/ 49 w 301"/>
                <a:gd name="T51" fmla="*/ 104 h 403"/>
                <a:gd name="T52" fmla="*/ 42 w 301"/>
                <a:gd name="T53" fmla="*/ 97 h 403"/>
                <a:gd name="T54" fmla="*/ 44 w 301"/>
                <a:gd name="T55" fmla="*/ 85 h 403"/>
                <a:gd name="T56" fmla="*/ 32 w 301"/>
                <a:gd name="T57" fmla="*/ 72 h 403"/>
                <a:gd name="T58" fmla="*/ 98 w 301"/>
                <a:gd name="T59" fmla="*/ 88 h 403"/>
                <a:gd name="T60" fmla="*/ 81 w 301"/>
                <a:gd name="T61" fmla="*/ 61 h 403"/>
                <a:gd name="T62" fmla="*/ 58 w 301"/>
                <a:gd name="T63" fmla="*/ 1 h 403"/>
                <a:gd name="T64" fmla="*/ 94 w 301"/>
                <a:gd name="T65" fmla="*/ 50 h 403"/>
                <a:gd name="T66" fmla="*/ 115 w 301"/>
                <a:gd name="T67" fmla="*/ 97 h 403"/>
                <a:gd name="T68" fmla="*/ 118 w 301"/>
                <a:gd name="T69" fmla="*/ 54 h 403"/>
                <a:gd name="T70" fmla="*/ 122 w 301"/>
                <a:gd name="T71" fmla="*/ 11 h 403"/>
                <a:gd name="T72" fmla="*/ 131 w 301"/>
                <a:gd name="T73" fmla="*/ 64 h 403"/>
                <a:gd name="T74" fmla="*/ 129 w 301"/>
                <a:gd name="T75" fmla="*/ 104 h 403"/>
                <a:gd name="T76" fmla="*/ 147 w 301"/>
                <a:gd name="T77" fmla="*/ 47 h 403"/>
                <a:gd name="T78" fmla="*/ 170 w 301"/>
                <a:gd name="T79" fmla="*/ 46 h 403"/>
                <a:gd name="T80" fmla="*/ 175 w 301"/>
                <a:gd name="T81" fmla="*/ 96 h 403"/>
                <a:gd name="T82" fmla="*/ 166 w 301"/>
                <a:gd name="T83" fmla="*/ 153 h 403"/>
                <a:gd name="T84" fmla="*/ 208 w 301"/>
                <a:gd name="T85" fmla="*/ 68 h 403"/>
                <a:gd name="T86" fmla="*/ 211 w 301"/>
                <a:gd name="T87" fmla="*/ 82 h 403"/>
                <a:gd name="T88" fmla="*/ 193 w 301"/>
                <a:gd name="T89" fmla="*/ 125 h 403"/>
                <a:gd name="T90" fmla="*/ 220 w 301"/>
                <a:gd name="T91" fmla="*/ 120 h 403"/>
                <a:gd name="T92" fmla="*/ 259 w 301"/>
                <a:gd name="T93" fmla="*/ 116 h 403"/>
                <a:gd name="T94" fmla="*/ 215 w 301"/>
                <a:gd name="T95" fmla="*/ 145 h 403"/>
                <a:gd name="T96" fmla="*/ 198 w 301"/>
                <a:gd name="T97" fmla="*/ 202 h 403"/>
                <a:gd name="T98" fmla="*/ 223 w 301"/>
                <a:gd name="T99" fmla="*/ 201 h 403"/>
                <a:gd name="T100" fmla="*/ 248 w 301"/>
                <a:gd name="T101" fmla="*/ 200 h 403"/>
                <a:gd name="T102" fmla="*/ 212 w 301"/>
                <a:gd name="T103" fmla="*/ 219 h 403"/>
                <a:gd name="T104" fmla="*/ 217 w 301"/>
                <a:gd name="T105" fmla="*/ 232 h 403"/>
                <a:gd name="T106" fmla="*/ 267 w 301"/>
                <a:gd name="T107" fmla="*/ 215 h 403"/>
                <a:gd name="T108" fmla="*/ 222 w 301"/>
                <a:gd name="T109" fmla="*/ 246 h 403"/>
                <a:gd name="T110" fmla="*/ 196 w 301"/>
                <a:gd name="T111" fmla="*/ 267 h 403"/>
                <a:gd name="T112" fmla="*/ 200 w 301"/>
                <a:gd name="T113" fmla="*/ 285 h 403"/>
                <a:gd name="T114" fmla="*/ 272 w 301"/>
                <a:gd name="T115" fmla="*/ 235 h 403"/>
                <a:gd name="T116" fmla="*/ 252 w 301"/>
                <a:gd name="T117" fmla="*/ 268 h 403"/>
                <a:gd name="T118" fmla="*/ 266 w 301"/>
                <a:gd name="T119" fmla="*/ 292 h 403"/>
                <a:gd name="T120" fmla="*/ 299 w 301"/>
                <a:gd name="T121" fmla="*/ 314 h 403"/>
                <a:gd name="T122" fmla="*/ 232 w 301"/>
                <a:gd name="T123" fmla="*/ 298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1" h="403">
                  <a:moveTo>
                    <a:pt x="232" y="298"/>
                  </a:moveTo>
                  <a:cubicBezTo>
                    <a:pt x="229" y="298"/>
                    <a:pt x="226" y="299"/>
                    <a:pt x="222" y="299"/>
                  </a:cubicBezTo>
                  <a:cubicBezTo>
                    <a:pt x="224" y="301"/>
                    <a:pt x="227" y="301"/>
                    <a:pt x="229" y="303"/>
                  </a:cubicBezTo>
                  <a:cubicBezTo>
                    <a:pt x="235" y="308"/>
                    <a:pt x="236" y="313"/>
                    <a:pt x="233" y="320"/>
                  </a:cubicBezTo>
                  <a:cubicBezTo>
                    <a:pt x="232" y="324"/>
                    <a:pt x="230" y="326"/>
                    <a:pt x="228" y="329"/>
                  </a:cubicBezTo>
                  <a:cubicBezTo>
                    <a:pt x="224" y="335"/>
                    <a:pt x="220" y="340"/>
                    <a:pt x="220" y="347"/>
                  </a:cubicBezTo>
                  <a:cubicBezTo>
                    <a:pt x="220" y="349"/>
                    <a:pt x="220" y="352"/>
                    <a:pt x="217" y="352"/>
                  </a:cubicBezTo>
                  <a:cubicBezTo>
                    <a:pt x="214" y="351"/>
                    <a:pt x="213" y="349"/>
                    <a:pt x="213" y="346"/>
                  </a:cubicBezTo>
                  <a:cubicBezTo>
                    <a:pt x="215" y="338"/>
                    <a:pt x="213" y="330"/>
                    <a:pt x="216" y="322"/>
                  </a:cubicBezTo>
                  <a:cubicBezTo>
                    <a:pt x="217" y="320"/>
                    <a:pt x="216" y="317"/>
                    <a:pt x="214" y="315"/>
                  </a:cubicBezTo>
                  <a:cubicBezTo>
                    <a:pt x="212" y="313"/>
                    <a:pt x="210" y="311"/>
                    <a:pt x="208" y="310"/>
                  </a:cubicBezTo>
                  <a:cubicBezTo>
                    <a:pt x="205" y="308"/>
                    <a:pt x="202" y="307"/>
                    <a:pt x="203" y="302"/>
                  </a:cubicBezTo>
                  <a:cubicBezTo>
                    <a:pt x="203" y="299"/>
                    <a:pt x="200" y="298"/>
                    <a:pt x="197" y="298"/>
                  </a:cubicBezTo>
                  <a:cubicBezTo>
                    <a:pt x="196" y="297"/>
                    <a:pt x="196" y="299"/>
                    <a:pt x="196" y="299"/>
                  </a:cubicBezTo>
                  <a:cubicBezTo>
                    <a:pt x="195" y="305"/>
                    <a:pt x="195" y="312"/>
                    <a:pt x="194" y="318"/>
                  </a:cubicBezTo>
                  <a:cubicBezTo>
                    <a:pt x="192" y="340"/>
                    <a:pt x="191" y="363"/>
                    <a:pt x="192" y="386"/>
                  </a:cubicBezTo>
                  <a:cubicBezTo>
                    <a:pt x="192" y="391"/>
                    <a:pt x="193" y="396"/>
                    <a:pt x="194" y="401"/>
                  </a:cubicBezTo>
                  <a:cubicBezTo>
                    <a:pt x="195" y="402"/>
                    <a:pt x="195" y="402"/>
                    <a:pt x="194" y="403"/>
                  </a:cubicBezTo>
                  <a:cubicBezTo>
                    <a:pt x="192" y="402"/>
                    <a:pt x="191" y="399"/>
                    <a:pt x="191" y="397"/>
                  </a:cubicBezTo>
                  <a:cubicBezTo>
                    <a:pt x="189" y="384"/>
                    <a:pt x="188" y="372"/>
                    <a:pt x="189" y="360"/>
                  </a:cubicBezTo>
                  <a:cubicBezTo>
                    <a:pt x="189" y="351"/>
                    <a:pt x="190" y="342"/>
                    <a:pt x="191" y="333"/>
                  </a:cubicBezTo>
                  <a:cubicBezTo>
                    <a:pt x="191" y="323"/>
                    <a:pt x="192" y="313"/>
                    <a:pt x="193" y="303"/>
                  </a:cubicBezTo>
                  <a:cubicBezTo>
                    <a:pt x="193" y="302"/>
                    <a:pt x="194" y="301"/>
                    <a:pt x="193" y="300"/>
                  </a:cubicBezTo>
                  <a:cubicBezTo>
                    <a:pt x="190" y="303"/>
                    <a:pt x="188" y="306"/>
                    <a:pt x="186" y="309"/>
                  </a:cubicBezTo>
                  <a:cubicBezTo>
                    <a:pt x="182" y="314"/>
                    <a:pt x="179" y="320"/>
                    <a:pt x="177" y="327"/>
                  </a:cubicBezTo>
                  <a:cubicBezTo>
                    <a:pt x="176" y="334"/>
                    <a:pt x="170" y="338"/>
                    <a:pt x="165" y="343"/>
                  </a:cubicBezTo>
                  <a:cubicBezTo>
                    <a:pt x="162" y="346"/>
                    <a:pt x="161" y="350"/>
                    <a:pt x="161" y="354"/>
                  </a:cubicBezTo>
                  <a:cubicBezTo>
                    <a:pt x="162" y="361"/>
                    <a:pt x="160" y="366"/>
                    <a:pt x="155" y="371"/>
                  </a:cubicBezTo>
                  <a:cubicBezTo>
                    <a:pt x="153" y="373"/>
                    <a:pt x="152" y="376"/>
                    <a:pt x="151" y="378"/>
                  </a:cubicBezTo>
                  <a:cubicBezTo>
                    <a:pt x="151" y="379"/>
                    <a:pt x="151" y="380"/>
                    <a:pt x="150" y="380"/>
                  </a:cubicBezTo>
                  <a:cubicBezTo>
                    <a:pt x="150" y="381"/>
                    <a:pt x="149" y="383"/>
                    <a:pt x="148" y="383"/>
                  </a:cubicBezTo>
                  <a:cubicBezTo>
                    <a:pt x="146" y="383"/>
                    <a:pt x="146" y="381"/>
                    <a:pt x="146" y="380"/>
                  </a:cubicBezTo>
                  <a:cubicBezTo>
                    <a:pt x="145" y="376"/>
                    <a:pt x="146" y="373"/>
                    <a:pt x="146" y="370"/>
                  </a:cubicBezTo>
                  <a:cubicBezTo>
                    <a:pt x="148" y="360"/>
                    <a:pt x="149" y="349"/>
                    <a:pt x="153" y="339"/>
                  </a:cubicBezTo>
                  <a:cubicBezTo>
                    <a:pt x="155" y="334"/>
                    <a:pt x="158" y="329"/>
                    <a:pt x="162" y="324"/>
                  </a:cubicBezTo>
                  <a:cubicBezTo>
                    <a:pt x="163" y="321"/>
                    <a:pt x="165" y="318"/>
                    <a:pt x="167" y="315"/>
                  </a:cubicBezTo>
                  <a:cubicBezTo>
                    <a:pt x="170" y="311"/>
                    <a:pt x="173" y="306"/>
                    <a:pt x="176" y="302"/>
                  </a:cubicBezTo>
                  <a:cubicBezTo>
                    <a:pt x="177" y="302"/>
                    <a:pt x="177" y="302"/>
                    <a:pt x="178" y="301"/>
                  </a:cubicBezTo>
                  <a:cubicBezTo>
                    <a:pt x="179" y="300"/>
                    <a:pt x="177" y="300"/>
                    <a:pt x="177" y="300"/>
                  </a:cubicBezTo>
                  <a:cubicBezTo>
                    <a:pt x="174" y="300"/>
                    <a:pt x="172" y="300"/>
                    <a:pt x="169" y="300"/>
                  </a:cubicBezTo>
                  <a:cubicBezTo>
                    <a:pt x="168" y="299"/>
                    <a:pt x="166" y="298"/>
                    <a:pt x="163" y="298"/>
                  </a:cubicBezTo>
                  <a:cubicBezTo>
                    <a:pt x="158" y="298"/>
                    <a:pt x="153" y="297"/>
                    <a:pt x="147" y="295"/>
                  </a:cubicBezTo>
                  <a:cubicBezTo>
                    <a:pt x="145" y="295"/>
                    <a:pt x="142" y="294"/>
                    <a:pt x="139" y="294"/>
                  </a:cubicBezTo>
                  <a:cubicBezTo>
                    <a:pt x="134" y="294"/>
                    <a:pt x="129" y="292"/>
                    <a:pt x="126" y="287"/>
                  </a:cubicBezTo>
                  <a:cubicBezTo>
                    <a:pt x="122" y="282"/>
                    <a:pt x="118" y="278"/>
                    <a:pt x="116" y="271"/>
                  </a:cubicBezTo>
                  <a:cubicBezTo>
                    <a:pt x="109" y="273"/>
                    <a:pt x="103" y="276"/>
                    <a:pt x="98" y="281"/>
                  </a:cubicBezTo>
                  <a:cubicBezTo>
                    <a:pt x="97" y="282"/>
                    <a:pt x="96" y="283"/>
                    <a:pt x="94" y="283"/>
                  </a:cubicBezTo>
                  <a:cubicBezTo>
                    <a:pt x="90" y="282"/>
                    <a:pt x="86" y="283"/>
                    <a:pt x="82" y="286"/>
                  </a:cubicBezTo>
                  <a:cubicBezTo>
                    <a:pt x="83" y="280"/>
                    <a:pt x="87" y="276"/>
                    <a:pt x="90" y="272"/>
                  </a:cubicBezTo>
                  <a:cubicBezTo>
                    <a:pt x="98" y="264"/>
                    <a:pt x="108" y="259"/>
                    <a:pt x="119" y="255"/>
                  </a:cubicBezTo>
                  <a:cubicBezTo>
                    <a:pt x="120" y="255"/>
                    <a:pt x="121" y="255"/>
                    <a:pt x="123" y="254"/>
                  </a:cubicBezTo>
                  <a:cubicBezTo>
                    <a:pt x="124" y="253"/>
                    <a:pt x="126" y="253"/>
                    <a:pt x="128" y="252"/>
                  </a:cubicBezTo>
                  <a:cubicBezTo>
                    <a:pt x="135" y="251"/>
                    <a:pt x="142" y="251"/>
                    <a:pt x="150" y="249"/>
                  </a:cubicBezTo>
                  <a:cubicBezTo>
                    <a:pt x="151" y="248"/>
                    <a:pt x="153" y="248"/>
                    <a:pt x="154" y="247"/>
                  </a:cubicBezTo>
                  <a:cubicBezTo>
                    <a:pt x="148" y="243"/>
                    <a:pt x="141" y="242"/>
                    <a:pt x="135" y="242"/>
                  </a:cubicBezTo>
                  <a:cubicBezTo>
                    <a:pt x="133" y="241"/>
                    <a:pt x="131" y="241"/>
                    <a:pt x="129" y="240"/>
                  </a:cubicBezTo>
                  <a:cubicBezTo>
                    <a:pt x="123" y="240"/>
                    <a:pt x="118" y="237"/>
                    <a:pt x="113" y="233"/>
                  </a:cubicBezTo>
                  <a:cubicBezTo>
                    <a:pt x="110" y="230"/>
                    <a:pt x="106" y="227"/>
                    <a:pt x="102" y="224"/>
                  </a:cubicBezTo>
                  <a:cubicBezTo>
                    <a:pt x="100" y="222"/>
                    <a:pt x="98" y="222"/>
                    <a:pt x="95" y="223"/>
                  </a:cubicBezTo>
                  <a:cubicBezTo>
                    <a:pt x="89" y="225"/>
                    <a:pt x="85" y="228"/>
                    <a:pt x="83" y="234"/>
                  </a:cubicBezTo>
                  <a:cubicBezTo>
                    <a:pt x="83" y="235"/>
                    <a:pt x="83" y="237"/>
                    <a:pt x="81" y="237"/>
                  </a:cubicBezTo>
                  <a:cubicBezTo>
                    <a:pt x="80" y="237"/>
                    <a:pt x="80" y="235"/>
                    <a:pt x="79" y="234"/>
                  </a:cubicBezTo>
                  <a:cubicBezTo>
                    <a:pt x="78" y="231"/>
                    <a:pt x="79" y="227"/>
                    <a:pt x="80" y="223"/>
                  </a:cubicBezTo>
                  <a:cubicBezTo>
                    <a:pt x="84" y="204"/>
                    <a:pt x="95" y="192"/>
                    <a:pt x="114" y="187"/>
                  </a:cubicBezTo>
                  <a:cubicBezTo>
                    <a:pt x="121" y="185"/>
                    <a:pt x="129" y="183"/>
                    <a:pt x="136" y="180"/>
                  </a:cubicBezTo>
                  <a:cubicBezTo>
                    <a:pt x="138" y="179"/>
                    <a:pt x="140" y="178"/>
                    <a:pt x="141" y="177"/>
                  </a:cubicBezTo>
                  <a:cubicBezTo>
                    <a:pt x="145" y="172"/>
                    <a:pt x="150" y="167"/>
                    <a:pt x="158" y="166"/>
                  </a:cubicBezTo>
                  <a:cubicBezTo>
                    <a:pt x="153" y="162"/>
                    <a:pt x="145" y="163"/>
                    <a:pt x="141" y="167"/>
                  </a:cubicBezTo>
                  <a:cubicBezTo>
                    <a:pt x="137" y="171"/>
                    <a:pt x="134" y="172"/>
                    <a:pt x="129" y="172"/>
                  </a:cubicBezTo>
                  <a:cubicBezTo>
                    <a:pt x="126" y="171"/>
                    <a:pt x="122" y="173"/>
                    <a:pt x="119" y="174"/>
                  </a:cubicBezTo>
                  <a:cubicBezTo>
                    <a:pt x="110" y="176"/>
                    <a:pt x="103" y="174"/>
                    <a:pt x="96" y="169"/>
                  </a:cubicBezTo>
                  <a:cubicBezTo>
                    <a:pt x="89" y="164"/>
                    <a:pt x="80" y="160"/>
                    <a:pt x="72" y="158"/>
                  </a:cubicBezTo>
                  <a:cubicBezTo>
                    <a:pt x="69" y="157"/>
                    <a:pt x="65" y="158"/>
                    <a:pt x="62" y="159"/>
                  </a:cubicBezTo>
                  <a:cubicBezTo>
                    <a:pt x="60" y="160"/>
                    <a:pt x="58" y="160"/>
                    <a:pt x="55" y="160"/>
                  </a:cubicBezTo>
                  <a:cubicBezTo>
                    <a:pt x="53" y="160"/>
                    <a:pt x="53" y="159"/>
                    <a:pt x="54" y="157"/>
                  </a:cubicBezTo>
                  <a:cubicBezTo>
                    <a:pt x="60" y="145"/>
                    <a:pt x="75" y="139"/>
                    <a:pt x="87" y="144"/>
                  </a:cubicBezTo>
                  <a:cubicBezTo>
                    <a:pt x="94" y="146"/>
                    <a:pt x="100" y="151"/>
                    <a:pt x="106" y="154"/>
                  </a:cubicBezTo>
                  <a:cubicBezTo>
                    <a:pt x="116" y="158"/>
                    <a:pt x="125" y="161"/>
                    <a:pt x="136" y="159"/>
                  </a:cubicBezTo>
                  <a:cubicBezTo>
                    <a:pt x="142" y="157"/>
                    <a:pt x="148" y="159"/>
                    <a:pt x="153" y="161"/>
                  </a:cubicBezTo>
                  <a:cubicBezTo>
                    <a:pt x="154" y="162"/>
                    <a:pt x="155" y="162"/>
                    <a:pt x="155" y="162"/>
                  </a:cubicBezTo>
                  <a:cubicBezTo>
                    <a:pt x="155" y="161"/>
                    <a:pt x="155" y="160"/>
                    <a:pt x="155" y="160"/>
                  </a:cubicBezTo>
                  <a:cubicBezTo>
                    <a:pt x="150" y="152"/>
                    <a:pt x="145" y="146"/>
                    <a:pt x="135" y="144"/>
                  </a:cubicBezTo>
                  <a:cubicBezTo>
                    <a:pt x="125" y="141"/>
                    <a:pt x="115" y="136"/>
                    <a:pt x="107" y="129"/>
                  </a:cubicBezTo>
                  <a:cubicBezTo>
                    <a:pt x="106" y="128"/>
                    <a:pt x="105" y="127"/>
                    <a:pt x="103" y="127"/>
                  </a:cubicBezTo>
                  <a:cubicBezTo>
                    <a:pt x="95" y="129"/>
                    <a:pt x="87" y="129"/>
                    <a:pt x="78" y="129"/>
                  </a:cubicBezTo>
                  <a:cubicBezTo>
                    <a:pt x="73" y="129"/>
                    <a:pt x="68" y="130"/>
                    <a:pt x="64" y="134"/>
                  </a:cubicBezTo>
                  <a:cubicBezTo>
                    <a:pt x="62" y="137"/>
                    <a:pt x="60" y="138"/>
                    <a:pt x="57" y="138"/>
                  </a:cubicBezTo>
                  <a:cubicBezTo>
                    <a:pt x="52" y="138"/>
                    <a:pt x="50" y="140"/>
                    <a:pt x="48" y="144"/>
                  </a:cubicBezTo>
                  <a:cubicBezTo>
                    <a:pt x="47" y="146"/>
                    <a:pt x="46" y="148"/>
                    <a:pt x="45" y="151"/>
                  </a:cubicBezTo>
                  <a:cubicBezTo>
                    <a:pt x="44" y="152"/>
                    <a:pt x="43" y="154"/>
                    <a:pt x="41" y="155"/>
                  </a:cubicBezTo>
                  <a:cubicBezTo>
                    <a:pt x="41" y="151"/>
                    <a:pt x="43" y="147"/>
                    <a:pt x="44" y="144"/>
                  </a:cubicBezTo>
                  <a:cubicBezTo>
                    <a:pt x="47" y="139"/>
                    <a:pt x="48" y="134"/>
                    <a:pt x="48" y="128"/>
                  </a:cubicBezTo>
                  <a:cubicBezTo>
                    <a:pt x="48" y="121"/>
                    <a:pt x="53" y="115"/>
                    <a:pt x="60" y="116"/>
                  </a:cubicBezTo>
                  <a:cubicBezTo>
                    <a:pt x="70" y="116"/>
                    <a:pt x="80" y="115"/>
                    <a:pt x="90" y="113"/>
                  </a:cubicBezTo>
                  <a:cubicBezTo>
                    <a:pt x="91" y="113"/>
                    <a:pt x="91" y="113"/>
                    <a:pt x="92" y="113"/>
                  </a:cubicBezTo>
                  <a:cubicBezTo>
                    <a:pt x="96" y="113"/>
                    <a:pt x="96" y="113"/>
                    <a:pt x="94" y="109"/>
                  </a:cubicBezTo>
                  <a:cubicBezTo>
                    <a:pt x="93" y="107"/>
                    <a:pt x="92" y="105"/>
                    <a:pt x="92" y="102"/>
                  </a:cubicBezTo>
                  <a:cubicBezTo>
                    <a:pt x="95" y="104"/>
                    <a:pt x="97" y="107"/>
                    <a:pt x="99" y="109"/>
                  </a:cubicBezTo>
                  <a:cubicBezTo>
                    <a:pt x="101" y="111"/>
                    <a:pt x="102" y="112"/>
                    <a:pt x="104" y="110"/>
                  </a:cubicBezTo>
                  <a:cubicBezTo>
                    <a:pt x="110" y="106"/>
                    <a:pt x="114" y="105"/>
                    <a:pt x="122" y="105"/>
                  </a:cubicBezTo>
                  <a:cubicBezTo>
                    <a:pt x="116" y="100"/>
                    <a:pt x="110" y="97"/>
                    <a:pt x="103" y="96"/>
                  </a:cubicBezTo>
                  <a:cubicBezTo>
                    <a:pt x="99" y="96"/>
                    <a:pt x="95" y="97"/>
                    <a:pt x="91" y="99"/>
                  </a:cubicBezTo>
                  <a:cubicBezTo>
                    <a:pt x="86" y="102"/>
                    <a:pt x="82" y="103"/>
                    <a:pt x="77" y="103"/>
                  </a:cubicBezTo>
                  <a:cubicBezTo>
                    <a:pt x="68" y="104"/>
                    <a:pt x="58" y="104"/>
                    <a:pt x="49" y="104"/>
                  </a:cubicBezTo>
                  <a:cubicBezTo>
                    <a:pt x="42" y="105"/>
                    <a:pt x="35" y="104"/>
                    <a:pt x="28" y="103"/>
                  </a:cubicBezTo>
                  <a:cubicBezTo>
                    <a:pt x="26" y="103"/>
                    <a:pt x="24" y="102"/>
                    <a:pt x="22" y="100"/>
                  </a:cubicBezTo>
                  <a:cubicBezTo>
                    <a:pt x="23" y="99"/>
                    <a:pt x="25" y="99"/>
                    <a:pt x="26" y="100"/>
                  </a:cubicBezTo>
                  <a:cubicBezTo>
                    <a:pt x="32" y="100"/>
                    <a:pt x="37" y="99"/>
                    <a:pt x="42" y="97"/>
                  </a:cubicBezTo>
                  <a:cubicBezTo>
                    <a:pt x="47" y="94"/>
                    <a:pt x="52" y="94"/>
                    <a:pt x="58" y="96"/>
                  </a:cubicBezTo>
                  <a:cubicBezTo>
                    <a:pt x="61" y="97"/>
                    <a:pt x="65" y="97"/>
                    <a:pt x="69" y="96"/>
                  </a:cubicBezTo>
                  <a:cubicBezTo>
                    <a:pt x="76" y="95"/>
                    <a:pt x="82" y="94"/>
                    <a:pt x="89" y="93"/>
                  </a:cubicBezTo>
                  <a:cubicBezTo>
                    <a:pt x="74" y="89"/>
                    <a:pt x="59" y="87"/>
                    <a:pt x="44" y="85"/>
                  </a:cubicBezTo>
                  <a:cubicBezTo>
                    <a:pt x="34" y="85"/>
                    <a:pt x="24" y="84"/>
                    <a:pt x="15" y="81"/>
                  </a:cubicBezTo>
                  <a:cubicBezTo>
                    <a:pt x="7" y="78"/>
                    <a:pt x="2" y="72"/>
                    <a:pt x="0" y="64"/>
                  </a:cubicBezTo>
                  <a:cubicBezTo>
                    <a:pt x="3" y="64"/>
                    <a:pt x="5" y="66"/>
                    <a:pt x="7" y="67"/>
                  </a:cubicBezTo>
                  <a:cubicBezTo>
                    <a:pt x="15" y="71"/>
                    <a:pt x="23" y="73"/>
                    <a:pt x="32" y="72"/>
                  </a:cubicBezTo>
                  <a:cubicBezTo>
                    <a:pt x="40" y="71"/>
                    <a:pt x="46" y="72"/>
                    <a:pt x="53" y="74"/>
                  </a:cubicBezTo>
                  <a:cubicBezTo>
                    <a:pt x="59" y="77"/>
                    <a:pt x="66" y="77"/>
                    <a:pt x="72" y="75"/>
                  </a:cubicBezTo>
                  <a:cubicBezTo>
                    <a:pt x="80" y="73"/>
                    <a:pt x="86" y="76"/>
                    <a:pt x="92" y="82"/>
                  </a:cubicBezTo>
                  <a:cubicBezTo>
                    <a:pt x="94" y="84"/>
                    <a:pt x="96" y="86"/>
                    <a:pt x="98" y="88"/>
                  </a:cubicBezTo>
                  <a:cubicBezTo>
                    <a:pt x="100" y="90"/>
                    <a:pt x="102" y="92"/>
                    <a:pt x="104" y="93"/>
                  </a:cubicBezTo>
                  <a:cubicBezTo>
                    <a:pt x="104" y="92"/>
                    <a:pt x="104" y="92"/>
                    <a:pt x="104" y="92"/>
                  </a:cubicBezTo>
                  <a:cubicBezTo>
                    <a:pt x="99" y="85"/>
                    <a:pt x="95" y="76"/>
                    <a:pt x="90" y="69"/>
                  </a:cubicBezTo>
                  <a:cubicBezTo>
                    <a:pt x="88" y="65"/>
                    <a:pt x="84" y="63"/>
                    <a:pt x="81" y="61"/>
                  </a:cubicBezTo>
                  <a:cubicBezTo>
                    <a:pt x="72" y="54"/>
                    <a:pt x="64" y="47"/>
                    <a:pt x="59" y="38"/>
                  </a:cubicBezTo>
                  <a:cubicBezTo>
                    <a:pt x="53" y="26"/>
                    <a:pt x="53" y="14"/>
                    <a:pt x="55" y="2"/>
                  </a:cubicBezTo>
                  <a:cubicBezTo>
                    <a:pt x="55" y="1"/>
                    <a:pt x="55" y="0"/>
                    <a:pt x="56" y="0"/>
                  </a:cubicBezTo>
                  <a:cubicBezTo>
                    <a:pt x="57" y="0"/>
                    <a:pt x="57" y="1"/>
                    <a:pt x="58" y="1"/>
                  </a:cubicBezTo>
                  <a:cubicBezTo>
                    <a:pt x="59" y="5"/>
                    <a:pt x="61" y="9"/>
                    <a:pt x="64" y="13"/>
                  </a:cubicBezTo>
                  <a:cubicBezTo>
                    <a:pt x="67" y="16"/>
                    <a:pt x="70" y="19"/>
                    <a:pt x="74" y="20"/>
                  </a:cubicBezTo>
                  <a:cubicBezTo>
                    <a:pt x="80" y="21"/>
                    <a:pt x="83" y="24"/>
                    <a:pt x="85" y="29"/>
                  </a:cubicBezTo>
                  <a:cubicBezTo>
                    <a:pt x="87" y="36"/>
                    <a:pt x="89" y="44"/>
                    <a:pt x="94" y="50"/>
                  </a:cubicBezTo>
                  <a:cubicBezTo>
                    <a:pt x="94" y="51"/>
                    <a:pt x="94" y="52"/>
                    <a:pt x="95" y="52"/>
                  </a:cubicBezTo>
                  <a:cubicBezTo>
                    <a:pt x="99" y="58"/>
                    <a:pt x="101" y="63"/>
                    <a:pt x="101" y="70"/>
                  </a:cubicBezTo>
                  <a:cubicBezTo>
                    <a:pt x="102" y="76"/>
                    <a:pt x="105" y="82"/>
                    <a:pt x="106" y="88"/>
                  </a:cubicBezTo>
                  <a:cubicBezTo>
                    <a:pt x="107" y="93"/>
                    <a:pt x="110" y="96"/>
                    <a:pt x="115" y="97"/>
                  </a:cubicBezTo>
                  <a:cubicBezTo>
                    <a:pt x="118" y="98"/>
                    <a:pt x="121" y="101"/>
                    <a:pt x="124" y="102"/>
                  </a:cubicBezTo>
                  <a:cubicBezTo>
                    <a:pt x="125" y="101"/>
                    <a:pt x="124" y="101"/>
                    <a:pt x="124" y="100"/>
                  </a:cubicBezTo>
                  <a:cubicBezTo>
                    <a:pt x="122" y="94"/>
                    <a:pt x="121" y="88"/>
                    <a:pt x="122" y="82"/>
                  </a:cubicBezTo>
                  <a:cubicBezTo>
                    <a:pt x="124" y="72"/>
                    <a:pt x="122" y="63"/>
                    <a:pt x="118" y="54"/>
                  </a:cubicBezTo>
                  <a:cubicBezTo>
                    <a:pt x="113" y="42"/>
                    <a:pt x="114" y="30"/>
                    <a:pt x="118" y="17"/>
                  </a:cubicBezTo>
                  <a:cubicBezTo>
                    <a:pt x="118" y="15"/>
                    <a:pt x="119" y="13"/>
                    <a:pt x="119" y="11"/>
                  </a:cubicBezTo>
                  <a:cubicBezTo>
                    <a:pt x="119" y="10"/>
                    <a:pt x="120" y="9"/>
                    <a:pt x="121" y="9"/>
                  </a:cubicBezTo>
                  <a:cubicBezTo>
                    <a:pt x="122" y="9"/>
                    <a:pt x="121" y="10"/>
                    <a:pt x="122" y="11"/>
                  </a:cubicBezTo>
                  <a:cubicBezTo>
                    <a:pt x="122" y="17"/>
                    <a:pt x="124" y="23"/>
                    <a:pt x="128" y="28"/>
                  </a:cubicBezTo>
                  <a:cubicBezTo>
                    <a:pt x="129" y="29"/>
                    <a:pt x="129" y="30"/>
                    <a:pt x="129" y="31"/>
                  </a:cubicBezTo>
                  <a:cubicBezTo>
                    <a:pt x="129" y="35"/>
                    <a:pt x="129" y="40"/>
                    <a:pt x="128" y="44"/>
                  </a:cubicBezTo>
                  <a:cubicBezTo>
                    <a:pt x="128" y="51"/>
                    <a:pt x="129" y="57"/>
                    <a:pt x="131" y="64"/>
                  </a:cubicBezTo>
                  <a:cubicBezTo>
                    <a:pt x="133" y="66"/>
                    <a:pt x="133" y="69"/>
                    <a:pt x="133" y="72"/>
                  </a:cubicBezTo>
                  <a:cubicBezTo>
                    <a:pt x="133" y="75"/>
                    <a:pt x="132" y="77"/>
                    <a:pt x="132" y="80"/>
                  </a:cubicBezTo>
                  <a:cubicBezTo>
                    <a:pt x="131" y="84"/>
                    <a:pt x="129" y="88"/>
                    <a:pt x="128" y="92"/>
                  </a:cubicBezTo>
                  <a:cubicBezTo>
                    <a:pt x="128" y="96"/>
                    <a:pt x="129" y="100"/>
                    <a:pt x="129" y="104"/>
                  </a:cubicBezTo>
                  <a:cubicBezTo>
                    <a:pt x="132" y="100"/>
                    <a:pt x="133" y="97"/>
                    <a:pt x="134" y="93"/>
                  </a:cubicBezTo>
                  <a:cubicBezTo>
                    <a:pt x="134" y="90"/>
                    <a:pt x="135" y="87"/>
                    <a:pt x="135" y="83"/>
                  </a:cubicBezTo>
                  <a:cubicBezTo>
                    <a:pt x="135" y="71"/>
                    <a:pt x="139" y="60"/>
                    <a:pt x="144" y="50"/>
                  </a:cubicBezTo>
                  <a:cubicBezTo>
                    <a:pt x="145" y="48"/>
                    <a:pt x="146" y="47"/>
                    <a:pt x="147" y="47"/>
                  </a:cubicBezTo>
                  <a:cubicBezTo>
                    <a:pt x="154" y="35"/>
                    <a:pt x="164" y="27"/>
                    <a:pt x="177" y="22"/>
                  </a:cubicBezTo>
                  <a:cubicBezTo>
                    <a:pt x="177" y="25"/>
                    <a:pt x="175" y="27"/>
                    <a:pt x="174" y="28"/>
                  </a:cubicBezTo>
                  <a:cubicBezTo>
                    <a:pt x="172" y="31"/>
                    <a:pt x="170" y="35"/>
                    <a:pt x="171" y="39"/>
                  </a:cubicBezTo>
                  <a:cubicBezTo>
                    <a:pt x="172" y="41"/>
                    <a:pt x="171" y="44"/>
                    <a:pt x="170" y="46"/>
                  </a:cubicBezTo>
                  <a:cubicBezTo>
                    <a:pt x="167" y="50"/>
                    <a:pt x="164" y="54"/>
                    <a:pt x="162" y="58"/>
                  </a:cubicBezTo>
                  <a:cubicBezTo>
                    <a:pt x="162" y="62"/>
                    <a:pt x="164" y="64"/>
                    <a:pt x="166" y="67"/>
                  </a:cubicBezTo>
                  <a:cubicBezTo>
                    <a:pt x="167" y="68"/>
                    <a:pt x="168" y="70"/>
                    <a:pt x="169" y="71"/>
                  </a:cubicBezTo>
                  <a:cubicBezTo>
                    <a:pt x="175" y="78"/>
                    <a:pt x="177" y="87"/>
                    <a:pt x="175" y="96"/>
                  </a:cubicBezTo>
                  <a:cubicBezTo>
                    <a:pt x="174" y="103"/>
                    <a:pt x="174" y="110"/>
                    <a:pt x="176" y="117"/>
                  </a:cubicBezTo>
                  <a:cubicBezTo>
                    <a:pt x="177" y="122"/>
                    <a:pt x="177" y="127"/>
                    <a:pt x="176" y="132"/>
                  </a:cubicBezTo>
                  <a:cubicBezTo>
                    <a:pt x="175" y="137"/>
                    <a:pt x="173" y="141"/>
                    <a:pt x="171" y="145"/>
                  </a:cubicBezTo>
                  <a:cubicBezTo>
                    <a:pt x="169" y="147"/>
                    <a:pt x="168" y="150"/>
                    <a:pt x="166" y="153"/>
                  </a:cubicBezTo>
                  <a:cubicBezTo>
                    <a:pt x="170" y="146"/>
                    <a:pt x="174" y="140"/>
                    <a:pt x="178" y="132"/>
                  </a:cubicBezTo>
                  <a:cubicBezTo>
                    <a:pt x="181" y="124"/>
                    <a:pt x="184" y="115"/>
                    <a:pt x="186" y="107"/>
                  </a:cubicBezTo>
                  <a:cubicBezTo>
                    <a:pt x="190" y="94"/>
                    <a:pt x="195" y="83"/>
                    <a:pt x="204" y="73"/>
                  </a:cubicBezTo>
                  <a:cubicBezTo>
                    <a:pt x="206" y="72"/>
                    <a:pt x="207" y="70"/>
                    <a:pt x="208" y="68"/>
                  </a:cubicBezTo>
                  <a:cubicBezTo>
                    <a:pt x="209" y="67"/>
                    <a:pt x="210" y="66"/>
                    <a:pt x="212" y="65"/>
                  </a:cubicBezTo>
                  <a:cubicBezTo>
                    <a:pt x="213" y="64"/>
                    <a:pt x="214" y="63"/>
                    <a:pt x="217" y="62"/>
                  </a:cubicBezTo>
                  <a:cubicBezTo>
                    <a:pt x="216" y="64"/>
                    <a:pt x="216" y="65"/>
                    <a:pt x="215" y="66"/>
                  </a:cubicBezTo>
                  <a:cubicBezTo>
                    <a:pt x="214" y="72"/>
                    <a:pt x="212" y="77"/>
                    <a:pt x="211" y="82"/>
                  </a:cubicBezTo>
                  <a:cubicBezTo>
                    <a:pt x="209" y="88"/>
                    <a:pt x="207" y="94"/>
                    <a:pt x="204" y="100"/>
                  </a:cubicBezTo>
                  <a:cubicBezTo>
                    <a:pt x="202" y="104"/>
                    <a:pt x="201" y="108"/>
                    <a:pt x="200" y="112"/>
                  </a:cubicBezTo>
                  <a:cubicBezTo>
                    <a:pt x="199" y="115"/>
                    <a:pt x="198" y="117"/>
                    <a:pt x="196" y="119"/>
                  </a:cubicBezTo>
                  <a:cubicBezTo>
                    <a:pt x="195" y="121"/>
                    <a:pt x="194" y="123"/>
                    <a:pt x="193" y="125"/>
                  </a:cubicBezTo>
                  <a:cubicBezTo>
                    <a:pt x="191" y="130"/>
                    <a:pt x="188" y="134"/>
                    <a:pt x="183" y="138"/>
                  </a:cubicBezTo>
                  <a:cubicBezTo>
                    <a:pt x="178" y="142"/>
                    <a:pt x="175" y="149"/>
                    <a:pt x="171" y="154"/>
                  </a:cubicBezTo>
                  <a:cubicBezTo>
                    <a:pt x="183" y="155"/>
                    <a:pt x="190" y="148"/>
                    <a:pt x="197" y="140"/>
                  </a:cubicBezTo>
                  <a:cubicBezTo>
                    <a:pt x="203" y="132"/>
                    <a:pt x="210" y="124"/>
                    <a:pt x="220" y="120"/>
                  </a:cubicBezTo>
                  <a:cubicBezTo>
                    <a:pt x="232" y="115"/>
                    <a:pt x="243" y="111"/>
                    <a:pt x="256" y="112"/>
                  </a:cubicBezTo>
                  <a:cubicBezTo>
                    <a:pt x="257" y="112"/>
                    <a:pt x="258" y="112"/>
                    <a:pt x="259" y="112"/>
                  </a:cubicBezTo>
                  <a:cubicBezTo>
                    <a:pt x="260" y="113"/>
                    <a:pt x="262" y="113"/>
                    <a:pt x="263" y="113"/>
                  </a:cubicBezTo>
                  <a:cubicBezTo>
                    <a:pt x="262" y="115"/>
                    <a:pt x="261" y="116"/>
                    <a:pt x="259" y="116"/>
                  </a:cubicBezTo>
                  <a:cubicBezTo>
                    <a:pt x="256" y="118"/>
                    <a:pt x="253" y="120"/>
                    <a:pt x="251" y="123"/>
                  </a:cubicBezTo>
                  <a:cubicBezTo>
                    <a:pt x="250" y="125"/>
                    <a:pt x="248" y="126"/>
                    <a:pt x="245" y="127"/>
                  </a:cubicBezTo>
                  <a:cubicBezTo>
                    <a:pt x="235" y="128"/>
                    <a:pt x="225" y="132"/>
                    <a:pt x="217" y="138"/>
                  </a:cubicBezTo>
                  <a:cubicBezTo>
                    <a:pt x="215" y="140"/>
                    <a:pt x="214" y="142"/>
                    <a:pt x="215" y="145"/>
                  </a:cubicBezTo>
                  <a:cubicBezTo>
                    <a:pt x="215" y="149"/>
                    <a:pt x="216" y="153"/>
                    <a:pt x="217" y="157"/>
                  </a:cubicBezTo>
                  <a:cubicBezTo>
                    <a:pt x="218" y="163"/>
                    <a:pt x="216" y="168"/>
                    <a:pt x="213" y="173"/>
                  </a:cubicBezTo>
                  <a:cubicBezTo>
                    <a:pt x="210" y="177"/>
                    <a:pt x="208" y="181"/>
                    <a:pt x="205" y="185"/>
                  </a:cubicBezTo>
                  <a:cubicBezTo>
                    <a:pt x="203" y="191"/>
                    <a:pt x="200" y="196"/>
                    <a:pt x="198" y="202"/>
                  </a:cubicBezTo>
                  <a:cubicBezTo>
                    <a:pt x="196" y="211"/>
                    <a:pt x="191" y="219"/>
                    <a:pt x="186" y="228"/>
                  </a:cubicBezTo>
                  <a:cubicBezTo>
                    <a:pt x="191" y="221"/>
                    <a:pt x="196" y="215"/>
                    <a:pt x="203" y="211"/>
                  </a:cubicBezTo>
                  <a:cubicBezTo>
                    <a:pt x="209" y="208"/>
                    <a:pt x="216" y="205"/>
                    <a:pt x="221" y="201"/>
                  </a:cubicBezTo>
                  <a:cubicBezTo>
                    <a:pt x="222" y="201"/>
                    <a:pt x="223" y="202"/>
                    <a:pt x="223" y="201"/>
                  </a:cubicBezTo>
                  <a:cubicBezTo>
                    <a:pt x="233" y="192"/>
                    <a:pt x="243" y="186"/>
                    <a:pt x="256" y="184"/>
                  </a:cubicBezTo>
                  <a:cubicBezTo>
                    <a:pt x="260" y="184"/>
                    <a:pt x="264" y="184"/>
                    <a:pt x="268" y="184"/>
                  </a:cubicBezTo>
                  <a:cubicBezTo>
                    <a:pt x="267" y="186"/>
                    <a:pt x="266" y="186"/>
                    <a:pt x="264" y="187"/>
                  </a:cubicBezTo>
                  <a:cubicBezTo>
                    <a:pt x="258" y="190"/>
                    <a:pt x="252" y="193"/>
                    <a:pt x="248" y="200"/>
                  </a:cubicBezTo>
                  <a:cubicBezTo>
                    <a:pt x="247" y="203"/>
                    <a:pt x="243" y="204"/>
                    <a:pt x="240" y="205"/>
                  </a:cubicBezTo>
                  <a:cubicBezTo>
                    <a:pt x="235" y="206"/>
                    <a:pt x="231" y="208"/>
                    <a:pt x="226" y="209"/>
                  </a:cubicBezTo>
                  <a:cubicBezTo>
                    <a:pt x="226" y="210"/>
                    <a:pt x="225" y="211"/>
                    <a:pt x="224" y="211"/>
                  </a:cubicBezTo>
                  <a:cubicBezTo>
                    <a:pt x="219" y="213"/>
                    <a:pt x="216" y="216"/>
                    <a:pt x="212" y="219"/>
                  </a:cubicBezTo>
                  <a:cubicBezTo>
                    <a:pt x="206" y="224"/>
                    <a:pt x="200" y="228"/>
                    <a:pt x="193" y="231"/>
                  </a:cubicBezTo>
                  <a:cubicBezTo>
                    <a:pt x="192" y="232"/>
                    <a:pt x="190" y="233"/>
                    <a:pt x="189" y="234"/>
                  </a:cubicBezTo>
                  <a:cubicBezTo>
                    <a:pt x="195" y="235"/>
                    <a:pt x="201" y="235"/>
                    <a:pt x="207" y="234"/>
                  </a:cubicBezTo>
                  <a:cubicBezTo>
                    <a:pt x="210" y="234"/>
                    <a:pt x="214" y="233"/>
                    <a:pt x="217" y="232"/>
                  </a:cubicBezTo>
                  <a:cubicBezTo>
                    <a:pt x="220" y="231"/>
                    <a:pt x="223" y="231"/>
                    <a:pt x="225" y="231"/>
                  </a:cubicBezTo>
                  <a:cubicBezTo>
                    <a:pt x="233" y="227"/>
                    <a:pt x="239" y="222"/>
                    <a:pt x="246" y="218"/>
                  </a:cubicBezTo>
                  <a:cubicBezTo>
                    <a:pt x="254" y="213"/>
                    <a:pt x="262" y="210"/>
                    <a:pt x="272" y="211"/>
                  </a:cubicBezTo>
                  <a:cubicBezTo>
                    <a:pt x="271" y="213"/>
                    <a:pt x="269" y="214"/>
                    <a:pt x="267" y="215"/>
                  </a:cubicBezTo>
                  <a:cubicBezTo>
                    <a:pt x="261" y="218"/>
                    <a:pt x="255" y="222"/>
                    <a:pt x="252" y="229"/>
                  </a:cubicBezTo>
                  <a:cubicBezTo>
                    <a:pt x="250" y="232"/>
                    <a:pt x="247" y="234"/>
                    <a:pt x="243" y="236"/>
                  </a:cubicBezTo>
                  <a:cubicBezTo>
                    <a:pt x="239" y="237"/>
                    <a:pt x="236" y="239"/>
                    <a:pt x="232" y="240"/>
                  </a:cubicBezTo>
                  <a:cubicBezTo>
                    <a:pt x="228" y="242"/>
                    <a:pt x="225" y="244"/>
                    <a:pt x="222" y="246"/>
                  </a:cubicBezTo>
                  <a:cubicBezTo>
                    <a:pt x="220" y="248"/>
                    <a:pt x="218" y="249"/>
                    <a:pt x="215" y="250"/>
                  </a:cubicBezTo>
                  <a:cubicBezTo>
                    <a:pt x="214" y="250"/>
                    <a:pt x="212" y="251"/>
                    <a:pt x="210" y="250"/>
                  </a:cubicBezTo>
                  <a:cubicBezTo>
                    <a:pt x="201" y="247"/>
                    <a:pt x="191" y="245"/>
                    <a:pt x="183" y="242"/>
                  </a:cubicBezTo>
                  <a:cubicBezTo>
                    <a:pt x="187" y="250"/>
                    <a:pt x="193" y="257"/>
                    <a:pt x="196" y="267"/>
                  </a:cubicBezTo>
                  <a:cubicBezTo>
                    <a:pt x="196" y="269"/>
                    <a:pt x="198" y="272"/>
                    <a:pt x="197" y="275"/>
                  </a:cubicBezTo>
                  <a:cubicBezTo>
                    <a:pt x="195" y="276"/>
                    <a:pt x="197" y="277"/>
                    <a:pt x="197" y="279"/>
                  </a:cubicBezTo>
                  <a:cubicBezTo>
                    <a:pt x="197" y="282"/>
                    <a:pt x="197" y="286"/>
                    <a:pt x="197" y="291"/>
                  </a:cubicBezTo>
                  <a:cubicBezTo>
                    <a:pt x="198" y="289"/>
                    <a:pt x="199" y="287"/>
                    <a:pt x="200" y="285"/>
                  </a:cubicBezTo>
                  <a:cubicBezTo>
                    <a:pt x="202" y="276"/>
                    <a:pt x="209" y="270"/>
                    <a:pt x="217" y="265"/>
                  </a:cubicBezTo>
                  <a:cubicBezTo>
                    <a:pt x="221" y="262"/>
                    <a:pt x="226" y="260"/>
                    <a:pt x="231" y="258"/>
                  </a:cubicBezTo>
                  <a:cubicBezTo>
                    <a:pt x="237" y="256"/>
                    <a:pt x="242" y="252"/>
                    <a:pt x="246" y="247"/>
                  </a:cubicBezTo>
                  <a:cubicBezTo>
                    <a:pt x="253" y="240"/>
                    <a:pt x="262" y="235"/>
                    <a:pt x="272" y="235"/>
                  </a:cubicBezTo>
                  <a:cubicBezTo>
                    <a:pt x="275" y="235"/>
                    <a:pt x="277" y="236"/>
                    <a:pt x="280" y="237"/>
                  </a:cubicBezTo>
                  <a:cubicBezTo>
                    <a:pt x="281" y="238"/>
                    <a:pt x="281" y="239"/>
                    <a:pt x="280" y="239"/>
                  </a:cubicBezTo>
                  <a:cubicBezTo>
                    <a:pt x="270" y="243"/>
                    <a:pt x="266" y="252"/>
                    <a:pt x="262" y="261"/>
                  </a:cubicBezTo>
                  <a:cubicBezTo>
                    <a:pt x="260" y="265"/>
                    <a:pt x="256" y="267"/>
                    <a:pt x="252" y="268"/>
                  </a:cubicBezTo>
                  <a:cubicBezTo>
                    <a:pt x="247" y="270"/>
                    <a:pt x="242" y="272"/>
                    <a:pt x="236" y="273"/>
                  </a:cubicBezTo>
                  <a:cubicBezTo>
                    <a:pt x="229" y="276"/>
                    <a:pt x="222" y="281"/>
                    <a:pt x="216" y="287"/>
                  </a:cubicBezTo>
                  <a:cubicBezTo>
                    <a:pt x="221" y="287"/>
                    <a:pt x="226" y="286"/>
                    <a:pt x="230" y="286"/>
                  </a:cubicBezTo>
                  <a:cubicBezTo>
                    <a:pt x="243" y="284"/>
                    <a:pt x="255" y="286"/>
                    <a:pt x="266" y="292"/>
                  </a:cubicBezTo>
                  <a:cubicBezTo>
                    <a:pt x="274" y="297"/>
                    <a:pt x="283" y="301"/>
                    <a:pt x="292" y="306"/>
                  </a:cubicBezTo>
                  <a:cubicBezTo>
                    <a:pt x="295" y="308"/>
                    <a:pt x="298" y="309"/>
                    <a:pt x="300" y="312"/>
                  </a:cubicBezTo>
                  <a:cubicBezTo>
                    <a:pt x="300" y="312"/>
                    <a:pt x="301" y="313"/>
                    <a:pt x="300" y="313"/>
                  </a:cubicBezTo>
                  <a:cubicBezTo>
                    <a:pt x="300" y="314"/>
                    <a:pt x="299" y="314"/>
                    <a:pt x="299" y="314"/>
                  </a:cubicBezTo>
                  <a:cubicBezTo>
                    <a:pt x="284" y="307"/>
                    <a:pt x="268" y="310"/>
                    <a:pt x="252" y="306"/>
                  </a:cubicBezTo>
                  <a:cubicBezTo>
                    <a:pt x="250" y="305"/>
                    <a:pt x="248" y="305"/>
                    <a:pt x="246" y="304"/>
                  </a:cubicBezTo>
                  <a:cubicBezTo>
                    <a:pt x="245" y="304"/>
                    <a:pt x="243" y="303"/>
                    <a:pt x="242" y="303"/>
                  </a:cubicBezTo>
                  <a:cubicBezTo>
                    <a:pt x="239" y="301"/>
                    <a:pt x="235" y="299"/>
                    <a:pt x="232" y="298"/>
                  </a:cubicBezTo>
                  <a:close/>
                </a:path>
              </a:pathLst>
            </a:custGeom>
            <a:solidFill>
              <a:srgbClr val="1F23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129">
              <a:extLst>
                <a:ext uri="{FF2B5EF4-FFF2-40B4-BE49-F238E27FC236}">
                  <a16:creationId xmlns:a16="http://schemas.microsoft.com/office/drawing/2014/main" id="{518EC615-D246-449E-9FFB-E296263BF9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5963" y="3087688"/>
              <a:ext cx="587375" cy="749300"/>
            </a:xfrm>
            <a:custGeom>
              <a:avLst/>
              <a:gdLst>
                <a:gd name="T0" fmla="*/ 4 w 58"/>
                <a:gd name="T1" fmla="*/ 0 h 74"/>
                <a:gd name="T2" fmla="*/ 13 w 58"/>
                <a:gd name="T3" fmla="*/ 14 h 74"/>
                <a:gd name="T4" fmla="*/ 25 w 58"/>
                <a:gd name="T5" fmla="*/ 22 h 74"/>
                <a:gd name="T6" fmla="*/ 46 w 58"/>
                <a:gd name="T7" fmla="*/ 26 h 74"/>
                <a:gd name="T8" fmla="*/ 54 w 58"/>
                <a:gd name="T9" fmla="*/ 26 h 74"/>
                <a:gd name="T10" fmla="*/ 58 w 58"/>
                <a:gd name="T11" fmla="*/ 28 h 74"/>
                <a:gd name="T12" fmla="*/ 56 w 58"/>
                <a:gd name="T13" fmla="*/ 30 h 74"/>
                <a:gd name="T14" fmla="*/ 20 w 58"/>
                <a:gd name="T15" fmla="*/ 64 h 74"/>
                <a:gd name="T16" fmla="*/ 13 w 58"/>
                <a:gd name="T17" fmla="*/ 74 h 74"/>
                <a:gd name="T18" fmla="*/ 12 w 58"/>
                <a:gd name="T19" fmla="*/ 74 h 74"/>
                <a:gd name="T20" fmla="*/ 3 w 58"/>
                <a:gd name="T21" fmla="*/ 58 h 74"/>
                <a:gd name="T22" fmla="*/ 2 w 58"/>
                <a:gd name="T23" fmla="*/ 19 h 74"/>
                <a:gd name="T24" fmla="*/ 4 w 58"/>
                <a:gd name="T2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8" h="74">
                  <a:moveTo>
                    <a:pt x="4" y="0"/>
                  </a:moveTo>
                  <a:cubicBezTo>
                    <a:pt x="7" y="5"/>
                    <a:pt x="10" y="10"/>
                    <a:pt x="13" y="14"/>
                  </a:cubicBezTo>
                  <a:cubicBezTo>
                    <a:pt x="16" y="19"/>
                    <a:pt x="20" y="22"/>
                    <a:pt x="25" y="22"/>
                  </a:cubicBezTo>
                  <a:cubicBezTo>
                    <a:pt x="33" y="22"/>
                    <a:pt x="39" y="25"/>
                    <a:pt x="46" y="26"/>
                  </a:cubicBezTo>
                  <a:cubicBezTo>
                    <a:pt x="48" y="26"/>
                    <a:pt x="51" y="26"/>
                    <a:pt x="54" y="26"/>
                  </a:cubicBezTo>
                  <a:cubicBezTo>
                    <a:pt x="55" y="27"/>
                    <a:pt x="57" y="26"/>
                    <a:pt x="58" y="28"/>
                  </a:cubicBezTo>
                  <a:cubicBezTo>
                    <a:pt x="58" y="29"/>
                    <a:pt x="57" y="30"/>
                    <a:pt x="56" y="30"/>
                  </a:cubicBezTo>
                  <a:cubicBezTo>
                    <a:pt x="41" y="38"/>
                    <a:pt x="29" y="50"/>
                    <a:pt x="20" y="64"/>
                  </a:cubicBezTo>
                  <a:cubicBezTo>
                    <a:pt x="18" y="67"/>
                    <a:pt x="16" y="71"/>
                    <a:pt x="13" y="74"/>
                  </a:cubicBezTo>
                  <a:cubicBezTo>
                    <a:pt x="13" y="74"/>
                    <a:pt x="13" y="74"/>
                    <a:pt x="12" y="74"/>
                  </a:cubicBezTo>
                  <a:cubicBezTo>
                    <a:pt x="6" y="70"/>
                    <a:pt x="4" y="64"/>
                    <a:pt x="3" y="58"/>
                  </a:cubicBezTo>
                  <a:cubicBezTo>
                    <a:pt x="0" y="45"/>
                    <a:pt x="1" y="32"/>
                    <a:pt x="2" y="19"/>
                  </a:cubicBezTo>
                  <a:cubicBezTo>
                    <a:pt x="2" y="13"/>
                    <a:pt x="4" y="6"/>
                    <a:pt x="4" y="0"/>
                  </a:cubicBez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130">
              <a:extLst>
                <a:ext uri="{FF2B5EF4-FFF2-40B4-BE49-F238E27FC236}">
                  <a16:creationId xmlns:a16="http://schemas.microsoft.com/office/drawing/2014/main" id="{18E245BA-D44A-418B-9188-E23ED1D221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2850" y="935038"/>
              <a:ext cx="515938" cy="757238"/>
            </a:xfrm>
            <a:custGeom>
              <a:avLst/>
              <a:gdLst>
                <a:gd name="T0" fmla="*/ 51 w 51"/>
                <a:gd name="T1" fmla="*/ 7 h 75"/>
                <a:gd name="T2" fmla="*/ 37 w 51"/>
                <a:gd name="T3" fmla="*/ 24 h 75"/>
                <a:gd name="T4" fmla="*/ 24 w 51"/>
                <a:gd name="T5" fmla="*/ 57 h 75"/>
                <a:gd name="T6" fmla="*/ 17 w 51"/>
                <a:gd name="T7" fmla="*/ 74 h 75"/>
                <a:gd name="T8" fmla="*/ 14 w 51"/>
                <a:gd name="T9" fmla="*/ 74 h 75"/>
                <a:gd name="T10" fmla="*/ 13 w 51"/>
                <a:gd name="T11" fmla="*/ 57 h 75"/>
                <a:gd name="T12" fmla="*/ 14 w 51"/>
                <a:gd name="T13" fmla="*/ 33 h 75"/>
                <a:gd name="T14" fmla="*/ 10 w 51"/>
                <a:gd name="T15" fmla="*/ 18 h 75"/>
                <a:gd name="T16" fmla="*/ 2 w 51"/>
                <a:gd name="T17" fmla="*/ 6 h 75"/>
                <a:gd name="T18" fmla="*/ 1 w 51"/>
                <a:gd name="T19" fmla="*/ 0 h 75"/>
                <a:gd name="T20" fmla="*/ 5 w 51"/>
                <a:gd name="T21" fmla="*/ 5 h 75"/>
                <a:gd name="T22" fmla="*/ 20 w 51"/>
                <a:gd name="T23" fmla="*/ 9 h 75"/>
                <a:gd name="T24" fmla="*/ 38 w 51"/>
                <a:gd name="T25" fmla="*/ 7 h 75"/>
                <a:gd name="T26" fmla="*/ 51 w 51"/>
                <a:gd name="T27" fmla="*/ 7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" h="75">
                  <a:moveTo>
                    <a:pt x="51" y="7"/>
                  </a:moveTo>
                  <a:cubicBezTo>
                    <a:pt x="46" y="13"/>
                    <a:pt x="42" y="18"/>
                    <a:pt x="37" y="24"/>
                  </a:cubicBezTo>
                  <a:cubicBezTo>
                    <a:pt x="30" y="34"/>
                    <a:pt x="27" y="45"/>
                    <a:pt x="24" y="57"/>
                  </a:cubicBezTo>
                  <a:cubicBezTo>
                    <a:pt x="22" y="63"/>
                    <a:pt x="20" y="69"/>
                    <a:pt x="17" y="74"/>
                  </a:cubicBezTo>
                  <a:cubicBezTo>
                    <a:pt x="16" y="74"/>
                    <a:pt x="15" y="75"/>
                    <a:pt x="14" y="74"/>
                  </a:cubicBezTo>
                  <a:cubicBezTo>
                    <a:pt x="15" y="68"/>
                    <a:pt x="15" y="63"/>
                    <a:pt x="13" y="57"/>
                  </a:cubicBezTo>
                  <a:cubicBezTo>
                    <a:pt x="11" y="49"/>
                    <a:pt x="13" y="41"/>
                    <a:pt x="14" y="33"/>
                  </a:cubicBezTo>
                  <a:cubicBezTo>
                    <a:pt x="14" y="27"/>
                    <a:pt x="13" y="22"/>
                    <a:pt x="10" y="18"/>
                  </a:cubicBezTo>
                  <a:cubicBezTo>
                    <a:pt x="7" y="14"/>
                    <a:pt x="4" y="10"/>
                    <a:pt x="2" y="6"/>
                  </a:cubicBezTo>
                  <a:cubicBezTo>
                    <a:pt x="1" y="5"/>
                    <a:pt x="0" y="3"/>
                    <a:pt x="1" y="0"/>
                  </a:cubicBezTo>
                  <a:cubicBezTo>
                    <a:pt x="2" y="2"/>
                    <a:pt x="4" y="3"/>
                    <a:pt x="5" y="5"/>
                  </a:cubicBezTo>
                  <a:cubicBezTo>
                    <a:pt x="10" y="9"/>
                    <a:pt x="15" y="10"/>
                    <a:pt x="20" y="9"/>
                  </a:cubicBezTo>
                  <a:cubicBezTo>
                    <a:pt x="26" y="8"/>
                    <a:pt x="32" y="8"/>
                    <a:pt x="38" y="7"/>
                  </a:cubicBezTo>
                  <a:cubicBezTo>
                    <a:pt x="42" y="6"/>
                    <a:pt x="47" y="6"/>
                    <a:pt x="51" y="7"/>
                  </a:cubicBezTo>
                  <a:close/>
                </a:path>
              </a:pathLst>
            </a:custGeom>
            <a:solidFill>
              <a:srgbClr val="EB9C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131">
              <a:extLst>
                <a:ext uri="{FF2B5EF4-FFF2-40B4-BE49-F238E27FC236}">
                  <a16:creationId xmlns:a16="http://schemas.microsoft.com/office/drawing/2014/main" id="{2DC35275-D278-41D0-999D-FD606F2CC0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6863" y="1016001"/>
              <a:ext cx="355600" cy="534988"/>
            </a:xfrm>
            <a:custGeom>
              <a:avLst/>
              <a:gdLst>
                <a:gd name="T0" fmla="*/ 0 w 35"/>
                <a:gd name="T1" fmla="*/ 53 h 53"/>
                <a:gd name="T2" fmla="*/ 7 w 35"/>
                <a:gd name="T3" fmla="*/ 34 h 53"/>
                <a:gd name="T4" fmla="*/ 15 w 35"/>
                <a:gd name="T5" fmla="*/ 10 h 53"/>
                <a:gd name="T6" fmla="*/ 19 w 35"/>
                <a:gd name="T7" fmla="*/ 0 h 53"/>
                <a:gd name="T8" fmla="*/ 24 w 35"/>
                <a:gd name="T9" fmla="*/ 37 h 53"/>
                <a:gd name="T10" fmla="*/ 0 w 35"/>
                <a:gd name="T11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53">
                  <a:moveTo>
                    <a:pt x="0" y="53"/>
                  </a:moveTo>
                  <a:cubicBezTo>
                    <a:pt x="2" y="47"/>
                    <a:pt x="4" y="40"/>
                    <a:pt x="7" y="34"/>
                  </a:cubicBezTo>
                  <a:cubicBezTo>
                    <a:pt x="11" y="26"/>
                    <a:pt x="13" y="18"/>
                    <a:pt x="15" y="10"/>
                  </a:cubicBezTo>
                  <a:cubicBezTo>
                    <a:pt x="16" y="7"/>
                    <a:pt x="17" y="3"/>
                    <a:pt x="19" y="0"/>
                  </a:cubicBezTo>
                  <a:cubicBezTo>
                    <a:pt x="33" y="8"/>
                    <a:pt x="35" y="26"/>
                    <a:pt x="24" y="37"/>
                  </a:cubicBezTo>
                  <a:cubicBezTo>
                    <a:pt x="17" y="44"/>
                    <a:pt x="9" y="49"/>
                    <a:pt x="0" y="53"/>
                  </a:cubicBezTo>
                  <a:close/>
                </a:path>
              </a:pathLst>
            </a:custGeom>
            <a:solidFill>
              <a:srgbClr val="EB9C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132">
              <a:extLst>
                <a:ext uri="{FF2B5EF4-FFF2-40B4-BE49-F238E27FC236}">
                  <a16:creationId xmlns:a16="http://schemas.microsoft.com/office/drawing/2014/main" id="{79F3B1DD-454C-4DEB-A21C-CDF6DE8F2F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5263" y="2460626"/>
              <a:ext cx="415925" cy="284163"/>
            </a:xfrm>
            <a:custGeom>
              <a:avLst/>
              <a:gdLst>
                <a:gd name="T0" fmla="*/ 39 w 41"/>
                <a:gd name="T1" fmla="*/ 22 h 28"/>
                <a:gd name="T2" fmla="*/ 0 w 41"/>
                <a:gd name="T3" fmla="*/ 26 h 28"/>
                <a:gd name="T4" fmla="*/ 13 w 41"/>
                <a:gd name="T5" fmla="*/ 18 h 28"/>
                <a:gd name="T6" fmla="*/ 27 w 41"/>
                <a:gd name="T7" fmla="*/ 8 h 28"/>
                <a:gd name="T8" fmla="*/ 40 w 41"/>
                <a:gd name="T9" fmla="*/ 0 h 28"/>
                <a:gd name="T10" fmla="*/ 38 w 41"/>
                <a:gd name="T11" fmla="*/ 20 h 28"/>
                <a:gd name="T12" fmla="*/ 39 w 41"/>
                <a:gd name="T13" fmla="*/ 2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28">
                  <a:moveTo>
                    <a:pt x="39" y="22"/>
                  </a:moveTo>
                  <a:cubicBezTo>
                    <a:pt x="27" y="27"/>
                    <a:pt x="14" y="28"/>
                    <a:pt x="0" y="26"/>
                  </a:cubicBezTo>
                  <a:cubicBezTo>
                    <a:pt x="4" y="22"/>
                    <a:pt x="9" y="20"/>
                    <a:pt x="13" y="18"/>
                  </a:cubicBezTo>
                  <a:cubicBezTo>
                    <a:pt x="18" y="15"/>
                    <a:pt x="22" y="12"/>
                    <a:pt x="27" y="8"/>
                  </a:cubicBezTo>
                  <a:cubicBezTo>
                    <a:pt x="31" y="5"/>
                    <a:pt x="35" y="2"/>
                    <a:pt x="40" y="0"/>
                  </a:cubicBezTo>
                  <a:cubicBezTo>
                    <a:pt x="41" y="7"/>
                    <a:pt x="40" y="14"/>
                    <a:pt x="38" y="20"/>
                  </a:cubicBezTo>
                  <a:cubicBezTo>
                    <a:pt x="38" y="21"/>
                    <a:pt x="38" y="22"/>
                    <a:pt x="39" y="22"/>
                  </a:cubicBez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133">
              <a:extLst>
                <a:ext uri="{FF2B5EF4-FFF2-40B4-BE49-F238E27FC236}">
                  <a16:creationId xmlns:a16="http://schemas.microsoft.com/office/drawing/2014/main" id="{E17AFDA6-4986-4FD0-B289-5ABB6A8B2A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6213" y="2219326"/>
              <a:ext cx="395288" cy="454025"/>
            </a:xfrm>
            <a:custGeom>
              <a:avLst/>
              <a:gdLst>
                <a:gd name="T0" fmla="*/ 39 w 39"/>
                <a:gd name="T1" fmla="*/ 16 h 45"/>
                <a:gd name="T2" fmla="*/ 22 w 39"/>
                <a:gd name="T3" fmla="*/ 25 h 45"/>
                <a:gd name="T4" fmla="*/ 4 w 39"/>
                <a:gd name="T5" fmla="*/ 42 h 45"/>
                <a:gd name="T6" fmla="*/ 0 w 39"/>
                <a:gd name="T7" fmla="*/ 45 h 45"/>
                <a:gd name="T8" fmla="*/ 5 w 39"/>
                <a:gd name="T9" fmla="*/ 35 h 45"/>
                <a:gd name="T10" fmla="*/ 14 w 39"/>
                <a:gd name="T11" fmla="*/ 15 h 45"/>
                <a:gd name="T12" fmla="*/ 21 w 39"/>
                <a:gd name="T13" fmla="*/ 0 h 45"/>
                <a:gd name="T14" fmla="*/ 22 w 39"/>
                <a:gd name="T15" fmla="*/ 2 h 45"/>
                <a:gd name="T16" fmla="*/ 38 w 39"/>
                <a:gd name="T17" fmla="*/ 16 h 45"/>
                <a:gd name="T18" fmla="*/ 39 w 39"/>
                <a:gd name="T19" fmla="*/ 1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" h="45">
                  <a:moveTo>
                    <a:pt x="39" y="16"/>
                  </a:moveTo>
                  <a:cubicBezTo>
                    <a:pt x="34" y="20"/>
                    <a:pt x="28" y="23"/>
                    <a:pt x="22" y="25"/>
                  </a:cubicBezTo>
                  <a:cubicBezTo>
                    <a:pt x="14" y="29"/>
                    <a:pt x="9" y="36"/>
                    <a:pt x="4" y="42"/>
                  </a:cubicBezTo>
                  <a:cubicBezTo>
                    <a:pt x="3" y="43"/>
                    <a:pt x="2" y="45"/>
                    <a:pt x="0" y="45"/>
                  </a:cubicBezTo>
                  <a:cubicBezTo>
                    <a:pt x="2" y="41"/>
                    <a:pt x="4" y="38"/>
                    <a:pt x="5" y="35"/>
                  </a:cubicBezTo>
                  <a:cubicBezTo>
                    <a:pt x="9" y="29"/>
                    <a:pt x="12" y="22"/>
                    <a:pt x="14" y="15"/>
                  </a:cubicBezTo>
                  <a:cubicBezTo>
                    <a:pt x="16" y="10"/>
                    <a:pt x="18" y="5"/>
                    <a:pt x="21" y="0"/>
                  </a:cubicBezTo>
                  <a:cubicBezTo>
                    <a:pt x="21" y="1"/>
                    <a:pt x="21" y="1"/>
                    <a:pt x="22" y="2"/>
                  </a:cubicBezTo>
                  <a:cubicBezTo>
                    <a:pt x="28" y="5"/>
                    <a:pt x="34" y="10"/>
                    <a:pt x="38" y="16"/>
                  </a:cubicBezTo>
                  <a:cubicBezTo>
                    <a:pt x="38" y="16"/>
                    <a:pt x="39" y="16"/>
                    <a:pt x="39" y="16"/>
                  </a:cubicBez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134">
              <a:extLst>
                <a:ext uri="{FF2B5EF4-FFF2-40B4-BE49-F238E27FC236}">
                  <a16:creationId xmlns:a16="http://schemas.microsoft.com/office/drawing/2014/main" id="{B3CDACC4-021A-45EB-BBFC-6F6A78D23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4938" y="2774951"/>
              <a:ext cx="355600" cy="354013"/>
            </a:xfrm>
            <a:custGeom>
              <a:avLst/>
              <a:gdLst>
                <a:gd name="T0" fmla="*/ 17 w 35"/>
                <a:gd name="T1" fmla="*/ 35 h 35"/>
                <a:gd name="T2" fmla="*/ 10 w 35"/>
                <a:gd name="T3" fmla="*/ 17 h 35"/>
                <a:gd name="T4" fmla="*/ 0 w 35"/>
                <a:gd name="T5" fmla="*/ 0 h 35"/>
                <a:gd name="T6" fmla="*/ 26 w 35"/>
                <a:gd name="T7" fmla="*/ 8 h 35"/>
                <a:gd name="T8" fmla="*/ 35 w 35"/>
                <a:gd name="T9" fmla="*/ 10 h 35"/>
                <a:gd name="T10" fmla="*/ 19 w 35"/>
                <a:gd name="T11" fmla="*/ 32 h 35"/>
                <a:gd name="T12" fmla="*/ 17 w 35"/>
                <a:gd name="T13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35">
                  <a:moveTo>
                    <a:pt x="17" y="35"/>
                  </a:moveTo>
                  <a:cubicBezTo>
                    <a:pt x="15" y="29"/>
                    <a:pt x="13" y="22"/>
                    <a:pt x="10" y="17"/>
                  </a:cubicBezTo>
                  <a:cubicBezTo>
                    <a:pt x="7" y="11"/>
                    <a:pt x="4" y="6"/>
                    <a:pt x="0" y="0"/>
                  </a:cubicBezTo>
                  <a:cubicBezTo>
                    <a:pt x="9" y="3"/>
                    <a:pt x="18" y="4"/>
                    <a:pt x="26" y="8"/>
                  </a:cubicBezTo>
                  <a:cubicBezTo>
                    <a:pt x="29" y="9"/>
                    <a:pt x="32" y="10"/>
                    <a:pt x="35" y="10"/>
                  </a:cubicBezTo>
                  <a:cubicBezTo>
                    <a:pt x="30" y="17"/>
                    <a:pt x="25" y="25"/>
                    <a:pt x="19" y="32"/>
                  </a:cubicBezTo>
                  <a:cubicBezTo>
                    <a:pt x="18" y="33"/>
                    <a:pt x="18" y="34"/>
                    <a:pt x="17" y="35"/>
                  </a:cubicBez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135">
              <a:extLst>
                <a:ext uri="{FF2B5EF4-FFF2-40B4-BE49-F238E27FC236}">
                  <a16:creationId xmlns:a16="http://schemas.microsoft.com/office/drawing/2014/main" id="{400DF78D-CFD4-48D6-86FF-35F9C38C07B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7088" y="2774951"/>
              <a:ext cx="344488" cy="141288"/>
            </a:xfrm>
            <a:custGeom>
              <a:avLst/>
              <a:gdLst>
                <a:gd name="T0" fmla="*/ 6 w 34"/>
                <a:gd name="T1" fmla="*/ 0 h 14"/>
                <a:gd name="T2" fmla="*/ 34 w 34"/>
                <a:gd name="T3" fmla="*/ 7 h 14"/>
                <a:gd name="T4" fmla="*/ 0 w 34"/>
                <a:gd name="T5" fmla="*/ 14 h 14"/>
                <a:gd name="T6" fmla="*/ 5 w 34"/>
                <a:gd name="T7" fmla="*/ 3 h 14"/>
                <a:gd name="T8" fmla="*/ 6 w 34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4">
                  <a:moveTo>
                    <a:pt x="6" y="0"/>
                  </a:moveTo>
                  <a:cubicBezTo>
                    <a:pt x="16" y="0"/>
                    <a:pt x="25" y="1"/>
                    <a:pt x="34" y="7"/>
                  </a:cubicBezTo>
                  <a:cubicBezTo>
                    <a:pt x="23" y="13"/>
                    <a:pt x="11" y="12"/>
                    <a:pt x="0" y="14"/>
                  </a:cubicBezTo>
                  <a:cubicBezTo>
                    <a:pt x="1" y="10"/>
                    <a:pt x="3" y="7"/>
                    <a:pt x="5" y="3"/>
                  </a:cubicBezTo>
                  <a:cubicBezTo>
                    <a:pt x="6" y="2"/>
                    <a:pt x="7" y="1"/>
                    <a:pt x="6" y="0"/>
                  </a:cubicBez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136">
              <a:extLst>
                <a:ext uri="{FF2B5EF4-FFF2-40B4-BE49-F238E27FC236}">
                  <a16:creationId xmlns:a16="http://schemas.microsoft.com/office/drawing/2014/main" id="{04EADC55-C070-491B-B51F-1CB8A8966E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8050" y="812801"/>
              <a:ext cx="161925" cy="476250"/>
            </a:xfrm>
            <a:custGeom>
              <a:avLst/>
              <a:gdLst>
                <a:gd name="T0" fmla="*/ 0 w 16"/>
                <a:gd name="T1" fmla="*/ 34 h 47"/>
                <a:gd name="T2" fmla="*/ 0 w 16"/>
                <a:gd name="T3" fmla="*/ 18 h 47"/>
                <a:gd name="T4" fmla="*/ 8 w 16"/>
                <a:gd name="T5" fmla="*/ 4 h 47"/>
                <a:gd name="T6" fmla="*/ 16 w 16"/>
                <a:gd name="T7" fmla="*/ 1 h 47"/>
                <a:gd name="T8" fmla="*/ 5 w 16"/>
                <a:gd name="T9" fmla="*/ 38 h 47"/>
                <a:gd name="T10" fmla="*/ 4 w 16"/>
                <a:gd name="T11" fmla="*/ 47 h 47"/>
                <a:gd name="T12" fmla="*/ 0 w 16"/>
                <a:gd name="T13" fmla="*/ 36 h 47"/>
                <a:gd name="T14" fmla="*/ 0 w 16"/>
                <a:gd name="T15" fmla="*/ 3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47">
                  <a:moveTo>
                    <a:pt x="0" y="34"/>
                  </a:moveTo>
                  <a:cubicBezTo>
                    <a:pt x="1" y="28"/>
                    <a:pt x="1" y="23"/>
                    <a:pt x="0" y="18"/>
                  </a:cubicBezTo>
                  <a:cubicBezTo>
                    <a:pt x="1" y="12"/>
                    <a:pt x="3" y="8"/>
                    <a:pt x="8" y="4"/>
                  </a:cubicBezTo>
                  <a:cubicBezTo>
                    <a:pt x="10" y="2"/>
                    <a:pt x="13" y="0"/>
                    <a:pt x="16" y="1"/>
                  </a:cubicBezTo>
                  <a:cubicBezTo>
                    <a:pt x="9" y="12"/>
                    <a:pt x="5" y="25"/>
                    <a:pt x="5" y="38"/>
                  </a:cubicBezTo>
                  <a:cubicBezTo>
                    <a:pt x="5" y="41"/>
                    <a:pt x="4" y="44"/>
                    <a:pt x="4" y="47"/>
                  </a:cubicBezTo>
                  <a:cubicBezTo>
                    <a:pt x="1" y="44"/>
                    <a:pt x="1" y="40"/>
                    <a:pt x="0" y="36"/>
                  </a:cubicBezTo>
                  <a:cubicBezTo>
                    <a:pt x="0" y="36"/>
                    <a:pt x="0" y="35"/>
                    <a:pt x="0" y="34"/>
                  </a:cubicBezTo>
                  <a:close/>
                </a:path>
              </a:pathLst>
            </a:custGeom>
            <a:solidFill>
              <a:srgbClr val="EB9B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137">
              <a:extLst>
                <a:ext uri="{FF2B5EF4-FFF2-40B4-BE49-F238E27FC236}">
                  <a16:creationId xmlns:a16="http://schemas.microsoft.com/office/drawing/2014/main" id="{5E7D6FCF-502A-4E62-A372-84B0397FE73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4863" y="1925638"/>
              <a:ext cx="80963" cy="80963"/>
            </a:xfrm>
            <a:custGeom>
              <a:avLst/>
              <a:gdLst>
                <a:gd name="T0" fmla="*/ 4 w 8"/>
                <a:gd name="T1" fmla="*/ 8 h 8"/>
                <a:gd name="T2" fmla="*/ 0 w 8"/>
                <a:gd name="T3" fmla="*/ 5 h 8"/>
                <a:gd name="T4" fmla="*/ 4 w 8"/>
                <a:gd name="T5" fmla="*/ 0 h 8"/>
                <a:gd name="T6" fmla="*/ 8 w 8"/>
                <a:gd name="T7" fmla="*/ 4 h 8"/>
                <a:gd name="T8" fmla="*/ 4 w 8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4" y="8"/>
                  </a:moveTo>
                  <a:cubicBezTo>
                    <a:pt x="2" y="8"/>
                    <a:pt x="0" y="8"/>
                    <a:pt x="0" y="5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7"/>
                    <a:pt x="7" y="8"/>
                    <a:pt x="4" y="8"/>
                  </a:cubicBezTo>
                  <a:close/>
                </a:path>
              </a:pathLst>
            </a:custGeom>
            <a:solidFill>
              <a:srgbClr val="2523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138">
              <a:extLst>
                <a:ext uri="{FF2B5EF4-FFF2-40B4-BE49-F238E27FC236}">
                  <a16:creationId xmlns:a16="http://schemas.microsoft.com/office/drawing/2014/main" id="{F253946D-9481-4D4F-BFA2-081C14615B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3425" y="1833563"/>
              <a:ext cx="80963" cy="71438"/>
            </a:xfrm>
            <a:custGeom>
              <a:avLst/>
              <a:gdLst>
                <a:gd name="T0" fmla="*/ 4 w 8"/>
                <a:gd name="T1" fmla="*/ 0 h 7"/>
                <a:gd name="T2" fmla="*/ 8 w 8"/>
                <a:gd name="T3" fmla="*/ 3 h 7"/>
                <a:gd name="T4" fmla="*/ 4 w 8"/>
                <a:gd name="T5" fmla="*/ 7 h 7"/>
                <a:gd name="T6" fmla="*/ 0 w 8"/>
                <a:gd name="T7" fmla="*/ 3 h 7"/>
                <a:gd name="T8" fmla="*/ 4 w 8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4" y="0"/>
                  </a:moveTo>
                  <a:cubicBezTo>
                    <a:pt x="6" y="0"/>
                    <a:pt x="8" y="1"/>
                    <a:pt x="8" y="3"/>
                  </a:cubicBezTo>
                  <a:cubicBezTo>
                    <a:pt x="7" y="6"/>
                    <a:pt x="6" y="7"/>
                    <a:pt x="4" y="7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lose/>
                </a:path>
              </a:pathLst>
            </a:custGeom>
            <a:solidFill>
              <a:srgbClr val="272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139">
              <a:extLst>
                <a:ext uri="{FF2B5EF4-FFF2-40B4-BE49-F238E27FC236}">
                  <a16:creationId xmlns:a16="http://schemas.microsoft.com/office/drawing/2014/main" id="{D2ED100D-A990-4AA3-A8F5-1A0BE4659C5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5988" y="1905001"/>
              <a:ext cx="71438" cy="80963"/>
            </a:xfrm>
            <a:custGeom>
              <a:avLst/>
              <a:gdLst>
                <a:gd name="T0" fmla="*/ 7 w 7"/>
                <a:gd name="T1" fmla="*/ 3 h 8"/>
                <a:gd name="T2" fmla="*/ 4 w 7"/>
                <a:gd name="T3" fmla="*/ 8 h 8"/>
                <a:gd name="T4" fmla="*/ 0 w 7"/>
                <a:gd name="T5" fmla="*/ 4 h 8"/>
                <a:gd name="T6" fmla="*/ 5 w 7"/>
                <a:gd name="T7" fmla="*/ 0 h 8"/>
                <a:gd name="T8" fmla="*/ 7 w 7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8">
                  <a:moveTo>
                    <a:pt x="7" y="3"/>
                  </a:moveTo>
                  <a:cubicBezTo>
                    <a:pt x="7" y="5"/>
                    <a:pt x="7" y="7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3" y="0"/>
                    <a:pt x="5" y="0"/>
                  </a:cubicBezTo>
                  <a:cubicBezTo>
                    <a:pt x="7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2221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140">
              <a:extLst>
                <a:ext uri="{FF2B5EF4-FFF2-40B4-BE49-F238E27FC236}">
                  <a16:creationId xmlns:a16="http://schemas.microsoft.com/office/drawing/2014/main" id="{7D6988AD-F1E5-4FF5-8858-242E6F8FE576}"/>
                </a:ext>
              </a:extLst>
            </p:cNvPr>
            <p:cNvSpPr>
              <a:spLocks/>
            </p:cNvSpPr>
            <p:nvPr/>
          </p:nvSpPr>
          <p:spPr bwMode="auto">
            <a:xfrm>
              <a:off x="8281988" y="3360738"/>
              <a:ext cx="142875" cy="71438"/>
            </a:xfrm>
            <a:custGeom>
              <a:avLst/>
              <a:gdLst>
                <a:gd name="T0" fmla="*/ 0 w 14"/>
                <a:gd name="T1" fmla="*/ 0 h 7"/>
                <a:gd name="T2" fmla="*/ 14 w 14"/>
                <a:gd name="T3" fmla="*/ 6 h 7"/>
                <a:gd name="T4" fmla="*/ 12 w 14"/>
                <a:gd name="T5" fmla="*/ 7 h 7"/>
                <a:gd name="T6" fmla="*/ 0 w 14"/>
                <a:gd name="T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7">
                  <a:moveTo>
                    <a:pt x="0" y="0"/>
                  </a:moveTo>
                  <a:cubicBezTo>
                    <a:pt x="6" y="0"/>
                    <a:pt x="10" y="3"/>
                    <a:pt x="14" y="6"/>
                  </a:cubicBezTo>
                  <a:cubicBezTo>
                    <a:pt x="13" y="6"/>
                    <a:pt x="13" y="6"/>
                    <a:pt x="12" y="7"/>
                  </a:cubicBezTo>
                  <a:cubicBezTo>
                    <a:pt x="8" y="4"/>
                    <a:pt x="4" y="3"/>
                    <a:pt x="0" y="0"/>
                  </a:cubicBezTo>
                  <a:close/>
                </a:path>
              </a:pathLst>
            </a:custGeom>
            <a:solidFill>
              <a:srgbClr val="DFD4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141">
              <a:extLst>
                <a:ext uri="{FF2B5EF4-FFF2-40B4-BE49-F238E27FC236}">
                  <a16:creationId xmlns:a16="http://schemas.microsoft.com/office/drawing/2014/main" id="{BEF3E77D-D160-496A-8C29-84D882BBC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4550" y="1814513"/>
              <a:ext cx="60325" cy="50800"/>
            </a:xfrm>
            <a:custGeom>
              <a:avLst/>
              <a:gdLst>
                <a:gd name="T0" fmla="*/ 3 w 6"/>
                <a:gd name="T1" fmla="*/ 0 h 5"/>
                <a:gd name="T2" fmla="*/ 5 w 6"/>
                <a:gd name="T3" fmla="*/ 2 h 5"/>
                <a:gd name="T4" fmla="*/ 3 w 6"/>
                <a:gd name="T5" fmla="*/ 5 h 5"/>
                <a:gd name="T6" fmla="*/ 0 w 6"/>
                <a:gd name="T7" fmla="*/ 2 h 5"/>
                <a:gd name="T8" fmla="*/ 3 w 6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5">
                  <a:moveTo>
                    <a:pt x="3" y="0"/>
                  </a:moveTo>
                  <a:cubicBezTo>
                    <a:pt x="5" y="0"/>
                    <a:pt x="6" y="1"/>
                    <a:pt x="5" y="2"/>
                  </a:cubicBezTo>
                  <a:cubicBezTo>
                    <a:pt x="5" y="3"/>
                    <a:pt x="5" y="5"/>
                    <a:pt x="3" y="5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0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302E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142">
              <a:extLst>
                <a:ext uri="{FF2B5EF4-FFF2-40B4-BE49-F238E27FC236}">
                  <a16:creationId xmlns:a16="http://schemas.microsoft.com/office/drawing/2014/main" id="{36D25BED-1099-4F66-9A42-BAC80F3D3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3263" y="2027238"/>
              <a:ext cx="50800" cy="49213"/>
            </a:xfrm>
            <a:custGeom>
              <a:avLst/>
              <a:gdLst>
                <a:gd name="T0" fmla="*/ 3 w 5"/>
                <a:gd name="T1" fmla="*/ 5 h 5"/>
                <a:gd name="T2" fmla="*/ 0 w 5"/>
                <a:gd name="T3" fmla="*/ 2 h 5"/>
                <a:gd name="T4" fmla="*/ 2 w 5"/>
                <a:gd name="T5" fmla="*/ 0 h 5"/>
                <a:gd name="T6" fmla="*/ 5 w 5"/>
                <a:gd name="T7" fmla="*/ 3 h 5"/>
                <a:gd name="T8" fmla="*/ 3 w 5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3" y="5"/>
                  </a:moveTo>
                  <a:cubicBezTo>
                    <a:pt x="1" y="5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" y="0"/>
                    <a:pt x="5" y="2"/>
                    <a:pt x="5" y="3"/>
                  </a:cubicBezTo>
                  <a:cubicBezTo>
                    <a:pt x="5" y="5"/>
                    <a:pt x="4" y="5"/>
                    <a:pt x="3" y="5"/>
                  </a:cubicBezTo>
                  <a:close/>
                </a:path>
              </a:pathLst>
            </a:custGeom>
            <a:solidFill>
              <a:srgbClr val="3533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143">
              <a:extLst>
                <a:ext uri="{FF2B5EF4-FFF2-40B4-BE49-F238E27FC236}">
                  <a16:creationId xmlns:a16="http://schemas.microsoft.com/office/drawing/2014/main" id="{2896A3E5-7216-42D5-947E-B293F292E39F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5663" y="2036763"/>
              <a:ext cx="49213" cy="50800"/>
            </a:xfrm>
            <a:custGeom>
              <a:avLst/>
              <a:gdLst>
                <a:gd name="T0" fmla="*/ 5 w 5"/>
                <a:gd name="T1" fmla="*/ 3 h 5"/>
                <a:gd name="T2" fmla="*/ 3 w 5"/>
                <a:gd name="T3" fmla="*/ 5 h 5"/>
                <a:gd name="T4" fmla="*/ 1 w 5"/>
                <a:gd name="T5" fmla="*/ 3 h 5"/>
                <a:gd name="T6" fmla="*/ 3 w 5"/>
                <a:gd name="T7" fmla="*/ 0 h 5"/>
                <a:gd name="T8" fmla="*/ 5 w 5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5" y="3"/>
                  </a:moveTo>
                  <a:cubicBezTo>
                    <a:pt x="5" y="4"/>
                    <a:pt x="4" y="5"/>
                    <a:pt x="3" y="5"/>
                  </a:cubicBezTo>
                  <a:cubicBezTo>
                    <a:pt x="2" y="5"/>
                    <a:pt x="0" y="5"/>
                    <a:pt x="1" y="3"/>
                  </a:cubicBezTo>
                  <a:cubicBezTo>
                    <a:pt x="1" y="2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lose/>
                </a:path>
              </a:pathLst>
            </a:custGeom>
            <a:solidFill>
              <a:srgbClr val="3331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44">
              <a:extLst>
                <a:ext uri="{FF2B5EF4-FFF2-40B4-BE49-F238E27FC236}">
                  <a16:creationId xmlns:a16="http://schemas.microsoft.com/office/drawing/2014/main" id="{7D0B267E-6666-41B6-A329-9C04F6B9BF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7725" y="3360738"/>
              <a:ext cx="536575" cy="495300"/>
            </a:xfrm>
            <a:custGeom>
              <a:avLst/>
              <a:gdLst>
                <a:gd name="T0" fmla="*/ 0 w 53"/>
                <a:gd name="T1" fmla="*/ 47 h 49"/>
                <a:gd name="T2" fmla="*/ 13 w 53"/>
                <a:gd name="T3" fmla="*/ 27 h 49"/>
                <a:gd name="T4" fmla="*/ 32 w 53"/>
                <a:gd name="T5" fmla="*/ 9 h 49"/>
                <a:gd name="T6" fmla="*/ 45 w 53"/>
                <a:gd name="T7" fmla="*/ 1 h 49"/>
                <a:gd name="T8" fmla="*/ 53 w 53"/>
                <a:gd name="T9" fmla="*/ 1 h 49"/>
                <a:gd name="T10" fmla="*/ 52 w 53"/>
                <a:gd name="T11" fmla="*/ 4 h 49"/>
                <a:gd name="T12" fmla="*/ 40 w 53"/>
                <a:gd name="T13" fmla="*/ 21 h 49"/>
                <a:gd name="T14" fmla="*/ 36 w 53"/>
                <a:gd name="T15" fmla="*/ 25 h 49"/>
                <a:gd name="T16" fmla="*/ 17 w 53"/>
                <a:gd name="T17" fmla="*/ 43 h 49"/>
                <a:gd name="T18" fmla="*/ 0 w 53"/>
                <a:gd name="T19" fmla="*/ 4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" h="49">
                  <a:moveTo>
                    <a:pt x="0" y="47"/>
                  </a:moveTo>
                  <a:cubicBezTo>
                    <a:pt x="3" y="39"/>
                    <a:pt x="8" y="33"/>
                    <a:pt x="13" y="27"/>
                  </a:cubicBezTo>
                  <a:cubicBezTo>
                    <a:pt x="19" y="20"/>
                    <a:pt x="25" y="14"/>
                    <a:pt x="32" y="9"/>
                  </a:cubicBezTo>
                  <a:cubicBezTo>
                    <a:pt x="36" y="6"/>
                    <a:pt x="40" y="4"/>
                    <a:pt x="45" y="1"/>
                  </a:cubicBezTo>
                  <a:cubicBezTo>
                    <a:pt x="47" y="0"/>
                    <a:pt x="50" y="1"/>
                    <a:pt x="53" y="1"/>
                  </a:cubicBezTo>
                  <a:cubicBezTo>
                    <a:pt x="53" y="2"/>
                    <a:pt x="52" y="3"/>
                    <a:pt x="52" y="4"/>
                  </a:cubicBezTo>
                  <a:cubicBezTo>
                    <a:pt x="47" y="9"/>
                    <a:pt x="44" y="16"/>
                    <a:pt x="40" y="21"/>
                  </a:cubicBezTo>
                  <a:cubicBezTo>
                    <a:pt x="39" y="23"/>
                    <a:pt x="38" y="24"/>
                    <a:pt x="36" y="25"/>
                  </a:cubicBezTo>
                  <a:cubicBezTo>
                    <a:pt x="31" y="32"/>
                    <a:pt x="25" y="39"/>
                    <a:pt x="17" y="43"/>
                  </a:cubicBezTo>
                  <a:cubicBezTo>
                    <a:pt x="12" y="47"/>
                    <a:pt x="6" y="49"/>
                    <a:pt x="0" y="47"/>
                  </a:cubicBezTo>
                  <a:close/>
                </a:path>
              </a:pathLst>
            </a:custGeom>
            <a:solidFill>
              <a:srgbClr val="2917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145">
              <a:extLst>
                <a:ext uri="{FF2B5EF4-FFF2-40B4-BE49-F238E27FC236}">
                  <a16:creationId xmlns:a16="http://schemas.microsoft.com/office/drawing/2014/main" id="{F2CB6842-7195-4F4E-BDB7-4FFC14C97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5025" y="4008438"/>
              <a:ext cx="131763" cy="111125"/>
            </a:xfrm>
            <a:custGeom>
              <a:avLst/>
              <a:gdLst>
                <a:gd name="T0" fmla="*/ 6 w 13"/>
                <a:gd name="T1" fmla="*/ 11 h 11"/>
                <a:gd name="T2" fmla="*/ 0 w 13"/>
                <a:gd name="T3" fmla="*/ 6 h 11"/>
                <a:gd name="T4" fmla="*/ 8 w 13"/>
                <a:gd name="T5" fmla="*/ 0 h 11"/>
                <a:gd name="T6" fmla="*/ 13 w 13"/>
                <a:gd name="T7" fmla="*/ 5 h 11"/>
                <a:gd name="T8" fmla="*/ 6 w 13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1">
                  <a:moveTo>
                    <a:pt x="6" y="11"/>
                  </a:moveTo>
                  <a:cubicBezTo>
                    <a:pt x="3" y="11"/>
                    <a:pt x="0" y="9"/>
                    <a:pt x="0" y="6"/>
                  </a:cubicBezTo>
                  <a:cubicBezTo>
                    <a:pt x="0" y="3"/>
                    <a:pt x="5" y="0"/>
                    <a:pt x="8" y="0"/>
                  </a:cubicBezTo>
                  <a:cubicBezTo>
                    <a:pt x="11" y="0"/>
                    <a:pt x="13" y="2"/>
                    <a:pt x="13" y="5"/>
                  </a:cubicBezTo>
                  <a:cubicBezTo>
                    <a:pt x="13" y="8"/>
                    <a:pt x="10" y="11"/>
                    <a:pt x="6" y="11"/>
                  </a:cubicBezTo>
                  <a:close/>
                </a:path>
              </a:pathLst>
            </a:custGeom>
            <a:solidFill>
              <a:srgbClr val="F9F8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146">
              <a:extLst>
                <a:ext uri="{FF2B5EF4-FFF2-40B4-BE49-F238E27FC236}">
                  <a16:creationId xmlns:a16="http://schemas.microsoft.com/office/drawing/2014/main" id="{BC5529A9-C35C-4FD4-958D-B9651822D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2950" y="4200526"/>
              <a:ext cx="112713" cy="120650"/>
            </a:xfrm>
            <a:custGeom>
              <a:avLst/>
              <a:gdLst>
                <a:gd name="T0" fmla="*/ 0 w 11"/>
                <a:gd name="T1" fmla="*/ 5 h 12"/>
                <a:gd name="T2" fmla="*/ 5 w 11"/>
                <a:gd name="T3" fmla="*/ 0 h 12"/>
                <a:gd name="T4" fmla="*/ 11 w 11"/>
                <a:gd name="T5" fmla="*/ 6 h 12"/>
                <a:gd name="T6" fmla="*/ 5 w 11"/>
                <a:gd name="T7" fmla="*/ 12 h 12"/>
                <a:gd name="T8" fmla="*/ 0 w 11"/>
                <a:gd name="T9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2">
                  <a:moveTo>
                    <a:pt x="0" y="5"/>
                  </a:move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6"/>
                  </a:cubicBezTo>
                  <a:cubicBezTo>
                    <a:pt x="11" y="9"/>
                    <a:pt x="8" y="12"/>
                    <a:pt x="5" y="12"/>
                  </a:cubicBezTo>
                  <a:cubicBezTo>
                    <a:pt x="2" y="12"/>
                    <a:pt x="0" y="9"/>
                    <a:pt x="0" y="5"/>
                  </a:cubicBezTo>
                  <a:close/>
                </a:path>
              </a:pathLst>
            </a:custGeom>
            <a:solidFill>
              <a:srgbClr val="FDFB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147">
              <a:extLst>
                <a:ext uri="{FF2B5EF4-FFF2-40B4-BE49-F238E27FC236}">
                  <a16:creationId xmlns:a16="http://schemas.microsoft.com/office/drawing/2014/main" id="{EA03D295-603A-44CF-A298-A1E28CE71A6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72463" y="4029076"/>
              <a:ext cx="80963" cy="90488"/>
            </a:xfrm>
            <a:custGeom>
              <a:avLst/>
              <a:gdLst>
                <a:gd name="T0" fmla="*/ 0 w 8"/>
                <a:gd name="T1" fmla="*/ 4 h 9"/>
                <a:gd name="T2" fmla="*/ 4 w 8"/>
                <a:gd name="T3" fmla="*/ 1 h 9"/>
                <a:gd name="T4" fmla="*/ 8 w 8"/>
                <a:gd name="T5" fmla="*/ 4 h 9"/>
                <a:gd name="T6" fmla="*/ 4 w 8"/>
                <a:gd name="T7" fmla="*/ 9 h 9"/>
                <a:gd name="T8" fmla="*/ 0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0" y="4"/>
                  </a:moveTo>
                  <a:cubicBezTo>
                    <a:pt x="0" y="1"/>
                    <a:pt x="2" y="0"/>
                    <a:pt x="4" y="1"/>
                  </a:cubicBezTo>
                  <a:cubicBezTo>
                    <a:pt x="6" y="1"/>
                    <a:pt x="8" y="1"/>
                    <a:pt x="8" y="4"/>
                  </a:cubicBezTo>
                  <a:cubicBezTo>
                    <a:pt x="8" y="6"/>
                    <a:pt x="6" y="9"/>
                    <a:pt x="4" y="9"/>
                  </a:cubicBezTo>
                  <a:cubicBezTo>
                    <a:pt x="2" y="9"/>
                    <a:pt x="0" y="6"/>
                    <a:pt x="0" y="4"/>
                  </a:cubicBezTo>
                  <a:close/>
                </a:path>
              </a:pathLst>
            </a:custGeom>
            <a:solidFill>
              <a:srgbClr val="FAF7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48">
              <a:extLst>
                <a:ext uri="{FF2B5EF4-FFF2-40B4-BE49-F238E27FC236}">
                  <a16:creationId xmlns:a16="http://schemas.microsoft.com/office/drawing/2014/main" id="{8243E735-9A50-4BCB-8294-B9184B17BE5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97913" y="3978276"/>
              <a:ext cx="71438" cy="80963"/>
            </a:xfrm>
            <a:custGeom>
              <a:avLst/>
              <a:gdLst>
                <a:gd name="T0" fmla="*/ 7 w 7"/>
                <a:gd name="T1" fmla="*/ 4 h 8"/>
                <a:gd name="T2" fmla="*/ 4 w 7"/>
                <a:gd name="T3" fmla="*/ 8 h 8"/>
                <a:gd name="T4" fmla="*/ 0 w 7"/>
                <a:gd name="T5" fmla="*/ 4 h 8"/>
                <a:gd name="T6" fmla="*/ 4 w 7"/>
                <a:gd name="T7" fmla="*/ 0 h 8"/>
                <a:gd name="T8" fmla="*/ 7 w 7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8">
                  <a:moveTo>
                    <a:pt x="7" y="4"/>
                  </a:moveTo>
                  <a:cubicBezTo>
                    <a:pt x="7" y="6"/>
                    <a:pt x="7" y="8"/>
                    <a:pt x="4" y="8"/>
                  </a:cubicBezTo>
                  <a:cubicBezTo>
                    <a:pt x="2" y="7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lose/>
                </a:path>
              </a:pathLst>
            </a:custGeom>
            <a:solidFill>
              <a:srgbClr val="F9F5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49">
              <a:extLst>
                <a:ext uri="{FF2B5EF4-FFF2-40B4-BE49-F238E27FC236}">
                  <a16:creationId xmlns:a16="http://schemas.microsoft.com/office/drawing/2014/main" id="{CDDFC863-7C37-4A05-8195-38C9414531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2850" y="3390901"/>
              <a:ext cx="161925" cy="233363"/>
            </a:xfrm>
            <a:custGeom>
              <a:avLst/>
              <a:gdLst>
                <a:gd name="T0" fmla="*/ 0 w 16"/>
                <a:gd name="T1" fmla="*/ 22 h 23"/>
                <a:gd name="T2" fmla="*/ 11 w 16"/>
                <a:gd name="T3" fmla="*/ 7 h 23"/>
                <a:gd name="T4" fmla="*/ 15 w 16"/>
                <a:gd name="T5" fmla="*/ 0 h 23"/>
                <a:gd name="T6" fmla="*/ 16 w 16"/>
                <a:gd name="T7" fmla="*/ 2 h 23"/>
                <a:gd name="T8" fmla="*/ 3 w 16"/>
                <a:gd name="T9" fmla="*/ 21 h 23"/>
                <a:gd name="T10" fmla="*/ 1 w 16"/>
                <a:gd name="T11" fmla="*/ 23 h 23"/>
                <a:gd name="T12" fmla="*/ 0 w 16"/>
                <a:gd name="T13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23">
                  <a:moveTo>
                    <a:pt x="0" y="22"/>
                  </a:moveTo>
                  <a:cubicBezTo>
                    <a:pt x="4" y="17"/>
                    <a:pt x="7" y="12"/>
                    <a:pt x="11" y="7"/>
                  </a:cubicBezTo>
                  <a:cubicBezTo>
                    <a:pt x="12" y="5"/>
                    <a:pt x="14" y="3"/>
                    <a:pt x="15" y="0"/>
                  </a:cubicBezTo>
                  <a:cubicBezTo>
                    <a:pt x="16" y="1"/>
                    <a:pt x="16" y="1"/>
                    <a:pt x="16" y="2"/>
                  </a:cubicBezTo>
                  <a:cubicBezTo>
                    <a:pt x="12" y="8"/>
                    <a:pt x="7" y="14"/>
                    <a:pt x="3" y="21"/>
                  </a:cubicBezTo>
                  <a:cubicBezTo>
                    <a:pt x="2" y="22"/>
                    <a:pt x="2" y="23"/>
                    <a:pt x="1" y="23"/>
                  </a:cubicBezTo>
                  <a:cubicBezTo>
                    <a:pt x="1" y="23"/>
                    <a:pt x="1" y="22"/>
                    <a:pt x="0" y="22"/>
                  </a:cubicBezTo>
                  <a:close/>
                </a:path>
              </a:pathLst>
            </a:custGeom>
            <a:solidFill>
              <a:srgbClr val="6B33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150">
              <a:extLst>
                <a:ext uri="{FF2B5EF4-FFF2-40B4-BE49-F238E27FC236}">
                  <a16:creationId xmlns:a16="http://schemas.microsoft.com/office/drawing/2014/main" id="{D7DA5D7B-438D-4640-8C9C-D28158A849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5800" y="2036763"/>
              <a:ext cx="577850" cy="636588"/>
            </a:xfrm>
            <a:custGeom>
              <a:avLst/>
              <a:gdLst>
                <a:gd name="T0" fmla="*/ 28 w 57"/>
                <a:gd name="T1" fmla="*/ 63 h 63"/>
                <a:gd name="T2" fmla="*/ 0 w 57"/>
                <a:gd name="T3" fmla="*/ 45 h 63"/>
                <a:gd name="T4" fmla="*/ 6 w 57"/>
                <a:gd name="T5" fmla="*/ 42 h 63"/>
                <a:gd name="T6" fmla="*/ 16 w 57"/>
                <a:gd name="T7" fmla="*/ 31 h 63"/>
                <a:gd name="T8" fmla="*/ 23 w 57"/>
                <a:gd name="T9" fmla="*/ 21 h 63"/>
                <a:gd name="T10" fmla="*/ 39 w 57"/>
                <a:gd name="T11" fmla="*/ 5 h 63"/>
                <a:gd name="T12" fmla="*/ 49 w 57"/>
                <a:gd name="T13" fmla="*/ 1 h 63"/>
                <a:gd name="T14" fmla="*/ 51 w 57"/>
                <a:gd name="T15" fmla="*/ 3 h 63"/>
                <a:gd name="T16" fmla="*/ 56 w 57"/>
                <a:gd name="T17" fmla="*/ 28 h 63"/>
                <a:gd name="T18" fmla="*/ 57 w 57"/>
                <a:gd name="T19" fmla="*/ 34 h 63"/>
                <a:gd name="T20" fmla="*/ 49 w 57"/>
                <a:gd name="T21" fmla="*/ 42 h 63"/>
                <a:gd name="T22" fmla="*/ 31 w 57"/>
                <a:gd name="T23" fmla="*/ 60 h 63"/>
                <a:gd name="T24" fmla="*/ 28 w 57"/>
                <a:gd name="T25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3">
                  <a:moveTo>
                    <a:pt x="28" y="63"/>
                  </a:moveTo>
                  <a:cubicBezTo>
                    <a:pt x="19" y="55"/>
                    <a:pt x="11" y="49"/>
                    <a:pt x="0" y="45"/>
                  </a:cubicBezTo>
                  <a:cubicBezTo>
                    <a:pt x="2" y="42"/>
                    <a:pt x="4" y="42"/>
                    <a:pt x="6" y="42"/>
                  </a:cubicBezTo>
                  <a:cubicBezTo>
                    <a:pt x="12" y="40"/>
                    <a:pt x="16" y="37"/>
                    <a:pt x="16" y="31"/>
                  </a:cubicBezTo>
                  <a:cubicBezTo>
                    <a:pt x="17" y="26"/>
                    <a:pt x="20" y="23"/>
                    <a:pt x="23" y="21"/>
                  </a:cubicBezTo>
                  <a:cubicBezTo>
                    <a:pt x="29" y="16"/>
                    <a:pt x="35" y="12"/>
                    <a:pt x="39" y="5"/>
                  </a:cubicBezTo>
                  <a:cubicBezTo>
                    <a:pt x="42" y="2"/>
                    <a:pt x="46" y="2"/>
                    <a:pt x="49" y="1"/>
                  </a:cubicBezTo>
                  <a:cubicBezTo>
                    <a:pt x="51" y="0"/>
                    <a:pt x="51" y="2"/>
                    <a:pt x="51" y="3"/>
                  </a:cubicBezTo>
                  <a:cubicBezTo>
                    <a:pt x="53" y="11"/>
                    <a:pt x="55" y="20"/>
                    <a:pt x="56" y="28"/>
                  </a:cubicBezTo>
                  <a:cubicBezTo>
                    <a:pt x="57" y="30"/>
                    <a:pt x="57" y="32"/>
                    <a:pt x="57" y="34"/>
                  </a:cubicBezTo>
                  <a:cubicBezTo>
                    <a:pt x="55" y="38"/>
                    <a:pt x="52" y="39"/>
                    <a:pt x="49" y="42"/>
                  </a:cubicBezTo>
                  <a:cubicBezTo>
                    <a:pt x="43" y="47"/>
                    <a:pt x="37" y="54"/>
                    <a:pt x="31" y="60"/>
                  </a:cubicBezTo>
                  <a:cubicBezTo>
                    <a:pt x="30" y="61"/>
                    <a:pt x="30" y="63"/>
                    <a:pt x="28" y="6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151">
              <a:extLst>
                <a:ext uri="{FF2B5EF4-FFF2-40B4-BE49-F238E27FC236}">
                  <a16:creationId xmlns:a16="http://schemas.microsoft.com/office/drawing/2014/main" id="{B2B65845-FA9E-4889-BDEA-2A02637AAF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9325" y="2774951"/>
              <a:ext cx="608013" cy="504825"/>
            </a:xfrm>
            <a:custGeom>
              <a:avLst/>
              <a:gdLst>
                <a:gd name="T0" fmla="*/ 51 w 60"/>
                <a:gd name="T1" fmla="*/ 50 h 50"/>
                <a:gd name="T2" fmla="*/ 36 w 60"/>
                <a:gd name="T3" fmla="*/ 50 h 50"/>
                <a:gd name="T4" fmla="*/ 17 w 60"/>
                <a:gd name="T5" fmla="*/ 42 h 50"/>
                <a:gd name="T6" fmla="*/ 2 w 60"/>
                <a:gd name="T7" fmla="*/ 26 h 50"/>
                <a:gd name="T8" fmla="*/ 3 w 60"/>
                <a:gd name="T9" fmla="*/ 24 h 50"/>
                <a:gd name="T10" fmla="*/ 21 w 60"/>
                <a:gd name="T11" fmla="*/ 17 h 50"/>
                <a:gd name="T12" fmla="*/ 40 w 60"/>
                <a:gd name="T13" fmla="*/ 2 h 50"/>
                <a:gd name="T14" fmla="*/ 43 w 60"/>
                <a:gd name="T15" fmla="*/ 2 h 50"/>
                <a:gd name="T16" fmla="*/ 59 w 60"/>
                <a:gd name="T17" fmla="*/ 33 h 50"/>
                <a:gd name="T18" fmla="*/ 60 w 60"/>
                <a:gd name="T19" fmla="*/ 39 h 50"/>
                <a:gd name="T20" fmla="*/ 51 w 60"/>
                <a:gd name="T21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0" h="50">
                  <a:moveTo>
                    <a:pt x="51" y="50"/>
                  </a:moveTo>
                  <a:cubicBezTo>
                    <a:pt x="46" y="48"/>
                    <a:pt x="41" y="49"/>
                    <a:pt x="36" y="50"/>
                  </a:cubicBezTo>
                  <a:cubicBezTo>
                    <a:pt x="29" y="50"/>
                    <a:pt x="23" y="47"/>
                    <a:pt x="17" y="42"/>
                  </a:cubicBezTo>
                  <a:cubicBezTo>
                    <a:pt x="11" y="37"/>
                    <a:pt x="7" y="31"/>
                    <a:pt x="2" y="26"/>
                  </a:cubicBezTo>
                  <a:cubicBezTo>
                    <a:pt x="0" y="24"/>
                    <a:pt x="1" y="24"/>
                    <a:pt x="3" y="24"/>
                  </a:cubicBezTo>
                  <a:cubicBezTo>
                    <a:pt x="9" y="22"/>
                    <a:pt x="15" y="20"/>
                    <a:pt x="21" y="17"/>
                  </a:cubicBezTo>
                  <a:cubicBezTo>
                    <a:pt x="28" y="13"/>
                    <a:pt x="35" y="9"/>
                    <a:pt x="40" y="2"/>
                  </a:cubicBezTo>
                  <a:cubicBezTo>
                    <a:pt x="41" y="1"/>
                    <a:pt x="42" y="0"/>
                    <a:pt x="43" y="2"/>
                  </a:cubicBezTo>
                  <a:cubicBezTo>
                    <a:pt x="49" y="12"/>
                    <a:pt x="56" y="21"/>
                    <a:pt x="59" y="33"/>
                  </a:cubicBezTo>
                  <a:cubicBezTo>
                    <a:pt x="59" y="35"/>
                    <a:pt x="59" y="37"/>
                    <a:pt x="60" y="39"/>
                  </a:cubicBezTo>
                  <a:cubicBezTo>
                    <a:pt x="57" y="43"/>
                    <a:pt x="53" y="46"/>
                    <a:pt x="51" y="50"/>
                  </a:cubicBez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152">
              <a:extLst>
                <a:ext uri="{FF2B5EF4-FFF2-40B4-BE49-F238E27FC236}">
                  <a16:creationId xmlns:a16="http://schemas.microsoft.com/office/drawing/2014/main" id="{4A3A1294-2EBD-4809-8190-188146955E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8138" y="2744788"/>
              <a:ext cx="769938" cy="555625"/>
            </a:xfrm>
            <a:custGeom>
              <a:avLst/>
              <a:gdLst>
                <a:gd name="T0" fmla="*/ 76 w 76"/>
                <a:gd name="T1" fmla="*/ 1 h 55"/>
                <a:gd name="T2" fmla="*/ 60 w 76"/>
                <a:gd name="T3" fmla="*/ 22 h 55"/>
                <a:gd name="T4" fmla="*/ 52 w 76"/>
                <a:gd name="T5" fmla="*/ 29 h 55"/>
                <a:gd name="T6" fmla="*/ 37 w 76"/>
                <a:gd name="T7" fmla="*/ 34 h 55"/>
                <a:gd name="T8" fmla="*/ 18 w 76"/>
                <a:gd name="T9" fmla="*/ 45 h 55"/>
                <a:gd name="T10" fmla="*/ 0 w 76"/>
                <a:gd name="T11" fmla="*/ 55 h 55"/>
                <a:gd name="T12" fmla="*/ 17 w 76"/>
                <a:gd name="T13" fmla="*/ 31 h 55"/>
                <a:gd name="T14" fmla="*/ 33 w 76"/>
                <a:gd name="T15" fmla="*/ 23 h 55"/>
                <a:gd name="T16" fmla="*/ 48 w 76"/>
                <a:gd name="T17" fmla="*/ 12 h 55"/>
                <a:gd name="T18" fmla="*/ 76 w 76"/>
                <a:gd name="T19" fmla="*/ 1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6" h="55">
                  <a:moveTo>
                    <a:pt x="76" y="1"/>
                  </a:moveTo>
                  <a:cubicBezTo>
                    <a:pt x="68" y="7"/>
                    <a:pt x="63" y="14"/>
                    <a:pt x="60" y="22"/>
                  </a:cubicBezTo>
                  <a:cubicBezTo>
                    <a:pt x="58" y="26"/>
                    <a:pt x="56" y="28"/>
                    <a:pt x="52" y="29"/>
                  </a:cubicBezTo>
                  <a:cubicBezTo>
                    <a:pt x="47" y="31"/>
                    <a:pt x="42" y="32"/>
                    <a:pt x="37" y="34"/>
                  </a:cubicBezTo>
                  <a:cubicBezTo>
                    <a:pt x="30" y="36"/>
                    <a:pt x="23" y="39"/>
                    <a:pt x="18" y="45"/>
                  </a:cubicBezTo>
                  <a:cubicBezTo>
                    <a:pt x="13" y="50"/>
                    <a:pt x="7" y="53"/>
                    <a:pt x="0" y="55"/>
                  </a:cubicBezTo>
                  <a:cubicBezTo>
                    <a:pt x="2" y="44"/>
                    <a:pt x="7" y="35"/>
                    <a:pt x="17" y="31"/>
                  </a:cubicBezTo>
                  <a:cubicBezTo>
                    <a:pt x="22" y="28"/>
                    <a:pt x="27" y="26"/>
                    <a:pt x="33" y="23"/>
                  </a:cubicBezTo>
                  <a:cubicBezTo>
                    <a:pt x="39" y="21"/>
                    <a:pt x="44" y="17"/>
                    <a:pt x="48" y="12"/>
                  </a:cubicBezTo>
                  <a:cubicBezTo>
                    <a:pt x="55" y="4"/>
                    <a:pt x="64" y="0"/>
                    <a:pt x="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153">
              <a:extLst>
                <a:ext uri="{FF2B5EF4-FFF2-40B4-BE49-F238E27FC236}">
                  <a16:creationId xmlns:a16="http://schemas.microsoft.com/office/drawing/2014/main" id="{FC72231F-422F-4675-9034-7E05591B7B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7638" y="398463"/>
              <a:ext cx="466725" cy="788988"/>
            </a:xfrm>
            <a:custGeom>
              <a:avLst/>
              <a:gdLst>
                <a:gd name="T0" fmla="*/ 0 w 46"/>
                <a:gd name="T1" fmla="*/ 0 h 78"/>
                <a:gd name="T2" fmla="*/ 9 w 46"/>
                <a:gd name="T3" fmla="*/ 12 h 78"/>
                <a:gd name="T4" fmla="*/ 16 w 46"/>
                <a:gd name="T5" fmla="*/ 17 h 78"/>
                <a:gd name="T6" fmla="*/ 27 w 46"/>
                <a:gd name="T7" fmla="*/ 27 h 78"/>
                <a:gd name="T8" fmla="*/ 34 w 46"/>
                <a:gd name="T9" fmla="*/ 44 h 78"/>
                <a:gd name="T10" fmla="*/ 36 w 46"/>
                <a:gd name="T11" fmla="*/ 48 h 78"/>
                <a:gd name="T12" fmla="*/ 44 w 46"/>
                <a:gd name="T13" fmla="*/ 68 h 78"/>
                <a:gd name="T14" fmla="*/ 46 w 46"/>
                <a:gd name="T15" fmla="*/ 78 h 78"/>
                <a:gd name="T16" fmla="*/ 43 w 46"/>
                <a:gd name="T17" fmla="*/ 74 h 78"/>
                <a:gd name="T18" fmla="*/ 25 w 46"/>
                <a:gd name="T19" fmla="*/ 52 h 78"/>
                <a:gd name="T20" fmla="*/ 1 w 46"/>
                <a:gd name="T21" fmla="*/ 20 h 78"/>
                <a:gd name="T22" fmla="*/ 0 w 46"/>
                <a:gd name="T23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" h="78">
                  <a:moveTo>
                    <a:pt x="0" y="0"/>
                  </a:moveTo>
                  <a:cubicBezTo>
                    <a:pt x="3" y="4"/>
                    <a:pt x="5" y="8"/>
                    <a:pt x="9" y="12"/>
                  </a:cubicBezTo>
                  <a:cubicBezTo>
                    <a:pt x="11" y="14"/>
                    <a:pt x="13" y="16"/>
                    <a:pt x="16" y="17"/>
                  </a:cubicBezTo>
                  <a:cubicBezTo>
                    <a:pt x="23" y="17"/>
                    <a:pt x="26" y="22"/>
                    <a:pt x="27" y="27"/>
                  </a:cubicBezTo>
                  <a:cubicBezTo>
                    <a:pt x="29" y="33"/>
                    <a:pt x="31" y="39"/>
                    <a:pt x="34" y="44"/>
                  </a:cubicBezTo>
                  <a:cubicBezTo>
                    <a:pt x="35" y="46"/>
                    <a:pt x="35" y="47"/>
                    <a:pt x="36" y="48"/>
                  </a:cubicBezTo>
                  <a:cubicBezTo>
                    <a:pt x="41" y="54"/>
                    <a:pt x="43" y="61"/>
                    <a:pt x="44" y="68"/>
                  </a:cubicBezTo>
                  <a:cubicBezTo>
                    <a:pt x="44" y="71"/>
                    <a:pt x="45" y="75"/>
                    <a:pt x="46" y="78"/>
                  </a:cubicBezTo>
                  <a:cubicBezTo>
                    <a:pt x="44" y="77"/>
                    <a:pt x="44" y="76"/>
                    <a:pt x="43" y="74"/>
                  </a:cubicBezTo>
                  <a:cubicBezTo>
                    <a:pt x="40" y="65"/>
                    <a:pt x="33" y="58"/>
                    <a:pt x="25" y="52"/>
                  </a:cubicBezTo>
                  <a:cubicBezTo>
                    <a:pt x="13" y="44"/>
                    <a:pt x="5" y="34"/>
                    <a:pt x="1" y="20"/>
                  </a:cubicBezTo>
                  <a:cubicBezTo>
                    <a:pt x="0" y="14"/>
                    <a:pt x="0" y="7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154">
              <a:extLst>
                <a:ext uri="{FF2B5EF4-FFF2-40B4-BE49-F238E27FC236}">
                  <a16:creationId xmlns:a16="http://schemas.microsoft.com/office/drawing/2014/main" id="{2AD1EDB6-DAD1-4200-B25B-BE570F60C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8750" y="1773238"/>
              <a:ext cx="881063" cy="333375"/>
            </a:xfrm>
            <a:custGeom>
              <a:avLst/>
              <a:gdLst>
                <a:gd name="T0" fmla="*/ 87 w 87"/>
                <a:gd name="T1" fmla="*/ 20 h 33"/>
                <a:gd name="T2" fmla="*/ 81 w 87"/>
                <a:gd name="T3" fmla="*/ 25 h 33"/>
                <a:gd name="T4" fmla="*/ 74 w 87"/>
                <a:gd name="T5" fmla="*/ 28 h 33"/>
                <a:gd name="T6" fmla="*/ 63 w 87"/>
                <a:gd name="T7" fmla="*/ 30 h 33"/>
                <a:gd name="T8" fmla="*/ 40 w 87"/>
                <a:gd name="T9" fmla="*/ 26 h 33"/>
                <a:gd name="T10" fmla="*/ 15 w 87"/>
                <a:gd name="T11" fmla="*/ 14 h 33"/>
                <a:gd name="T12" fmla="*/ 7 w 87"/>
                <a:gd name="T13" fmla="*/ 15 h 33"/>
                <a:gd name="T14" fmla="*/ 0 w 87"/>
                <a:gd name="T15" fmla="*/ 17 h 33"/>
                <a:gd name="T16" fmla="*/ 31 w 87"/>
                <a:gd name="T17" fmla="*/ 6 h 33"/>
                <a:gd name="T18" fmla="*/ 50 w 87"/>
                <a:gd name="T19" fmla="*/ 16 h 33"/>
                <a:gd name="T20" fmla="*/ 80 w 87"/>
                <a:gd name="T21" fmla="*/ 20 h 33"/>
                <a:gd name="T22" fmla="*/ 87 w 87"/>
                <a:gd name="T23" fmla="*/ 2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7" h="33">
                  <a:moveTo>
                    <a:pt x="87" y="20"/>
                  </a:moveTo>
                  <a:cubicBezTo>
                    <a:pt x="85" y="22"/>
                    <a:pt x="83" y="23"/>
                    <a:pt x="81" y="25"/>
                  </a:cubicBezTo>
                  <a:cubicBezTo>
                    <a:pt x="79" y="28"/>
                    <a:pt x="77" y="29"/>
                    <a:pt x="74" y="28"/>
                  </a:cubicBezTo>
                  <a:cubicBezTo>
                    <a:pt x="70" y="28"/>
                    <a:pt x="66" y="29"/>
                    <a:pt x="63" y="30"/>
                  </a:cubicBezTo>
                  <a:cubicBezTo>
                    <a:pt x="54" y="33"/>
                    <a:pt x="47" y="31"/>
                    <a:pt x="40" y="26"/>
                  </a:cubicBezTo>
                  <a:cubicBezTo>
                    <a:pt x="32" y="21"/>
                    <a:pt x="24" y="17"/>
                    <a:pt x="15" y="14"/>
                  </a:cubicBezTo>
                  <a:cubicBezTo>
                    <a:pt x="12" y="14"/>
                    <a:pt x="9" y="14"/>
                    <a:pt x="7" y="15"/>
                  </a:cubicBezTo>
                  <a:cubicBezTo>
                    <a:pt x="4" y="16"/>
                    <a:pt x="2" y="16"/>
                    <a:pt x="0" y="17"/>
                  </a:cubicBezTo>
                  <a:cubicBezTo>
                    <a:pt x="5" y="5"/>
                    <a:pt x="18" y="0"/>
                    <a:pt x="31" y="6"/>
                  </a:cubicBezTo>
                  <a:cubicBezTo>
                    <a:pt x="38" y="9"/>
                    <a:pt x="44" y="13"/>
                    <a:pt x="50" y="16"/>
                  </a:cubicBezTo>
                  <a:cubicBezTo>
                    <a:pt x="59" y="20"/>
                    <a:pt x="69" y="22"/>
                    <a:pt x="80" y="20"/>
                  </a:cubicBezTo>
                  <a:cubicBezTo>
                    <a:pt x="82" y="19"/>
                    <a:pt x="85" y="19"/>
                    <a:pt x="87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155">
              <a:extLst>
                <a:ext uri="{FF2B5EF4-FFF2-40B4-BE49-F238E27FC236}">
                  <a16:creationId xmlns:a16="http://schemas.microsoft.com/office/drawing/2014/main" id="{735BE0AC-8AF8-45C0-B90D-B6B16B36E9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8375" y="1046163"/>
              <a:ext cx="274638" cy="636588"/>
            </a:xfrm>
            <a:custGeom>
              <a:avLst/>
              <a:gdLst>
                <a:gd name="T0" fmla="*/ 0 w 27"/>
                <a:gd name="T1" fmla="*/ 31 h 63"/>
                <a:gd name="T2" fmla="*/ 8 w 27"/>
                <a:gd name="T3" fmla="*/ 18 h 63"/>
                <a:gd name="T4" fmla="*/ 14 w 27"/>
                <a:gd name="T5" fmla="*/ 9 h 63"/>
                <a:gd name="T6" fmla="*/ 20 w 27"/>
                <a:gd name="T7" fmla="*/ 0 h 63"/>
                <a:gd name="T8" fmla="*/ 27 w 27"/>
                <a:gd name="T9" fmla="*/ 25 h 63"/>
                <a:gd name="T10" fmla="*/ 26 w 27"/>
                <a:gd name="T11" fmla="*/ 33 h 63"/>
                <a:gd name="T12" fmla="*/ 26 w 27"/>
                <a:gd name="T13" fmla="*/ 61 h 63"/>
                <a:gd name="T14" fmla="*/ 26 w 27"/>
                <a:gd name="T15" fmla="*/ 63 h 63"/>
                <a:gd name="T16" fmla="*/ 22 w 27"/>
                <a:gd name="T17" fmla="*/ 61 h 63"/>
                <a:gd name="T18" fmla="*/ 8 w 27"/>
                <a:gd name="T19" fmla="*/ 45 h 63"/>
                <a:gd name="T20" fmla="*/ 2 w 27"/>
                <a:gd name="T21" fmla="*/ 35 h 63"/>
                <a:gd name="T22" fmla="*/ 0 w 27"/>
                <a:gd name="T23" fmla="*/ 3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" h="63">
                  <a:moveTo>
                    <a:pt x="0" y="31"/>
                  </a:moveTo>
                  <a:cubicBezTo>
                    <a:pt x="3" y="27"/>
                    <a:pt x="6" y="23"/>
                    <a:pt x="8" y="18"/>
                  </a:cubicBezTo>
                  <a:cubicBezTo>
                    <a:pt x="9" y="15"/>
                    <a:pt x="12" y="12"/>
                    <a:pt x="14" y="9"/>
                  </a:cubicBezTo>
                  <a:cubicBezTo>
                    <a:pt x="16" y="6"/>
                    <a:pt x="18" y="4"/>
                    <a:pt x="20" y="0"/>
                  </a:cubicBezTo>
                  <a:cubicBezTo>
                    <a:pt x="22" y="9"/>
                    <a:pt x="26" y="17"/>
                    <a:pt x="27" y="25"/>
                  </a:cubicBezTo>
                  <a:cubicBezTo>
                    <a:pt x="27" y="28"/>
                    <a:pt x="27" y="30"/>
                    <a:pt x="26" y="33"/>
                  </a:cubicBezTo>
                  <a:cubicBezTo>
                    <a:pt x="23" y="42"/>
                    <a:pt x="24" y="52"/>
                    <a:pt x="26" y="61"/>
                  </a:cubicBezTo>
                  <a:cubicBezTo>
                    <a:pt x="26" y="62"/>
                    <a:pt x="26" y="62"/>
                    <a:pt x="26" y="63"/>
                  </a:cubicBezTo>
                  <a:cubicBezTo>
                    <a:pt x="24" y="63"/>
                    <a:pt x="23" y="62"/>
                    <a:pt x="22" y="61"/>
                  </a:cubicBezTo>
                  <a:cubicBezTo>
                    <a:pt x="16" y="57"/>
                    <a:pt x="12" y="51"/>
                    <a:pt x="8" y="45"/>
                  </a:cubicBezTo>
                  <a:cubicBezTo>
                    <a:pt x="5" y="42"/>
                    <a:pt x="4" y="38"/>
                    <a:pt x="2" y="35"/>
                  </a:cubicBezTo>
                  <a:cubicBezTo>
                    <a:pt x="1" y="33"/>
                    <a:pt x="0" y="32"/>
                    <a:pt x="0" y="31"/>
                  </a:cubicBezTo>
                  <a:close/>
                </a:path>
              </a:pathLst>
            </a:custGeom>
            <a:solidFill>
              <a:srgbClr val="EB9C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156">
              <a:extLst>
                <a:ext uri="{FF2B5EF4-FFF2-40B4-BE49-F238E27FC236}">
                  <a16:creationId xmlns:a16="http://schemas.microsoft.com/office/drawing/2014/main" id="{9BB87F26-9061-4A93-AF0F-459AAD99F4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2850" y="1895476"/>
              <a:ext cx="384175" cy="465138"/>
            </a:xfrm>
            <a:custGeom>
              <a:avLst/>
              <a:gdLst>
                <a:gd name="T0" fmla="*/ 7 w 38"/>
                <a:gd name="T1" fmla="*/ 46 h 46"/>
                <a:gd name="T2" fmla="*/ 1 w 38"/>
                <a:gd name="T3" fmla="*/ 17 h 46"/>
                <a:gd name="T4" fmla="*/ 11 w 38"/>
                <a:gd name="T5" fmla="*/ 7 h 46"/>
                <a:gd name="T6" fmla="*/ 23 w 38"/>
                <a:gd name="T7" fmla="*/ 6 h 46"/>
                <a:gd name="T8" fmla="*/ 38 w 38"/>
                <a:gd name="T9" fmla="*/ 0 h 46"/>
                <a:gd name="T10" fmla="*/ 28 w 38"/>
                <a:gd name="T11" fmla="*/ 29 h 46"/>
                <a:gd name="T12" fmla="*/ 26 w 38"/>
                <a:gd name="T13" fmla="*/ 33 h 46"/>
                <a:gd name="T14" fmla="*/ 12 w 38"/>
                <a:gd name="T15" fmla="*/ 43 h 46"/>
                <a:gd name="T16" fmla="*/ 7 w 38"/>
                <a:gd name="T17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46">
                  <a:moveTo>
                    <a:pt x="7" y="46"/>
                  </a:moveTo>
                  <a:cubicBezTo>
                    <a:pt x="5" y="36"/>
                    <a:pt x="4" y="26"/>
                    <a:pt x="1" y="17"/>
                  </a:cubicBezTo>
                  <a:cubicBezTo>
                    <a:pt x="0" y="12"/>
                    <a:pt x="5" y="7"/>
                    <a:pt x="11" y="7"/>
                  </a:cubicBezTo>
                  <a:cubicBezTo>
                    <a:pt x="15" y="6"/>
                    <a:pt x="19" y="7"/>
                    <a:pt x="23" y="6"/>
                  </a:cubicBezTo>
                  <a:cubicBezTo>
                    <a:pt x="28" y="5"/>
                    <a:pt x="33" y="3"/>
                    <a:pt x="38" y="0"/>
                  </a:cubicBezTo>
                  <a:cubicBezTo>
                    <a:pt x="34" y="10"/>
                    <a:pt x="28" y="18"/>
                    <a:pt x="28" y="29"/>
                  </a:cubicBezTo>
                  <a:cubicBezTo>
                    <a:pt x="28" y="30"/>
                    <a:pt x="27" y="32"/>
                    <a:pt x="26" y="33"/>
                  </a:cubicBezTo>
                  <a:cubicBezTo>
                    <a:pt x="21" y="35"/>
                    <a:pt x="16" y="40"/>
                    <a:pt x="12" y="43"/>
                  </a:cubicBezTo>
                  <a:cubicBezTo>
                    <a:pt x="10" y="44"/>
                    <a:pt x="9" y="46"/>
                    <a:pt x="7" y="4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157">
              <a:extLst>
                <a:ext uri="{FF2B5EF4-FFF2-40B4-BE49-F238E27FC236}">
                  <a16:creationId xmlns:a16="http://schemas.microsoft.com/office/drawing/2014/main" id="{8E9E3585-28F3-4685-A30D-EAB0F344F1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1638" y="2208213"/>
              <a:ext cx="517525" cy="485775"/>
            </a:xfrm>
            <a:custGeom>
              <a:avLst/>
              <a:gdLst>
                <a:gd name="T0" fmla="*/ 1 w 51"/>
                <a:gd name="T1" fmla="*/ 48 h 48"/>
                <a:gd name="T2" fmla="*/ 1 w 51"/>
                <a:gd name="T3" fmla="*/ 38 h 48"/>
                <a:gd name="T4" fmla="*/ 35 w 51"/>
                <a:gd name="T5" fmla="*/ 4 h 48"/>
                <a:gd name="T6" fmla="*/ 50 w 51"/>
                <a:gd name="T7" fmla="*/ 0 h 48"/>
                <a:gd name="T8" fmla="*/ 51 w 51"/>
                <a:gd name="T9" fmla="*/ 1 h 48"/>
                <a:gd name="T10" fmla="*/ 41 w 51"/>
                <a:gd name="T11" fmla="*/ 17 h 48"/>
                <a:gd name="T12" fmla="*/ 36 w 51"/>
                <a:gd name="T13" fmla="*/ 21 h 48"/>
                <a:gd name="T14" fmla="*/ 19 w 51"/>
                <a:gd name="T15" fmla="*/ 34 h 48"/>
                <a:gd name="T16" fmla="*/ 16 w 51"/>
                <a:gd name="T17" fmla="*/ 36 h 48"/>
                <a:gd name="T18" fmla="*/ 1 w 51"/>
                <a:gd name="T1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48">
                  <a:moveTo>
                    <a:pt x="1" y="48"/>
                  </a:moveTo>
                  <a:cubicBezTo>
                    <a:pt x="0" y="44"/>
                    <a:pt x="0" y="41"/>
                    <a:pt x="1" y="38"/>
                  </a:cubicBezTo>
                  <a:cubicBezTo>
                    <a:pt x="7" y="21"/>
                    <a:pt x="17" y="8"/>
                    <a:pt x="35" y="4"/>
                  </a:cubicBezTo>
                  <a:cubicBezTo>
                    <a:pt x="40" y="3"/>
                    <a:pt x="45" y="2"/>
                    <a:pt x="50" y="0"/>
                  </a:cubicBezTo>
                  <a:cubicBezTo>
                    <a:pt x="50" y="0"/>
                    <a:pt x="51" y="1"/>
                    <a:pt x="51" y="1"/>
                  </a:cubicBezTo>
                  <a:cubicBezTo>
                    <a:pt x="45" y="5"/>
                    <a:pt x="42" y="10"/>
                    <a:pt x="41" y="17"/>
                  </a:cubicBezTo>
                  <a:cubicBezTo>
                    <a:pt x="41" y="19"/>
                    <a:pt x="39" y="20"/>
                    <a:pt x="36" y="21"/>
                  </a:cubicBezTo>
                  <a:cubicBezTo>
                    <a:pt x="29" y="23"/>
                    <a:pt x="23" y="27"/>
                    <a:pt x="19" y="34"/>
                  </a:cubicBezTo>
                  <a:cubicBezTo>
                    <a:pt x="19" y="36"/>
                    <a:pt x="17" y="36"/>
                    <a:pt x="16" y="36"/>
                  </a:cubicBezTo>
                  <a:cubicBezTo>
                    <a:pt x="9" y="37"/>
                    <a:pt x="4" y="41"/>
                    <a:pt x="1" y="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158">
              <a:extLst>
                <a:ext uri="{FF2B5EF4-FFF2-40B4-BE49-F238E27FC236}">
                  <a16:creationId xmlns:a16="http://schemas.microsoft.com/office/drawing/2014/main" id="{7169B240-D43D-4D51-946D-8C8FA2B4B13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0588" y="1035051"/>
              <a:ext cx="952500" cy="233363"/>
            </a:xfrm>
            <a:custGeom>
              <a:avLst/>
              <a:gdLst>
                <a:gd name="T0" fmla="*/ 0 w 94"/>
                <a:gd name="T1" fmla="*/ 0 h 23"/>
                <a:gd name="T2" fmla="*/ 11 w 94"/>
                <a:gd name="T3" fmla="*/ 4 h 23"/>
                <a:gd name="T4" fmla="*/ 24 w 94"/>
                <a:gd name="T5" fmla="*/ 6 h 23"/>
                <a:gd name="T6" fmla="*/ 50 w 94"/>
                <a:gd name="T7" fmla="*/ 9 h 23"/>
                <a:gd name="T8" fmla="*/ 67 w 94"/>
                <a:gd name="T9" fmla="*/ 10 h 23"/>
                <a:gd name="T10" fmla="*/ 86 w 94"/>
                <a:gd name="T11" fmla="*/ 15 h 23"/>
                <a:gd name="T12" fmla="*/ 94 w 94"/>
                <a:gd name="T13" fmla="*/ 23 h 23"/>
                <a:gd name="T14" fmla="*/ 61 w 94"/>
                <a:gd name="T15" fmla="*/ 17 h 23"/>
                <a:gd name="T16" fmla="*/ 26 w 94"/>
                <a:gd name="T17" fmla="*/ 13 h 23"/>
                <a:gd name="T18" fmla="*/ 15 w 94"/>
                <a:gd name="T19" fmla="*/ 11 h 23"/>
                <a:gd name="T20" fmla="*/ 0 w 94"/>
                <a:gd name="T21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4" h="23">
                  <a:moveTo>
                    <a:pt x="0" y="0"/>
                  </a:moveTo>
                  <a:cubicBezTo>
                    <a:pt x="4" y="2"/>
                    <a:pt x="8" y="3"/>
                    <a:pt x="11" y="4"/>
                  </a:cubicBezTo>
                  <a:cubicBezTo>
                    <a:pt x="15" y="6"/>
                    <a:pt x="19" y="7"/>
                    <a:pt x="24" y="6"/>
                  </a:cubicBezTo>
                  <a:cubicBezTo>
                    <a:pt x="33" y="5"/>
                    <a:pt x="41" y="6"/>
                    <a:pt x="50" y="9"/>
                  </a:cubicBezTo>
                  <a:cubicBezTo>
                    <a:pt x="55" y="11"/>
                    <a:pt x="61" y="11"/>
                    <a:pt x="67" y="10"/>
                  </a:cubicBezTo>
                  <a:cubicBezTo>
                    <a:pt x="74" y="8"/>
                    <a:pt x="81" y="10"/>
                    <a:pt x="86" y="15"/>
                  </a:cubicBezTo>
                  <a:cubicBezTo>
                    <a:pt x="88" y="18"/>
                    <a:pt x="91" y="20"/>
                    <a:pt x="94" y="23"/>
                  </a:cubicBezTo>
                  <a:cubicBezTo>
                    <a:pt x="82" y="21"/>
                    <a:pt x="72" y="19"/>
                    <a:pt x="61" y="17"/>
                  </a:cubicBezTo>
                  <a:cubicBezTo>
                    <a:pt x="49" y="16"/>
                    <a:pt x="38" y="15"/>
                    <a:pt x="26" y="13"/>
                  </a:cubicBezTo>
                  <a:cubicBezTo>
                    <a:pt x="22" y="13"/>
                    <a:pt x="19" y="12"/>
                    <a:pt x="15" y="11"/>
                  </a:cubicBezTo>
                  <a:cubicBezTo>
                    <a:pt x="9" y="10"/>
                    <a:pt x="4" y="6"/>
                    <a:pt x="0" y="0"/>
                  </a:cubicBezTo>
                  <a:close/>
                </a:path>
              </a:pathLst>
            </a:custGeom>
            <a:solidFill>
              <a:srgbClr val="FDFE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159">
              <a:extLst>
                <a:ext uri="{FF2B5EF4-FFF2-40B4-BE49-F238E27FC236}">
                  <a16:creationId xmlns:a16="http://schemas.microsoft.com/office/drawing/2014/main" id="{9B27F068-7A64-4A97-8845-EB0E55292B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6763" y="2987676"/>
              <a:ext cx="679450" cy="363538"/>
            </a:xfrm>
            <a:custGeom>
              <a:avLst/>
              <a:gdLst>
                <a:gd name="T0" fmla="*/ 2 w 67"/>
                <a:gd name="T1" fmla="*/ 2 h 36"/>
                <a:gd name="T2" fmla="*/ 19 w 67"/>
                <a:gd name="T3" fmla="*/ 8 h 36"/>
                <a:gd name="T4" fmla="*/ 34 w 67"/>
                <a:gd name="T5" fmla="*/ 24 h 36"/>
                <a:gd name="T6" fmla="*/ 55 w 67"/>
                <a:gd name="T7" fmla="*/ 31 h 36"/>
                <a:gd name="T8" fmla="*/ 66 w 67"/>
                <a:gd name="T9" fmla="*/ 31 h 36"/>
                <a:gd name="T10" fmla="*/ 65 w 67"/>
                <a:gd name="T11" fmla="*/ 34 h 36"/>
                <a:gd name="T12" fmla="*/ 36 w 67"/>
                <a:gd name="T13" fmla="*/ 32 h 36"/>
                <a:gd name="T14" fmla="*/ 20 w 67"/>
                <a:gd name="T15" fmla="*/ 28 h 36"/>
                <a:gd name="T16" fmla="*/ 11 w 67"/>
                <a:gd name="T17" fmla="*/ 23 h 36"/>
                <a:gd name="T18" fmla="*/ 0 w 67"/>
                <a:gd name="T19" fmla="*/ 7 h 36"/>
                <a:gd name="T20" fmla="*/ 2 w 67"/>
                <a:gd name="T21" fmla="*/ 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7" h="36">
                  <a:moveTo>
                    <a:pt x="2" y="2"/>
                  </a:moveTo>
                  <a:cubicBezTo>
                    <a:pt x="9" y="0"/>
                    <a:pt x="14" y="4"/>
                    <a:pt x="19" y="8"/>
                  </a:cubicBezTo>
                  <a:cubicBezTo>
                    <a:pt x="24" y="13"/>
                    <a:pt x="29" y="19"/>
                    <a:pt x="34" y="24"/>
                  </a:cubicBezTo>
                  <a:cubicBezTo>
                    <a:pt x="40" y="29"/>
                    <a:pt x="47" y="32"/>
                    <a:pt x="55" y="31"/>
                  </a:cubicBezTo>
                  <a:cubicBezTo>
                    <a:pt x="59" y="30"/>
                    <a:pt x="62" y="31"/>
                    <a:pt x="66" y="31"/>
                  </a:cubicBezTo>
                  <a:cubicBezTo>
                    <a:pt x="67" y="32"/>
                    <a:pt x="65" y="33"/>
                    <a:pt x="65" y="34"/>
                  </a:cubicBezTo>
                  <a:cubicBezTo>
                    <a:pt x="55" y="36"/>
                    <a:pt x="45" y="33"/>
                    <a:pt x="36" y="32"/>
                  </a:cubicBezTo>
                  <a:cubicBezTo>
                    <a:pt x="30" y="31"/>
                    <a:pt x="25" y="29"/>
                    <a:pt x="20" y="28"/>
                  </a:cubicBezTo>
                  <a:cubicBezTo>
                    <a:pt x="16" y="28"/>
                    <a:pt x="13" y="26"/>
                    <a:pt x="11" y="23"/>
                  </a:cubicBezTo>
                  <a:cubicBezTo>
                    <a:pt x="8" y="17"/>
                    <a:pt x="3" y="13"/>
                    <a:pt x="0" y="7"/>
                  </a:cubicBezTo>
                  <a:cubicBezTo>
                    <a:pt x="0" y="6"/>
                    <a:pt x="0" y="4"/>
                    <a:pt x="2" y="2"/>
                  </a:cubicBez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160">
              <a:extLst>
                <a:ext uri="{FF2B5EF4-FFF2-40B4-BE49-F238E27FC236}">
                  <a16:creationId xmlns:a16="http://schemas.microsoft.com/office/drawing/2014/main" id="{D435032A-DA7D-49BE-9E4A-9902B7301CF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8375" y="2379663"/>
              <a:ext cx="365125" cy="344488"/>
            </a:xfrm>
            <a:custGeom>
              <a:avLst/>
              <a:gdLst>
                <a:gd name="T0" fmla="*/ 0 w 36"/>
                <a:gd name="T1" fmla="*/ 29 h 34"/>
                <a:gd name="T2" fmla="*/ 4 w 36"/>
                <a:gd name="T3" fmla="*/ 23 h 34"/>
                <a:gd name="T4" fmla="*/ 29 w 36"/>
                <a:gd name="T5" fmla="*/ 0 h 34"/>
                <a:gd name="T6" fmla="*/ 34 w 36"/>
                <a:gd name="T7" fmla="*/ 26 h 34"/>
                <a:gd name="T8" fmla="*/ 30 w 36"/>
                <a:gd name="T9" fmla="*/ 31 h 34"/>
                <a:gd name="T10" fmla="*/ 12 w 36"/>
                <a:gd name="T11" fmla="*/ 32 h 34"/>
                <a:gd name="T12" fmla="*/ 0 w 36"/>
                <a:gd name="T13" fmla="*/ 29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4">
                  <a:moveTo>
                    <a:pt x="0" y="29"/>
                  </a:moveTo>
                  <a:cubicBezTo>
                    <a:pt x="2" y="27"/>
                    <a:pt x="3" y="25"/>
                    <a:pt x="4" y="23"/>
                  </a:cubicBezTo>
                  <a:cubicBezTo>
                    <a:pt x="12" y="15"/>
                    <a:pt x="20" y="7"/>
                    <a:pt x="29" y="0"/>
                  </a:cubicBezTo>
                  <a:cubicBezTo>
                    <a:pt x="30" y="9"/>
                    <a:pt x="32" y="17"/>
                    <a:pt x="34" y="26"/>
                  </a:cubicBezTo>
                  <a:cubicBezTo>
                    <a:pt x="36" y="31"/>
                    <a:pt x="35" y="31"/>
                    <a:pt x="30" y="31"/>
                  </a:cubicBezTo>
                  <a:cubicBezTo>
                    <a:pt x="24" y="30"/>
                    <a:pt x="18" y="31"/>
                    <a:pt x="12" y="32"/>
                  </a:cubicBezTo>
                  <a:cubicBezTo>
                    <a:pt x="7" y="34"/>
                    <a:pt x="3" y="32"/>
                    <a:pt x="0" y="29"/>
                  </a:cubicBez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161">
              <a:extLst>
                <a:ext uri="{FF2B5EF4-FFF2-40B4-BE49-F238E27FC236}">
                  <a16:creationId xmlns:a16="http://schemas.microsoft.com/office/drawing/2014/main" id="{53A725AB-E58C-404B-B797-77F4BFD395E4}"/>
                </a:ext>
              </a:extLst>
            </p:cNvPr>
            <p:cNvSpPr>
              <a:spLocks/>
            </p:cNvSpPr>
            <p:nvPr/>
          </p:nvSpPr>
          <p:spPr bwMode="auto">
            <a:xfrm>
              <a:off x="8059738" y="3240088"/>
              <a:ext cx="790575" cy="222250"/>
            </a:xfrm>
            <a:custGeom>
              <a:avLst/>
              <a:gdLst>
                <a:gd name="T0" fmla="*/ 0 w 78"/>
                <a:gd name="T1" fmla="*/ 7 h 22"/>
                <a:gd name="T2" fmla="*/ 57 w 78"/>
                <a:gd name="T3" fmla="*/ 10 h 22"/>
                <a:gd name="T4" fmla="*/ 78 w 78"/>
                <a:gd name="T5" fmla="*/ 22 h 22"/>
                <a:gd name="T6" fmla="*/ 61 w 78"/>
                <a:gd name="T7" fmla="*/ 20 h 22"/>
                <a:gd name="T8" fmla="*/ 44 w 78"/>
                <a:gd name="T9" fmla="*/ 17 h 22"/>
                <a:gd name="T10" fmla="*/ 37 w 78"/>
                <a:gd name="T11" fmla="*/ 15 h 22"/>
                <a:gd name="T12" fmla="*/ 13 w 78"/>
                <a:gd name="T13" fmla="*/ 10 h 22"/>
                <a:gd name="T14" fmla="*/ 4 w 78"/>
                <a:gd name="T15" fmla="*/ 9 h 22"/>
                <a:gd name="T16" fmla="*/ 0 w 78"/>
                <a:gd name="T17" fmla="*/ 7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" h="22">
                  <a:moveTo>
                    <a:pt x="0" y="7"/>
                  </a:moveTo>
                  <a:cubicBezTo>
                    <a:pt x="19" y="0"/>
                    <a:pt x="38" y="0"/>
                    <a:pt x="57" y="10"/>
                  </a:cubicBezTo>
                  <a:cubicBezTo>
                    <a:pt x="64" y="14"/>
                    <a:pt x="71" y="18"/>
                    <a:pt x="78" y="22"/>
                  </a:cubicBezTo>
                  <a:cubicBezTo>
                    <a:pt x="72" y="22"/>
                    <a:pt x="67" y="21"/>
                    <a:pt x="61" y="20"/>
                  </a:cubicBezTo>
                  <a:cubicBezTo>
                    <a:pt x="55" y="19"/>
                    <a:pt x="49" y="18"/>
                    <a:pt x="44" y="17"/>
                  </a:cubicBezTo>
                  <a:cubicBezTo>
                    <a:pt x="41" y="17"/>
                    <a:pt x="39" y="17"/>
                    <a:pt x="37" y="15"/>
                  </a:cubicBezTo>
                  <a:cubicBezTo>
                    <a:pt x="30" y="10"/>
                    <a:pt x="22" y="9"/>
                    <a:pt x="13" y="10"/>
                  </a:cubicBezTo>
                  <a:cubicBezTo>
                    <a:pt x="10" y="9"/>
                    <a:pt x="7" y="9"/>
                    <a:pt x="4" y="9"/>
                  </a:cubicBezTo>
                  <a:cubicBezTo>
                    <a:pt x="3" y="8"/>
                    <a:pt x="0" y="9"/>
                    <a:pt x="0" y="7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162">
              <a:extLst>
                <a:ext uri="{FF2B5EF4-FFF2-40B4-BE49-F238E27FC236}">
                  <a16:creationId xmlns:a16="http://schemas.microsoft.com/office/drawing/2014/main" id="{3A9C6BE4-B498-42F2-A4D4-35E9A874E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7313" y="1511301"/>
              <a:ext cx="536575" cy="222250"/>
            </a:xfrm>
            <a:custGeom>
              <a:avLst/>
              <a:gdLst>
                <a:gd name="T0" fmla="*/ 0 w 53"/>
                <a:gd name="T1" fmla="*/ 22 h 22"/>
                <a:gd name="T2" fmla="*/ 0 w 53"/>
                <a:gd name="T3" fmla="*/ 13 h 22"/>
                <a:gd name="T4" fmla="*/ 8 w 53"/>
                <a:gd name="T5" fmla="*/ 4 h 22"/>
                <a:gd name="T6" fmla="*/ 12 w 53"/>
                <a:gd name="T7" fmla="*/ 3 h 22"/>
                <a:gd name="T8" fmla="*/ 39 w 53"/>
                <a:gd name="T9" fmla="*/ 1 h 22"/>
                <a:gd name="T10" fmla="*/ 40 w 53"/>
                <a:gd name="T11" fmla="*/ 1 h 22"/>
                <a:gd name="T12" fmla="*/ 53 w 53"/>
                <a:gd name="T13" fmla="*/ 9 h 22"/>
                <a:gd name="T14" fmla="*/ 52 w 53"/>
                <a:gd name="T15" fmla="*/ 10 h 22"/>
                <a:gd name="T16" fmla="*/ 38 w 53"/>
                <a:gd name="T17" fmla="*/ 11 h 22"/>
                <a:gd name="T18" fmla="*/ 23 w 53"/>
                <a:gd name="T19" fmla="*/ 12 h 22"/>
                <a:gd name="T20" fmla="*/ 16 w 53"/>
                <a:gd name="T21" fmla="*/ 15 h 22"/>
                <a:gd name="T22" fmla="*/ 0 w 53"/>
                <a:gd name="T2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3" h="22">
                  <a:moveTo>
                    <a:pt x="0" y="22"/>
                  </a:moveTo>
                  <a:cubicBezTo>
                    <a:pt x="0" y="19"/>
                    <a:pt x="0" y="16"/>
                    <a:pt x="0" y="13"/>
                  </a:cubicBezTo>
                  <a:cubicBezTo>
                    <a:pt x="0" y="8"/>
                    <a:pt x="2" y="5"/>
                    <a:pt x="8" y="4"/>
                  </a:cubicBezTo>
                  <a:cubicBezTo>
                    <a:pt x="9" y="4"/>
                    <a:pt x="10" y="3"/>
                    <a:pt x="12" y="3"/>
                  </a:cubicBezTo>
                  <a:cubicBezTo>
                    <a:pt x="21" y="4"/>
                    <a:pt x="30" y="3"/>
                    <a:pt x="39" y="1"/>
                  </a:cubicBezTo>
                  <a:cubicBezTo>
                    <a:pt x="39" y="1"/>
                    <a:pt x="40" y="1"/>
                    <a:pt x="40" y="1"/>
                  </a:cubicBezTo>
                  <a:cubicBezTo>
                    <a:pt x="46" y="0"/>
                    <a:pt x="51" y="3"/>
                    <a:pt x="53" y="9"/>
                  </a:cubicBezTo>
                  <a:cubicBezTo>
                    <a:pt x="53" y="10"/>
                    <a:pt x="53" y="10"/>
                    <a:pt x="52" y="10"/>
                  </a:cubicBezTo>
                  <a:cubicBezTo>
                    <a:pt x="47" y="11"/>
                    <a:pt x="42" y="11"/>
                    <a:pt x="38" y="11"/>
                  </a:cubicBezTo>
                  <a:cubicBezTo>
                    <a:pt x="33" y="11"/>
                    <a:pt x="28" y="11"/>
                    <a:pt x="23" y="12"/>
                  </a:cubicBezTo>
                  <a:cubicBezTo>
                    <a:pt x="20" y="12"/>
                    <a:pt x="18" y="13"/>
                    <a:pt x="16" y="15"/>
                  </a:cubicBezTo>
                  <a:cubicBezTo>
                    <a:pt x="12" y="20"/>
                    <a:pt x="6" y="21"/>
                    <a:pt x="0" y="22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163">
              <a:extLst>
                <a:ext uri="{FF2B5EF4-FFF2-40B4-BE49-F238E27FC236}">
                  <a16:creationId xmlns:a16="http://schemas.microsoft.com/office/drawing/2014/main" id="{5EF875C8-B0AA-46BF-B6FD-16CA9E19EFD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2700" y="2187576"/>
              <a:ext cx="233363" cy="506413"/>
            </a:xfrm>
            <a:custGeom>
              <a:avLst/>
              <a:gdLst>
                <a:gd name="T0" fmla="*/ 0 w 23"/>
                <a:gd name="T1" fmla="*/ 17 h 50"/>
                <a:gd name="T2" fmla="*/ 10 w 23"/>
                <a:gd name="T3" fmla="*/ 8 h 50"/>
                <a:gd name="T4" fmla="*/ 19 w 23"/>
                <a:gd name="T5" fmla="*/ 3 h 50"/>
                <a:gd name="T6" fmla="*/ 21 w 23"/>
                <a:gd name="T7" fmla="*/ 0 h 50"/>
                <a:gd name="T8" fmla="*/ 22 w 23"/>
                <a:gd name="T9" fmla="*/ 15 h 50"/>
                <a:gd name="T10" fmla="*/ 17 w 23"/>
                <a:gd name="T11" fmla="*/ 29 h 50"/>
                <a:gd name="T12" fmla="*/ 10 w 23"/>
                <a:gd name="T13" fmla="*/ 48 h 50"/>
                <a:gd name="T14" fmla="*/ 9 w 23"/>
                <a:gd name="T15" fmla="*/ 50 h 50"/>
                <a:gd name="T16" fmla="*/ 7 w 23"/>
                <a:gd name="T17" fmla="*/ 48 h 50"/>
                <a:gd name="T18" fmla="*/ 4 w 23"/>
                <a:gd name="T19" fmla="*/ 35 h 50"/>
                <a:gd name="T20" fmla="*/ 0 w 23"/>
                <a:gd name="T21" fmla="*/ 17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50">
                  <a:moveTo>
                    <a:pt x="0" y="17"/>
                  </a:moveTo>
                  <a:cubicBezTo>
                    <a:pt x="4" y="14"/>
                    <a:pt x="7" y="11"/>
                    <a:pt x="10" y="8"/>
                  </a:cubicBezTo>
                  <a:cubicBezTo>
                    <a:pt x="13" y="6"/>
                    <a:pt x="16" y="4"/>
                    <a:pt x="19" y="3"/>
                  </a:cubicBezTo>
                  <a:cubicBezTo>
                    <a:pt x="20" y="2"/>
                    <a:pt x="21" y="1"/>
                    <a:pt x="21" y="0"/>
                  </a:cubicBezTo>
                  <a:cubicBezTo>
                    <a:pt x="21" y="5"/>
                    <a:pt x="22" y="10"/>
                    <a:pt x="22" y="15"/>
                  </a:cubicBezTo>
                  <a:cubicBezTo>
                    <a:pt x="23" y="20"/>
                    <a:pt x="20" y="25"/>
                    <a:pt x="17" y="29"/>
                  </a:cubicBezTo>
                  <a:cubicBezTo>
                    <a:pt x="14" y="35"/>
                    <a:pt x="10" y="41"/>
                    <a:pt x="10" y="48"/>
                  </a:cubicBezTo>
                  <a:cubicBezTo>
                    <a:pt x="10" y="49"/>
                    <a:pt x="9" y="49"/>
                    <a:pt x="9" y="50"/>
                  </a:cubicBezTo>
                  <a:cubicBezTo>
                    <a:pt x="8" y="50"/>
                    <a:pt x="7" y="49"/>
                    <a:pt x="7" y="48"/>
                  </a:cubicBezTo>
                  <a:cubicBezTo>
                    <a:pt x="6" y="43"/>
                    <a:pt x="5" y="39"/>
                    <a:pt x="4" y="35"/>
                  </a:cubicBezTo>
                  <a:cubicBezTo>
                    <a:pt x="3" y="29"/>
                    <a:pt x="1" y="23"/>
                    <a:pt x="0" y="17"/>
                  </a:cubicBez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164">
              <a:extLst>
                <a:ext uri="{FF2B5EF4-FFF2-40B4-BE49-F238E27FC236}">
                  <a16:creationId xmlns:a16="http://schemas.microsoft.com/office/drawing/2014/main" id="{0AC4D648-981F-4129-B18C-EFBCFA5F854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6063" y="1743076"/>
              <a:ext cx="244475" cy="476250"/>
            </a:xfrm>
            <a:custGeom>
              <a:avLst/>
              <a:gdLst>
                <a:gd name="T0" fmla="*/ 0 w 24"/>
                <a:gd name="T1" fmla="*/ 45 h 47"/>
                <a:gd name="T2" fmla="*/ 5 w 24"/>
                <a:gd name="T3" fmla="*/ 26 h 47"/>
                <a:gd name="T4" fmla="*/ 19 w 24"/>
                <a:gd name="T5" fmla="*/ 1 h 47"/>
                <a:gd name="T6" fmla="*/ 21 w 24"/>
                <a:gd name="T7" fmla="*/ 0 h 47"/>
                <a:gd name="T8" fmla="*/ 23 w 24"/>
                <a:gd name="T9" fmla="*/ 18 h 47"/>
                <a:gd name="T10" fmla="*/ 19 w 24"/>
                <a:gd name="T11" fmla="*/ 34 h 47"/>
                <a:gd name="T12" fmla="*/ 11 w 24"/>
                <a:gd name="T13" fmla="*/ 46 h 47"/>
                <a:gd name="T14" fmla="*/ 0 w 24"/>
                <a:gd name="T15" fmla="*/ 4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47">
                  <a:moveTo>
                    <a:pt x="0" y="45"/>
                  </a:moveTo>
                  <a:cubicBezTo>
                    <a:pt x="0" y="38"/>
                    <a:pt x="3" y="32"/>
                    <a:pt x="5" y="26"/>
                  </a:cubicBezTo>
                  <a:cubicBezTo>
                    <a:pt x="9" y="18"/>
                    <a:pt x="14" y="9"/>
                    <a:pt x="19" y="1"/>
                  </a:cubicBezTo>
                  <a:cubicBezTo>
                    <a:pt x="19" y="1"/>
                    <a:pt x="20" y="0"/>
                    <a:pt x="21" y="0"/>
                  </a:cubicBezTo>
                  <a:cubicBezTo>
                    <a:pt x="20" y="6"/>
                    <a:pt x="22" y="12"/>
                    <a:pt x="23" y="18"/>
                  </a:cubicBezTo>
                  <a:cubicBezTo>
                    <a:pt x="24" y="24"/>
                    <a:pt x="23" y="29"/>
                    <a:pt x="19" y="34"/>
                  </a:cubicBezTo>
                  <a:cubicBezTo>
                    <a:pt x="17" y="38"/>
                    <a:pt x="14" y="42"/>
                    <a:pt x="11" y="46"/>
                  </a:cubicBezTo>
                  <a:cubicBezTo>
                    <a:pt x="7" y="47"/>
                    <a:pt x="4" y="47"/>
                    <a:pt x="0" y="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165">
              <a:extLst>
                <a:ext uri="{FF2B5EF4-FFF2-40B4-BE49-F238E27FC236}">
                  <a16:creationId xmlns:a16="http://schemas.microsoft.com/office/drawing/2014/main" id="{19179411-88F4-4E64-9F19-B54101143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4450" y="1500188"/>
              <a:ext cx="860425" cy="446088"/>
            </a:xfrm>
            <a:custGeom>
              <a:avLst/>
              <a:gdLst>
                <a:gd name="T0" fmla="*/ 44 w 85"/>
                <a:gd name="T1" fmla="*/ 22 h 44"/>
                <a:gd name="T2" fmla="*/ 44 w 85"/>
                <a:gd name="T3" fmla="*/ 21 h 44"/>
                <a:gd name="T4" fmla="*/ 44 w 85"/>
                <a:gd name="T5" fmla="*/ 17 h 44"/>
                <a:gd name="T6" fmla="*/ 40 w 85"/>
                <a:gd name="T7" fmla="*/ 20 h 44"/>
                <a:gd name="T8" fmla="*/ 35 w 85"/>
                <a:gd name="T9" fmla="*/ 28 h 44"/>
                <a:gd name="T10" fmla="*/ 23 w 85"/>
                <a:gd name="T11" fmla="*/ 39 h 44"/>
                <a:gd name="T12" fmla="*/ 0 w 85"/>
                <a:gd name="T13" fmla="*/ 43 h 44"/>
                <a:gd name="T14" fmla="*/ 4 w 85"/>
                <a:gd name="T15" fmla="*/ 42 h 44"/>
                <a:gd name="T16" fmla="*/ 26 w 85"/>
                <a:gd name="T17" fmla="*/ 30 h 44"/>
                <a:gd name="T18" fmla="*/ 34 w 85"/>
                <a:gd name="T19" fmla="*/ 20 h 44"/>
                <a:gd name="T20" fmla="*/ 68 w 85"/>
                <a:gd name="T21" fmla="*/ 2 h 44"/>
                <a:gd name="T22" fmla="*/ 85 w 85"/>
                <a:gd name="T23" fmla="*/ 0 h 44"/>
                <a:gd name="T24" fmla="*/ 76 w 85"/>
                <a:gd name="T25" fmla="*/ 9 h 44"/>
                <a:gd name="T26" fmla="*/ 75 w 85"/>
                <a:gd name="T27" fmla="*/ 10 h 44"/>
                <a:gd name="T28" fmla="*/ 45 w 85"/>
                <a:gd name="T29" fmla="*/ 22 h 44"/>
                <a:gd name="T30" fmla="*/ 44 w 85"/>
                <a:gd name="T31" fmla="*/ 2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44">
                  <a:moveTo>
                    <a:pt x="44" y="22"/>
                  </a:moveTo>
                  <a:cubicBezTo>
                    <a:pt x="44" y="22"/>
                    <a:pt x="44" y="22"/>
                    <a:pt x="44" y="21"/>
                  </a:cubicBezTo>
                  <a:cubicBezTo>
                    <a:pt x="44" y="20"/>
                    <a:pt x="45" y="18"/>
                    <a:pt x="44" y="17"/>
                  </a:cubicBezTo>
                  <a:cubicBezTo>
                    <a:pt x="42" y="16"/>
                    <a:pt x="41" y="19"/>
                    <a:pt x="40" y="20"/>
                  </a:cubicBezTo>
                  <a:cubicBezTo>
                    <a:pt x="38" y="23"/>
                    <a:pt x="36" y="25"/>
                    <a:pt x="35" y="28"/>
                  </a:cubicBezTo>
                  <a:cubicBezTo>
                    <a:pt x="32" y="33"/>
                    <a:pt x="28" y="37"/>
                    <a:pt x="23" y="39"/>
                  </a:cubicBezTo>
                  <a:cubicBezTo>
                    <a:pt x="16" y="42"/>
                    <a:pt x="8" y="44"/>
                    <a:pt x="0" y="43"/>
                  </a:cubicBezTo>
                  <a:cubicBezTo>
                    <a:pt x="1" y="42"/>
                    <a:pt x="2" y="42"/>
                    <a:pt x="4" y="42"/>
                  </a:cubicBezTo>
                  <a:cubicBezTo>
                    <a:pt x="13" y="42"/>
                    <a:pt x="20" y="37"/>
                    <a:pt x="26" y="30"/>
                  </a:cubicBezTo>
                  <a:cubicBezTo>
                    <a:pt x="29" y="27"/>
                    <a:pt x="31" y="23"/>
                    <a:pt x="34" y="20"/>
                  </a:cubicBezTo>
                  <a:cubicBezTo>
                    <a:pt x="43" y="9"/>
                    <a:pt x="55" y="5"/>
                    <a:pt x="68" y="2"/>
                  </a:cubicBezTo>
                  <a:cubicBezTo>
                    <a:pt x="73" y="1"/>
                    <a:pt x="79" y="0"/>
                    <a:pt x="85" y="0"/>
                  </a:cubicBezTo>
                  <a:cubicBezTo>
                    <a:pt x="81" y="3"/>
                    <a:pt x="78" y="6"/>
                    <a:pt x="76" y="9"/>
                  </a:cubicBezTo>
                  <a:cubicBezTo>
                    <a:pt x="76" y="10"/>
                    <a:pt x="75" y="10"/>
                    <a:pt x="75" y="10"/>
                  </a:cubicBezTo>
                  <a:cubicBezTo>
                    <a:pt x="64" y="11"/>
                    <a:pt x="54" y="15"/>
                    <a:pt x="45" y="22"/>
                  </a:cubicBezTo>
                  <a:cubicBezTo>
                    <a:pt x="44" y="22"/>
                    <a:pt x="44" y="22"/>
                    <a:pt x="44" y="22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166">
              <a:extLst>
                <a:ext uri="{FF2B5EF4-FFF2-40B4-BE49-F238E27FC236}">
                  <a16:creationId xmlns:a16="http://schemas.microsoft.com/office/drawing/2014/main" id="{E8459FB7-E1C8-4DC6-BF26-22111F9703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0613" y="3351213"/>
              <a:ext cx="415925" cy="788988"/>
            </a:xfrm>
            <a:custGeom>
              <a:avLst/>
              <a:gdLst>
                <a:gd name="T0" fmla="*/ 0 w 41"/>
                <a:gd name="T1" fmla="*/ 78 h 78"/>
                <a:gd name="T2" fmla="*/ 2 w 41"/>
                <a:gd name="T3" fmla="*/ 61 h 78"/>
                <a:gd name="T4" fmla="*/ 9 w 41"/>
                <a:gd name="T5" fmla="*/ 39 h 78"/>
                <a:gd name="T6" fmla="*/ 30 w 41"/>
                <a:gd name="T7" fmla="*/ 8 h 78"/>
                <a:gd name="T8" fmla="*/ 39 w 41"/>
                <a:gd name="T9" fmla="*/ 1 h 78"/>
                <a:gd name="T10" fmla="*/ 40 w 41"/>
                <a:gd name="T11" fmla="*/ 1 h 78"/>
                <a:gd name="T12" fmla="*/ 40 w 41"/>
                <a:gd name="T13" fmla="*/ 3 h 78"/>
                <a:gd name="T14" fmla="*/ 31 w 41"/>
                <a:gd name="T15" fmla="*/ 15 h 78"/>
                <a:gd name="T16" fmla="*/ 25 w 41"/>
                <a:gd name="T17" fmla="*/ 30 h 78"/>
                <a:gd name="T18" fmla="*/ 20 w 41"/>
                <a:gd name="T19" fmla="*/ 38 h 78"/>
                <a:gd name="T20" fmla="*/ 16 w 41"/>
                <a:gd name="T21" fmla="*/ 42 h 78"/>
                <a:gd name="T22" fmla="*/ 9 w 41"/>
                <a:gd name="T23" fmla="*/ 60 h 78"/>
                <a:gd name="T24" fmla="*/ 5 w 41"/>
                <a:gd name="T25" fmla="*/ 71 h 78"/>
                <a:gd name="T26" fmla="*/ 0 w 41"/>
                <a:gd name="T27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1" h="78">
                  <a:moveTo>
                    <a:pt x="0" y="78"/>
                  </a:moveTo>
                  <a:cubicBezTo>
                    <a:pt x="0" y="72"/>
                    <a:pt x="1" y="66"/>
                    <a:pt x="2" y="61"/>
                  </a:cubicBezTo>
                  <a:cubicBezTo>
                    <a:pt x="3" y="53"/>
                    <a:pt x="5" y="46"/>
                    <a:pt x="9" y="39"/>
                  </a:cubicBezTo>
                  <a:cubicBezTo>
                    <a:pt x="15" y="28"/>
                    <a:pt x="22" y="18"/>
                    <a:pt x="30" y="8"/>
                  </a:cubicBezTo>
                  <a:cubicBezTo>
                    <a:pt x="32" y="5"/>
                    <a:pt x="35" y="3"/>
                    <a:pt x="39" y="1"/>
                  </a:cubicBezTo>
                  <a:cubicBezTo>
                    <a:pt x="39" y="1"/>
                    <a:pt x="40" y="0"/>
                    <a:pt x="40" y="1"/>
                  </a:cubicBezTo>
                  <a:cubicBezTo>
                    <a:pt x="41" y="1"/>
                    <a:pt x="40" y="2"/>
                    <a:pt x="40" y="3"/>
                  </a:cubicBezTo>
                  <a:cubicBezTo>
                    <a:pt x="37" y="7"/>
                    <a:pt x="34" y="11"/>
                    <a:pt x="31" y="15"/>
                  </a:cubicBezTo>
                  <a:cubicBezTo>
                    <a:pt x="28" y="20"/>
                    <a:pt x="26" y="25"/>
                    <a:pt x="25" y="30"/>
                  </a:cubicBezTo>
                  <a:cubicBezTo>
                    <a:pt x="24" y="34"/>
                    <a:pt x="22" y="36"/>
                    <a:pt x="20" y="38"/>
                  </a:cubicBezTo>
                  <a:cubicBezTo>
                    <a:pt x="19" y="40"/>
                    <a:pt x="18" y="41"/>
                    <a:pt x="16" y="42"/>
                  </a:cubicBezTo>
                  <a:cubicBezTo>
                    <a:pt x="11" y="47"/>
                    <a:pt x="8" y="52"/>
                    <a:pt x="9" y="60"/>
                  </a:cubicBezTo>
                  <a:cubicBezTo>
                    <a:pt x="10" y="64"/>
                    <a:pt x="8" y="68"/>
                    <a:pt x="5" y="71"/>
                  </a:cubicBezTo>
                  <a:cubicBezTo>
                    <a:pt x="4" y="73"/>
                    <a:pt x="2" y="75"/>
                    <a:pt x="0" y="78"/>
                  </a:cubicBezTo>
                  <a:close/>
                </a:path>
              </a:pathLst>
            </a:custGeom>
            <a:solidFill>
              <a:srgbClr val="A343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167">
              <a:extLst>
                <a:ext uri="{FF2B5EF4-FFF2-40B4-BE49-F238E27FC236}">
                  <a16:creationId xmlns:a16="http://schemas.microsoft.com/office/drawing/2014/main" id="{D1140E1A-C186-4376-895A-D8CAA38D41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8050" y="1358901"/>
              <a:ext cx="344488" cy="596900"/>
            </a:xfrm>
            <a:custGeom>
              <a:avLst/>
              <a:gdLst>
                <a:gd name="T0" fmla="*/ 6 w 34"/>
                <a:gd name="T1" fmla="*/ 0 h 59"/>
                <a:gd name="T2" fmla="*/ 19 w 34"/>
                <a:gd name="T3" fmla="*/ 20 h 59"/>
                <a:gd name="T4" fmla="*/ 32 w 34"/>
                <a:gd name="T5" fmla="*/ 32 h 59"/>
                <a:gd name="T6" fmla="*/ 29 w 34"/>
                <a:gd name="T7" fmla="*/ 59 h 59"/>
                <a:gd name="T8" fmla="*/ 28 w 34"/>
                <a:gd name="T9" fmla="*/ 56 h 59"/>
                <a:gd name="T10" fmla="*/ 1 w 34"/>
                <a:gd name="T11" fmla="*/ 9 h 59"/>
                <a:gd name="T12" fmla="*/ 1 w 34"/>
                <a:gd name="T13" fmla="*/ 6 h 59"/>
                <a:gd name="T14" fmla="*/ 6 w 34"/>
                <a:gd name="T1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59">
                  <a:moveTo>
                    <a:pt x="6" y="0"/>
                  </a:moveTo>
                  <a:cubicBezTo>
                    <a:pt x="10" y="7"/>
                    <a:pt x="14" y="14"/>
                    <a:pt x="19" y="20"/>
                  </a:cubicBezTo>
                  <a:cubicBezTo>
                    <a:pt x="23" y="25"/>
                    <a:pt x="27" y="29"/>
                    <a:pt x="32" y="32"/>
                  </a:cubicBezTo>
                  <a:cubicBezTo>
                    <a:pt x="34" y="41"/>
                    <a:pt x="31" y="50"/>
                    <a:pt x="29" y="59"/>
                  </a:cubicBezTo>
                  <a:cubicBezTo>
                    <a:pt x="28" y="58"/>
                    <a:pt x="28" y="57"/>
                    <a:pt x="28" y="56"/>
                  </a:cubicBezTo>
                  <a:cubicBezTo>
                    <a:pt x="22" y="39"/>
                    <a:pt x="14" y="23"/>
                    <a:pt x="1" y="9"/>
                  </a:cubicBezTo>
                  <a:cubicBezTo>
                    <a:pt x="0" y="8"/>
                    <a:pt x="0" y="7"/>
                    <a:pt x="1" y="6"/>
                  </a:cubicBezTo>
                  <a:cubicBezTo>
                    <a:pt x="3" y="4"/>
                    <a:pt x="5" y="2"/>
                    <a:pt x="6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168">
              <a:extLst>
                <a:ext uri="{FF2B5EF4-FFF2-40B4-BE49-F238E27FC236}">
                  <a16:creationId xmlns:a16="http://schemas.microsoft.com/office/drawing/2014/main" id="{112A5586-ABF4-48C1-AF67-CDE825952B9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8375" y="823913"/>
              <a:ext cx="233363" cy="474663"/>
            </a:xfrm>
            <a:custGeom>
              <a:avLst/>
              <a:gdLst>
                <a:gd name="T0" fmla="*/ 23 w 23"/>
                <a:gd name="T1" fmla="*/ 10 h 47"/>
                <a:gd name="T2" fmla="*/ 5 w 23"/>
                <a:gd name="T3" fmla="*/ 41 h 47"/>
                <a:gd name="T4" fmla="*/ 1 w 23"/>
                <a:gd name="T5" fmla="*/ 47 h 47"/>
                <a:gd name="T6" fmla="*/ 13 w 23"/>
                <a:gd name="T7" fmla="*/ 0 h 47"/>
                <a:gd name="T8" fmla="*/ 23 w 23"/>
                <a:gd name="T9" fmla="*/ 1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7">
                  <a:moveTo>
                    <a:pt x="23" y="10"/>
                  </a:moveTo>
                  <a:cubicBezTo>
                    <a:pt x="18" y="21"/>
                    <a:pt x="12" y="31"/>
                    <a:pt x="5" y="41"/>
                  </a:cubicBezTo>
                  <a:cubicBezTo>
                    <a:pt x="3" y="43"/>
                    <a:pt x="2" y="45"/>
                    <a:pt x="1" y="47"/>
                  </a:cubicBezTo>
                  <a:cubicBezTo>
                    <a:pt x="0" y="30"/>
                    <a:pt x="3" y="14"/>
                    <a:pt x="13" y="0"/>
                  </a:cubicBezTo>
                  <a:cubicBezTo>
                    <a:pt x="17" y="2"/>
                    <a:pt x="21" y="5"/>
                    <a:pt x="23" y="10"/>
                  </a:cubicBezTo>
                  <a:close/>
                </a:path>
              </a:pathLst>
            </a:custGeom>
            <a:solidFill>
              <a:srgbClr val="EB9C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169">
              <a:extLst>
                <a:ext uri="{FF2B5EF4-FFF2-40B4-BE49-F238E27FC236}">
                  <a16:creationId xmlns:a16="http://schemas.microsoft.com/office/drawing/2014/main" id="{74F97EF8-C66C-4730-A2A9-589AF175C9D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8938" y="3360738"/>
              <a:ext cx="284163" cy="485775"/>
            </a:xfrm>
            <a:custGeom>
              <a:avLst/>
              <a:gdLst>
                <a:gd name="T0" fmla="*/ 12 w 28"/>
                <a:gd name="T1" fmla="*/ 48 h 48"/>
                <a:gd name="T2" fmla="*/ 11 w 28"/>
                <a:gd name="T3" fmla="*/ 42 h 48"/>
                <a:gd name="T4" fmla="*/ 12 w 28"/>
                <a:gd name="T5" fmla="*/ 36 h 48"/>
                <a:gd name="T6" fmla="*/ 13 w 28"/>
                <a:gd name="T7" fmla="*/ 27 h 48"/>
                <a:gd name="T8" fmla="*/ 9 w 28"/>
                <a:gd name="T9" fmla="*/ 12 h 48"/>
                <a:gd name="T10" fmla="*/ 2 w 28"/>
                <a:gd name="T11" fmla="*/ 8 h 48"/>
                <a:gd name="T12" fmla="*/ 1 w 28"/>
                <a:gd name="T13" fmla="*/ 5 h 48"/>
                <a:gd name="T14" fmla="*/ 5 w 28"/>
                <a:gd name="T15" fmla="*/ 1 h 48"/>
                <a:gd name="T16" fmla="*/ 17 w 28"/>
                <a:gd name="T17" fmla="*/ 4 h 48"/>
                <a:gd name="T18" fmla="*/ 24 w 28"/>
                <a:gd name="T19" fmla="*/ 25 h 48"/>
                <a:gd name="T20" fmla="*/ 17 w 28"/>
                <a:gd name="T21" fmla="*/ 35 h 48"/>
                <a:gd name="T22" fmla="*/ 12 w 28"/>
                <a:gd name="T2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48">
                  <a:moveTo>
                    <a:pt x="12" y="48"/>
                  </a:moveTo>
                  <a:cubicBezTo>
                    <a:pt x="11" y="46"/>
                    <a:pt x="11" y="44"/>
                    <a:pt x="11" y="42"/>
                  </a:cubicBezTo>
                  <a:cubicBezTo>
                    <a:pt x="12" y="40"/>
                    <a:pt x="13" y="38"/>
                    <a:pt x="12" y="36"/>
                  </a:cubicBezTo>
                  <a:cubicBezTo>
                    <a:pt x="11" y="32"/>
                    <a:pt x="12" y="30"/>
                    <a:pt x="13" y="27"/>
                  </a:cubicBezTo>
                  <a:cubicBezTo>
                    <a:pt x="15" y="20"/>
                    <a:pt x="14" y="16"/>
                    <a:pt x="9" y="12"/>
                  </a:cubicBezTo>
                  <a:cubicBezTo>
                    <a:pt x="7" y="10"/>
                    <a:pt x="5" y="9"/>
                    <a:pt x="2" y="8"/>
                  </a:cubicBezTo>
                  <a:cubicBezTo>
                    <a:pt x="1" y="7"/>
                    <a:pt x="1" y="6"/>
                    <a:pt x="1" y="5"/>
                  </a:cubicBezTo>
                  <a:cubicBezTo>
                    <a:pt x="0" y="1"/>
                    <a:pt x="0" y="0"/>
                    <a:pt x="5" y="1"/>
                  </a:cubicBezTo>
                  <a:cubicBezTo>
                    <a:pt x="9" y="2"/>
                    <a:pt x="13" y="3"/>
                    <a:pt x="17" y="4"/>
                  </a:cubicBezTo>
                  <a:cubicBezTo>
                    <a:pt x="27" y="8"/>
                    <a:pt x="28" y="16"/>
                    <a:pt x="24" y="25"/>
                  </a:cubicBezTo>
                  <a:cubicBezTo>
                    <a:pt x="22" y="28"/>
                    <a:pt x="19" y="32"/>
                    <a:pt x="17" y="35"/>
                  </a:cubicBezTo>
                  <a:cubicBezTo>
                    <a:pt x="14" y="39"/>
                    <a:pt x="12" y="43"/>
                    <a:pt x="12" y="48"/>
                  </a:cubicBezTo>
                  <a:close/>
                </a:path>
              </a:pathLst>
            </a:custGeom>
            <a:solidFill>
              <a:srgbClr val="A343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170">
              <a:extLst>
                <a:ext uri="{FF2B5EF4-FFF2-40B4-BE49-F238E27FC236}">
                  <a16:creationId xmlns:a16="http://schemas.microsoft.com/office/drawing/2014/main" id="{AFF71255-4A77-499C-8F3E-F47C1BD77C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1738" y="995363"/>
              <a:ext cx="142875" cy="717550"/>
            </a:xfrm>
            <a:custGeom>
              <a:avLst/>
              <a:gdLst>
                <a:gd name="T0" fmla="*/ 5 w 14"/>
                <a:gd name="T1" fmla="*/ 69 h 71"/>
                <a:gd name="T2" fmla="*/ 4 w 14"/>
                <a:gd name="T3" fmla="*/ 46 h 71"/>
                <a:gd name="T4" fmla="*/ 5 w 14"/>
                <a:gd name="T5" fmla="*/ 43 h 71"/>
                <a:gd name="T6" fmla="*/ 2 w 14"/>
                <a:gd name="T7" fmla="*/ 14 h 71"/>
                <a:gd name="T8" fmla="*/ 0 w 14"/>
                <a:gd name="T9" fmla="*/ 0 h 71"/>
                <a:gd name="T10" fmla="*/ 4 w 14"/>
                <a:gd name="T11" fmla="*/ 8 h 71"/>
                <a:gd name="T12" fmla="*/ 11 w 14"/>
                <a:gd name="T13" fmla="*/ 35 h 71"/>
                <a:gd name="T14" fmla="*/ 12 w 14"/>
                <a:gd name="T15" fmla="*/ 55 h 71"/>
                <a:gd name="T16" fmla="*/ 12 w 14"/>
                <a:gd name="T17" fmla="*/ 70 h 71"/>
                <a:gd name="T18" fmla="*/ 5 w 14"/>
                <a:gd name="T19" fmla="*/ 69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71">
                  <a:moveTo>
                    <a:pt x="5" y="69"/>
                  </a:moveTo>
                  <a:cubicBezTo>
                    <a:pt x="4" y="62"/>
                    <a:pt x="3" y="54"/>
                    <a:pt x="4" y="46"/>
                  </a:cubicBezTo>
                  <a:cubicBezTo>
                    <a:pt x="4" y="45"/>
                    <a:pt x="4" y="44"/>
                    <a:pt x="5" y="43"/>
                  </a:cubicBezTo>
                  <a:cubicBezTo>
                    <a:pt x="8" y="33"/>
                    <a:pt x="5" y="24"/>
                    <a:pt x="2" y="14"/>
                  </a:cubicBezTo>
                  <a:cubicBezTo>
                    <a:pt x="1" y="10"/>
                    <a:pt x="0" y="5"/>
                    <a:pt x="0" y="0"/>
                  </a:cubicBezTo>
                  <a:cubicBezTo>
                    <a:pt x="2" y="3"/>
                    <a:pt x="3" y="6"/>
                    <a:pt x="4" y="8"/>
                  </a:cubicBezTo>
                  <a:cubicBezTo>
                    <a:pt x="12" y="16"/>
                    <a:pt x="14" y="25"/>
                    <a:pt x="11" y="35"/>
                  </a:cubicBezTo>
                  <a:cubicBezTo>
                    <a:pt x="9" y="42"/>
                    <a:pt x="11" y="49"/>
                    <a:pt x="12" y="55"/>
                  </a:cubicBezTo>
                  <a:cubicBezTo>
                    <a:pt x="13" y="60"/>
                    <a:pt x="13" y="65"/>
                    <a:pt x="12" y="70"/>
                  </a:cubicBezTo>
                  <a:cubicBezTo>
                    <a:pt x="10" y="70"/>
                    <a:pt x="7" y="71"/>
                    <a:pt x="5" y="69"/>
                  </a:cubicBezTo>
                  <a:close/>
                </a:path>
              </a:pathLst>
            </a:custGeom>
            <a:solidFill>
              <a:srgbClr val="EB9C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171">
              <a:extLst>
                <a:ext uri="{FF2B5EF4-FFF2-40B4-BE49-F238E27FC236}">
                  <a16:creationId xmlns:a16="http://schemas.microsoft.com/office/drawing/2014/main" id="{790FBE2F-ADA3-4B69-A1C0-7956EE9476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6125" y="519113"/>
              <a:ext cx="152400" cy="749300"/>
            </a:xfrm>
            <a:custGeom>
              <a:avLst/>
              <a:gdLst>
                <a:gd name="T0" fmla="*/ 5 w 15"/>
                <a:gd name="T1" fmla="*/ 0 h 74"/>
                <a:gd name="T2" fmla="*/ 11 w 15"/>
                <a:gd name="T3" fmla="*/ 12 h 74"/>
                <a:gd name="T4" fmla="*/ 12 w 15"/>
                <a:gd name="T5" fmla="*/ 17 h 74"/>
                <a:gd name="T6" fmla="*/ 13 w 15"/>
                <a:gd name="T7" fmla="*/ 49 h 74"/>
                <a:gd name="T8" fmla="*/ 13 w 15"/>
                <a:gd name="T9" fmla="*/ 64 h 74"/>
                <a:gd name="T10" fmla="*/ 10 w 15"/>
                <a:gd name="T11" fmla="*/ 74 h 74"/>
                <a:gd name="T12" fmla="*/ 10 w 15"/>
                <a:gd name="T13" fmla="*/ 65 h 74"/>
                <a:gd name="T14" fmla="*/ 6 w 15"/>
                <a:gd name="T15" fmla="*/ 36 h 74"/>
                <a:gd name="T16" fmla="*/ 5 w 15"/>
                <a:gd name="T17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74">
                  <a:moveTo>
                    <a:pt x="5" y="0"/>
                  </a:moveTo>
                  <a:cubicBezTo>
                    <a:pt x="6" y="5"/>
                    <a:pt x="8" y="8"/>
                    <a:pt x="11" y="12"/>
                  </a:cubicBezTo>
                  <a:cubicBezTo>
                    <a:pt x="13" y="13"/>
                    <a:pt x="12" y="15"/>
                    <a:pt x="12" y="17"/>
                  </a:cubicBezTo>
                  <a:cubicBezTo>
                    <a:pt x="10" y="28"/>
                    <a:pt x="10" y="38"/>
                    <a:pt x="13" y="49"/>
                  </a:cubicBezTo>
                  <a:cubicBezTo>
                    <a:pt x="15" y="54"/>
                    <a:pt x="14" y="59"/>
                    <a:pt x="13" y="64"/>
                  </a:cubicBezTo>
                  <a:cubicBezTo>
                    <a:pt x="12" y="67"/>
                    <a:pt x="11" y="71"/>
                    <a:pt x="10" y="74"/>
                  </a:cubicBezTo>
                  <a:cubicBezTo>
                    <a:pt x="9" y="71"/>
                    <a:pt x="9" y="68"/>
                    <a:pt x="10" y="65"/>
                  </a:cubicBezTo>
                  <a:cubicBezTo>
                    <a:pt x="11" y="55"/>
                    <a:pt x="10" y="45"/>
                    <a:pt x="6" y="36"/>
                  </a:cubicBezTo>
                  <a:cubicBezTo>
                    <a:pt x="0" y="24"/>
                    <a:pt x="1" y="12"/>
                    <a:pt x="5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172">
              <a:extLst>
                <a:ext uri="{FF2B5EF4-FFF2-40B4-BE49-F238E27FC236}">
                  <a16:creationId xmlns:a16="http://schemas.microsoft.com/office/drawing/2014/main" id="{F09A7241-1A2E-4175-A693-B11699AAF9B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5100" y="1085851"/>
              <a:ext cx="274638" cy="566738"/>
            </a:xfrm>
            <a:custGeom>
              <a:avLst/>
              <a:gdLst>
                <a:gd name="T0" fmla="*/ 0 w 27"/>
                <a:gd name="T1" fmla="*/ 55 h 56"/>
                <a:gd name="T2" fmla="*/ 18 w 27"/>
                <a:gd name="T3" fmla="*/ 9 h 56"/>
                <a:gd name="T4" fmla="*/ 27 w 27"/>
                <a:gd name="T5" fmla="*/ 0 h 56"/>
                <a:gd name="T6" fmla="*/ 21 w 27"/>
                <a:gd name="T7" fmla="*/ 17 h 56"/>
                <a:gd name="T8" fmla="*/ 10 w 27"/>
                <a:gd name="T9" fmla="*/ 46 h 56"/>
                <a:gd name="T10" fmla="*/ 8 w 27"/>
                <a:gd name="T11" fmla="*/ 50 h 56"/>
                <a:gd name="T12" fmla="*/ 3 w 27"/>
                <a:gd name="T13" fmla="*/ 55 h 56"/>
                <a:gd name="T14" fmla="*/ 0 w 27"/>
                <a:gd name="T15" fmla="*/ 5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56">
                  <a:moveTo>
                    <a:pt x="0" y="55"/>
                  </a:moveTo>
                  <a:cubicBezTo>
                    <a:pt x="5" y="39"/>
                    <a:pt x="8" y="23"/>
                    <a:pt x="18" y="9"/>
                  </a:cubicBezTo>
                  <a:cubicBezTo>
                    <a:pt x="21" y="6"/>
                    <a:pt x="23" y="3"/>
                    <a:pt x="27" y="0"/>
                  </a:cubicBezTo>
                  <a:cubicBezTo>
                    <a:pt x="26" y="6"/>
                    <a:pt x="24" y="12"/>
                    <a:pt x="21" y="17"/>
                  </a:cubicBezTo>
                  <a:cubicBezTo>
                    <a:pt x="17" y="26"/>
                    <a:pt x="14" y="36"/>
                    <a:pt x="10" y="46"/>
                  </a:cubicBezTo>
                  <a:cubicBezTo>
                    <a:pt x="10" y="47"/>
                    <a:pt x="9" y="49"/>
                    <a:pt x="8" y="50"/>
                  </a:cubicBezTo>
                  <a:cubicBezTo>
                    <a:pt x="7" y="52"/>
                    <a:pt x="5" y="53"/>
                    <a:pt x="3" y="55"/>
                  </a:cubicBezTo>
                  <a:cubicBezTo>
                    <a:pt x="2" y="55"/>
                    <a:pt x="1" y="56"/>
                    <a:pt x="0" y="55"/>
                  </a:cubicBezTo>
                  <a:close/>
                </a:path>
              </a:pathLst>
            </a:custGeom>
            <a:solidFill>
              <a:srgbClr val="EB9B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173">
              <a:extLst>
                <a:ext uri="{FF2B5EF4-FFF2-40B4-BE49-F238E27FC236}">
                  <a16:creationId xmlns:a16="http://schemas.microsoft.com/office/drawing/2014/main" id="{AA0F4AD4-11B1-4274-BDEB-68A11278C0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6125" y="1430338"/>
              <a:ext cx="344488" cy="342900"/>
            </a:xfrm>
            <a:custGeom>
              <a:avLst/>
              <a:gdLst>
                <a:gd name="T0" fmla="*/ 34 w 34"/>
                <a:gd name="T1" fmla="*/ 34 h 34"/>
                <a:gd name="T2" fmla="*/ 3 w 34"/>
                <a:gd name="T3" fmla="*/ 14 h 34"/>
                <a:gd name="T4" fmla="*/ 1 w 34"/>
                <a:gd name="T5" fmla="*/ 10 h 34"/>
                <a:gd name="T6" fmla="*/ 3 w 34"/>
                <a:gd name="T7" fmla="*/ 7 h 34"/>
                <a:gd name="T8" fmla="*/ 16 w 34"/>
                <a:gd name="T9" fmla="*/ 5 h 34"/>
                <a:gd name="T10" fmla="*/ 24 w 34"/>
                <a:gd name="T11" fmla="*/ 15 h 34"/>
                <a:gd name="T12" fmla="*/ 34 w 34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4">
                  <a:moveTo>
                    <a:pt x="34" y="34"/>
                  </a:moveTo>
                  <a:cubicBezTo>
                    <a:pt x="25" y="26"/>
                    <a:pt x="14" y="20"/>
                    <a:pt x="3" y="14"/>
                  </a:cubicBezTo>
                  <a:cubicBezTo>
                    <a:pt x="0" y="13"/>
                    <a:pt x="0" y="12"/>
                    <a:pt x="1" y="10"/>
                  </a:cubicBezTo>
                  <a:cubicBezTo>
                    <a:pt x="2" y="9"/>
                    <a:pt x="2" y="8"/>
                    <a:pt x="3" y="7"/>
                  </a:cubicBezTo>
                  <a:cubicBezTo>
                    <a:pt x="7" y="0"/>
                    <a:pt x="11" y="1"/>
                    <a:pt x="16" y="5"/>
                  </a:cubicBezTo>
                  <a:cubicBezTo>
                    <a:pt x="19" y="8"/>
                    <a:pt x="22" y="12"/>
                    <a:pt x="24" y="15"/>
                  </a:cubicBezTo>
                  <a:cubicBezTo>
                    <a:pt x="28" y="21"/>
                    <a:pt x="32" y="27"/>
                    <a:pt x="34" y="34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174">
              <a:extLst>
                <a:ext uri="{FF2B5EF4-FFF2-40B4-BE49-F238E27FC236}">
                  <a16:creationId xmlns:a16="http://schemas.microsoft.com/office/drawing/2014/main" id="{4FC468A4-B4D8-4DCD-A60E-889599392E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4363" y="2501901"/>
              <a:ext cx="344488" cy="252413"/>
            </a:xfrm>
            <a:custGeom>
              <a:avLst/>
              <a:gdLst>
                <a:gd name="T0" fmla="*/ 25 w 34"/>
                <a:gd name="T1" fmla="*/ 24 h 25"/>
                <a:gd name="T2" fmla="*/ 12 w 34"/>
                <a:gd name="T3" fmla="*/ 18 h 25"/>
                <a:gd name="T4" fmla="*/ 1 w 34"/>
                <a:gd name="T5" fmla="*/ 8 h 25"/>
                <a:gd name="T6" fmla="*/ 1 w 34"/>
                <a:gd name="T7" fmla="*/ 6 h 25"/>
                <a:gd name="T8" fmla="*/ 2 w 34"/>
                <a:gd name="T9" fmla="*/ 3 h 25"/>
                <a:gd name="T10" fmla="*/ 7 w 34"/>
                <a:gd name="T11" fmla="*/ 1 h 25"/>
                <a:gd name="T12" fmla="*/ 21 w 34"/>
                <a:gd name="T13" fmla="*/ 9 h 25"/>
                <a:gd name="T14" fmla="*/ 33 w 34"/>
                <a:gd name="T15" fmla="*/ 18 h 25"/>
                <a:gd name="T16" fmla="*/ 29 w 34"/>
                <a:gd name="T17" fmla="*/ 24 h 25"/>
                <a:gd name="T18" fmla="*/ 25 w 34"/>
                <a:gd name="T19" fmla="*/ 2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25">
                  <a:moveTo>
                    <a:pt x="25" y="24"/>
                  </a:moveTo>
                  <a:cubicBezTo>
                    <a:pt x="20" y="24"/>
                    <a:pt x="16" y="21"/>
                    <a:pt x="12" y="18"/>
                  </a:cubicBezTo>
                  <a:cubicBezTo>
                    <a:pt x="9" y="14"/>
                    <a:pt x="5" y="11"/>
                    <a:pt x="1" y="8"/>
                  </a:cubicBezTo>
                  <a:cubicBezTo>
                    <a:pt x="0" y="8"/>
                    <a:pt x="0" y="7"/>
                    <a:pt x="1" y="6"/>
                  </a:cubicBezTo>
                  <a:cubicBezTo>
                    <a:pt x="1" y="5"/>
                    <a:pt x="2" y="4"/>
                    <a:pt x="2" y="3"/>
                  </a:cubicBezTo>
                  <a:cubicBezTo>
                    <a:pt x="3" y="1"/>
                    <a:pt x="5" y="0"/>
                    <a:pt x="7" y="1"/>
                  </a:cubicBezTo>
                  <a:cubicBezTo>
                    <a:pt x="12" y="3"/>
                    <a:pt x="16" y="6"/>
                    <a:pt x="21" y="9"/>
                  </a:cubicBezTo>
                  <a:cubicBezTo>
                    <a:pt x="25" y="12"/>
                    <a:pt x="29" y="15"/>
                    <a:pt x="33" y="18"/>
                  </a:cubicBezTo>
                  <a:cubicBezTo>
                    <a:pt x="34" y="21"/>
                    <a:pt x="32" y="24"/>
                    <a:pt x="29" y="24"/>
                  </a:cubicBezTo>
                  <a:cubicBezTo>
                    <a:pt x="28" y="25"/>
                    <a:pt x="26" y="25"/>
                    <a:pt x="25" y="24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175">
              <a:extLst>
                <a:ext uri="{FF2B5EF4-FFF2-40B4-BE49-F238E27FC236}">
                  <a16:creationId xmlns:a16="http://schemas.microsoft.com/office/drawing/2014/main" id="{03121641-EBB7-4782-9E75-A9B777A10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0063" y="2511426"/>
              <a:ext cx="496888" cy="333375"/>
            </a:xfrm>
            <a:custGeom>
              <a:avLst/>
              <a:gdLst>
                <a:gd name="T0" fmla="*/ 6 w 49"/>
                <a:gd name="T1" fmla="*/ 21 h 33"/>
                <a:gd name="T2" fmla="*/ 35 w 49"/>
                <a:gd name="T3" fmla="*/ 4 h 33"/>
                <a:gd name="T4" fmla="*/ 49 w 49"/>
                <a:gd name="T5" fmla="*/ 0 h 33"/>
                <a:gd name="T6" fmla="*/ 31 w 49"/>
                <a:gd name="T7" fmla="*/ 16 h 33"/>
                <a:gd name="T8" fmla="*/ 22 w 49"/>
                <a:gd name="T9" fmla="*/ 21 h 33"/>
                <a:gd name="T10" fmla="*/ 2 w 49"/>
                <a:gd name="T11" fmla="*/ 33 h 33"/>
                <a:gd name="T12" fmla="*/ 1 w 49"/>
                <a:gd name="T13" fmla="*/ 30 h 33"/>
                <a:gd name="T14" fmla="*/ 6 w 49"/>
                <a:gd name="T15" fmla="*/ 2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3">
                  <a:moveTo>
                    <a:pt x="6" y="21"/>
                  </a:moveTo>
                  <a:cubicBezTo>
                    <a:pt x="17" y="17"/>
                    <a:pt x="25" y="9"/>
                    <a:pt x="35" y="4"/>
                  </a:cubicBezTo>
                  <a:cubicBezTo>
                    <a:pt x="39" y="2"/>
                    <a:pt x="44" y="0"/>
                    <a:pt x="49" y="0"/>
                  </a:cubicBezTo>
                  <a:cubicBezTo>
                    <a:pt x="41" y="3"/>
                    <a:pt x="37" y="10"/>
                    <a:pt x="31" y="16"/>
                  </a:cubicBezTo>
                  <a:cubicBezTo>
                    <a:pt x="29" y="19"/>
                    <a:pt x="25" y="20"/>
                    <a:pt x="22" y="21"/>
                  </a:cubicBezTo>
                  <a:cubicBezTo>
                    <a:pt x="15" y="24"/>
                    <a:pt x="8" y="27"/>
                    <a:pt x="2" y="33"/>
                  </a:cubicBezTo>
                  <a:cubicBezTo>
                    <a:pt x="0" y="32"/>
                    <a:pt x="1" y="31"/>
                    <a:pt x="1" y="30"/>
                  </a:cubicBezTo>
                  <a:cubicBezTo>
                    <a:pt x="3" y="27"/>
                    <a:pt x="4" y="24"/>
                    <a:pt x="6" y="21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176">
              <a:extLst>
                <a:ext uri="{FF2B5EF4-FFF2-40B4-BE49-F238E27FC236}">
                  <a16:creationId xmlns:a16="http://schemas.microsoft.com/office/drawing/2014/main" id="{A9734D78-B504-472F-A294-9D97CCF57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4838" y="1511301"/>
              <a:ext cx="485775" cy="322263"/>
            </a:xfrm>
            <a:custGeom>
              <a:avLst/>
              <a:gdLst>
                <a:gd name="T0" fmla="*/ 47 w 48"/>
                <a:gd name="T1" fmla="*/ 32 h 32"/>
                <a:gd name="T2" fmla="*/ 38 w 48"/>
                <a:gd name="T3" fmla="*/ 28 h 32"/>
                <a:gd name="T4" fmla="*/ 14 w 48"/>
                <a:gd name="T5" fmla="*/ 17 h 32"/>
                <a:gd name="T6" fmla="*/ 0 w 48"/>
                <a:gd name="T7" fmla="*/ 1 h 32"/>
                <a:gd name="T8" fmla="*/ 1 w 48"/>
                <a:gd name="T9" fmla="*/ 1 h 32"/>
                <a:gd name="T10" fmla="*/ 27 w 48"/>
                <a:gd name="T11" fmla="*/ 15 h 32"/>
                <a:gd name="T12" fmla="*/ 48 w 48"/>
                <a:gd name="T13" fmla="*/ 31 h 32"/>
                <a:gd name="T14" fmla="*/ 47 w 48"/>
                <a:gd name="T15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" h="32">
                  <a:moveTo>
                    <a:pt x="47" y="32"/>
                  </a:moveTo>
                  <a:cubicBezTo>
                    <a:pt x="44" y="30"/>
                    <a:pt x="41" y="29"/>
                    <a:pt x="38" y="28"/>
                  </a:cubicBezTo>
                  <a:cubicBezTo>
                    <a:pt x="29" y="25"/>
                    <a:pt x="22" y="22"/>
                    <a:pt x="14" y="17"/>
                  </a:cubicBezTo>
                  <a:cubicBezTo>
                    <a:pt x="8" y="13"/>
                    <a:pt x="3" y="7"/>
                    <a:pt x="0" y="1"/>
                  </a:cubicBezTo>
                  <a:cubicBezTo>
                    <a:pt x="0" y="1"/>
                    <a:pt x="1" y="0"/>
                    <a:pt x="1" y="1"/>
                  </a:cubicBezTo>
                  <a:cubicBezTo>
                    <a:pt x="9" y="8"/>
                    <a:pt x="19" y="10"/>
                    <a:pt x="27" y="15"/>
                  </a:cubicBezTo>
                  <a:cubicBezTo>
                    <a:pt x="35" y="20"/>
                    <a:pt x="42" y="24"/>
                    <a:pt x="48" y="31"/>
                  </a:cubicBezTo>
                  <a:cubicBezTo>
                    <a:pt x="48" y="32"/>
                    <a:pt x="48" y="32"/>
                    <a:pt x="47" y="32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177">
              <a:extLst>
                <a:ext uri="{FF2B5EF4-FFF2-40B4-BE49-F238E27FC236}">
                  <a16:creationId xmlns:a16="http://schemas.microsoft.com/office/drawing/2014/main" id="{ACCC8290-25EF-4EEA-AB0A-9BF7705A92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0138" y="620713"/>
              <a:ext cx="223838" cy="303213"/>
            </a:xfrm>
            <a:custGeom>
              <a:avLst/>
              <a:gdLst>
                <a:gd name="T0" fmla="*/ 10 w 22"/>
                <a:gd name="T1" fmla="*/ 30 h 30"/>
                <a:gd name="T2" fmla="*/ 0 w 22"/>
                <a:gd name="T3" fmla="*/ 20 h 30"/>
                <a:gd name="T4" fmla="*/ 22 w 22"/>
                <a:gd name="T5" fmla="*/ 0 h 30"/>
                <a:gd name="T6" fmla="*/ 19 w 22"/>
                <a:gd name="T7" fmla="*/ 14 h 30"/>
                <a:gd name="T8" fmla="*/ 19 w 22"/>
                <a:gd name="T9" fmla="*/ 15 h 30"/>
                <a:gd name="T10" fmla="*/ 10 w 22"/>
                <a:gd name="T1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30">
                  <a:moveTo>
                    <a:pt x="10" y="30"/>
                  </a:moveTo>
                  <a:cubicBezTo>
                    <a:pt x="7" y="26"/>
                    <a:pt x="4" y="23"/>
                    <a:pt x="0" y="20"/>
                  </a:cubicBezTo>
                  <a:cubicBezTo>
                    <a:pt x="5" y="12"/>
                    <a:pt x="12" y="5"/>
                    <a:pt x="22" y="0"/>
                  </a:cubicBezTo>
                  <a:cubicBezTo>
                    <a:pt x="20" y="5"/>
                    <a:pt x="18" y="9"/>
                    <a:pt x="19" y="14"/>
                  </a:cubicBezTo>
                  <a:cubicBezTo>
                    <a:pt x="19" y="14"/>
                    <a:pt x="19" y="15"/>
                    <a:pt x="19" y="15"/>
                  </a:cubicBezTo>
                  <a:cubicBezTo>
                    <a:pt x="16" y="20"/>
                    <a:pt x="14" y="25"/>
                    <a:pt x="10" y="30"/>
                  </a:cubicBezTo>
                  <a:close/>
                </a:path>
              </a:pathLst>
            </a:custGeom>
            <a:solidFill>
              <a:srgbClr val="FEFE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178">
              <a:extLst>
                <a:ext uri="{FF2B5EF4-FFF2-40B4-BE49-F238E27FC236}">
                  <a16:creationId xmlns:a16="http://schemas.microsoft.com/office/drawing/2014/main" id="{C2FF43CC-9B34-403B-844A-1262900A149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0" y="2228851"/>
              <a:ext cx="374650" cy="201613"/>
            </a:xfrm>
            <a:custGeom>
              <a:avLst/>
              <a:gdLst>
                <a:gd name="T0" fmla="*/ 1 w 37"/>
                <a:gd name="T1" fmla="*/ 17 h 20"/>
                <a:gd name="T2" fmla="*/ 19 w 37"/>
                <a:gd name="T3" fmla="*/ 4 h 20"/>
                <a:gd name="T4" fmla="*/ 37 w 37"/>
                <a:gd name="T5" fmla="*/ 0 h 20"/>
                <a:gd name="T6" fmla="*/ 31 w 37"/>
                <a:gd name="T7" fmla="*/ 4 h 20"/>
                <a:gd name="T8" fmla="*/ 24 w 37"/>
                <a:gd name="T9" fmla="*/ 12 h 20"/>
                <a:gd name="T10" fmla="*/ 20 w 37"/>
                <a:gd name="T11" fmla="*/ 15 h 20"/>
                <a:gd name="T12" fmla="*/ 2 w 37"/>
                <a:gd name="T13" fmla="*/ 20 h 20"/>
                <a:gd name="T14" fmla="*/ 1 w 37"/>
                <a:gd name="T15" fmla="*/ 1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7" h="20">
                  <a:moveTo>
                    <a:pt x="1" y="17"/>
                  </a:moveTo>
                  <a:cubicBezTo>
                    <a:pt x="7" y="12"/>
                    <a:pt x="12" y="7"/>
                    <a:pt x="19" y="4"/>
                  </a:cubicBezTo>
                  <a:cubicBezTo>
                    <a:pt x="25" y="2"/>
                    <a:pt x="30" y="1"/>
                    <a:pt x="37" y="0"/>
                  </a:cubicBezTo>
                  <a:cubicBezTo>
                    <a:pt x="35" y="2"/>
                    <a:pt x="33" y="3"/>
                    <a:pt x="31" y="4"/>
                  </a:cubicBezTo>
                  <a:cubicBezTo>
                    <a:pt x="28" y="6"/>
                    <a:pt x="26" y="8"/>
                    <a:pt x="24" y="12"/>
                  </a:cubicBezTo>
                  <a:cubicBezTo>
                    <a:pt x="23" y="13"/>
                    <a:pt x="22" y="14"/>
                    <a:pt x="20" y="15"/>
                  </a:cubicBezTo>
                  <a:cubicBezTo>
                    <a:pt x="14" y="18"/>
                    <a:pt x="8" y="19"/>
                    <a:pt x="2" y="20"/>
                  </a:cubicBezTo>
                  <a:cubicBezTo>
                    <a:pt x="1" y="19"/>
                    <a:pt x="0" y="18"/>
                    <a:pt x="1" y="17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179">
              <a:extLst>
                <a:ext uri="{FF2B5EF4-FFF2-40B4-BE49-F238E27FC236}">
                  <a16:creationId xmlns:a16="http://schemas.microsoft.com/office/drawing/2014/main" id="{9C9E9A72-E4A3-47DC-B9DA-EF7BEEA811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1963" y="2946401"/>
              <a:ext cx="355600" cy="242888"/>
            </a:xfrm>
            <a:custGeom>
              <a:avLst/>
              <a:gdLst>
                <a:gd name="T0" fmla="*/ 33 w 35"/>
                <a:gd name="T1" fmla="*/ 3 h 24"/>
                <a:gd name="T2" fmla="*/ 26 w 35"/>
                <a:gd name="T3" fmla="*/ 5 h 24"/>
                <a:gd name="T4" fmla="*/ 26 w 35"/>
                <a:gd name="T5" fmla="*/ 9 h 24"/>
                <a:gd name="T6" fmla="*/ 24 w 35"/>
                <a:gd name="T7" fmla="*/ 13 h 24"/>
                <a:gd name="T8" fmla="*/ 14 w 35"/>
                <a:gd name="T9" fmla="*/ 19 h 24"/>
                <a:gd name="T10" fmla="*/ 1 w 35"/>
                <a:gd name="T11" fmla="*/ 24 h 24"/>
                <a:gd name="T12" fmla="*/ 0 w 35"/>
                <a:gd name="T13" fmla="*/ 24 h 24"/>
                <a:gd name="T14" fmla="*/ 34 w 35"/>
                <a:gd name="T15" fmla="*/ 0 h 24"/>
                <a:gd name="T16" fmla="*/ 33 w 35"/>
                <a:gd name="T17" fmla="*/ 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" h="24">
                  <a:moveTo>
                    <a:pt x="33" y="3"/>
                  </a:moveTo>
                  <a:cubicBezTo>
                    <a:pt x="31" y="4"/>
                    <a:pt x="29" y="4"/>
                    <a:pt x="26" y="5"/>
                  </a:cubicBezTo>
                  <a:cubicBezTo>
                    <a:pt x="24" y="6"/>
                    <a:pt x="24" y="8"/>
                    <a:pt x="26" y="9"/>
                  </a:cubicBezTo>
                  <a:cubicBezTo>
                    <a:pt x="28" y="11"/>
                    <a:pt x="27" y="12"/>
                    <a:pt x="24" y="13"/>
                  </a:cubicBezTo>
                  <a:cubicBezTo>
                    <a:pt x="21" y="15"/>
                    <a:pt x="17" y="16"/>
                    <a:pt x="14" y="19"/>
                  </a:cubicBezTo>
                  <a:cubicBezTo>
                    <a:pt x="11" y="20"/>
                    <a:pt x="4" y="23"/>
                    <a:pt x="1" y="24"/>
                  </a:cubicBezTo>
                  <a:cubicBezTo>
                    <a:pt x="1" y="24"/>
                    <a:pt x="1" y="24"/>
                    <a:pt x="0" y="24"/>
                  </a:cubicBezTo>
                  <a:cubicBezTo>
                    <a:pt x="8" y="11"/>
                    <a:pt x="20" y="4"/>
                    <a:pt x="34" y="0"/>
                  </a:cubicBezTo>
                  <a:cubicBezTo>
                    <a:pt x="35" y="1"/>
                    <a:pt x="34" y="2"/>
                    <a:pt x="33" y="3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180">
              <a:extLst>
                <a:ext uri="{FF2B5EF4-FFF2-40B4-BE49-F238E27FC236}">
                  <a16:creationId xmlns:a16="http://schemas.microsoft.com/office/drawing/2014/main" id="{1AFB0244-0CC6-4C8A-BA21-DE82F4502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6925" y="2795588"/>
              <a:ext cx="517525" cy="211138"/>
            </a:xfrm>
            <a:custGeom>
              <a:avLst/>
              <a:gdLst>
                <a:gd name="T0" fmla="*/ 0 w 51"/>
                <a:gd name="T1" fmla="*/ 18 h 21"/>
                <a:gd name="T2" fmla="*/ 1 w 51"/>
                <a:gd name="T3" fmla="*/ 15 h 21"/>
                <a:gd name="T4" fmla="*/ 20 w 51"/>
                <a:gd name="T5" fmla="*/ 13 h 21"/>
                <a:gd name="T6" fmla="*/ 47 w 51"/>
                <a:gd name="T7" fmla="*/ 2 h 21"/>
                <a:gd name="T8" fmla="*/ 51 w 51"/>
                <a:gd name="T9" fmla="*/ 0 h 21"/>
                <a:gd name="T10" fmla="*/ 38 w 51"/>
                <a:gd name="T11" fmla="*/ 11 h 21"/>
                <a:gd name="T12" fmla="*/ 14 w 51"/>
                <a:gd name="T13" fmla="*/ 20 h 21"/>
                <a:gd name="T14" fmla="*/ 12 w 51"/>
                <a:gd name="T15" fmla="*/ 20 h 21"/>
                <a:gd name="T16" fmla="*/ 0 w 51"/>
                <a:gd name="T1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" h="21">
                  <a:moveTo>
                    <a:pt x="0" y="18"/>
                  </a:moveTo>
                  <a:cubicBezTo>
                    <a:pt x="0" y="17"/>
                    <a:pt x="1" y="16"/>
                    <a:pt x="1" y="15"/>
                  </a:cubicBezTo>
                  <a:cubicBezTo>
                    <a:pt x="7" y="14"/>
                    <a:pt x="13" y="13"/>
                    <a:pt x="20" y="13"/>
                  </a:cubicBezTo>
                  <a:cubicBezTo>
                    <a:pt x="30" y="12"/>
                    <a:pt x="38" y="7"/>
                    <a:pt x="47" y="2"/>
                  </a:cubicBezTo>
                  <a:cubicBezTo>
                    <a:pt x="49" y="1"/>
                    <a:pt x="49" y="1"/>
                    <a:pt x="51" y="0"/>
                  </a:cubicBezTo>
                  <a:cubicBezTo>
                    <a:pt x="48" y="5"/>
                    <a:pt x="43" y="8"/>
                    <a:pt x="38" y="11"/>
                  </a:cubicBezTo>
                  <a:cubicBezTo>
                    <a:pt x="31" y="15"/>
                    <a:pt x="22" y="17"/>
                    <a:pt x="14" y="20"/>
                  </a:cubicBezTo>
                  <a:cubicBezTo>
                    <a:pt x="14" y="20"/>
                    <a:pt x="13" y="21"/>
                    <a:pt x="12" y="20"/>
                  </a:cubicBezTo>
                  <a:cubicBezTo>
                    <a:pt x="8" y="18"/>
                    <a:pt x="4" y="18"/>
                    <a:pt x="0" y="18"/>
                  </a:cubicBez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181">
              <a:extLst>
                <a:ext uri="{FF2B5EF4-FFF2-40B4-BE49-F238E27FC236}">
                  <a16:creationId xmlns:a16="http://schemas.microsoft.com/office/drawing/2014/main" id="{D36CA389-7591-4D57-9A6D-75B735DFC40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6213" y="2724151"/>
              <a:ext cx="384175" cy="131763"/>
            </a:xfrm>
            <a:custGeom>
              <a:avLst/>
              <a:gdLst>
                <a:gd name="T0" fmla="*/ 38 w 38"/>
                <a:gd name="T1" fmla="*/ 0 h 13"/>
                <a:gd name="T2" fmla="*/ 34 w 38"/>
                <a:gd name="T3" fmla="*/ 9 h 13"/>
                <a:gd name="T4" fmla="*/ 34 w 38"/>
                <a:gd name="T5" fmla="*/ 12 h 13"/>
                <a:gd name="T6" fmla="*/ 24 w 38"/>
                <a:gd name="T7" fmla="*/ 11 h 13"/>
                <a:gd name="T8" fmla="*/ 5 w 38"/>
                <a:gd name="T9" fmla="*/ 5 h 13"/>
                <a:gd name="T10" fmla="*/ 0 w 38"/>
                <a:gd name="T11" fmla="*/ 3 h 13"/>
                <a:gd name="T12" fmla="*/ 5 w 38"/>
                <a:gd name="T13" fmla="*/ 3 h 13"/>
                <a:gd name="T14" fmla="*/ 38 w 38"/>
                <a:gd name="T1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13">
                  <a:moveTo>
                    <a:pt x="38" y="0"/>
                  </a:moveTo>
                  <a:cubicBezTo>
                    <a:pt x="37" y="3"/>
                    <a:pt x="35" y="6"/>
                    <a:pt x="34" y="9"/>
                  </a:cubicBezTo>
                  <a:cubicBezTo>
                    <a:pt x="34" y="10"/>
                    <a:pt x="33" y="11"/>
                    <a:pt x="34" y="12"/>
                  </a:cubicBezTo>
                  <a:cubicBezTo>
                    <a:pt x="30" y="13"/>
                    <a:pt x="27" y="12"/>
                    <a:pt x="24" y="11"/>
                  </a:cubicBezTo>
                  <a:cubicBezTo>
                    <a:pt x="18" y="9"/>
                    <a:pt x="11" y="7"/>
                    <a:pt x="5" y="5"/>
                  </a:cubicBezTo>
                  <a:cubicBezTo>
                    <a:pt x="3" y="5"/>
                    <a:pt x="0" y="5"/>
                    <a:pt x="0" y="3"/>
                  </a:cubicBezTo>
                  <a:cubicBezTo>
                    <a:pt x="0" y="1"/>
                    <a:pt x="3" y="2"/>
                    <a:pt x="5" y="3"/>
                  </a:cubicBezTo>
                  <a:cubicBezTo>
                    <a:pt x="16" y="4"/>
                    <a:pt x="27" y="4"/>
                    <a:pt x="38" y="0"/>
                  </a:cubicBez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182">
              <a:extLst>
                <a:ext uri="{FF2B5EF4-FFF2-40B4-BE49-F238E27FC236}">
                  <a16:creationId xmlns:a16="http://schemas.microsoft.com/office/drawing/2014/main" id="{F317EA41-59CA-48C1-ADCB-81EBF77B165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5550" y="1308101"/>
              <a:ext cx="566738" cy="80963"/>
            </a:xfrm>
            <a:custGeom>
              <a:avLst/>
              <a:gdLst>
                <a:gd name="T0" fmla="*/ 0 w 56"/>
                <a:gd name="T1" fmla="*/ 7 h 8"/>
                <a:gd name="T2" fmla="*/ 23 w 56"/>
                <a:gd name="T3" fmla="*/ 3 h 8"/>
                <a:gd name="T4" fmla="*/ 40 w 56"/>
                <a:gd name="T5" fmla="*/ 2 h 8"/>
                <a:gd name="T6" fmla="*/ 56 w 56"/>
                <a:gd name="T7" fmla="*/ 0 h 8"/>
                <a:gd name="T8" fmla="*/ 44 w 56"/>
                <a:gd name="T9" fmla="*/ 5 h 8"/>
                <a:gd name="T10" fmla="*/ 0 w 56"/>
                <a:gd name="T11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8">
                  <a:moveTo>
                    <a:pt x="0" y="7"/>
                  </a:moveTo>
                  <a:cubicBezTo>
                    <a:pt x="7" y="2"/>
                    <a:pt x="15" y="1"/>
                    <a:pt x="23" y="3"/>
                  </a:cubicBezTo>
                  <a:cubicBezTo>
                    <a:pt x="29" y="5"/>
                    <a:pt x="35" y="3"/>
                    <a:pt x="40" y="2"/>
                  </a:cubicBezTo>
                  <a:cubicBezTo>
                    <a:pt x="45" y="2"/>
                    <a:pt x="50" y="1"/>
                    <a:pt x="56" y="0"/>
                  </a:cubicBezTo>
                  <a:cubicBezTo>
                    <a:pt x="52" y="3"/>
                    <a:pt x="48" y="5"/>
                    <a:pt x="44" y="5"/>
                  </a:cubicBezTo>
                  <a:cubicBezTo>
                    <a:pt x="29" y="7"/>
                    <a:pt x="15" y="8"/>
                    <a:pt x="0" y="7"/>
                  </a:cubicBezTo>
                  <a:close/>
                </a:path>
              </a:pathLst>
            </a:custGeom>
            <a:solidFill>
              <a:srgbClr val="FBFBF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183">
              <a:extLst>
                <a:ext uri="{FF2B5EF4-FFF2-40B4-BE49-F238E27FC236}">
                  <a16:creationId xmlns:a16="http://schemas.microsoft.com/office/drawing/2014/main" id="{31A79A95-ED81-458B-91A3-D8FAEE9C0B7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8363" y="2684463"/>
              <a:ext cx="425450" cy="130175"/>
            </a:xfrm>
            <a:custGeom>
              <a:avLst/>
              <a:gdLst>
                <a:gd name="T0" fmla="*/ 0 w 42"/>
                <a:gd name="T1" fmla="*/ 6 h 13"/>
                <a:gd name="T2" fmla="*/ 8 w 42"/>
                <a:gd name="T3" fmla="*/ 0 h 13"/>
                <a:gd name="T4" fmla="*/ 26 w 42"/>
                <a:gd name="T5" fmla="*/ 4 h 13"/>
                <a:gd name="T6" fmla="*/ 42 w 42"/>
                <a:gd name="T7" fmla="*/ 4 h 13"/>
                <a:gd name="T8" fmla="*/ 31 w 42"/>
                <a:gd name="T9" fmla="*/ 12 h 13"/>
                <a:gd name="T10" fmla="*/ 26 w 42"/>
                <a:gd name="T11" fmla="*/ 11 h 13"/>
                <a:gd name="T12" fmla="*/ 5 w 42"/>
                <a:gd name="T13" fmla="*/ 7 h 13"/>
                <a:gd name="T14" fmla="*/ 0 w 42"/>
                <a:gd name="T15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" h="13">
                  <a:moveTo>
                    <a:pt x="0" y="6"/>
                  </a:moveTo>
                  <a:cubicBezTo>
                    <a:pt x="5" y="6"/>
                    <a:pt x="7" y="5"/>
                    <a:pt x="8" y="0"/>
                  </a:cubicBezTo>
                  <a:cubicBezTo>
                    <a:pt x="13" y="6"/>
                    <a:pt x="19" y="7"/>
                    <a:pt x="26" y="4"/>
                  </a:cubicBezTo>
                  <a:cubicBezTo>
                    <a:pt x="31" y="2"/>
                    <a:pt x="37" y="2"/>
                    <a:pt x="42" y="4"/>
                  </a:cubicBezTo>
                  <a:cubicBezTo>
                    <a:pt x="38" y="6"/>
                    <a:pt x="34" y="9"/>
                    <a:pt x="31" y="12"/>
                  </a:cubicBezTo>
                  <a:cubicBezTo>
                    <a:pt x="30" y="13"/>
                    <a:pt x="28" y="12"/>
                    <a:pt x="26" y="11"/>
                  </a:cubicBezTo>
                  <a:cubicBezTo>
                    <a:pt x="20" y="6"/>
                    <a:pt x="12" y="7"/>
                    <a:pt x="5" y="7"/>
                  </a:cubicBezTo>
                  <a:cubicBezTo>
                    <a:pt x="3" y="7"/>
                    <a:pt x="2" y="7"/>
                    <a:pt x="0" y="6"/>
                  </a:cubicBez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184">
              <a:extLst>
                <a:ext uri="{FF2B5EF4-FFF2-40B4-BE49-F238E27FC236}">
                  <a16:creationId xmlns:a16="http://schemas.microsoft.com/office/drawing/2014/main" id="{C3DAA2A2-FC81-4930-859D-ABB0A65EF5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5413" y="2187576"/>
              <a:ext cx="233363" cy="496888"/>
            </a:xfrm>
            <a:custGeom>
              <a:avLst/>
              <a:gdLst>
                <a:gd name="T0" fmla="*/ 12 w 23"/>
                <a:gd name="T1" fmla="*/ 1 h 49"/>
                <a:gd name="T2" fmla="*/ 23 w 23"/>
                <a:gd name="T3" fmla="*/ 2 h 49"/>
                <a:gd name="T4" fmla="*/ 14 w 23"/>
                <a:gd name="T5" fmla="*/ 22 h 49"/>
                <a:gd name="T6" fmla="*/ 5 w 23"/>
                <a:gd name="T7" fmla="*/ 40 h 49"/>
                <a:gd name="T8" fmla="*/ 1 w 23"/>
                <a:gd name="T9" fmla="*/ 49 h 49"/>
                <a:gd name="T10" fmla="*/ 2 w 23"/>
                <a:gd name="T11" fmla="*/ 41 h 49"/>
                <a:gd name="T12" fmla="*/ 11 w 23"/>
                <a:gd name="T13" fmla="*/ 27 h 49"/>
                <a:gd name="T14" fmla="*/ 13 w 23"/>
                <a:gd name="T15" fmla="*/ 7 h 49"/>
                <a:gd name="T16" fmla="*/ 12 w 23"/>
                <a:gd name="T17" fmla="*/ 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49">
                  <a:moveTo>
                    <a:pt x="12" y="1"/>
                  </a:moveTo>
                  <a:cubicBezTo>
                    <a:pt x="16" y="0"/>
                    <a:pt x="20" y="1"/>
                    <a:pt x="23" y="2"/>
                  </a:cubicBezTo>
                  <a:cubicBezTo>
                    <a:pt x="18" y="8"/>
                    <a:pt x="16" y="15"/>
                    <a:pt x="14" y="22"/>
                  </a:cubicBezTo>
                  <a:cubicBezTo>
                    <a:pt x="12" y="29"/>
                    <a:pt x="8" y="34"/>
                    <a:pt x="5" y="40"/>
                  </a:cubicBezTo>
                  <a:cubicBezTo>
                    <a:pt x="4" y="43"/>
                    <a:pt x="2" y="46"/>
                    <a:pt x="1" y="49"/>
                  </a:cubicBezTo>
                  <a:cubicBezTo>
                    <a:pt x="0" y="46"/>
                    <a:pt x="1" y="44"/>
                    <a:pt x="2" y="41"/>
                  </a:cubicBezTo>
                  <a:cubicBezTo>
                    <a:pt x="5" y="36"/>
                    <a:pt x="8" y="31"/>
                    <a:pt x="11" y="27"/>
                  </a:cubicBezTo>
                  <a:cubicBezTo>
                    <a:pt x="14" y="20"/>
                    <a:pt x="14" y="14"/>
                    <a:pt x="13" y="7"/>
                  </a:cubicBezTo>
                  <a:cubicBezTo>
                    <a:pt x="12" y="5"/>
                    <a:pt x="12" y="3"/>
                    <a:pt x="12" y="1"/>
                  </a:cubicBez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185">
              <a:extLst>
                <a:ext uri="{FF2B5EF4-FFF2-40B4-BE49-F238E27FC236}">
                  <a16:creationId xmlns:a16="http://schemas.microsoft.com/office/drawing/2014/main" id="{A467FC99-C592-48EC-9D35-36BFC20CC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8363" y="1157288"/>
              <a:ext cx="80963" cy="261938"/>
            </a:xfrm>
            <a:custGeom>
              <a:avLst/>
              <a:gdLst>
                <a:gd name="T0" fmla="*/ 4 w 8"/>
                <a:gd name="T1" fmla="*/ 0 h 26"/>
                <a:gd name="T2" fmla="*/ 8 w 8"/>
                <a:gd name="T3" fmla="*/ 13 h 26"/>
                <a:gd name="T4" fmla="*/ 2 w 8"/>
                <a:gd name="T5" fmla="*/ 26 h 26"/>
                <a:gd name="T6" fmla="*/ 2 w 8"/>
                <a:gd name="T7" fmla="*/ 6 h 26"/>
                <a:gd name="T8" fmla="*/ 4 w 8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6">
                  <a:moveTo>
                    <a:pt x="4" y="0"/>
                  </a:moveTo>
                  <a:cubicBezTo>
                    <a:pt x="6" y="4"/>
                    <a:pt x="6" y="9"/>
                    <a:pt x="8" y="13"/>
                  </a:cubicBezTo>
                  <a:cubicBezTo>
                    <a:pt x="7" y="18"/>
                    <a:pt x="6" y="22"/>
                    <a:pt x="2" y="26"/>
                  </a:cubicBezTo>
                  <a:cubicBezTo>
                    <a:pt x="0" y="19"/>
                    <a:pt x="0" y="12"/>
                    <a:pt x="2" y="6"/>
                  </a:cubicBezTo>
                  <a:cubicBezTo>
                    <a:pt x="3" y="4"/>
                    <a:pt x="3" y="2"/>
                    <a:pt x="4" y="0"/>
                  </a:cubicBezTo>
                  <a:close/>
                </a:path>
              </a:pathLst>
            </a:custGeom>
            <a:solidFill>
              <a:srgbClr val="FAFA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186">
              <a:extLst>
                <a:ext uri="{FF2B5EF4-FFF2-40B4-BE49-F238E27FC236}">
                  <a16:creationId xmlns:a16="http://schemas.microsoft.com/office/drawing/2014/main" id="{AF799EDB-0AA3-42F1-AD93-869512E739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7175" y="2400301"/>
              <a:ext cx="333375" cy="242888"/>
            </a:xfrm>
            <a:custGeom>
              <a:avLst/>
              <a:gdLst>
                <a:gd name="T0" fmla="*/ 32 w 33"/>
                <a:gd name="T1" fmla="*/ 0 h 24"/>
                <a:gd name="T2" fmla="*/ 33 w 33"/>
                <a:gd name="T3" fmla="*/ 3 h 24"/>
                <a:gd name="T4" fmla="*/ 16 w 33"/>
                <a:gd name="T5" fmla="*/ 14 h 24"/>
                <a:gd name="T6" fmla="*/ 0 w 33"/>
                <a:gd name="T7" fmla="*/ 24 h 24"/>
                <a:gd name="T8" fmla="*/ 11 w 33"/>
                <a:gd name="T9" fmla="*/ 12 h 24"/>
                <a:gd name="T10" fmla="*/ 29 w 33"/>
                <a:gd name="T11" fmla="*/ 2 h 24"/>
                <a:gd name="T12" fmla="*/ 32 w 33"/>
                <a:gd name="T1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24">
                  <a:moveTo>
                    <a:pt x="32" y="0"/>
                  </a:moveTo>
                  <a:cubicBezTo>
                    <a:pt x="32" y="1"/>
                    <a:pt x="33" y="2"/>
                    <a:pt x="33" y="3"/>
                  </a:cubicBezTo>
                  <a:cubicBezTo>
                    <a:pt x="27" y="6"/>
                    <a:pt x="21" y="10"/>
                    <a:pt x="16" y="14"/>
                  </a:cubicBezTo>
                  <a:cubicBezTo>
                    <a:pt x="11" y="18"/>
                    <a:pt x="5" y="21"/>
                    <a:pt x="0" y="24"/>
                  </a:cubicBezTo>
                  <a:cubicBezTo>
                    <a:pt x="3" y="20"/>
                    <a:pt x="6" y="15"/>
                    <a:pt x="11" y="12"/>
                  </a:cubicBezTo>
                  <a:cubicBezTo>
                    <a:pt x="17" y="9"/>
                    <a:pt x="24" y="7"/>
                    <a:pt x="29" y="2"/>
                  </a:cubicBezTo>
                  <a:cubicBezTo>
                    <a:pt x="30" y="2"/>
                    <a:pt x="31" y="1"/>
                    <a:pt x="32" y="0"/>
                  </a:cubicBezTo>
                  <a:close/>
                </a:path>
              </a:pathLst>
            </a:custGeom>
            <a:solidFill>
              <a:srgbClr val="98DF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187">
              <a:extLst>
                <a:ext uri="{FF2B5EF4-FFF2-40B4-BE49-F238E27FC236}">
                  <a16:creationId xmlns:a16="http://schemas.microsoft.com/office/drawing/2014/main" id="{12C76ADF-09E4-4A15-899B-9307FE6D2E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5000" y="1430338"/>
              <a:ext cx="150813" cy="111125"/>
            </a:xfrm>
            <a:custGeom>
              <a:avLst/>
              <a:gdLst>
                <a:gd name="T0" fmla="*/ 15 w 15"/>
                <a:gd name="T1" fmla="*/ 0 h 11"/>
                <a:gd name="T2" fmla="*/ 9 w 15"/>
                <a:gd name="T3" fmla="*/ 10 h 11"/>
                <a:gd name="T4" fmla="*/ 7 w 15"/>
                <a:gd name="T5" fmla="*/ 11 h 11"/>
                <a:gd name="T6" fmla="*/ 6 w 15"/>
                <a:gd name="T7" fmla="*/ 11 h 11"/>
                <a:gd name="T8" fmla="*/ 0 w 15"/>
                <a:gd name="T9" fmla="*/ 6 h 11"/>
                <a:gd name="T10" fmla="*/ 6 w 15"/>
                <a:gd name="T11" fmla="*/ 3 h 11"/>
                <a:gd name="T12" fmla="*/ 15 w 15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1">
                  <a:moveTo>
                    <a:pt x="15" y="0"/>
                  </a:moveTo>
                  <a:cubicBezTo>
                    <a:pt x="13" y="4"/>
                    <a:pt x="11" y="7"/>
                    <a:pt x="9" y="10"/>
                  </a:cubicBezTo>
                  <a:cubicBezTo>
                    <a:pt x="9" y="11"/>
                    <a:pt x="8" y="11"/>
                    <a:pt x="7" y="11"/>
                  </a:cubicBezTo>
                  <a:cubicBezTo>
                    <a:pt x="7" y="11"/>
                    <a:pt x="6" y="11"/>
                    <a:pt x="6" y="11"/>
                  </a:cubicBezTo>
                  <a:cubicBezTo>
                    <a:pt x="4" y="10"/>
                    <a:pt x="1" y="9"/>
                    <a:pt x="0" y="6"/>
                  </a:cubicBezTo>
                  <a:cubicBezTo>
                    <a:pt x="0" y="5"/>
                    <a:pt x="4" y="4"/>
                    <a:pt x="6" y="3"/>
                  </a:cubicBezTo>
                  <a:cubicBezTo>
                    <a:pt x="9" y="2"/>
                    <a:pt x="12" y="0"/>
                    <a:pt x="15" y="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188">
              <a:extLst>
                <a:ext uri="{FF2B5EF4-FFF2-40B4-BE49-F238E27FC236}">
                  <a16:creationId xmlns:a16="http://schemas.microsoft.com/office/drawing/2014/main" id="{A67249FF-6F94-44F8-892F-68712AA0DE9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5738" y="3168651"/>
              <a:ext cx="101600" cy="141288"/>
            </a:xfrm>
            <a:custGeom>
              <a:avLst/>
              <a:gdLst>
                <a:gd name="T0" fmla="*/ 1 w 10"/>
                <a:gd name="T1" fmla="*/ 11 h 14"/>
                <a:gd name="T2" fmla="*/ 0 w 10"/>
                <a:gd name="T3" fmla="*/ 10 h 14"/>
                <a:gd name="T4" fmla="*/ 10 w 10"/>
                <a:gd name="T5" fmla="*/ 0 h 14"/>
                <a:gd name="T6" fmla="*/ 9 w 10"/>
                <a:gd name="T7" fmla="*/ 11 h 14"/>
                <a:gd name="T8" fmla="*/ 6 w 10"/>
                <a:gd name="T9" fmla="*/ 13 h 14"/>
                <a:gd name="T10" fmla="*/ 1 w 10"/>
                <a:gd name="T11" fmla="*/ 1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4">
                  <a:moveTo>
                    <a:pt x="1" y="11"/>
                  </a:moveTo>
                  <a:cubicBezTo>
                    <a:pt x="1" y="11"/>
                    <a:pt x="0" y="10"/>
                    <a:pt x="0" y="10"/>
                  </a:cubicBezTo>
                  <a:cubicBezTo>
                    <a:pt x="3" y="7"/>
                    <a:pt x="6" y="2"/>
                    <a:pt x="10" y="0"/>
                  </a:cubicBezTo>
                  <a:cubicBezTo>
                    <a:pt x="10" y="4"/>
                    <a:pt x="10" y="8"/>
                    <a:pt x="9" y="11"/>
                  </a:cubicBezTo>
                  <a:cubicBezTo>
                    <a:pt x="9" y="14"/>
                    <a:pt x="8" y="14"/>
                    <a:pt x="6" y="13"/>
                  </a:cubicBezTo>
                  <a:cubicBezTo>
                    <a:pt x="4" y="13"/>
                    <a:pt x="2" y="12"/>
                    <a:pt x="1" y="11"/>
                  </a:cubicBezTo>
                  <a:close/>
                </a:path>
              </a:pathLst>
            </a:custGeom>
            <a:solidFill>
              <a:srgbClr val="F8F9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189">
              <a:extLst>
                <a:ext uri="{FF2B5EF4-FFF2-40B4-BE49-F238E27FC236}">
                  <a16:creationId xmlns:a16="http://schemas.microsoft.com/office/drawing/2014/main" id="{8766FBFE-F6F7-42FC-91E1-DE88E499F4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2538" y="1673226"/>
              <a:ext cx="131763" cy="252413"/>
            </a:xfrm>
            <a:custGeom>
              <a:avLst/>
              <a:gdLst>
                <a:gd name="T0" fmla="*/ 10 w 13"/>
                <a:gd name="T1" fmla="*/ 1 h 25"/>
                <a:gd name="T2" fmla="*/ 13 w 13"/>
                <a:gd name="T3" fmla="*/ 1 h 25"/>
                <a:gd name="T4" fmla="*/ 0 w 13"/>
                <a:gd name="T5" fmla="*/ 25 h 25"/>
                <a:gd name="T6" fmla="*/ 10 w 13"/>
                <a:gd name="T7" fmla="*/ 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5">
                  <a:moveTo>
                    <a:pt x="10" y="1"/>
                  </a:moveTo>
                  <a:cubicBezTo>
                    <a:pt x="11" y="2"/>
                    <a:pt x="12" y="0"/>
                    <a:pt x="13" y="1"/>
                  </a:cubicBezTo>
                  <a:cubicBezTo>
                    <a:pt x="10" y="10"/>
                    <a:pt x="5" y="18"/>
                    <a:pt x="0" y="25"/>
                  </a:cubicBezTo>
                  <a:cubicBezTo>
                    <a:pt x="2" y="17"/>
                    <a:pt x="8" y="10"/>
                    <a:pt x="10" y="1"/>
                  </a:cubicBezTo>
                  <a:close/>
                </a:path>
              </a:pathLst>
            </a:custGeom>
            <a:solidFill>
              <a:srgbClr val="F1F2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190">
              <a:extLst>
                <a:ext uri="{FF2B5EF4-FFF2-40B4-BE49-F238E27FC236}">
                  <a16:creationId xmlns:a16="http://schemas.microsoft.com/office/drawing/2014/main" id="{CDF487BB-B2CE-4C0B-A96E-5013327AF1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5413" y="1592263"/>
              <a:ext cx="120650" cy="171450"/>
            </a:xfrm>
            <a:custGeom>
              <a:avLst/>
              <a:gdLst>
                <a:gd name="T0" fmla="*/ 4 w 12"/>
                <a:gd name="T1" fmla="*/ 5 h 17"/>
                <a:gd name="T2" fmla="*/ 12 w 12"/>
                <a:gd name="T3" fmla="*/ 0 h 17"/>
                <a:gd name="T4" fmla="*/ 0 w 12"/>
                <a:gd name="T5" fmla="*/ 17 h 17"/>
                <a:gd name="T6" fmla="*/ 4 w 12"/>
                <a:gd name="T7" fmla="*/ 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7">
                  <a:moveTo>
                    <a:pt x="4" y="5"/>
                  </a:moveTo>
                  <a:cubicBezTo>
                    <a:pt x="7" y="4"/>
                    <a:pt x="9" y="1"/>
                    <a:pt x="12" y="0"/>
                  </a:cubicBezTo>
                  <a:cubicBezTo>
                    <a:pt x="10" y="7"/>
                    <a:pt x="5" y="12"/>
                    <a:pt x="0" y="17"/>
                  </a:cubicBezTo>
                  <a:cubicBezTo>
                    <a:pt x="1" y="13"/>
                    <a:pt x="3" y="9"/>
                    <a:pt x="4" y="5"/>
                  </a:cubicBezTo>
                  <a:close/>
                </a:path>
              </a:pathLst>
            </a:custGeom>
            <a:solidFill>
              <a:srgbClr val="F6F5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191">
              <a:extLst>
                <a:ext uri="{FF2B5EF4-FFF2-40B4-BE49-F238E27FC236}">
                  <a16:creationId xmlns:a16="http://schemas.microsoft.com/office/drawing/2014/main" id="{658C0668-651C-4FD9-A55D-F43DCB82A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2538" y="1692276"/>
              <a:ext cx="71438" cy="122238"/>
            </a:xfrm>
            <a:custGeom>
              <a:avLst/>
              <a:gdLst>
                <a:gd name="T0" fmla="*/ 0 w 7"/>
                <a:gd name="T1" fmla="*/ 0 h 12"/>
                <a:gd name="T2" fmla="*/ 7 w 7"/>
                <a:gd name="T3" fmla="*/ 1 h 12"/>
                <a:gd name="T4" fmla="*/ 1 w 7"/>
                <a:gd name="T5" fmla="*/ 12 h 12"/>
                <a:gd name="T6" fmla="*/ 0 w 7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2">
                  <a:moveTo>
                    <a:pt x="0" y="0"/>
                  </a:moveTo>
                  <a:cubicBezTo>
                    <a:pt x="3" y="0"/>
                    <a:pt x="5" y="0"/>
                    <a:pt x="7" y="1"/>
                  </a:cubicBezTo>
                  <a:cubicBezTo>
                    <a:pt x="6" y="5"/>
                    <a:pt x="3" y="9"/>
                    <a:pt x="1" y="12"/>
                  </a:cubicBezTo>
                  <a:cubicBezTo>
                    <a:pt x="1" y="8"/>
                    <a:pt x="0" y="4"/>
                    <a:pt x="0" y="0"/>
                  </a:cubicBezTo>
                  <a:close/>
                </a:path>
              </a:pathLst>
            </a:custGeom>
            <a:solidFill>
              <a:srgbClr val="F7F8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192">
              <a:extLst>
                <a:ext uri="{FF2B5EF4-FFF2-40B4-BE49-F238E27FC236}">
                  <a16:creationId xmlns:a16="http://schemas.microsoft.com/office/drawing/2014/main" id="{D0B8D2F4-AD62-413A-B505-E31E29E57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8938" y="3309938"/>
              <a:ext cx="182563" cy="31750"/>
            </a:xfrm>
            <a:custGeom>
              <a:avLst/>
              <a:gdLst>
                <a:gd name="T0" fmla="*/ 5 w 18"/>
                <a:gd name="T1" fmla="*/ 0 h 3"/>
                <a:gd name="T2" fmla="*/ 18 w 18"/>
                <a:gd name="T3" fmla="*/ 3 h 3"/>
                <a:gd name="T4" fmla="*/ 0 w 18"/>
                <a:gd name="T5" fmla="*/ 1 h 3"/>
                <a:gd name="T6" fmla="*/ 5 w 1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">
                  <a:moveTo>
                    <a:pt x="5" y="0"/>
                  </a:moveTo>
                  <a:cubicBezTo>
                    <a:pt x="9" y="1"/>
                    <a:pt x="14" y="1"/>
                    <a:pt x="18" y="3"/>
                  </a:cubicBezTo>
                  <a:cubicBezTo>
                    <a:pt x="12" y="3"/>
                    <a:pt x="6" y="3"/>
                    <a:pt x="0" y="1"/>
                  </a:cubicBezTo>
                  <a:cubicBezTo>
                    <a:pt x="1" y="0"/>
                    <a:pt x="3" y="0"/>
                    <a:pt x="5" y="0"/>
                  </a:cubicBezTo>
                  <a:close/>
                </a:path>
              </a:pathLst>
            </a:custGeom>
            <a:solidFill>
              <a:srgbClr val="984A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193">
              <a:extLst>
                <a:ext uri="{FF2B5EF4-FFF2-40B4-BE49-F238E27FC236}">
                  <a16:creationId xmlns:a16="http://schemas.microsoft.com/office/drawing/2014/main" id="{A84D871C-8E03-4661-928B-514C9C0C47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2375" y="2744788"/>
              <a:ext cx="111125" cy="69850"/>
            </a:xfrm>
            <a:custGeom>
              <a:avLst/>
              <a:gdLst>
                <a:gd name="T0" fmla="*/ 11 w 11"/>
                <a:gd name="T1" fmla="*/ 1 h 7"/>
                <a:gd name="T2" fmla="*/ 0 w 11"/>
                <a:gd name="T3" fmla="*/ 7 h 7"/>
                <a:gd name="T4" fmla="*/ 11 w 11"/>
                <a:gd name="T5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7">
                  <a:moveTo>
                    <a:pt x="11" y="1"/>
                  </a:moveTo>
                  <a:cubicBezTo>
                    <a:pt x="7" y="2"/>
                    <a:pt x="4" y="5"/>
                    <a:pt x="0" y="7"/>
                  </a:cubicBezTo>
                  <a:cubicBezTo>
                    <a:pt x="2" y="3"/>
                    <a:pt x="8" y="0"/>
                    <a:pt x="11" y="1"/>
                  </a:cubicBezTo>
                  <a:close/>
                </a:path>
              </a:pathLst>
            </a:custGeom>
            <a:solidFill>
              <a:srgbClr val="3C4B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194">
              <a:extLst>
                <a:ext uri="{FF2B5EF4-FFF2-40B4-BE49-F238E27FC236}">
                  <a16:creationId xmlns:a16="http://schemas.microsoft.com/office/drawing/2014/main" id="{8050EFE7-6805-4C13-B87F-DB74C81662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1088" y="1824038"/>
              <a:ext cx="69850" cy="111125"/>
            </a:xfrm>
            <a:custGeom>
              <a:avLst/>
              <a:gdLst>
                <a:gd name="T0" fmla="*/ 0 w 7"/>
                <a:gd name="T1" fmla="*/ 1 h 11"/>
                <a:gd name="T2" fmla="*/ 1 w 7"/>
                <a:gd name="T3" fmla="*/ 0 h 11"/>
                <a:gd name="T4" fmla="*/ 7 w 7"/>
                <a:gd name="T5" fmla="*/ 11 h 11"/>
                <a:gd name="T6" fmla="*/ 0 w 7"/>
                <a:gd name="T7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1">
                  <a:moveTo>
                    <a:pt x="0" y="1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4" y="3"/>
                    <a:pt x="6" y="6"/>
                    <a:pt x="7" y="11"/>
                  </a:cubicBezTo>
                  <a:cubicBezTo>
                    <a:pt x="5" y="7"/>
                    <a:pt x="2" y="4"/>
                    <a:pt x="0" y="1"/>
                  </a:cubicBezTo>
                  <a:close/>
                </a:path>
              </a:pathLst>
            </a:custGeom>
            <a:solidFill>
              <a:srgbClr val="D4D7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195">
              <a:extLst>
                <a:ext uri="{FF2B5EF4-FFF2-40B4-BE49-F238E27FC236}">
                  <a16:creationId xmlns:a16="http://schemas.microsoft.com/office/drawing/2014/main" id="{5E1A3596-472E-42FD-AF9D-EB85987BF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6600" y="3006726"/>
              <a:ext cx="49213" cy="50800"/>
            </a:xfrm>
            <a:custGeom>
              <a:avLst/>
              <a:gdLst>
                <a:gd name="T0" fmla="*/ 5 w 5"/>
                <a:gd name="T1" fmla="*/ 0 h 5"/>
                <a:gd name="T2" fmla="*/ 3 w 5"/>
                <a:gd name="T3" fmla="*/ 5 h 5"/>
                <a:gd name="T4" fmla="*/ 3 w 5"/>
                <a:gd name="T5" fmla="*/ 5 h 5"/>
                <a:gd name="T6" fmla="*/ 5 w 5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5">
                  <a:moveTo>
                    <a:pt x="5" y="0"/>
                  </a:moveTo>
                  <a:cubicBezTo>
                    <a:pt x="5" y="2"/>
                    <a:pt x="4" y="4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0" y="1"/>
                    <a:pt x="0" y="1"/>
                    <a:pt x="5" y="0"/>
                  </a:cubicBezTo>
                  <a:close/>
                </a:path>
              </a:pathLst>
            </a:custGeom>
            <a:solidFill>
              <a:srgbClr val="D2D9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196">
              <a:extLst>
                <a:ext uri="{FF2B5EF4-FFF2-40B4-BE49-F238E27FC236}">
                  <a16:creationId xmlns:a16="http://schemas.microsoft.com/office/drawing/2014/main" id="{F6687708-68E8-4B33-822F-EE6768D9F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4463" y="3300413"/>
              <a:ext cx="50800" cy="30163"/>
            </a:xfrm>
            <a:custGeom>
              <a:avLst/>
              <a:gdLst>
                <a:gd name="T0" fmla="*/ 1 w 5"/>
                <a:gd name="T1" fmla="*/ 3 h 3"/>
                <a:gd name="T2" fmla="*/ 2 w 5"/>
                <a:gd name="T3" fmla="*/ 0 h 3"/>
                <a:gd name="T4" fmla="*/ 5 w 5"/>
                <a:gd name="T5" fmla="*/ 1 h 3"/>
                <a:gd name="T6" fmla="*/ 1 w 5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3">
                  <a:moveTo>
                    <a:pt x="1" y="3"/>
                  </a:moveTo>
                  <a:cubicBezTo>
                    <a:pt x="0" y="1"/>
                    <a:pt x="2" y="1"/>
                    <a:pt x="2" y="0"/>
                  </a:cubicBezTo>
                  <a:cubicBezTo>
                    <a:pt x="3" y="0"/>
                    <a:pt x="4" y="0"/>
                    <a:pt x="5" y="1"/>
                  </a:cubicBezTo>
                  <a:cubicBezTo>
                    <a:pt x="4" y="2"/>
                    <a:pt x="2" y="2"/>
                    <a:pt x="1" y="3"/>
                  </a:cubicBezTo>
                  <a:close/>
                </a:path>
              </a:pathLst>
            </a:custGeom>
            <a:solidFill>
              <a:srgbClr val="DBDE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0" name="Freeform 197">
              <a:extLst>
                <a:ext uri="{FF2B5EF4-FFF2-40B4-BE49-F238E27FC236}">
                  <a16:creationId xmlns:a16="http://schemas.microsoft.com/office/drawing/2014/main" id="{E60FCCA0-CEF0-4F3C-90A2-09D6EC9B9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5250" y="3360738"/>
              <a:ext cx="39688" cy="50800"/>
            </a:xfrm>
            <a:custGeom>
              <a:avLst/>
              <a:gdLst>
                <a:gd name="T0" fmla="*/ 1 w 4"/>
                <a:gd name="T1" fmla="*/ 5 h 5"/>
                <a:gd name="T2" fmla="*/ 0 w 4"/>
                <a:gd name="T3" fmla="*/ 3 h 5"/>
                <a:gd name="T4" fmla="*/ 2 w 4"/>
                <a:gd name="T5" fmla="*/ 1 h 5"/>
                <a:gd name="T6" fmla="*/ 4 w 4"/>
                <a:gd name="T7" fmla="*/ 1 h 5"/>
                <a:gd name="T8" fmla="*/ 1 w 4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1" y="5"/>
                  </a:moveTo>
                  <a:cubicBezTo>
                    <a:pt x="0" y="4"/>
                    <a:pt x="0" y="4"/>
                    <a:pt x="0" y="3"/>
                  </a:cubicBezTo>
                  <a:cubicBezTo>
                    <a:pt x="1" y="3"/>
                    <a:pt x="1" y="2"/>
                    <a:pt x="2" y="1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3" y="3"/>
                    <a:pt x="3" y="4"/>
                    <a:pt x="1" y="5"/>
                  </a:cubicBezTo>
                  <a:close/>
                </a:path>
              </a:pathLst>
            </a:custGeom>
            <a:solidFill>
              <a:srgbClr val="7E3C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A6FE623F-6EE7-0F1D-0FAB-2955765A4814}"/>
              </a:ext>
            </a:extLst>
          </p:cNvPr>
          <p:cNvGrpSpPr/>
          <p:nvPr/>
        </p:nvGrpSpPr>
        <p:grpSpPr>
          <a:xfrm>
            <a:off x="19674" y="3724728"/>
            <a:ext cx="9129089" cy="1417185"/>
            <a:chOff x="19674" y="3724728"/>
            <a:chExt cx="9129089" cy="1417185"/>
          </a:xfrm>
        </p:grpSpPr>
        <p:grpSp>
          <p:nvGrpSpPr>
            <p:cNvPr id="111" name="Grupo 110">
              <a:extLst>
                <a:ext uri="{FF2B5EF4-FFF2-40B4-BE49-F238E27FC236}">
                  <a16:creationId xmlns:a16="http://schemas.microsoft.com/office/drawing/2014/main" id="{510B7104-EAC0-F364-D41F-5DBE437319CA}"/>
                </a:ext>
              </a:extLst>
            </p:cNvPr>
            <p:cNvGrpSpPr/>
            <p:nvPr/>
          </p:nvGrpSpPr>
          <p:grpSpPr>
            <a:xfrm>
              <a:off x="8072438" y="3738563"/>
              <a:ext cx="1076325" cy="1403350"/>
              <a:chOff x="8072438" y="3738563"/>
              <a:chExt cx="1076325" cy="1403350"/>
            </a:xfrm>
          </p:grpSpPr>
          <p:sp>
            <p:nvSpPr>
              <p:cNvPr id="112" name="Freeform 52">
                <a:extLst>
                  <a:ext uri="{FF2B5EF4-FFF2-40B4-BE49-F238E27FC236}">
                    <a16:creationId xmlns:a16="http://schemas.microsoft.com/office/drawing/2014/main" id="{B78D592D-01FE-2156-47F7-12F1D4EEA9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4825" y="3929063"/>
                <a:ext cx="1023938" cy="1212850"/>
              </a:xfrm>
              <a:custGeom>
                <a:avLst/>
                <a:gdLst>
                  <a:gd name="T0" fmla="*/ 623 w 734"/>
                  <a:gd name="T1" fmla="*/ 641 h 871"/>
                  <a:gd name="T2" fmla="*/ 703 w 734"/>
                  <a:gd name="T3" fmla="*/ 767 h 871"/>
                  <a:gd name="T4" fmla="*/ 731 w 734"/>
                  <a:gd name="T5" fmla="*/ 852 h 871"/>
                  <a:gd name="T6" fmla="*/ 729 w 734"/>
                  <a:gd name="T7" fmla="*/ 871 h 871"/>
                  <a:gd name="T8" fmla="*/ 672 w 734"/>
                  <a:gd name="T9" fmla="*/ 756 h 871"/>
                  <a:gd name="T10" fmla="*/ 601 w 734"/>
                  <a:gd name="T11" fmla="*/ 649 h 871"/>
                  <a:gd name="T12" fmla="*/ 575 w 734"/>
                  <a:gd name="T13" fmla="*/ 613 h 871"/>
                  <a:gd name="T14" fmla="*/ 510 w 734"/>
                  <a:gd name="T15" fmla="*/ 543 h 871"/>
                  <a:gd name="T16" fmla="*/ 495 w 734"/>
                  <a:gd name="T17" fmla="*/ 538 h 871"/>
                  <a:gd name="T18" fmla="*/ 395 w 734"/>
                  <a:gd name="T19" fmla="*/ 515 h 871"/>
                  <a:gd name="T20" fmla="*/ 376 w 734"/>
                  <a:gd name="T21" fmla="*/ 499 h 871"/>
                  <a:gd name="T22" fmla="*/ 398 w 734"/>
                  <a:gd name="T23" fmla="*/ 490 h 871"/>
                  <a:gd name="T24" fmla="*/ 446 w 734"/>
                  <a:gd name="T25" fmla="*/ 495 h 871"/>
                  <a:gd name="T26" fmla="*/ 458 w 734"/>
                  <a:gd name="T27" fmla="*/ 496 h 871"/>
                  <a:gd name="T28" fmla="*/ 424 w 734"/>
                  <a:gd name="T29" fmla="*/ 462 h 871"/>
                  <a:gd name="T30" fmla="*/ 330 w 734"/>
                  <a:gd name="T31" fmla="*/ 394 h 871"/>
                  <a:gd name="T32" fmla="*/ 254 w 734"/>
                  <a:gd name="T33" fmla="*/ 341 h 871"/>
                  <a:gd name="T34" fmla="*/ 124 w 734"/>
                  <a:gd name="T35" fmla="*/ 229 h 871"/>
                  <a:gd name="T36" fmla="*/ 78 w 734"/>
                  <a:gd name="T37" fmla="*/ 173 h 871"/>
                  <a:gd name="T38" fmla="*/ 11 w 734"/>
                  <a:gd name="T39" fmla="*/ 58 h 871"/>
                  <a:gd name="T40" fmla="*/ 0 w 734"/>
                  <a:gd name="T41" fmla="*/ 27 h 871"/>
                  <a:gd name="T42" fmla="*/ 13 w 734"/>
                  <a:gd name="T43" fmla="*/ 35 h 871"/>
                  <a:gd name="T44" fmla="*/ 68 w 734"/>
                  <a:gd name="T45" fmla="*/ 116 h 871"/>
                  <a:gd name="T46" fmla="*/ 135 w 734"/>
                  <a:gd name="T47" fmla="*/ 195 h 871"/>
                  <a:gd name="T48" fmla="*/ 155 w 734"/>
                  <a:gd name="T49" fmla="*/ 216 h 871"/>
                  <a:gd name="T50" fmla="*/ 241 w 734"/>
                  <a:gd name="T51" fmla="*/ 297 h 871"/>
                  <a:gd name="T52" fmla="*/ 123 w 734"/>
                  <a:gd name="T53" fmla="*/ 179 h 871"/>
                  <a:gd name="T54" fmla="*/ 17 w 734"/>
                  <a:gd name="T55" fmla="*/ 34 h 871"/>
                  <a:gd name="T56" fmla="*/ 14 w 734"/>
                  <a:gd name="T57" fmla="*/ 15 h 871"/>
                  <a:gd name="T58" fmla="*/ 50 w 734"/>
                  <a:gd name="T59" fmla="*/ 42 h 871"/>
                  <a:gd name="T60" fmla="*/ 93 w 734"/>
                  <a:gd name="T61" fmla="*/ 82 h 871"/>
                  <a:gd name="T62" fmla="*/ 161 w 734"/>
                  <a:gd name="T63" fmla="*/ 160 h 871"/>
                  <a:gd name="T64" fmla="*/ 222 w 734"/>
                  <a:gd name="T65" fmla="*/ 238 h 871"/>
                  <a:gd name="T66" fmla="*/ 234 w 734"/>
                  <a:gd name="T67" fmla="*/ 251 h 871"/>
                  <a:gd name="T68" fmla="*/ 234 w 734"/>
                  <a:gd name="T69" fmla="*/ 245 h 871"/>
                  <a:gd name="T70" fmla="*/ 196 w 734"/>
                  <a:gd name="T71" fmla="*/ 128 h 871"/>
                  <a:gd name="T72" fmla="*/ 191 w 734"/>
                  <a:gd name="T73" fmla="*/ 57 h 871"/>
                  <a:gd name="T74" fmla="*/ 204 w 734"/>
                  <a:gd name="T75" fmla="*/ 0 h 871"/>
                  <a:gd name="T76" fmla="*/ 212 w 734"/>
                  <a:gd name="T77" fmla="*/ 10 h 871"/>
                  <a:gd name="T78" fmla="*/ 242 w 734"/>
                  <a:gd name="T79" fmla="*/ 149 h 871"/>
                  <a:gd name="T80" fmla="*/ 288 w 734"/>
                  <a:gd name="T81" fmla="*/ 295 h 871"/>
                  <a:gd name="T82" fmla="*/ 250 w 734"/>
                  <a:gd name="T83" fmla="*/ 183 h 871"/>
                  <a:gd name="T84" fmla="*/ 217 w 734"/>
                  <a:gd name="T85" fmla="*/ 31 h 871"/>
                  <a:gd name="T86" fmla="*/ 220 w 734"/>
                  <a:gd name="T87" fmla="*/ 9 h 871"/>
                  <a:gd name="T88" fmla="*/ 241 w 734"/>
                  <a:gd name="T89" fmla="*/ 33 h 871"/>
                  <a:gd name="T90" fmla="*/ 285 w 734"/>
                  <a:gd name="T91" fmla="*/ 125 h 871"/>
                  <a:gd name="T92" fmla="*/ 306 w 734"/>
                  <a:gd name="T93" fmla="*/ 193 h 871"/>
                  <a:gd name="T94" fmla="*/ 324 w 734"/>
                  <a:gd name="T95" fmla="*/ 266 h 871"/>
                  <a:gd name="T96" fmla="*/ 333 w 734"/>
                  <a:gd name="T97" fmla="*/ 328 h 871"/>
                  <a:gd name="T98" fmla="*/ 334 w 734"/>
                  <a:gd name="T99" fmla="*/ 338 h 871"/>
                  <a:gd name="T100" fmla="*/ 361 w 734"/>
                  <a:gd name="T101" fmla="*/ 390 h 871"/>
                  <a:gd name="T102" fmla="*/ 485 w 734"/>
                  <a:gd name="T103" fmla="*/ 493 h 871"/>
                  <a:gd name="T104" fmla="*/ 582 w 734"/>
                  <a:gd name="T105" fmla="*/ 589 h 871"/>
                  <a:gd name="T106" fmla="*/ 623 w 734"/>
                  <a:gd name="T107" fmla="*/ 641 h 8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34" h="871">
                    <a:moveTo>
                      <a:pt x="623" y="641"/>
                    </a:moveTo>
                    <a:cubicBezTo>
                      <a:pt x="651" y="682"/>
                      <a:pt x="681" y="722"/>
                      <a:pt x="703" y="767"/>
                    </a:cubicBezTo>
                    <a:cubicBezTo>
                      <a:pt x="716" y="793"/>
                      <a:pt x="725" y="822"/>
                      <a:pt x="731" y="852"/>
                    </a:cubicBezTo>
                    <a:cubicBezTo>
                      <a:pt x="732" y="857"/>
                      <a:pt x="734" y="863"/>
                      <a:pt x="729" y="871"/>
                    </a:cubicBezTo>
                    <a:cubicBezTo>
                      <a:pt x="707" y="833"/>
                      <a:pt x="697" y="790"/>
                      <a:pt x="672" y="756"/>
                    </a:cubicBezTo>
                    <a:cubicBezTo>
                      <a:pt x="648" y="721"/>
                      <a:pt x="628" y="683"/>
                      <a:pt x="601" y="649"/>
                    </a:cubicBezTo>
                    <a:cubicBezTo>
                      <a:pt x="595" y="635"/>
                      <a:pt x="585" y="623"/>
                      <a:pt x="575" y="613"/>
                    </a:cubicBezTo>
                    <a:cubicBezTo>
                      <a:pt x="554" y="589"/>
                      <a:pt x="533" y="564"/>
                      <a:pt x="510" y="543"/>
                    </a:cubicBezTo>
                    <a:cubicBezTo>
                      <a:pt x="505" y="539"/>
                      <a:pt x="501" y="538"/>
                      <a:pt x="495" y="538"/>
                    </a:cubicBezTo>
                    <a:cubicBezTo>
                      <a:pt x="461" y="533"/>
                      <a:pt x="427" y="529"/>
                      <a:pt x="395" y="515"/>
                    </a:cubicBezTo>
                    <a:cubicBezTo>
                      <a:pt x="387" y="512"/>
                      <a:pt x="374" y="511"/>
                      <a:pt x="376" y="499"/>
                    </a:cubicBezTo>
                    <a:cubicBezTo>
                      <a:pt x="378" y="489"/>
                      <a:pt x="390" y="491"/>
                      <a:pt x="398" y="490"/>
                    </a:cubicBezTo>
                    <a:cubicBezTo>
                      <a:pt x="414" y="488"/>
                      <a:pt x="430" y="492"/>
                      <a:pt x="446" y="495"/>
                    </a:cubicBezTo>
                    <a:cubicBezTo>
                      <a:pt x="450" y="496"/>
                      <a:pt x="453" y="499"/>
                      <a:pt x="458" y="496"/>
                    </a:cubicBezTo>
                    <a:cubicBezTo>
                      <a:pt x="451" y="480"/>
                      <a:pt x="436" y="473"/>
                      <a:pt x="424" y="462"/>
                    </a:cubicBezTo>
                    <a:cubicBezTo>
                      <a:pt x="395" y="436"/>
                      <a:pt x="363" y="414"/>
                      <a:pt x="330" y="394"/>
                    </a:cubicBezTo>
                    <a:cubicBezTo>
                      <a:pt x="304" y="378"/>
                      <a:pt x="277" y="361"/>
                      <a:pt x="254" y="341"/>
                    </a:cubicBezTo>
                    <a:cubicBezTo>
                      <a:pt x="210" y="304"/>
                      <a:pt x="166" y="267"/>
                      <a:pt x="124" y="229"/>
                    </a:cubicBezTo>
                    <a:cubicBezTo>
                      <a:pt x="107" y="212"/>
                      <a:pt x="94" y="191"/>
                      <a:pt x="78" y="173"/>
                    </a:cubicBezTo>
                    <a:cubicBezTo>
                      <a:pt x="51" y="137"/>
                      <a:pt x="32" y="96"/>
                      <a:pt x="11" y="58"/>
                    </a:cubicBezTo>
                    <a:cubicBezTo>
                      <a:pt x="6" y="49"/>
                      <a:pt x="4" y="38"/>
                      <a:pt x="0" y="27"/>
                    </a:cubicBezTo>
                    <a:cubicBezTo>
                      <a:pt x="6" y="26"/>
                      <a:pt x="9" y="31"/>
                      <a:pt x="13" y="35"/>
                    </a:cubicBezTo>
                    <a:cubicBezTo>
                      <a:pt x="30" y="63"/>
                      <a:pt x="48" y="90"/>
                      <a:pt x="68" y="116"/>
                    </a:cubicBezTo>
                    <a:cubicBezTo>
                      <a:pt x="89" y="143"/>
                      <a:pt x="109" y="171"/>
                      <a:pt x="135" y="195"/>
                    </a:cubicBezTo>
                    <a:cubicBezTo>
                      <a:pt x="142" y="201"/>
                      <a:pt x="149" y="209"/>
                      <a:pt x="155" y="216"/>
                    </a:cubicBezTo>
                    <a:cubicBezTo>
                      <a:pt x="185" y="246"/>
                      <a:pt x="215" y="276"/>
                      <a:pt x="241" y="297"/>
                    </a:cubicBezTo>
                    <a:cubicBezTo>
                      <a:pt x="202" y="266"/>
                      <a:pt x="161" y="223"/>
                      <a:pt x="123" y="179"/>
                    </a:cubicBezTo>
                    <a:cubicBezTo>
                      <a:pt x="84" y="133"/>
                      <a:pt x="47" y="86"/>
                      <a:pt x="17" y="34"/>
                    </a:cubicBezTo>
                    <a:cubicBezTo>
                      <a:pt x="13" y="28"/>
                      <a:pt x="8" y="22"/>
                      <a:pt x="14" y="15"/>
                    </a:cubicBezTo>
                    <a:cubicBezTo>
                      <a:pt x="24" y="27"/>
                      <a:pt x="39" y="32"/>
                      <a:pt x="50" y="42"/>
                    </a:cubicBezTo>
                    <a:cubicBezTo>
                      <a:pt x="64" y="56"/>
                      <a:pt x="80" y="68"/>
                      <a:pt x="93" y="82"/>
                    </a:cubicBezTo>
                    <a:cubicBezTo>
                      <a:pt x="117" y="107"/>
                      <a:pt x="141" y="131"/>
                      <a:pt x="161" y="160"/>
                    </a:cubicBezTo>
                    <a:cubicBezTo>
                      <a:pt x="181" y="186"/>
                      <a:pt x="202" y="212"/>
                      <a:pt x="222" y="238"/>
                    </a:cubicBezTo>
                    <a:cubicBezTo>
                      <a:pt x="226" y="242"/>
                      <a:pt x="230" y="247"/>
                      <a:pt x="234" y="251"/>
                    </a:cubicBezTo>
                    <a:cubicBezTo>
                      <a:pt x="237" y="249"/>
                      <a:pt x="235" y="247"/>
                      <a:pt x="234" y="245"/>
                    </a:cubicBezTo>
                    <a:cubicBezTo>
                      <a:pt x="210" y="210"/>
                      <a:pt x="203" y="169"/>
                      <a:pt x="196" y="128"/>
                    </a:cubicBezTo>
                    <a:cubicBezTo>
                      <a:pt x="192" y="104"/>
                      <a:pt x="191" y="80"/>
                      <a:pt x="191" y="57"/>
                    </a:cubicBezTo>
                    <a:cubicBezTo>
                      <a:pt x="191" y="38"/>
                      <a:pt x="190" y="16"/>
                      <a:pt x="204" y="0"/>
                    </a:cubicBezTo>
                    <a:cubicBezTo>
                      <a:pt x="211" y="0"/>
                      <a:pt x="212" y="5"/>
                      <a:pt x="212" y="10"/>
                    </a:cubicBezTo>
                    <a:cubicBezTo>
                      <a:pt x="221" y="56"/>
                      <a:pt x="234" y="102"/>
                      <a:pt x="242" y="149"/>
                    </a:cubicBezTo>
                    <a:cubicBezTo>
                      <a:pt x="252" y="202"/>
                      <a:pt x="267" y="255"/>
                      <a:pt x="288" y="295"/>
                    </a:cubicBezTo>
                    <a:cubicBezTo>
                      <a:pt x="272" y="265"/>
                      <a:pt x="260" y="224"/>
                      <a:pt x="250" y="183"/>
                    </a:cubicBezTo>
                    <a:cubicBezTo>
                      <a:pt x="238" y="132"/>
                      <a:pt x="230" y="81"/>
                      <a:pt x="217" y="31"/>
                    </a:cubicBezTo>
                    <a:cubicBezTo>
                      <a:pt x="215" y="23"/>
                      <a:pt x="212" y="16"/>
                      <a:pt x="220" y="9"/>
                    </a:cubicBezTo>
                    <a:cubicBezTo>
                      <a:pt x="231" y="14"/>
                      <a:pt x="235" y="25"/>
                      <a:pt x="241" y="33"/>
                    </a:cubicBezTo>
                    <a:cubicBezTo>
                      <a:pt x="261" y="61"/>
                      <a:pt x="275" y="92"/>
                      <a:pt x="285" y="125"/>
                    </a:cubicBezTo>
                    <a:cubicBezTo>
                      <a:pt x="291" y="147"/>
                      <a:pt x="298" y="170"/>
                      <a:pt x="306" y="193"/>
                    </a:cubicBezTo>
                    <a:cubicBezTo>
                      <a:pt x="315" y="216"/>
                      <a:pt x="320" y="241"/>
                      <a:pt x="324" y="266"/>
                    </a:cubicBezTo>
                    <a:cubicBezTo>
                      <a:pt x="326" y="287"/>
                      <a:pt x="332" y="307"/>
                      <a:pt x="333" y="328"/>
                    </a:cubicBezTo>
                    <a:cubicBezTo>
                      <a:pt x="334" y="331"/>
                      <a:pt x="335" y="335"/>
                      <a:pt x="334" y="338"/>
                    </a:cubicBezTo>
                    <a:cubicBezTo>
                      <a:pt x="329" y="364"/>
                      <a:pt x="341" y="378"/>
                      <a:pt x="361" y="390"/>
                    </a:cubicBezTo>
                    <a:cubicBezTo>
                      <a:pt x="408" y="418"/>
                      <a:pt x="446" y="456"/>
                      <a:pt x="485" y="493"/>
                    </a:cubicBezTo>
                    <a:cubicBezTo>
                      <a:pt x="518" y="524"/>
                      <a:pt x="550" y="555"/>
                      <a:pt x="582" y="589"/>
                    </a:cubicBezTo>
                    <a:cubicBezTo>
                      <a:pt x="597" y="605"/>
                      <a:pt x="609" y="623"/>
                      <a:pt x="623" y="641"/>
                    </a:cubicBezTo>
                    <a:close/>
                  </a:path>
                </a:pathLst>
              </a:custGeom>
              <a:solidFill>
                <a:srgbClr val="A5B2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3" name="Freeform 53">
                <a:extLst>
                  <a:ext uri="{FF2B5EF4-FFF2-40B4-BE49-F238E27FC236}">
                    <a16:creationId xmlns:a16="http://schemas.microsoft.com/office/drawing/2014/main" id="{2B488130-DD77-52A4-F821-DE30F8BF77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91500" y="4294188"/>
                <a:ext cx="414338" cy="385763"/>
              </a:xfrm>
              <a:custGeom>
                <a:avLst/>
                <a:gdLst>
                  <a:gd name="T0" fmla="*/ 281 w 298"/>
                  <a:gd name="T1" fmla="*/ 230 h 277"/>
                  <a:gd name="T2" fmla="*/ 229 w 298"/>
                  <a:gd name="T3" fmla="*/ 255 h 277"/>
                  <a:gd name="T4" fmla="*/ 113 w 298"/>
                  <a:gd name="T5" fmla="*/ 269 h 277"/>
                  <a:gd name="T6" fmla="*/ 17 w 298"/>
                  <a:gd name="T7" fmla="*/ 187 h 277"/>
                  <a:gd name="T8" fmla="*/ 1 w 298"/>
                  <a:gd name="T9" fmla="*/ 116 h 277"/>
                  <a:gd name="T10" fmla="*/ 30 w 298"/>
                  <a:gd name="T11" fmla="*/ 23 h 277"/>
                  <a:gd name="T12" fmla="*/ 79 w 298"/>
                  <a:gd name="T13" fmla="*/ 8 h 277"/>
                  <a:gd name="T14" fmla="*/ 102 w 298"/>
                  <a:gd name="T15" fmla="*/ 29 h 277"/>
                  <a:gd name="T16" fmla="*/ 137 w 298"/>
                  <a:gd name="T17" fmla="*/ 82 h 277"/>
                  <a:gd name="T18" fmla="*/ 189 w 298"/>
                  <a:gd name="T19" fmla="*/ 134 h 277"/>
                  <a:gd name="T20" fmla="*/ 271 w 298"/>
                  <a:gd name="T21" fmla="*/ 186 h 277"/>
                  <a:gd name="T22" fmla="*/ 292 w 298"/>
                  <a:gd name="T23" fmla="*/ 203 h 277"/>
                  <a:gd name="T24" fmla="*/ 291 w 298"/>
                  <a:gd name="T25" fmla="*/ 222 h 277"/>
                  <a:gd name="T26" fmla="*/ 281 w 298"/>
                  <a:gd name="T27" fmla="*/ 230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98" h="277">
                    <a:moveTo>
                      <a:pt x="281" y="230"/>
                    </a:moveTo>
                    <a:cubicBezTo>
                      <a:pt x="266" y="245"/>
                      <a:pt x="247" y="250"/>
                      <a:pt x="229" y="255"/>
                    </a:cubicBezTo>
                    <a:cubicBezTo>
                      <a:pt x="191" y="267"/>
                      <a:pt x="153" y="277"/>
                      <a:pt x="113" y="269"/>
                    </a:cubicBezTo>
                    <a:cubicBezTo>
                      <a:pt x="66" y="260"/>
                      <a:pt x="33" y="232"/>
                      <a:pt x="17" y="187"/>
                    </a:cubicBezTo>
                    <a:cubicBezTo>
                      <a:pt x="7" y="165"/>
                      <a:pt x="0" y="141"/>
                      <a:pt x="1" y="116"/>
                    </a:cubicBezTo>
                    <a:cubicBezTo>
                      <a:pt x="2" y="83"/>
                      <a:pt x="13" y="52"/>
                      <a:pt x="30" y="23"/>
                    </a:cubicBezTo>
                    <a:cubicBezTo>
                      <a:pt x="42" y="3"/>
                      <a:pt x="66" y="0"/>
                      <a:pt x="79" y="8"/>
                    </a:cubicBezTo>
                    <a:cubicBezTo>
                      <a:pt x="88" y="13"/>
                      <a:pt x="96" y="21"/>
                      <a:pt x="102" y="29"/>
                    </a:cubicBezTo>
                    <a:cubicBezTo>
                      <a:pt x="116" y="45"/>
                      <a:pt x="125" y="64"/>
                      <a:pt x="137" y="82"/>
                    </a:cubicBezTo>
                    <a:cubicBezTo>
                      <a:pt x="150" y="103"/>
                      <a:pt x="168" y="120"/>
                      <a:pt x="189" y="134"/>
                    </a:cubicBezTo>
                    <a:cubicBezTo>
                      <a:pt x="216" y="152"/>
                      <a:pt x="243" y="169"/>
                      <a:pt x="271" y="186"/>
                    </a:cubicBezTo>
                    <a:cubicBezTo>
                      <a:pt x="279" y="190"/>
                      <a:pt x="285" y="197"/>
                      <a:pt x="292" y="203"/>
                    </a:cubicBezTo>
                    <a:cubicBezTo>
                      <a:pt x="298" y="208"/>
                      <a:pt x="296" y="216"/>
                      <a:pt x="291" y="222"/>
                    </a:cubicBezTo>
                    <a:cubicBezTo>
                      <a:pt x="288" y="225"/>
                      <a:pt x="284" y="228"/>
                      <a:pt x="281" y="230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4" name="Freeform 54">
                <a:extLst>
                  <a:ext uri="{FF2B5EF4-FFF2-40B4-BE49-F238E27FC236}">
                    <a16:creationId xmlns:a16="http://schemas.microsoft.com/office/drawing/2014/main" id="{60ECB2C7-E339-8FA0-4CB7-5D602CF6AF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1850" y="4662488"/>
                <a:ext cx="384175" cy="371475"/>
              </a:xfrm>
              <a:custGeom>
                <a:avLst/>
                <a:gdLst>
                  <a:gd name="T0" fmla="*/ 193 w 276"/>
                  <a:gd name="T1" fmla="*/ 243 h 266"/>
                  <a:gd name="T2" fmla="*/ 122 w 276"/>
                  <a:gd name="T3" fmla="*/ 166 h 266"/>
                  <a:gd name="T4" fmla="*/ 37 w 276"/>
                  <a:gd name="T5" fmla="*/ 101 h 266"/>
                  <a:gd name="T6" fmla="*/ 13 w 276"/>
                  <a:gd name="T7" fmla="*/ 79 h 266"/>
                  <a:gd name="T8" fmla="*/ 29 w 276"/>
                  <a:gd name="T9" fmla="*/ 31 h 266"/>
                  <a:gd name="T10" fmla="*/ 179 w 276"/>
                  <a:gd name="T11" fmla="*/ 17 h 266"/>
                  <a:gd name="T12" fmla="*/ 275 w 276"/>
                  <a:gd name="T13" fmla="*/ 152 h 266"/>
                  <a:gd name="T14" fmla="*/ 256 w 276"/>
                  <a:gd name="T15" fmla="*/ 238 h 266"/>
                  <a:gd name="T16" fmla="*/ 232 w 276"/>
                  <a:gd name="T17" fmla="*/ 260 h 266"/>
                  <a:gd name="T18" fmla="*/ 193 w 276"/>
                  <a:gd name="T19" fmla="*/ 243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6" h="266">
                    <a:moveTo>
                      <a:pt x="193" y="243"/>
                    </a:moveTo>
                    <a:cubicBezTo>
                      <a:pt x="177" y="214"/>
                      <a:pt x="148" y="190"/>
                      <a:pt x="122" y="166"/>
                    </a:cubicBezTo>
                    <a:cubicBezTo>
                      <a:pt x="95" y="143"/>
                      <a:pt x="68" y="120"/>
                      <a:pt x="37" y="101"/>
                    </a:cubicBezTo>
                    <a:cubicBezTo>
                      <a:pt x="28" y="95"/>
                      <a:pt x="20" y="88"/>
                      <a:pt x="13" y="79"/>
                    </a:cubicBezTo>
                    <a:cubicBezTo>
                      <a:pt x="0" y="62"/>
                      <a:pt x="7" y="44"/>
                      <a:pt x="29" y="31"/>
                    </a:cubicBezTo>
                    <a:cubicBezTo>
                      <a:pt x="77" y="3"/>
                      <a:pt x="129" y="0"/>
                      <a:pt x="179" y="17"/>
                    </a:cubicBezTo>
                    <a:cubicBezTo>
                      <a:pt x="241" y="39"/>
                      <a:pt x="273" y="79"/>
                      <a:pt x="275" y="152"/>
                    </a:cubicBezTo>
                    <a:cubicBezTo>
                      <a:pt x="276" y="183"/>
                      <a:pt x="271" y="211"/>
                      <a:pt x="256" y="238"/>
                    </a:cubicBezTo>
                    <a:cubicBezTo>
                      <a:pt x="251" y="249"/>
                      <a:pt x="242" y="255"/>
                      <a:pt x="232" y="260"/>
                    </a:cubicBezTo>
                    <a:cubicBezTo>
                      <a:pt x="220" y="266"/>
                      <a:pt x="207" y="260"/>
                      <a:pt x="193" y="243"/>
                    </a:cubicBezTo>
                    <a:close/>
                  </a:path>
                </a:pathLst>
              </a:custGeom>
              <a:solidFill>
                <a:srgbClr val="9DD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5" name="Freeform 55">
                <a:extLst>
                  <a:ext uri="{FF2B5EF4-FFF2-40B4-BE49-F238E27FC236}">
                    <a16:creationId xmlns:a16="http://schemas.microsoft.com/office/drawing/2014/main" id="{65FD236F-4A52-4ABE-24E1-8C1E7E08C1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42350" y="4224338"/>
                <a:ext cx="212725" cy="373063"/>
              </a:xfrm>
              <a:custGeom>
                <a:avLst/>
                <a:gdLst>
                  <a:gd name="T0" fmla="*/ 152 w 153"/>
                  <a:gd name="T1" fmla="*/ 268 h 268"/>
                  <a:gd name="T2" fmla="*/ 125 w 153"/>
                  <a:gd name="T3" fmla="*/ 252 h 268"/>
                  <a:gd name="T4" fmla="*/ 57 w 153"/>
                  <a:gd name="T5" fmla="*/ 186 h 268"/>
                  <a:gd name="T6" fmla="*/ 13 w 153"/>
                  <a:gd name="T7" fmla="*/ 92 h 268"/>
                  <a:gd name="T8" fmla="*/ 2 w 153"/>
                  <a:gd name="T9" fmla="*/ 30 h 268"/>
                  <a:gd name="T10" fmla="*/ 6 w 153"/>
                  <a:gd name="T11" fmla="*/ 7 h 268"/>
                  <a:gd name="T12" fmla="*/ 26 w 153"/>
                  <a:gd name="T13" fmla="*/ 6 h 268"/>
                  <a:gd name="T14" fmla="*/ 132 w 153"/>
                  <a:gd name="T15" fmla="*/ 169 h 268"/>
                  <a:gd name="T16" fmla="*/ 151 w 153"/>
                  <a:gd name="T17" fmla="*/ 240 h 268"/>
                  <a:gd name="T18" fmla="*/ 152 w 153"/>
                  <a:gd name="T19" fmla="*/ 268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3" h="268">
                    <a:moveTo>
                      <a:pt x="152" y="268"/>
                    </a:moveTo>
                    <a:cubicBezTo>
                      <a:pt x="139" y="268"/>
                      <a:pt x="132" y="259"/>
                      <a:pt x="125" y="252"/>
                    </a:cubicBezTo>
                    <a:cubicBezTo>
                      <a:pt x="101" y="232"/>
                      <a:pt x="76" y="212"/>
                      <a:pt x="57" y="186"/>
                    </a:cubicBezTo>
                    <a:cubicBezTo>
                      <a:pt x="35" y="157"/>
                      <a:pt x="23" y="126"/>
                      <a:pt x="13" y="92"/>
                    </a:cubicBezTo>
                    <a:cubicBezTo>
                      <a:pt x="8" y="72"/>
                      <a:pt x="7" y="50"/>
                      <a:pt x="2" y="30"/>
                    </a:cubicBezTo>
                    <a:cubicBezTo>
                      <a:pt x="0" y="22"/>
                      <a:pt x="0" y="15"/>
                      <a:pt x="6" y="7"/>
                    </a:cubicBezTo>
                    <a:cubicBezTo>
                      <a:pt x="12" y="0"/>
                      <a:pt x="19" y="1"/>
                      <a:pt x="26" y="6"/>
                    </a:cubicBezTo>
                    <a:cubicBezTo>
                      <a:pt x="79" y="48"/>
                      <a:pt x="112" y="104"/>
                      <a:pt x="132" y="169"/>
                    </a:cubicBezTo>
                    <a:cubicBezTo>
                      <a:pt x="139" y="192"/>
                      <a:pt x="145" y="216"/>
                      <a:pt x="151" y="240"/>
                    </a:cubicBezTo>
                    <a:cubicBezTo>
                      <a:pt x="153" y="249"/>
                      <a:pt x="148" y="258"/>
                      <a:pt x="152" y="268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6" name="Freeform 56">
                <a:extLst>
                  <a:ext uri="{FF2B5EF4-FFF2-40B4-BE49-F238E27FC236}">
                    <a16:creationId xmlns:a16="http://schemas.microsoft.com/office/drawing/2014/main" id="{83AD9DB3-EC94-8217-A04C-62501C23D3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69275" y="3738563"/>
                <a:ext cx="176213" cy="328613"/>
              </a:xfrm>
              <a:custGeom>
                <a:avLst/>
                <a:gdLst>
                  <a:gd name="T0" fmla="*/ 80 w 127"/>
                  <a:gd name="T1" fmla="*/ 205 h 236"/>
                  <a:gd name="T2" fmla="*/ 34 w 127"/>
                  <a:gd name="T3" fmla="*/ 146 h 236"/>
                  <a:gd name="T4" fmla="*/ 5 w 127"/>
                  <a:gd name="T5" fmla="*/ 39 h 236"/>
                  <a:gd name="T6" fmla="*/ 2 w 127"/>
                  <a:gd name="T7" fmla="*/ 15 h 236"/>
                  <a:gd name="T8" fmla="*/ 8 w 127"/>
                  <a:gd name="T9" fmla="*/ 3 h 236"/>
                  <a:gd name="T10" fmla="*/ 23 w 127"/>
                  <a:gd name="T11" fmla="*/ 7 h 236"/>
                  <a:gd name="T12" fmla="*/ 80 w 127"/>
                  <a:gd name="T13" fmla="*/ 80 h 236"/>
                  <a:gd name="T14" fmla="*/ 107 w 127"/>
                  <a:gd name="T15" fmla="*/ 133 h 236"/>
                  <a:gd name="T16" fmla="*/ 126 w 127"/>
                  <a:gd name="T17" fmla="*/ 211 h 236"/>
                  <a:gd name="T18" fmla="*/ 125 w 127"/>
                  <a:gd name="T19" fmla="*/ 225 h 236"/>
                  <a:gd name="T20" fmla="*/ 111 w 127"/>
                  <a:gd name="T21" fmla="*/ 231 h 236"/>
                  <a:gd name="T22" fmla="*/ 80 w 127"/>
                  <a:gd name="T23" fmla="*/ 205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7" h="236">
                    <a:moveTo>
                      <a:pt x="80" y="205"/>
                    </a:moveTo>
                    <a:cubicBezTo>
                      <a:pt x="63" y="190"/>
                      <a:pt x="48" y="168"/>
                      <a:pt x="34" y="146"/>
                    </a:cubicBezTo>
                    <a:cubicBezTo>
                      <a:pt x="14" y="114"/>
                      <a:pt x="7" y="77"/>
                      <a:pt x="5" y="39"/>
                    </a:cubicBezTo>
                    <a:cubicBezTo>
                      <a:pt x="4" y="31"/>
                      <a:pt x="0" y="23"/>
                      <a:pt x="2" y="15"/>
                    </a:cubicBezTo>
                    <a:cubicBezTo>
                      <a:pt x="3" y="10"/>
                      <a:pt x="3" y="5"/>
                      <a:pt x="8" y="3"/>
                    </a:cubicBezTo>
                    <a:cubicBezTo>
                      <a:pt x="14" y="0"/>
                      <a:pt x="19" y="3"/>
                      <a:pt x="23" y="7"/>
                    </a:cubicBezTo>
                    <a:cubicBezTo>
                      <a:pt x="44" y="29"/>
                      <a:pt x="64" y="53"/>
                      <a:pt x="80" y="80"/>
                    </a:cubicBezTo>
                    <a:cubicBezTo>
                      <a:pt x="89" y="98"/>
                      <a:pt x="98" y="115"/>
                      <a:pt x="107" y="133"/>
                    </a:cubicBezTo>
                    <a:cubicBezTo>
                      <a:pt x="118" y="158"/>
                      <a:pt x="121" y="184"/>
                      <a:pt x="126" y="211"/>
                    </a:cubicBezTo>
                    <a:cubicBezTo>
                      <a:pt x="126" y="215"/>
                      <a:pt x="127" y="221"/>
                      <a:pt x="125" y="225"/>
                    </a:cubicBezTo>
                    <a:cubicBezTo>
                      <a:pt x="123" y="231"/>
                      <a:pt x="118" y="236"/>
                      <a:pt x="111" y="231"/>
                    </a:cubicBezTo>
                    <a:cubicBezTo>
                      <a:pt x="101" y="224"/>
                      <a:pt x="90" y="218"/>
                      <a:pt x="80" y="205"/>
                    </a:cubicBezTo>
                    <a:close/>
                  </a:path>
                </a:pathLst>
              </a:custGeom>
              <a:solidFill>
                <a:srgbClr val="9DD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7" name="Freeform 57">
                <a:extLst>
                  <a:ext uri="{FF2B5EF4-FFF2-40B4-BE49-F238E27FC236}">
                    <a16:creationId xmlns:a16="http://schemas.microsoft.com/office/drawing/2014/main" id="{1EAE46B9-35B2-7E6E-92F5-43D07D8B38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2438" y="3865563"/>
                <a:ext cx="428625" cy="506413"/>
              </a:xfrm>
              <a:custGeom>
                <a:avLst/>
                <a:gdLst>
                  <a:gd name="T0" fmla="*/ 52 w 307"/>
                  <a:gd name="T1" fmla="*/ 61 h 364"/>
                  <a:gd name="T2" fmla="*/ 90 w 307"/>
                  <a:gd name="T3" fmla="*/ 125 h 364"/>
                  <a:gd name="T4" fmla="*/ 143 w 307"/>
                  <a:gd name="T5" fmla="*/ 195 h 364"/>
                  <a:gd name="T6" fmla="*/ 204 w 307"/>
                  <a:gd name="T7" fmla="*/ 264 h 364"/>
                  <a:gd name="T8" fmla="*/ 307 w 307"/>
                  <a:gd name="T9" fmla="*/ 364 h 364"/>
                  <a:gd name="T10" fmla="*/ 279 w 307"/>
                  <a:gd name="T11" fmla="*/ 348 h 364"/>
                  <a:gd name="T12" fmla="*/ 198 w 307"/>
                  <a:gd name="T13" fmla="*/ 275 h 364"/>
                  <a:gd name="T14" fmla="*/ 139 w 307"/>
                  <a:gd name="T15" fmla="*/ 213 h 364"/>
                  <a:gd name="T16" fmla="*/ 44 w 307"/>
                  <a:gd name="T17" fmla="*/ 80 h 364"/>
                  <a:gd name="T18" fmla="*/ 38 w 307"/>
                  <a:gd name="T19" fmla="*/ 73 h 364"/>
                  <a:gd name="T20" fmla="*/ 12 w 307"/>
                  <a:gd name="T21" fmla="*/ 33 h 364"/>
                  <a:gd name="T22" fmla="*/ 1 w 307"/>
                  <a:gd name="T23" fmla="*/ 12 h 364"/>
                  <a:gd name="T24" fmla="*/ 5 w 307"/>
                  <a:gd name="T25" fmla="*/ 1 h 364"/>
                  <a:gd name="T26" fmla="*/ 15 w 307"/>
                  <a:gd name="T27" fmla="*/ 6 h 364"/>
                  <a:gd name="T28" fmla="*/ 52 w 307"/>
                  <a:gd name="T29" fmla="*/ 61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7" h="364">
                    <a:moveTo>
                      <a:pt x="52" y="61"/>
                    </a:moveTo>
                    <a:cubicBezTo>
                      <a:pt x="62" y="84"/>
                      <a:pt x="75" y="105"/>
                      <a:pt x="90" y="125"/>
                    </a:cubicBezTo>
                    <a:cubicBezTo>
                      <a:pt x="107" y="149"/>
                      <a:pt x="124" y="173"/>
                      <a:pt x="143" y="195"/>
                    </a:cubicBezTo>
                    <a:cubicBezTo>
                      <a:pt x="162" y="219"/>
                      <a:pt x="184" y="241"/>
                      <a:pt x="204" y="264"/>
                    </a:cubicBezTo>
                    <a:cubicBezTo>
                      <a:pt x="236" y="298"/>
                      <a:pt x="270" y="331"/>
                      <a:pt x="307" y="364"/>
                    </a:cubicBezTo>
                    <a:cubicBezTo>
                      <a:pt x="294" y="362"/>
                      <a:pt x="287" y="354"/>
                      <a:pt x="279" y="348"/>
                    </a:cubicBezTo>
                    <a:cubicBezTo>
                      <a:pt x="250" y="326"/>
                      <a:pt x="223" y="302"/>
                      <a:pt x="198" y="275"/>
                    </a:cubicBezTo>
                    <a:cubicBezTo>
                      <a:pt x="179" y="254"/>
                      <a:pt x="158" y="235"/>
                      <a:pt x="139" y="213"/>
                    </a:cubicBezTo>
                    <a:cubicBezTo>
                      <a:pt x="104" y="171"/>
                      <a:pt x="71" y="128"/>
                      <a:pt x="44" y="80"/>
                    </a:cubicBezTo>
                    <a:cubicBezTo>
                      <a:pt x="42" y="78"/>
                      <a:pt x="40" y="76"/>
                      <a:pt x="38" y="73"/>
                    </a:cubicBezTo>
                    <a:cubicBezTo>
                      <a:pt x="32" y="59"/>
                      <a:pt x="22" y="46"/>
                      <a:pt x="12" y="33"/>
                    </a:cubicBezTo>
                    <a:cubicBezTo>
                      <a:pt x="7" y="27"/>
                      <a:pt x="2" y="20"/>
                      <a:pt x="1" y="12"/>
                    </a:cubicBezTo>
                    <a:cubicBezTo>
                      <a:pt x="0" y="7"/>
                      <a:pt x="1" y="3"/>
                      <a:pt x="5" y="1"/>
                    </a:cubicBezTo>
                    <a:cubicBezTo>
                      <a:pt x="10" y="0"/>
                      <a:pt x="12" y="2"/>
                      <a:pt x="15" y="6"/>
                    </a:cubicBezTo>
                    <a:cubicBezTo>
                      <a:pt x="27" y="24"/>
                      <a:pt x="40" y="43"/>
                      <a:pt x="52" y="61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18" name="Freeform 58">
                <a:extLst>
                  <a:ext uri="{FF2B5EF4-FFF2-40B4-BE49-F238E27FC236}">
                    <a16:creationId xmlns:a16="http://schemas.microsoft.com/office/drawing/2014/main" id="{B86E7382-506B-F950-36F6-2A74ABA56B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75650" y="3771900"/>
                <a:ext cx="168275" cy="596900"/>
              </a:xfrm>
              <a:custGeom>
                <a:avLst/>
                <a:gdLst>
                  <a:gd name="T0" fmla="*/ 40 w 120"/>
                  <a:gd name="T1" fmla="*/ 122 h 429"/>
                  <a:gd name="T2" fmla="*/ 53 w 120"/>
                  <a:gd name="T3" fmla="*/ 186 h 429"/>
                  <a:gd name="T4" fmla="*/ 83 w 120"/>
                  <a:gd name="T5" fmla="*/ 328 h 429"/>
                  <a:gd name="T6" fmla="*/ 113 w 120"/>
                  <a:gd name="T7" fmla="*/ 413 h 429"/>
                  <a:gd name="T8" fmla="*/ 120 w 120"/>
                  <a:gd name="T9" fmla="*/ 429 h 429"/>
                  <a:gd name="T10" fmla="*/ 110 w 120"/>
                  <a:gd name="T11" fmla="*/ 420 h 429"/>
                  <a:gd name="T12" fmla="*/ 63 w 120"/>
                  <a:gd name="T13" fmla="*/ 287 h 429"/>
                  <a:gd name="T14" fmla="*/ 27 w 120"/>
                  <a:gd name="T15" fmla="*/ 120 h 429"/>
                  <a:gd name="T16" fmla="*/ 24 w 120"/>
                  <a:gd name="T17" fmla="*/ 112 h 429"/>
                  <a:gd name="T18" fmla="*/ 5 w 120"/>
                  <a:gd name="T19" fmla="*/ 19 h 429"/>
                  <a:gd name="T20" fmla="*/ 8 w 120"/>
                  <a:gd name="T21" fmla="*/ 2 h 429"/>
                  <a:gd name="T22" fmla="*/ 21 w 120"/>
                  <a:gd name="T23" fmla="*/ 16 h 429"/>
                  <a:gd name="T24" fmla="*/ 40 w 120"/>
                  <a:gd name="T25" fmla="*/ 122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0" h="429">
                    <a:moveTo>
                      <a:pt x="40" y="122"/>
                    </a:moveTo>
                    <a:cubicBezTo>
                      <a:pt x="40" y="145"/>
                      <a:pt x="48" y="166"/>
                      <a:pt x="53" y="186"/>
                    </a:cubicBezTo>
                    <a:cubicBezTo>
                      <a:pt x="65" y="233"/>
                      <a:pt x="71" y="281"/>
                      <a:pt x="83" y="328"/>
                    </a:cubicBezTo>
                    <a:cubicBezTo>
                      <a:pt x="91" y="357"/>
                      <a:pt x="102" y="386"/>
                      <a:pt x="113" y="413"/>
                    </a:cubicBezTo>
                    <a:cubicBezTo>
                      <a:pt x="115" y="419"/>
                      <a:pt x="117" y="423"/>
                      <a:pt x="120" y="429"/>
                    </a:cubicBezTo>
                    <a:cubicBezTo>
                      <a:pt x="114" y="427"/>
                      <a:pt x="112" y="424"/>
                      <a:pt x="110" y="420"/>
                    </a:cubicBezTo>
                    <a:cubicBezTo>
                      <a:pt x="88" y="378"/>
                      <a:pt x="73" y="334"/>
                      <a:pt x="63" y="287"/>
                    </a:cubicBezTo>
                    <a:cubicBezTo>
                      <a:pt x="51" y="231"/>
                      <a:pt x="39" y="176"/>
                      <a:pt x="27" y="120"/>
                    </a:cubicBezTo>
                    <a:cubicBezTo>
                      <a:pt x="26" y="117"/>
                      <a:pt x="25" y="115"/>
                      <a:pt x="24" y="112"/>
                    </a:cubicBezTo>
                    <a:cubicBezTo>
                      <a:pt x="18" y="81"/>
                      <a:pt x="14" y="50"/>
                      <a:pt x="5" y="19"/>
                    </a:cubicBezTo>
                    <a:cubicBezTo>
                      <a:pt x="4" y="13"/>
                      <a:pt x="0" y="4"/>
                      <a:pt x="8" y="2"/>
                    </a:cubicBezTo>
                    <a:cubicBezTo>
                      <a:pt x="16" y="0"/>
                      <a:pt x="20" y="9"/>
                      <a:pt x="21" y="16"/>
                    </a:cubicBezTo>
                    <a:cubicBezTo>
                      <a:pt x="27" y="51"/>
                      <a:pt x="34" y="87"/>
                      <a:pt x="40" y="122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19" name="Grupo 118">
              <a:extLst>
                <a:ext uri="{FF2B5EF4-FFF2-40B4-BE49-F238E27FC236}">
                  <a16:creationId xmlns:a16="http://schemas.microsoft.com/office/drawing/2014/main" id="{21F719B1-1988-D889-3A18-5C0F9280AD09}"/>
                </a:ext>
              </a:extLst>
            </p:cNvPr>
            <p:cNvGrpSpPr/>
            <p:nvPr/>
          </p:nvGrpSpPr>
          <p:grpSpPr>
            <a:xfrm flipH="1">
              <a:off x="19674" y="3724728"/>
              <a:ext cx="1068957" cy="1403350"/>
              <a:chOff x="8072438" y="3738563"/>
              <a:chExt cx="1076325" cy="1403350"/>
            </a:xfrm>
          </p:grpSpPr>
          <p:sp>
            <p:nvSpPr>
              <p:cNvPr id="120" name="Freeform 52">
                <a:extLst>
                  <a:ext uri="{FF2B5EF4-FFF2-40B4-BE49-F238E27FC236}">
                    <a16:creationId xmlns:a16="http://schemas.microsoft.com/office/drawing/2014/main" id="{28685583-1D85-89FF-3696-ED28CC0751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4825" y="3929063"/>
                <a:ext cx="1023938" cy="1212850"/>
              </a:xfrm>
              <a:custGeom>
                <a:avLst/>
                <a:gdLst>
                  <a:gd name="T0" fmla="*/ 623 w 734"/>
                  <a:gd name="T1" fmla="*/ 641 h 871"/>
                  <a:gd name="T2" fmla="*/ 703 w 734"/>
                  <a:gd name="T3" fmla="*/ 767 h 871"/>
                  <a:gd name="T4" fmla="*/ 731 w 734"/>
                  <a:gd name="T5" fmla="*/ 852 h 871"/>
                  <a:gd name="T6" fmla="*/ 729 w 734"/>
                  <a:gd name="T7" fmla="*/ 871 h 871"/>
                  <a:gd name="T8" fmla="*/ 672 w 734"/>
                  <a:gd name="T9" fmla="*/ 756 h 871"/>
                  <a:gd name="T10" fmla="*/ 601 w 734"/>
                  <a:gd name="T11" fmla="*/ 649 h 871"/>
                  <a:gd name="T12" fmla="*/ 575 w 734"/>
                  <a:gd name="T13" fmla="*/ 613 h 871"/>
                  <a:gd name="T14" fmla="*/ 510 w 734"/>
                  <a:gd name="T15" fmla="*/ 543 h 871"/>
                  <a:gd name="T16" fmla="*/ 495 w 734"/>
                  <a:gd name="T17" fmla="*/ 538 h 871"/>
                  <a:gd name="T18" fmla="*/ 395 w 734"/>
                  <a:gd name="T19" fmla="*/ 515 h 871"/>
                  <a:gd name="T20" fmla="*/ 376 w 734"/>
                  <a:gd name="T21" fmla="*/ 499 h 871"/>
                  <a:gd name="T22" fmla="*/ 398 w 734"/>
                  <a:gd name="T23" fmla="*/ 490 h 871"/>
                  <a:gd name="T24" fmla="*/ 446 w 734"/>
                  <a:gd name="T25" fmla="*/ 495 h 871"/>
                  <a:gd name="T26" fmla="*/ 458 w 734"/>
                  <a:gd name="T27" fmla="*/ 496 h 871"/>
                  <a:gd name="T28" fmla="*/ 424 w 734"/>
                  <a:gd name="T29" fmla="*/ 462 h 871"/>
                  <a:gd name="T30" fmla="*/ 330 w 734"/>
                  <a:gd name="T31" fmla="*/ 394 h 871"/>
                  <a:gd name="T32" fmla="*/ 254 w 734"/>
                  <a:gd name="T33" fmla="*/ 341 h 871"/>
                  <a:gd name="T34" fmla="*/ 124 w 734"/>
                  <a:gd name="T35" fmla="*/ 229 h 871"/>
                  <a:gd name="T36" fmla="*/ 78 w 734"/>
                  <a:gd name="T37" fmla="*/ 173 h 871"/>
                  <a:gd name="T38" fmla="*/ 11 w 734"/>
                  <a:gd name="T39" fmla="*/ 58 h 871"/>
                  <a:gd name="T40" fmla="*/ 0 w 734"/>
                  <a:gd name="T41" fmla="*/ 27 h 871"/>
                  <a:gd name="T42" fmla="*/ 13 w 734"/>
                  <a:gd name="T43" fmla="*/ 35 h 871"/>
                  <a:gd name="T44" fmla="*/ 68 w 734"/>
                  <a:gd name="T45" fmla="*/ 116 h 871"/>
                  <a:gd name="T46" fmla="*/ 135 w 734"/>
                  <a:gd name="T47" fmla="*/ 195 h 871"/>
                  <a:gd name="T48" fmla="*/ 155 w 734"/>
                  <a:gd name="T49" fmla="*/ 216 h 871"/>
                  <a:gd name="T50" fmla="*/ 241 w 734"/>
                  <a:gd name="T51" fmla="*/ 297 h 871"/>
                  <a:gd name="T52" fmla="*/ 123 w 734"/>
                  <a:gd name="T53" fmla="*/ 179 h 871"/>
                  <a:gd name="T54" fmla="*/ 17 w 734"/>
                  <a:gd name="T55" fmla="*/ 34 h 871"/>
                  <a:gd name="T56" fmla="*/ 14 w 734"/>
                  <a:gd name="T57" fmla="*/ 15 h 871"/>
                  <a:gd name="T58" fmla="*/ 50 w 734"/>
                  <a:gd name="T59" fmla="*/ 42 h 871"/>
                  <a:gd name="T60" fmla="*/ 93 w 734"/>
                  <a:gd name="T61" fmla="*/ 82 h 871"/>
                  <a:gd name="T62" fmla="*/ 161 w 734"/>
                  <a:gd name="T63" fmla="*/ 160 h 871"/>
                  <a:gd name="T64" fmla="*/ 222 w 734"/>
                  <a:gd name="T65" fmla="*/ 238 h 871"/>
                  <a:gd name="T66" fmla="*/ 234 w 734"/>
                  <a:gd name="T67" fmla="*/ 251 h 871"/>
                  <a:gd name="T68" fmla="*/ 234 w 734"/>
                  <a:gd name="T69" fmla="*/ 245 h 871"/>
                  <a:gd name="T70" fmla="*/ 196 w 734"/>
                  <a:gd name="T71" fmla="*/ 128 h 871"/>
                  <a:gd name="T72" fmla="*/ 191 w 734"/>
                  <a:gd name="T73" fmla="*/ 57 h 871"/>
                  <a:gd name="T74" fmla="*/ 204 w 734"/>
                  <a:gd name="T75" fmla="*/ 0 h 871"/>
                  <a:gd name="T76" fmla="*/ 212 w 734"/>
                  <a:gd name="T77" fmla="*/ 10 h 871"/>
                  <a:gd name="T78" fmla="*/ 242 w 734"/>
                  <a:gd name="T79" fmla="*/ 149 h 871"/>
                  <a:gd name="T80" fmla="*/ 288 w 734"/>
                  <a:gd name="T81" fmla="*/ 295 h 871"/>
                  <a:gd name="T82" fmla="*/ 250 w 734"/>
                  <a:gd name="T83" fmla="*/ 183 h 871"/>
                  <a:gd name="T84" fmla="*/ 217 w 734"/>
                  <a:gd name="T85" fmla="*/ 31 h 871"/>
                  <a:gd name="T86" fmla="*/ 220 w 734"/>
                  <a:gd name="T87" fmla="*/ 9 h 871"/>
                  <a:gd name="T88" fmla="*/ 241 w 734"/>
                  <a:gd name="T89" fmla="*/ 33 h 871"/>
                  <a:gd name="T90" fmla="*/ 285 w 734"/>
                  <a:gd name="T91" fmla="*/ 125 h 871"/>
                  <a:gd name="T92" fmla="*/ 306 w 734"/>
                  <a:gd name="T93" fmla="*/ 193 h 871"/>
                  <a:gd name="T94" fmla="*/ 324 w 734"/>
                  <a:gd name="T95" fmla="*/ 266 h 871"/>
                  <a:gd name="T96" fmla="*/ 333 w 734"/>
                  <a:gd name="T97" fmla="*/ 328 h 871"/>
                  <a:gd name="T98" fmla="*/ 334 w 734"/>
                  <a:gd name="T99" fmla="*/ 338 h 871"/>
                  <a:gd name="T100" fmla="*/ 361 w 734"/>
                  <a:gd name="T101" fmla="*/ 390 h 871"/>
                  <a:gd name="T102" fmla="*/ 485 w 734"/>
                  <a:gd name="T103" fmla="*/ 493 h 871"/>
                  <a:gd name="T104" fmla="*/ 582 w 734"/>
                  <a:gd name="T105" fmla="*/ 589 h 871"/>
                  <a:gd name="T106" fmla="*/ 623 w 734"/>
                  <a:gd name="T107" fmla="*/ 641 h 8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34" h="871">
                    <a:moveTo>
                      <a:pt x="623" y="641"/>
                    </a:moveTo>
                    <a:cubicBezTo>
                      <a:pt x="651" y="682"/>
                      <a:pt x="681" y="722"/>
                      <a:pt x="703" y="767"/>
                    </a:cubicBezTo>
                    <a:cubicBezTo>
                      <a:pt x="716" y="793"/>
                      <a:pt x="725" y="822"/>
                      <a:pt x="731" y="852"/>
                    </a:cubicBezTo>
                    <a:cubicBezTo>
                      <a:pt x="732" y="857"/>
                      <a:pt x="734" y="863"/>
                      <a:pt x="729" y="871"/>
                    </a:cubicBezTo>
                    <a:cubicBezTo>
                      <a:pt x="707" y="833"/>
                      <a:pt x="697" y="790"/>
                      <a:pt x="672" y="756"/>
                    </a:cubicBezTo>
                    <a:cubicBezTo>
                      <a:pt x="648" y="721"/>
                      <a:pt x="628" y="683"/>
                      <a:pt x="601" y="649"/>
                    </a:cubicBezTo>
                    <a:cubicBezTo>
                      <a:pt x="595" y="635"/>
                      <a:pt x="585" y="623"/>
                      <a:pt x="575" y="613"/>
                    </a:cubicBezTo>
                    <a:cubicBezTo>
                      <a:pt x="554" y="589"/>
                      <a:pt x="533" y="564"/>
                      <a:pt x="510" y="543"/>
                    </a:cubicBezTo>
                    <a:cubicBezTo>
                      <a:pt x="505" y="539"/>
                      <a:pt x="501" y="538"/>
                      <a:pt x="495" y="538"/>
                    </a:cubicBezTo>
                    <a:cubicBezTo>
                      <a:pt x="461" y="533"/>
                      <a:pt x="427" y="529"/>
                      <a:pt x="395" y="515"/>
                    </a:cubicBezTo>
                    <a:cubicBezTo>
                      <a:pt x="387" y="512"/>
                      <a:pt x="374" y="511"/>
                      <a:pt x="376" y="499"/>
                    </a:cubicBezTo>
                    <a:cubicBezTo>
                      <a:pt x="378" y="489"/>
                      <a:pt x="390" y="491"/>
                      <a:pt x="398" y="490"/>
                    </a:cubicBezTo>
                    <a:cubicBezTo>
                      <a:pt x="414" y="488"/>
                      <a:pt x="430" y="492"/>
                      <a:pt x="446" y="495"/>
                    </a:cubicBezTo>
                    <a:cubicBezTo>
                      <a:pt x="450" y="496"/>
                      <a:pt x="453" y="499"/>
                      <a:pt x="458" y="496"/>
                    </a:cubicBezTo>
                    <a:cubicBezTo>
                      <a:pt x="451" y="480"/>
                      <a:pt x="436" y="473"/>
                      <a:pt x="424" y="462"/>
                    </a:cubicBezTo>
                    <a:cubicBezTo>
                      <a:pt x="395" y="436"/>
                      <a:pt x="363" y="414"/>
                      <a:pt x="330" y="394"/>
                    </a:cubicBezTo>
                    <a:cubicBezTo>
                      <a:pt x="304" y="378"/>
                      <a:pt x="277" y="361"/>
                      <a:pt x="254" y="341"/>
                    </a:cubicBezTo>
                    <a:cubicBezTo>
                      <a:pt x="210" y="304"/>
                      <a:pt x="166" y="267"/>
                      <a:pt x="124" y="229"/>
                    </a:cubicBezTo>
                    <a:cubicBezTo>
                      <a:pt x="107" y="212"/>
                      <a:pt x="94" y="191"/>
                      <a:pt x="78" y="173"/>
                    </a:cubicBezTo>
                    <a:cubicBezTo>
                      <a:pt x="51" y="137"/>
                      <a:pt x="32" y="96"/>
                      <a:pt x="11" y="58"/>
                    </a:cubicBezTo>
                    <a:cubicBezTo>
                      <a:pt x="6" y="49"/>
                      <a:pt x="4" y="38"/>
                      <a:pt x="0" y="27"/>
                    </a:cubicBezTo>
                    <a:cubicBezTo>
                      <a:pt x="6" y="26"/>
                      <a:pt x="9" y="31"/>
                      <a:pt x="13" y="35"/>
                    </a:cubicBezTo>
                    <a:cubicBezTo>
                      <a:pt x="30" y="63"/>
                      <a:pt x="48" y="90"/>
                      <a:pt x="68" y="116"/>
                    </a:cubicBezTo>
                    <a:cubicBezTo>
                      <a:pt x="89" y="143"/>
                      <a:pt x="109" y="171"/>
                      <a:pt x="135" y="195"/>
                    </a:cubicBezTo>
                    <a:cubicBezTo>
                      <a:pt x="142" y="201"/>
                      <a:pt x="149" y="209"/>
                      <a:pt x="155" y="216"/>
                    </a:cubicBezTo>
                    <a:cubicBezTo>
                      <a:pt x="185" y="246"/>
                      <a:pt x="215" y="276"/>
                      <a:pt x="241" y="297"/>
                    </a:cubicBezTo>
                    <a:cubicBezTo>
                      <a:pt x="202" y="266"/>
                      <a:pt x="161" y="223"/>
                      <a:pt x="123" y="179"/>
                    </a:cubicBezTo>
                    <a:cubicBezTo>
                      <a:pt x="84" y="133"/>
                      <a:pt x="47" y="86"/>
                      <a:pt x="17" y="34"/>
                    </a:cubicBezTo>
                    <a:cubicBezTo>
                      <a:pt x="13" y="28"/>
                      <a:pt x="8" y="22"/>
                      <a:pt x="14" y="15"/>
                    </a:cubicBezTo>
                    <a:cubicBezTo>
                      <a:pt x="24" y="27"/>
                      <a:pt x="39" y="32"/>
                      <a:pt x="50" y="42"/>
                    </a:cubicBezTo>
                    <a:cubicBezTo>
                      <a:pt x="64" y="56"/>
                      <a:pt x="80" y="68"/>
                      <a:pt x="93" y="82"/>
                    </a:cubicBezTo>
                    <a:cubicBezTo>
                      <a:pt x="117" y="107"/>
                      <a:pt x="141" y="131"/>
                      <a:pt x="161" y="160"/>
                    </a:cubicBezTo>
                    <a:cubicBezTo>
                      <a:pt x="181" y="186"/>
                      <a:pt x="202" y="212"/>
                      <a:pt x="222" y="238"/>
                    </a:cubicBezTo>
                    <a:cubicBezTo>
                      <a:pt x="226" y="242"/>
                      <a:pt x="230" y="247"/>
                      <a:pt x="234" y="251"/>
                    </a:cubicBezTo>
                    <a:cubicBezTo>
                      <a:pt x="237" y="249"/>
                      <a:pt x="235" y="247"/>
                      <a:pt x="234" y="245"/>
                    </a:cubicBezTo>
                    <a:cubicBezTo>
                      <a:pt x="210" y="210"/>
                      <a:pt x="203" y="169"/>
                      <a:pt x="196" y="128"/>
                    </a:cubicBezTo>
                    <a:cubicBezTo>
                      <a:pt x="192" y="104"/>
                      <a:pt x="191" y="80"/>
                      <a:pt x="191" y="57"/>
                    </a:cubicBezTo>
                    <a:cubicBezTo>
                      <a:pt x="191" y="38"/>
                      <a:pt x="190" y="16"/>
                      <a:pt x="204" y="0"/>
                    </a:cubicBezTo>
                    <a:cubicBezTo>
                      <a:pt x="211" y="0"/>
                      <a:pt x="212" y="5"/>
                      <a:pt x="212" y="10"/>
                    </a:cubicBezTo>
                    <a:cubicBezTo>
                      <a:pt x="221" y="56"/>
                      <a:pt x="234" y="102"/>
                      <a:pt x="242" y="149"/>
                    </a:cubicBezTo>
                    <a:cubicBezTo>
                      <a:pt x="252" y="202"/>
                      <a:pt x="267" y="255"/>
                      <a:pt x="288" y="295"/>
                    </a:cubicBezTo>
                    <a:cubicBezTo>
                      <a:pt x="272" y="265"/>
                      <a:pt x="260" y="224"/>
                      <a:pt x="250" y="183"/>
                    </a:cubicBezTo>
                    <a:cubicBezTo>
                      <a:pt x="238" y="132"/>
                      <a:pt x="230" y="81"/>
                      <a:pt x="217" y="31"/>
                    </a:cubicBezTo>
                    <a:cubicBezTo>
                      <a:pt x="215" y="23"/>
                      <a:pt x="212" y="16"/>
                      <a:pt x="220" y="9"/>
                    </a:cubicBezTo>
                    <a:cubicBezTo>
                      <a:pt x="231" y="14"/>
                      <a:pt x="235" y="25"/>
                      <a:pt x="241" y="33"/>
                    </a:cubicBezTo>
                    <a:cubicBezTo>
                      <a:pt x="261" y="61"/>
                      <a:pt x="275" y="92"/>
                      <a:pt x="285" y="125"/>
                    </a:cubicBezTo>
                    <a:cubicBezTo>
                      <a:pt x="291" y="147"/>
                      <a:pt x="298" y="170"/>
                      <a:pt x="306" y="193"/>
                    </a:cubicBezTo>
                    <a:cubicBezTo>
                      <a:pt x="315" y="216"/>
                      <a:pt x="320" y="241"/>
                      <a:pt x="324" y="266"/>
                    </a:cubicBezTo>
                    <a:cubicBezTo>
                      <a:pt x="326" y="287"/>
                      <a:pt x="332" y="307"/>
                      <a:pt x="333" y="328"/>
                    </a:cubicBezTo>
                    <a:cubicBezTo>
                      <a:pt x="334" y="331"/>
                      <a:pt x="335" y="335"/>
                      <a:pt x="334" y="338"/>
                    </a:cubicBezTo>
                    <a:cubicBezTo>
                      <a:pt x="329" y="364"/>
                      <a:pt x="341" y="378"/>
                      <a:pt x="361" y="390"/>
                    </a:cubicBezTo>
                    <a:cubicBezTo>
                      <a:pt x="408" y="418"/>
                      <a:pt x="446" y="456"/>
                      <a:pt x="485" y="493"/>
                    </a:cubicBezTo>
                    <a:cubicBezTo>
                      <a:pt x="518" y="524"/>
                      <a:pt x="550" y="555"/>
                      <a:pt x="582" y="589"/>
                    </a:cubicBezTo>
                    <a:cubicBezTo>
                      <a:pt x="597" y="605"/>
                      <a:pt x="609" y="623"/>
                      <a:pt x="623" y="641"/>
                    </a:cubicBezTo>
                    <a:close/>
                  </a:path>
                </a:pathLst>
              </a:custGeom>
              <a:solidFill>
                <a:srgbClr val="A5B2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1" name="Freeform 53">
                <a:extLst>
                  <a:ext uri="{FF2B5EF4-FFF2-40B4-BE49-F238E27FC236}">
                    <a16:creationId xmlns:a16="http://schemas.microsoft.com/office/drawing/2014/main" id="{6837C0A4-47ED-D3BB-FC88-16DBA03F7C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91500" y="4294188"/>
                <a:ext cx="414338" cy="385763"/>
              </a:xfrm>
              <a:custGeom>
                <a:avLst/>
                <a:gdLst>
                  <a:gd name="T0" fmla="*/ 281 w 298"/>
                  <a:gd name="T1" fmla="*/ 230 h 277"/>
                  <a:gd name="T2" fmla="*/ 229 w 298"/>
                  <a:gd name="T3" fmla="*/ 255 h 277"/>
                  <a:gd name="T4" fmla="*/ 113 w 298"/>
                  <a:gd name="T5" fmla="*/ 269 h 277"/>
                  <a:gd name="T6" fmla="*/ 17 w 298"/>
                  <a:gd name="T7" fmla="*/ 187 h 277"/>
                  <a:gd name="T8" fmla="*/ 1 w 298"/>
                  <a:gd name="T9" fmla="*/ 116 h 277"/>
                  <a:gd name="T10" fmla="*/ 30 w 298"/>
                  <a:gd name="T11" fmla="*/ 23 h 277"/>
                  <a:gd name="T12" fmla="*/ 79 w 298"/>
                  <a:gd name="T13" fmla="*/ 8 h 277"/>
                  <a:gd name="T14" fmla="*/ 102 w 298"/>
                  <a:gd name="T15" fmla="*/ 29 h 277"/>
                  <a:gd name="T16" fmla="*/ 137 w 298"/>
                  <a:gd name="T17" fmla="*/ 82 h 277"/>
                  <a:gd name="T18" fmla="*/ 189 w 298"/>
                  <a:gd name="T19" fmla="*/ 134 h 277"/>
                  <a:gd name="T20" fmla="*/ 271 w 298"/>
                  <a:gd name="T21" fmla="*/ 186 h 277"/>
                  <a:gd name="T22" fmla="*/ 292 w 298"/>
                  <a:gd name="T23" fmla="*/ 203 h 277"/>
                  <a:gd name="T24" fmla="*/ 291 w 298"/>
                  <a:gd name="T25" fmla="*/ 222 h 277"/>
                  <a:gd name="T26" fmla="*/ 281 w 298"/>
                  <a:gd name="T27" fmla="*/ 230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98" h="277">
                    <a:moveTo>
                      <a:pt x="281" y="230"/>
                    </a:moveTo>
                    <a:cubicBezTo>
                      <a:pt x="266" y="245"/>
                      <a:pt x="247" y="250"/>
                      <a:pt x="229" y="255"/>
                    </a:cubicBezTo>
                    <a:cubicBezTo>
                      <a:pt x="191" y="267"/>
                      <a:pt x="153" y="277"/>
                      <a:pt x="113" y="269"/>
                    </a:cubicBezTo>
                    <a:cubicBezTo>
                      <a:pt x="66" y="260"/>
                      <a:pt x="33" y="232"/>
                      <a:pt x="17" y="187"/>
                    </a:cubicBezTo>
                    <a:cubicBezTo>
                      <a:pt x="7" y="165"/>
                      <a:pt x="0" y="141"/>
                      <a:pt x="1" y="116"/>
                    </a:cubicBezTo>
                    <a:cubicBezTo>
                      <a:pt x="2" y="83"/>
                      <a:pt x="13" y="52"/>
                      <a:pt x="30" y="23"/>
                    </a:cubicBezTo>
                    <a:cubicBezTo>
                      <a:pt x="42" y="3"/>
                      <a:pt x="66" y="0"/>
                      <a:pt x="79" y="8"/>
                    </a:cubicBezTo>
                    <a:cubicBezTo>
                      <a:pt x="88" y="13"/>
                      <a:pt x="96" y="21"/>
                      <a:pt x="102" y="29"/>
                    </a:cubicBezTo>
                    <a:cubicBezTo>
                      <a:pt x="116" y="45"/>
                      <a:pt x="125" y="64"/>
                      <a:pt x="137" y="82"/>
                    </a:cubicBezTo>
                    <a:cubicBezTo>
                      <a:pt x="150" y="103"/>
                      <a:pt x="168" y="120"/>
                      <a:pt x="189" y="134"/>
                    </a:cubicBezTo>
                    <a:cubicBezTo>
                      <a:pt x="216" y="152"/>
                      <a:pt x="243" y="169"/>
                      <a:pt x="271" y="186"/>
                    </a:cubicBezTo>
                    <a:cubicBezTo>
                      <a:pt x="279" y="190"/>
                      <a:pt x="285" y="197"/>
                      <a:pt x="292" y="203"/>
                    </a:cubicBezTo>
                    <a:cubicBezTo>
                      <a:pt x="298" y="208"/>
                      <a:pt x="296" y="216"/>
                      <a:pt x="291" y="222"/>
                    </a:cubicBezTo>
                    <a:cubicBezTo>
                      <a:pt x="288" y="225"/>
                      <a:pt x="284" y="228"/>
                      <a:pt x="281" y="230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2" name="Freeform 54">
                <a:extLst>
                  <a:ext uri="{FF2B5EF4-FFF2-40B4-BE49-F238E27FC236}">
                    <a16:creationId xmlns:a16="http://schemas.microsoft.com/office/drawing/2014/main" id="{21C9FD19-52B8-DF0B-F3AE-3582246217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1850" y="4662488"/>
                <a:ext cx="384175" cy="371475"/>
              </a:xfrm>
              <a:custGeom>
                <a:avLst/>
                <a:gdLst>
                  <a:gd name="T0" fmla="*/ 193 w 276"/>
                  <a:gd name="T1" fmla="*/ 243 h 266"/>
                  <a:gd name="T2" fmla="*/ 122 w 276"/>
                  <a:gd name="T3" fmla="*/ 166 h 266"/>
                  <a:gd name="T4" fmla="*/ 37 w 276"/>
                  <a:gd name="T5" fmla="*/ 101 h 266"/>
                  <a:gd name="T6" fmla="*/ 13 w 276"/>
                  <a:gd name="T7" fmla="*/ 79 h 266"/>
                  <a:gd name="T8" fmla="*/ 29 w 276"/>
                  <a:gd name="T9" fmla="*/ 31 h 266"/>
                  <a:gd name="T10" fmla="*/ 179 w 276"/>
                  <a:gd name="T11" fmla="*/ 17 h 266"/>
                  <a:gd name="T12" fmla="*/ 275 w 276"/>
                  <a:gd name="T13" fmla="*/ 152 h 266"/>
                  <a:gd name="T14" fmla="*/ 256 w 276"/>
                  <a:gd name="T15" fmla="*/ 238 h 266"/>
                  <a:gd name="T16" fmla="*/ 232 w 276"/>
                  <a:gd name="T17" fmla="*/ 260 h 266"/>
                  <a:gd name="T18" fmla="*/ 193 w 276"/>
                  <a:gd name="T19" fmla="*/ 243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6" h="266">
                    <a:moveTo>
                      <a:pt x="193" y="243"/>
                    </a:moveTo>
                    <a:cubicBezTo>
                      <a:pt x="177" y="214"/>
                      <a:pt x="148" y="190"/>
                      <a:pt x="122" y="166"/>
                    </a:cubicBezTo>
                    <a:cubicBezTo>
                      <a:pt x="95" y="143"/>
                      <a:pt x="68" y="120"/>
                      <a:pt x="37" y="101"/>
                    </a:cubicBezTo>
                    <a:cubicBezTo>
                      <a:pt x="28" y="95"/>
                      <a:pt x="20" y="88"/>
                      <a:pt x="13" y="79"/>
                    </a:cubicBezTo>
                    <a:cubicBezTo>
                      <a:pt x="0" y="62"/>
                      <a:pt x="7" y="44"/>
                      <a:pt x="29" y="31"/>
                    </a:cubicBezTo>
                    <a:cubicBezTo>
                      <a:pt x="77" y="3"/>
                      <a:pt x="129" y="0"/>
                      <a:pt x="179" y="17"/>
                    </a:cubicBezTo>
                    <a:cubicBezTo>
                      <a:pt x="241" y="39"/>
                      <a:pt x="273" y="79"/>
                      <a:pt x="275" y="152"/>
                    </a:cubicBezTo>
                    <a:cubicBezTo>
                      <a:pt x="276" y="183"/>
                      <a:pt x="271" y="211"/>
                      <a:pt x="256" y="238"/>
                    </a:cubicBezTo>
                    <a:cubicBezTo>
                      <a:pt x="251" y="249"/>
                      <a:pt x="242" y="255"/>
                      <a:pt x="232" y="260"/>
                    </a:cubicBezTo>
                    <a:cubicBezTo>
                      <a:pt x="220" y="266"/>
                      <a:pt x="207" y="260"/>
                      <a:pt x="193" y="243"/>
                    </a:cubicBezTo>
                    <a:close/>
                  </a:path>
                </a:pathLst>
              </a:custGeom>
              <a:solidFill>
                <a:srgbClr val="9DD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3" name="Freeform 55">
                <a:extLst>
                  <a:ext uri="{FF2B5EF4-FFF2-40B4-BE49-F238E27FC236}">
                    <a16:creationId xmlns:a16="http://schemas.microsoft.com/office/drawing/2014/main" id="{D60574F7-6BD1-BD1E-8D4B-3E5B3073BD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42350" y="4224338"/>
                <a:ext cx="212725" cy="373063"/>
              </a:xfrm>
              <a:custGeom>
                <a:avLst/>
                <a:gdLst>
                  <a:gd name="T0" fmla="*/ 152 w 153"/>
                  <a:gd name="T1" fmla="*/ 268 h 268"/>
                  <a:gd name="T2" fmla="*/ 125 w 153"/>
                  <a:gd name="T3" fmla="*/ 252 h 268"/>
                  <a:gd name="T4" fmla="*/ 57 w 153"/>
                  <a:gd name="T5" fmla="*/ 186 h 268"/>
                  <a:gd name="T6" fmla="*/ 13 w 153"/>
                  <a:gd name="T7" fmla="*/ 92 h 268"/>
                  <a:gd name="T8" fmla="*/ 2 w 153"/>
                  <a:gd name="T9" fmla="*/ 30 h 268"/>
                  <a:gd name="T10" fmla="*/ 6 w 153"/>
                  <a:gd name="T11" fmla="*/ 7 h 268"/>
                  <a:gd name="T12" fmla="*/ 26 w 153"/>
                  <a:gd name="T13" fmla="*/ 6 h 268"/>
                  <a:gd name="T14" fmla="*/ 132 w 153"/>
                  <a:gd name="T15" fmla="*/ 169 h 268"/>
                  <a:gd name="T16" fmla="*/ 151 w 153"/>
                  <a:gd name="T17" fmla="*/ 240 h 268"/>
                  <a:gd name="T18" fmla="*/ 152 w 153"/>
                  <a:gd name="T19" fmla="*/ 268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3" h="268">
                    <a:moveTo>
                      <a:pt x="152" y="268"/>
                    </a:moveTo>
                    <a:cubicBezTo>
                      <a:pt x="139" y="268"/>
                      <a:pt x="132" y="259"/>
                      <a:pt x="125" y="252"/>
                    </a:cubicBezTo>
                    <a:cubicBezTo>
                      <a:pt x="101" y="232"/>
                      <a:pt x="76" y="212"/>
                      <a:pt x="57" y="186"/>
                    </a:cubicBezTo>
                    <a:cubicBezTo>
                      <a:pt x="35" y="157"/>
                      <a:pt x="23" y="126"/>
                      <a:pt x="13" y="92"/>
                    </a:cubicBezTo>
                    <a:cubicBezTo>
                      <a:pt x="8" y="72"/>
                      <a:pt x="7" y="50"/>
                      <a:pt x="2" y="30"/>
                    </a:cubicBezTo>
                    <a:cubicBezTo>
                      <a:pt x="0" y="22"/>
                      <a:pt x="0" y="15"/>
                      <a:pt x="6" y="7"/>
                    </a:cubicBezTo>
                    <a:cubicBezTo>
                      <a:pt x="12" y="0"/>
                      <a:pt x="19" y="1"/>
                      <a:pt x="26" y="6"/>
                    </a:cubicBezTo>
                    <a:cubicBezTo>
                      <a:pt x="79" y="48"/>
                      <a:pt x="112" y="104"/>
                      <a:pt x="132" y="169"/>
                    </a:cubicBezTo>
                    <a:cubicBezTo>
                      <a:pt x="139" y="192"/>
                      <a:pt x="145" y="216"/>
                      <a:pt x="151" y="240"/>
                    </a:cubicBezTo>
                    <a:cubicBezTo>
                      <a:pt x="153" y="249"/>
                      <a:pt x="148" y="258"/>
                      <a:pt x="152" y="268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4" name="Freeform 56">
                <a:extLst>
                  <a:ext uri="{FF2B5EF4-FFF2-40B4-BE49-F238E27FC236}">
                    <a16:creationId xmlns:a16="http://schemas.microsoft.com/office/drawing/2014/main" id="{E589ED78-7768-B41D-B554-91FA3C88DF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69275" y="3738563"/>
                <a:ext cx="176213" cy="328613"/>
              </a:xfrm>
              <a:custGeom>
                <a:avLst/>
                <a:gdLst>
                  <a:gd name="T0" fmla="*/ 80 w 127"/>
                  <a:gd name="T1" fmla="*/ 205 h 236"/>
                  <a:gd name="T2" fmla="*/ 34 w 127"/>
                  <a:gd name="T3" fmla="*/ 146 h 236"/>
                  <a:gd name="T4" fmla="*/ 5 w 127"/>
                  <a:gd name="T5" fmla="*/ 39 h 236"/>
                  <a:gd name="T6" fmla="*/ 2 w 127"/>
                  <a:gd name="T7" fmla="*/ 15 h 236"/>
                  <a:gd name="T8" fmla="*/ 8 w 127"/>
                  <a:gd name="T9" fmla="*/ 3 h 236"/>
                  <a:gd name="T10" fmla="*/ 23 w 127"/>
                  <a:gd name="T11" fmla="*/ 7 h 236"/>
                  <a:gd name="T12" fmla="*/ 80 w 127"/>
                  <a:gd name="T13" fmla="*/ 80 h 236"/>
                  <a:gd name="T14" fmla="*/ 107 w 127"/>
                  <a:gd name="T15" fmla="*/ 133 h 236"/>
                  <a:gd name="T16" fmla="*/ 126 w 127"/>
                  <a:gd name="T17" fmla="*/ 211 h 236"/>
                  <a:gd name="T18" fmla="*/ 125 w 127"/>
                  <a:gd name="T19" fmla="*/ 225 h 236"/>
                  <a:gd name="T20" fmla="*/ 111 w 127"/>
                  <a:gd name="T21" fmla="*/ 231 h 236"/>
                  <a:gd name="T22" fmla="*/ 80 w 127"/>
                  <a:gd name="T23" fmla="*/ 205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7" h="236">
                    <a:moveTo>
                      <a:pt x="80" y="205"/>
                    </a:moveTo>
                    <a:cubicBezTo>
                      <a:pt x="63" y="190"/>
                      <a:pt x="48" y="168"/>
                      <a:pt x="34" y="146"/>
                    </a:cubicBezTo>
                    <a:cubicBezTo>
                      <a:pt x="14" y="114"/>
                      <a:pt x="7" y="77"/>
                      <a:pt x="5" y="39"/>
                    </a:cubicBezTo>
                    <a:cubicBezTo>
                      <a:pt x="4" y="31"/>
                      <a:pt x="0" y="23"/>
                      <a:pt x="2" y="15"/>
                    </a:cubicBezTo>
                    <a:cubicBezTo>
                      <a:pt x="3" y="10"/>
                      <a:pt x="3" y="5"/>
                      <a:pt x="8" y="3"/>
                    </a:cubicBezTo>
                    <a:cubicBezTo>
                      <a:pt x="14" y="0"/>
                      <a:pt x="19" y="3"/>
                      <a:pt x="23" y="7"/>
                    </a:cubicBezTo>
                    <a:cubicBezTo>
                      <a:pt x="44" y="29"/>
                      <a:pt x="64" y="53"/>
                      <a:pt x="80" y="80"/>
                    </a:cubicBezTo>
                    <a:cubicBezTo>
                      <a:pt x="89" y="98"/>
                      <a:pt x="98" y="115"/>
                      <a:pt x="107" y="133"/>
                    </a:cubicBezTo>
                    <a:cubicBezTo>
                      <a:pt x="118" y="158"/>
                      <a:pt x="121" y="184"/>
                      <a:pt x="126" y="211"/>
                    </a:cubicBezTo>
                    <a:cubicBezTo>
                      <a:pt x="126" y="215"/>
                      <a:pt x="127" y="221"/>
                      <a:pt x="125" y="225"/>
                    </a:cubicBezTo>
                    <a:cubicBezTo>
                      <a:pt x="123" y="231"/>
                      <a:pt x="118" y="236"/>
                      <a:pt x="111" y="231"/>
                    </a:cubicBezTo>
                    <a:cubicBezTo>
                      <a:pt x="101" y="224"/>
                      <a:pt x="90" y="218"/>
                      <a:pt x="80" y="205"/>
                    </a:cubicBezTo>
                    <a:close/>
                  </a:path>
                </a:pathLst>
              </a:custGeom>
              <a:solidFill>
                <a:srgbClr val="9DD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5" name="Freeform 57">
                <a:extLst>
                  <a:ext uri="{FF2B5EF4-FFF2-40B4-BE49-F238E27FC236}">
                    <a16:creationId xmlns:a16="http://schemas.microsoft.com/office/drawing/2014/main" id="{4C4E253B-403F-904C-F371-B46B65D8C7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2438" y="3865563"/>
                <a:ext cx="428625" cy="506413"/>
              </a:xfrm>
              <a:custGeom>
                <a:avLst/>
                <a:gdLst>
                  <a:gd name="T0" fmla="*/ 52 w 307"/>
                  <a:gd name="T1" fmla="*/ 61 h 364"/>
                  <a:gd name="T2" fmla="*/ 90 w 307"/>
                  <a:gd name="T3" fmla="*/ 125 h 364"/>
                  <a:gd name="T4" fmla="*/ 143 w 307"/>
                  <a:gd name="T5" fmla="*/ 195 h 364"/>
                  <a:gd name="T6" fmla="*/ 204 w 307"/>
                  <a:gd name="T7" fmla="*/ 264 h 364"/>
                  <a:gd name="T8" fmla="*/ 307 w 307"/>
                  <a:gd name="T9" fmla="*/ 364 h 364"/>
                  <a:gd name="T10" fmla="*/ 279 w 307"/>
                  <a:gd name="T11" fmla="*/ 348 h 364"/>
                  <a:gd name="T12" fmla="*/ 198 w 307"/>
                  <a:gd name="T13" fmla="*/ 275 h 364"/>
                  <a:gd name="T14" fmla="*/ 139 w 307"/>
                  <a:gd name="T15" fmla="*/ 213 h 364"/>
                  <a:gd name="T16" fmla="*/ 44 w 307"/>
                  <a:gd name="T17" fmla="*/ 80 h 364"/>
                  <a:gd name="T18" fmla="*/ 38 w 307"/>
                  <a:gd name="T19" fmla="*/ 73 h 364"/>
                  <a:gd name="T20" fmla="*/ 12 w 307"/>
                  <a:gd name="T21" fmla="*/ 33 h 364"/>
                  <a:gd name="T22" fmla="*/ 1 w 307"/>
                  <a:gd name="T23" fmla="*/ 12 h 364"/>
                  <a:gd name="T24" fmla="*/ 5 w 307"/>
                  <a:gd name="T25" fmla="*/ 1 h 364"/>
                  <a:gd name="T26" fmla="*/ 15 w 307"/>
                  <a:gd name="T27" fmla="*/ 6 h 364"/>
                  <a:gd name="T28" fmla="*/ 52 w 307"/>
                  <a:gd name="T29" fmla="*/ 61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7" h="364">
                    <a:moveTo>
                      <a:pt x="52" y="61"/>
                    </a:moveTo>
                    <a:cubicBezTo>
                      <a:pt x="62" y="84"/>
                      <a:pt x="75" y="105"/>
                      <a:pt x="90" y="125"/>
                    </a:cubicBezTo>
                    <a:cubicBezTo>
                      <a:pt x="107" y="149"/>
                      <a:pt x="124" y="173"/>
                      <a:pt x="143" y="195"/>
                    </a:cubicBezTo>
                    <a:cubicBezTo>
                      <a:pt x="162" y="219"/>
                      <a:pt x="184" y="241"/>
                      <a:pt x="204" y="264"/>
                    </a:cubicBezTo>
                    <a:cubicBezTo>
                      <a:pt x="236" y="298"/>
                      <a:pt x="270" y="331"/>
                      <a:pt x="307" y="364"/>
                    </a:cubicBezTo>
                    <a:cubicBezTo>
                      <a:pt x="294" y="362"/>
                      <a:pt x="287" y="354"/>
                      <a:pt x="279" y="348"/>
                    </a:cubicBezTo>
                    <a:cubicBezTo>
                      <a:pt x="250" y="326"/>
                      <a:pt x="223" y="302"/>
                      <a:pt x="198" y="275"/>
                    </a:cubicBezTo>
                    <a:cubicBezTo>
                      <a:pt x="179" y="254"/>
                      <a:pt x="158" y="235"/>
                      <a:pt x="139" y="213"/>
                    </a:cubicBezTo>
                    <a:cubicBezTo>
                      <a:pt x="104" y="171"/>
                      <a:pt x="71" y="128"/>
                      <a:pt x="44" y="80"/>
                    </a:cubicBezTo>
                    <a:cubicBezTo>
                      <a:pt x="42" y="78"/>
                      <a:pt x="40" y="76"/>
                      <a:pt x="38" y="73"/>
                    </a:cubicBezTo>
                    <a:cubicBezTo>
                      <a:pt x="32" y="59"/>
                      <a:pt x="22" y="46"/>
                      <a:pt x="12" y="33"/>
                    </a:cubicBezTo>
                    <a:cubicBezTo>
                      <a:pt x="7" y="27"/>
                      <a:pt x="2" y="20"/>
                      <a:pt x="1" y="12"/>
                    </a:cubicBezTo>
                    <a:cubicBezTo>
                      <a:pt x="0" y="7"/>
                      <a:pt x="1" y="3"/>
                      <a:pt x="5" y="1"/>
                    </a:cubicBezTo>
                    <a:cubicBezTo>
                      <a:pt x="10" y="0"/>
                      <a:pt x="12" y="2"/>
                      <a:pt x="15" y="6"/>
                    </a:cubicBezTo>
                    <a:cubicBezTo>
                      <a:pt x="27" y="24"/>
                      <a:pt x="40" y="43"/>
                      <a:pt x="52" y="61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6" name="Freeform 58">
                <a:extLst>
                  <a:ext uri="{FF2B5EF4-FFF2-40B4-BE49-F238E27FC236}">
                    <a16:creationId xmlns:a16="http://schemas.microsoft.com/office/drawing/2014/main" id="{B8D68ED1-4FD3-FB2F-CE27-6C2A189D62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75650" y="3771900"/>
                <a:ext cx="168275" cy="596900"/>
              </a:xfrm>
              <a:custGeom>
                <a:avLst/>
                <a:gdLst>
                  <a:gd name="T0" fmla="*/ 40 w 120"/>
                  <a:gd name="T1" fmla="*/ 122 h 429"/>
                  <a:gd name="T2" fmla="*/ 53 w 120"/>
                  <a:gd name="T3" fmla="*/ 186 h 429"/>
                  <a:gd name="T4" fmla="*/ 83 w 120"/>
                  <a:gd name="T5" fmla="*/ 328 h 429"/>
                  <a:gd name="T6" fmla="*/ 113 w 120"/>
                  <a:gd name="T7" fmla="*/ 413 h 429"/>
                  <a:gd name="T8" fmla="*/ 120 w 120"/>
                  <a:gd name="T9" fmla="*/ 429 h 429"/>
                  <a:gd name="T10" fmla="*/ 110 w 120"/>
                  <a:gd name="T11" fmla="*/ 420 h 429"/>
                  <a:gd name="T12" fmla="*/ 63 w 120"/>
                  <a:gd name="T13" fmla="*/ 287 h 429"/>
                  <a:gd name="T14" fmla="*/ 27 w 120"/>
                  <a:gd name="T15" fmla="*/ 120 h 429"/>
                  <a:gd name="T16" fmla="*/ 24 w 120"/>
                  <a:gd name="T17" fmla="*/ 112 h 429"/>
                  <a:gd name="T18" fmla="*/ 5 w 120"/>
                  <a:gd name="T19" fmla="*/ 19 h 429"/>
                  <a:gd name="T20" fmla="*/ 8 w 120"/>
                  <a:gd name="T21" fmla="*/ 2 h 429"/>
                  <a:gd name="T22" fmla="*/ 21 w 120"/>
                  <a:gd name="T23" fmla="*/ 16 h 429"/>
                  <a:gd name="T24" fmla="*/ 40 w 120"/>
                  <a:gd name="T25" fmla="*/ 122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0" h="429">
                    <a:moveTo>
                      <a:pt x="40" y="122"/>
                    </a:moveTo>
                    <a:cubicBezTo>
                      <a:pt x="40" y="145"/>
                      <a:pt x="48" y="166"/>
                      <a:pt x="53" y="186"/>
                    </a:cubicBezTo>
                    <a:cubicBezTo>
                      <a:pt x="65" y="233"/>
                      <a:pt x="71" y="281"/>
                      <a:pt x="83" y="328"/>
                    </a:cubicBezTo>
                    <a:cubicBezTo>
                      <a:pt x="91" y="357"/>
                      <a:pt x="102" y="386"/>
                      <a:pt x="113" y="413"/>
                    </a:cubicBezTo>
                    <a:cubicBezTo>
                      <a:pt x="115" y="419"/>
                      <a:pt x="117" y="423"/>
                      <a:pt x="120" y="429"/>
                    </a:cubicBezTo>
                    <a:cubicBezTo>
                      <a:pt x="114" y="427"/>
                      <a:pt x="112" y="424"/>
                      <a:pt x="110" y="420"/>
                    </a:cubicBezTo>
                    <a:cubicBezTo>
                      <a:pt x="88" y="378"/>
                      <a:pt x="73" y="334"/>
                      <a:pt x="63" y="287"/>
                    </a:cubicBezTo>
                    <a:cubicBezTo>
                      <a:pt x="51" y="231"/>
                      <a:pt x="39" y="176"/>
                      <a:pt x="27" y="120"/>
                    </a:cubicBezTo>
                    <a:cubicBezTo>
                      <a:pt x="26" y="117"/>
                      <a:pt x="25" y="115"/>
                      <a:pt x="24" y="112"/>
                    </a:cubicBezTo>
                    <a:cubicBezTo>
                      <a:pt x="18" y="81"/>
                      <a:pt x="14" y="50"/>
                      <a:pt x="5" y="19"/>
                    </a:cubicBezTo>
                    <a:cubicBezTo>
                      <a:pt x="4" y="13"/>
                      <a:pt x="0" y="4"/>
                      <a:pt x="8" y="2"/>
                    </a:cubicBezTo>
                    <a:cubicBezTo>
                      <a:pt x="16" y="0"/>
                      <a:pt x="20" y="9"/>
                      <a:pt x="21" y="16"/>
                    </a:cubicBezTo>
                    <a:cubicBezTo>
                      <a:pt x="27" y="51"/>
                      <a:pt x="34" y="87"/>
                      <a:pt x="40" y="122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grpSp>
        <p:nvGrpSpPr>
          <p:cNvPr id="127" name="Grupo 126">
            <a:extLst>
              <a:ext uri="{FF2B5EF4-FFF2-40B4-BE49-F238E27FC236}">
                <a16:creationId xmlns:a16="http://schemas.microsoft.com/office/drawing/2014/main" id="{C6E51295-B445-94E9-E17D-59B97A17CC89}"/>
              </a:ext>
            </a:extLst>
          </p:cNvPr>
          <p:cNvGrpSpPr/>
          <p:nvPr/>
        </p:nvGrpSpPr>
        <p:grpSpPr>
          <a:xfrm flipV="1">
            <a:off x="0" y="-20539"/>
            <a:ext cx="9129089" cy="1410799"/>
            <a:chOff x="19674" y="3724728"/>
            <a:chExt cx="9129089" cy="1417185"/>
          </a:xfrm>
        </p:grpSpPr>
        <p:grpSp>
          <p:nvGrpSpPr>
            <p:cNvPr id="128" name="Grupo 127">
              <a:extLst>
                <a:ext uri="{FF2B5EF4-FFF2-40B4-BE49-F238E27FC236}">
                  <a16:creationId xmlns:a16="http://schemas.microsoft.com/office/drawing/2014/main" id="{8B26D601-A9BD-1EBE-AC75-910CC5D8ABB2}"/>
                </a:ext>
              </a:extLst>
            </p:cNvPr>
            <p:cNvGrpSpPr/>
            <p:nvPr/>
          </p:nvGrpSpPr>
          <p:grpSpPr>
            <a:xfrm>
              <a:off x="8072438" y="3738563"/>
              <a:ext cx="1076325" cy="1403350"/>
              <a:chOff x="8072438" y="3738563"/>
              <a:chExt cx="1076325" cy="1403350"/>
            </a:xfrm>
          </p:grpSpPr>
          <p:sp>
            <p:nvSpPr>
              <p:cNvPr id="137" name="Freeform 52">
                <a:extLst>
                  <a:ext uri="{FF2B5EF4-FFF2-40B4-BE49-F238E27FC236}">
                    <a16:creationId xmlns:a16="http://schemas.microsoft.com/office/drawing/2014/main" id="{1D8CD38B-5B2A-4A10-A359-3F38A3416C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4825" y="3929063"/>
                <a:ext cx="1023938" cy="1212850"/>
              </a:xfrm>
              <a:custGeom>
                <a:avLst/>
                <a:gdLst>
                  <a:gd name="T0" fmla="*/ 623 w 734"/>
                  <a:gd name="T1" fmla="*/ 641 h 871"/>
                  <a:gd name="T2" fmla="*/ 703 w 734"/>
                  <a:gd name="T3" fmla="*/ 767 h 871"/>
                  <a:gd name="T4" fmla="*/ 731 w 734"/>
                  <a:gd name="T5" fmla="*/ 852 h 871"/>
                  <a:gd name="T6" fmla="*/ 729 w 734"/>
                  <a:gd name="T7" fmla="*/ 871 h 871"/>
                  <a:gd name="T8" fmla="*/ 672 w 734"/>
                  <a:gd name="T9" fmla="*/ 756 h 871"/>
                  <a:gd name="T10" fmla="*/ 601 w 734"/>
                  <a:gd name="T11" fmla="*/ 649 h 871"/>
                  <a:gd name="T12" fmla="*/ 575 w 734"/>
                  <a:gd name="T13" fmla="*/ 613 h 871"/>
                  <a:gd name="T14" fmla="*/ 510 w 734"/>
                  <a:gd name="T15" fmla="*/ 543 h 871"/>
                  <a:gd name="T16" fmla="*/ 495 w 734"/>
                  <a:gd name="T17" fmla="*/ 538 h 871"/>
                  <a:gd name="T18" fmla="*/ 395 w 734"/>
                  <a:gd name="T19" fmla="*/ 515 h 871"/>
                  <a:gd name="T20" fmla="*/ 376 w 734"/>
                  <a:gd name="T21" fmla="*/ 499 h 871"/>
                  <a:gd name="T22" fmla="*/ 398 w 734"/>
                  <a:gd name="T23" fmla="*/ 490 h 871"/>
                  <a:gd name="T24" fmla="*/ 446 w 734"/>
                  <a:gd name="T25" fmla="*/ 495 h 871"/>
                  <a:gd name="T26" fmla="*/ 458 w 734"/>
                  <a:gd name="T27" fmla="*/ 496 h 871"/>
                  <a:gd name="T28" fmla="*/ 424 w 734"/>
                  <a:gd name="T29" fmla="*/ 462 h 871"/>
                  <a:gd name="T30" fmla="*/ 330 w 734"/>
                  <a:gd name="T31" fmla="*/ 394 h 871"/>
                  <a:gd name="T32" fmla="*/ 254 w 734"/>
                  <a:gd name="T33" fmla="*/ 341 h 871"/>
                  <a:gd name="T34" fmla="*/ 124 w 734"/>
                  <a:gd name="T35" fmla="*/ 229 h 871"/>
                  <a:gd name="T36" fmla="*/ 78 w 734"/>
                  <a:gd name="T37" fmla="*/ 173 h 871"/>
                  <a:gd name="T38" fmla="*/ 11 w 734"/>
                  <a:gd name="T39" fmla="*/ 58 h 871"/>
                  <a:gd name="T40" fmla="*/ 0 w 734"/>
                  <a:gd name="T41" fmla="*/ 27 h 871"/>
                  <a:gd name="T42" fmla="*/ 13 w 734"/>
                  <a:gd name="T43" fmla="*/ 35 h 871"/>
                  <a:gd name="T44" fmla="*/ 68 w 734"/>
                  <a:gd name="T45" fmla="*/ 116 h 871"/>
                  <a:gd name="T46" fmla="*/ 135 w 734"/>
                  <a:gd name="T47" fmla="*/ 195 h 871"/>
                  <a:gd name="T48" fmla="*/ 155 w 734"/>
                  <a:gd name="T49" fmla="*/ 216 h 871"/>
                  <a:gd name="T50" fmla="*/ 241 w 734"/>
                  <a:gd name="T51" fmla="*/ 297 h 871"/>
                  <a:gd name="T52" fmla="*/ 123 w 734"/>
                  <a:gd name="T53" fmla="*/ 179 h 871"/>
                  <a:gd name="T54" fmla="*/ 17 w 734"/>
                  <a:gd name="T55" fmla="*/ 34 h 871"/>
                  <a:gd name="T56" fmla="*/ 14 w 734"/>
                  <a:gd name="T57" fmla="*/ 15 h 871"/>
                  <a:gd name="T58" fmla="*/ 50 w 734"/>
                  <a:gd name="T59" fmla="*/ 42 h 871"/>
                  <a:gd name="T60" fmla="*/ 93 w 734"/>
                  <a:gd name="T61" fmla="*/ 82 h 871"/>
                  <a:gd name="T62" fmla="*/ 161 w 734"/>
                  <a:gd name="T63" fmla="*/ 160 h 871"/>
                  <a:gd name="T64" fmla="*/ 222 w 734"/>
                  <a:gd name="T65" fmla="*/ 238 h 871"/>
                  <a:gd name="T66" fmla="*/ 234 w 734"/>
                  <a:gd name="T67" fmla="*/ 251 h 871"/>
                  <a:gd name="T68" fmla="*/ 234 w 734"/>
                  <a:gd name="T69" fmla="*/ 245 h 871"/>
                  <a:gd name="T70" fmla="*/ 196 w 734"/>
                  <a:gd name="T71" fmla="*/ 128 h 871"/>
                  <a:gd name="T72" fmla="*/ 191 w 734"/>
                  <a:gd name="T73" fmla="*/ 57 h 871"/>
                  <a:gd name="T74" fmla="*/ 204 w 734"/>
                  <a:gd name="T75" fmla="*/ 0 h 871"/>
                  <a:gd name="T76" fmla="*/ 212 w 734"/>
                  <a:gd name="T77" fmla="*/ 10 h 871"/>
                  <a:gd name="T78" fmla="*/ 242 w 734"/>
                  <a:gd name="T79" fmla="*/ 149 h 871"/>
                  <a:gd name="T80" fmla="*/ 288 w 734"/>
                  <a:gd name="T81" fmla="*/ 295 h 871"/>
                  <a:gd name="T82" fmla="*/ 250 w 734"/>
                  <a:gd name="T83" fmla="*/ 183 h 871"/>
                  <a:gd name="T84" fmla="*/ 217 w 734"/>
                  <a:gd name="T85" fmla="*/ 31 h 871"/>
                  <a:gd name="T86" fmla="*/ 220 w 734"/>
                  <a:gd name="T87" fmla="*/ 9 h 871"/>
                  <a:gd name="T88" fmla="*/ 241 w 734"/>
                  <a:gd name="T89" fmla="*/ 33 h 871"/>
                  <a:gd name="T90" fmla="*/ 285 w 734"/>
                  <a:gd name="T91" fmla="*/ 125 h 871"/>
                  <a:gd name="T92" fmla="*/ 306 w 734"/>
                  <a:gd name="T93" fmla="*/ 193 h 871"/>
                  <a:gd name="T94" fmla="*/ 324 w 734"/>
                  <a:gd name="T95" fmla="*/ 266 h 871"/>
                  <a:gd name="T96" fmla="*/ 333 w 734"/>
                  <a:gd name="T97" fmla="*/ 328 h 871"/>
                  <a:gd name="T98" fmla="*/ 334 w 734"/>
                  <a:gd name="T99" fmla="*/ 338 h 871"/>
                  <a:gd name="T100" fmla="*/ 361 w 734"/>
                  <a:gd name="T101" fmla="*/ 390 h 871"/>
                  <a:gd name="T102" fmla="*/ 485 w 734"/>
                  <a:gd name="T103" fmla="*/ 493 h 871"/>
                  <a:gd name="T104" fmla="*/ 582 w 734"/>
                  <a:gd name="T105" fmla="*/ 589 h 871"/>
                  <a:gd name="T106" fmla="*/ 623 w 734"/>
                  <a:gd name="T107" fmla="*/ 641 h 8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34" h="871">
                    <a:moveTo>
                      <a:pt x="623" y="641"/>
                    </a:moveTo>
                    <a:cubicBezTo>
                      <a:pt x="651" y="682"/>
                      <a:pt x="681" y="722"/>
                      <a:pt x="703" y="767"/>
                    </a:cubicBezTo>
                    <a:cubicBezTo>
                      <a:pt x="716" y="793"/>
                      <a:pt x="725" y="822"/>
                      <a:pt x="731" y="852"/>
                    </a:cubicBezTo>
                    <a:cubicBezTo>
                      <a:pt x="732" y="857"/>
                      <a:pt x="734" y="863"/>
                      <a:pt x="729" y="871"/>
                    </a:cubicBezTo>
                    <a:cubicBezTo>
                      <a:pt x="707" y="833"/>
                      <a:pt x="697" y="790"/>
                      <a:pt x="672" y="756"/>
                    </a:cubicBezTo>
                    <a:cubicBezTo>
                      <a:pt x="648" y="721"/>
                      <a:pt x="628" y="683"/>
                      <a:pt x="601" y="649"/>
                    </a:cubicBezTo>
                    <a:cubicBezTo>
                      <a:pt x="595" y="635"/>
                      <a:pt x="585" y="623"/>
                      <a:pt x="575" y="613"/>
                    </a:cubicBezTo>
                    <a:cubicBezTo>
                      <a:pt x="554" y="589"/>
                      <a:pt x="533" y="564"/>
                      <a:pt x="510" y="543"/>
                    </a:cubicBezTo>
                    <a:cubicBezTo>
                      <a:pt x="505" y="539"/>
                      <a:pt x="501" y="538"/>
                      <a:pt x="495" y="538"/>
                    </a:cubicBezTo>
                    <a:cubicBezTo>
                      <a:pt x="461" y="533"/>
                      <a:pt x="427" y="529"/>
                      <a:pt x="395" y="515"/>
                    </a:cubicBezTo>
                    <a:cubicBezTo>
                      <a:pt x="387" y="512"/>
                      <a:pt x="374" y="511"/>
                      <a:pt x="376" y="499"/>
                    </a:cubicBezTo>
                    <a:cubicBezTo>
                      <a:pt x="378" y="489"/>
                      <a:pt x="390" y="491"/>
                      <a:pt x="398" y="490"/>
                    </a:cubicBezTo>
                    <a:cubicBezTo>
                      <a:pt x="414" y="488"/>
                      <a:pt x="430" y="492"/>
                      <a:pt x="446" y="495"/>
                    </a:cubicBezTo>
                    <a:cubicBezTo>
                      <a:pt x="450" y="496"/>
                      <a:pt x="453" y="499"/>
                      <a:pt x="458" y="496"/>
                    </a:cubicBezTo>
                    <a:cubicBezTo>
                      <a:pt x="451" y="480"/>
                      <a:pt x="436" y="473"/>
                      <a:pt x="424" y="462"/>
                    </a:cubicBezTo>
                    <a:cubicBezTo>
                      <a:pt x="395" y="436"/>
                      <a:pt x="363" y="414"/>
                      <a:pt x="330" y="394"/>
                    </a:cubicBezTo>
                    <a:cubicBezTo>
                      <a:pt x="304" y="378"/>
                      <a:pt x="277" y="361"/>
                      <a:pt x="254" y="341"/>
                    </a:cubicBezTo>
                    <a:cubicBezTo>
                      <a:pt x="210" y="304"/>
                      <a:pt x="166" y="267"/>
                      <a:pt x="124" y="229"/>
                    </a:cubicBezTo>
                    <a:cubicBezTo>
                      <a:pt x="107" y="212"/>
                      <a:pt x="94" y="191"/>
                      <a:pt x="78" y="173"/>
                    </a:cubicBezTo>
                    <a:cubicBezTo>
                      <a:pt x="51" y="137"/>
                      <a:pt x="32" y="96"/>
                      <a:pt x="11" y="58"/>
                    </a:cubicBezTo>
                    <a:cubicBezTo>
                      <a:pt x="6" y="49"/>
                      <a:pt x="4" y="38"/>
                      <a:pt x="0" y="27"/>
                    </a:cubicBezTo>
                    <a:cubicBezTo>
                      <a:pt x="6" y="26"/>
                      <a:pt x="9" y="31"/>
                      <a:pt x="13" y="35"/>
                    </a:cubicBezTo>
                    <a:cubicBezTo>
                      <a:pt x="30" y="63"/>
                      <a:pt x="48" y="90"/>
                      <a:pt x="68" y="116"/>
                    </a:cubicBezTo>
                    <a:cubicBezTo>
                      <a:pt x="89" y="143"/>
                      <a:pt x="109" y="171"/>
                      <a:pt x="135" y="195"/>
                    </a:cubicBezTo>
                    <a:cubicBezTo>
                      <a:pt x="142" y="201"/>
                      <a:pt x="149" y="209"/>
                      <a:pt x="155" y="216"/>
                    </a:cubicBezTo>
                    <a:cubicBezTo>
                      <a:pt x="185" y="246"/>
                      <a:pt x="215" y="276"/>
                      <a:pt x="241" y="297"/>
                    </a:cubicBezTo>
                    <a:cubicBezTo>
                      <a:pt x="202" y="266"/>
                      <a:pt x="161" y="223"/>
                      <a:pt x="123" y="179"/>
                    </a:cubicBezTo>
                    <a:cubicBezTo>
                      <a:pt x="84" y="133"/>
                      <a:pt x="47" y="86"/>
                      <a:pt x="17" y="34"/>
                    </a:cubicBezTo>
                    <a:cubicBezTo>
                      <a:pt x="13" y="28"/>
                      <a:pt x="8" y="22"/>
                      <a:pt x="14" y="15"/>
                    </a:cubicBezTo>
                    <a:cubicBezTo>
                      <a:pt x="24" y="27"/>
                      <a:pt x="39" y="32"/>
                      <a:pt x="50" y="42"/>
                    </a:cubicBezTo>
                    <a:cubicBezTo>
                      <a:pt x="64" y="56"/>
                      <a:pt x="80" y="68"/>
                      <a:pt x="93" y="82"/>
                    </a:cubicBezTo>
                    <a:cubicBezTo>
                      <a:pt x="117" y="107"/>
                      <a:pt x="141" y="131"/>
                      <a:pt x="161" y="160"/>
                    </a:cubicBezTo>
                    <a:cubicBezTo>
                      <a:pt x="181" y="186"/>
                      <a:pt x="202" y="212"/>
                      <a:pt x="222" y="238"/>
                    </a:cubicBezTo>
                    <a:cubicBezTo>
                      <a:pt x="226" y="242"/>
                      <a:pt x="230" y="247"/>
                      <a:pt x="234" y="251"/>
                    </a:cubicBezTo>
                    <a:cubicBezTo>
                      <a:pt x="237" y="249"/>
                      <a:pt x="235" y="247"/>
                      <a:pt x="234" y="245"/>
                    </a:cubicBezTo>
                    <a:cubicBezTo>
                      <a:pt x="210" y="210"/>
                      <a:pt x="203" y="169"/>
                      <a:pt x="196" y="128"/>
                    </a:cubicBezTo>
                    <a:cubicBezTo>
                      <a:pt x="192" y="104"/>
                      <a:pt x="191" y="80"/>
                      <a:pt x="191" y="57"/>
                    </a:cubicBezTo>
                    <a:cubicBezTo>
                      <a:pt x="191" y="38"/>
                      <a:pt x="190" y="16"/>
                      <a:pt x="204" y="0"/>
                    </a:cubicBezTo>
                    <a:cubicBezTo>
                      <a:pt x="211" y="0"/>
                      <a:pt x="212" y="5"/>
                      <a:pt x="212" y="10"/>
                    </a:cubicBezTo>
                    <a:cubicBezTo>
                      <a:pt x="221" y="56"/>
                      <a:pt x="234" y="102"/>
                      <a:pt x="242" y="149"/>
                    </a:cubicBezTo>
                    <a:cubicBezTo>
                      <a:pt x="252" y="202"/>
                      <a:pt x="267" y="255"/>
                      <a:pt x="288" y="295"/>
                    </a:cubicBezTo>
                    <a:cubicBezTo>
                      <a:pt x="272" y="265"/>
                      <a:pt x="260" y="224"/>
                      <a:pt x="250" y="183"/>
                    </a:cubicBezTo>
                    <a:cubicBezTo>
                      <a:pt x="238" y="132"/>
                      <a:pt x="230" y="81"/>
                      <a:pt x="217" y="31"/>
                    </a:cubicBezTo>
                    <a:cubicBezTo>
                      <a:pt x="215" y="23"/>
                      <a:pt x="212" y="16"/>
                      <a:pt x="220" y="9"/>
                    </a:cubicBezTo>
                    <a:cubicBezTo>
                      <a:pt x="231" y="14"/>
                      <a:pt x="235" y="25"/>
                      <a:pt x="241" y="33"/>
                    </a:cubicBezTo>
                    <a:cubicBezTo>
                      <a:pt x="261" y="61"/>
                      <a:pt x="275" y="92"/>
                      <a:pt x="285" y="125"/>
                    </a:cubicBezTo>
                    <a:cubicBezTo>
                      <a:pt x="291" y="147"/>
                      <a:pt x="298" y="170"/>
                      <a:pt x="306" y="193"/>
                    </a:cubicBezTo>
                    <a:cubicBezTo>
                      <a:pt x="315" y="216"/>
                      <a:pt x="320" y="241"/>
                      <a:pt x="324" y="266"/>
                    </a:cubicBezTo>
                    <a:cubicBezTo>
                      <a:pt x="326" y="287"/>
                      <a:pt x="332" y="307"/>
                      <a:pt x="333" y="328"/>
                    </a:cubicBezTo>
                    <a:cubicBezTo>
                      <a:pt x="334" y="331"/>
                      <a:pt x="335" y="335"/>
                      <a:pt x="334" y="338"/>
                    </a:cubicBezTo>
                    <a:cubicBezTo>
                      <a:pt x="329" y="364"/>
                      <a:pt x="341" y="378"/>
                      <a:pt x="361" y="390"/>
                    </a:cubicBezTo>
                    <a:cubicBezTo>
                      <a:pt x="408" y="418"/>
                      <a:pt x="446" y="456"/>
                      <a:pt x="485" y="493"/>
                    </a:cubicBezTo>
                    <a:cubicBezTo>
                      <a:pt x="518" y="524"/>
                      <a:pt x="550" y="555"/>
                      <a:pt x="582" y="589"/>
                    </a:cubicBezTo>
                    <a:cubicBezTo>
                      <a:pt x="597" y="605"/>
                      <a:pt x="609" y="623"/>
                      <a:pt x="623" y="641"/>
                    </a:cubicBezTo>
                    <a:close/>
                  </a:path>
                </a:pathLst>
              </a:custGeom>
              <a:solidFill>
                <a:srgbClr val="A5B2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8" name="Freeform 53">
                <a:extLst>
                  <a:ext uri="{FF2B5EF4-FFF2-40B4-BE49-F238E27FC236}">
                    <a16:creationId xmlns:a16="http://schemas.microsoft.com/office/drawing/2014/main" id="{FEEB7747-222E-3DCB-B077-265678CB55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91500" y="4294188"/>
                <a:ext cx="414338" cy="385763"/>
              </a:xfrm>
              <a:custGeom>
                <a:avLst/>
                <a:gdLst>
                  <a:gd name="T0" fmla="*/ 281 w 298"/>
                  <a:gd name="T1" fmla="*/ 230 h 277"/>
                  <a:gd name="T2" fmla="*/ 229 w 298"/>
                  <a:gd name="T3" fmla="*/ 255 h 277"/>
                  <a:gd name="T4" fmla="*/ 113 w 298"/>
                  <a:gd name="T5" fmla="*/ 269 h 277"/>
                  <a:gd name="T6" fmla="*/ 17 w 298"/>
                  <a:gd name="T7" fmla="*/ 187 h 277"/>
                  <a:gd name="T8" fmla="*/ 1 w 298"/>
                  <a:gd name="T9" fmla="*/ 116 h 277"/>
                  <a:gd name="T10" fmla="*/ 30 w 298"/>
                  <a:gd name="T11" fmla="*/ 23 h 277"/>
                  <a:gd name="T12" fmla="*/ 79 w 298"/>
                  <a:gd name="T13" fmla="*/ 8 h 277"/>
                  <a:gd name="T14" fmla="*/ 102 w 298"/>
                  <a:gd name="T15" fmla="*/ 29 h 277"/>
                  <a:gd name="T16" fmla="*/ 137 w 298"/>
                  <a:gd name="T17" fmla="*/ 82 h 277"/>
                  <a:gd name="T18" fmla="*/ 189 w 298"/>
                  <a:gd name="T19" fmla="*/ 134 h 277"/>
                  <a:gd name="T20" fmla="*/ 271 w 298"/>
                  <a:gd name="T21" fmla="*/ 186 h 277"/>
                  <a:gd name="T22" fmla="*/ 292 w 298"/>
                  <a:gd name="T23" fmla="*/ 203 h 277"/>
                  <a:gd name="T24" fmla="*/ 291 w 298"/>
                  <a:gd name="T25" fmla="*/ 222 h 277"/>
                  <a:gd name="T26" fmla="*/ 281 w 298"/>
                  <a:gd name="T27" fmla="*/ 230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98" h="277">
                    <a:moveTo>
                      <a:pt x="281" y="230"/>
                    </a:moveTo>
                    <a:cubicBezTo>
                      <a:pt x="266" y="245"/>
                      <a:pt x="247" y="250"/>
                      <a:pt x="229" y="255"/>
                    </a:cubicBezTo>
                    <a:cubicBezTo>
                      <a:pt x="191" y="267"/>
                      <a:pt x="153" y="277"/>
                      <a:pt x="113" y="269"/>
                    </a:cubicBezTo>
                    <a:cubicBezTo>
                      <a:pt x="66" y="260"/>
                      <a:pt x="33" y="232"/>
                      <a:pt x="17" y="187"/>
                    </a:cubicBezTo>
                    <a:cubicBezTo>
                      <a:pt x="7" y="165"/>
                      <a:pt x="0" y="141"/>
                      <a:pt x="1" y="116"/>
                    </a:cubicBezTo>
                    <a:cubicBezTo>
                      <a:pt x="2" y="83"/>
                      <a:pt x="13" y="52"/>
                      <a:pt x="30" y="23"/>
                    </a:cubicBezTo>
                    <a:cubicBezTo>
                      <a:pt x="42" y="3"/>
                      <a:pt x="66" y="0"/>
                      <a:pt x="79" y="8"/>
                    </a:cubicBezTo>
                    <a:cubicBezTo>
                      <a:pt x="88" y="13"/>
                      <a:pt x="96" y="21"/>
                      <a:pt x="102" y="29"/>
                    </a:cubicBezTo>
                    <a:cubicBezTo>
                      <a:pt x="116" y="45"/>
                      <a:pt x="125" y="64"/>
                      <a:pt x="137" y="82"/>
                    </a:cubicBezTo>
                    <a:cubicBezTo>
                      <a:pt x="150" y="103"/>
                      <a:pt x="168" y="120"/>
                      <a:pt x="189" y="134"/>
                    </a:cubicBezTo>
                    <a:cubicBezTo>
                      <a:pt x="216" y="152"/>
                      <a:pt x="243" y="169"/>
                      <a:pt x="271" y="186"/>
                    </a:cubicBezTo>
                    <a:cubicBezTo>
                      <a:pt x="279" y="190"/>
                      <a:pt x="285" y="197"/>
                      <a:pt x="292" y="203"/>
                    </a:cubicBezTo>
                    <a:cubicBezTo>
                      <a:pt x="298" y="208"/>
                      <a:pt x="296" y="216"/>
                      <a:pt x="291" y="222"/>
                    </a:cubicBezTo>
                    <a:cubicBezTo>
                      <a:pt x="288" y="225"/>
                      <a:pt x="284" y="228"/>
                      <a:pt x="281" y="230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9" name="Freeform 54">
                <a:extLst>
                  <a:ext uri="{FF2B5EF4-FFF2-40B4-BE49-F238E27FC236}">
                    <a16:creationId xmlns:a16="http://schemas.microsoft.com/office/drawing/2014/main" id="{5F98CB93-8185-12B0-9337-63F16DD3E7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1850" y="4662488"/>
                <a:ext cx="384175" cy="371475"/>
              </a:xfrm>
              <a:custGeom>
                <a:avLst/>
                <a:gdLst>
                  <a:gd name="T0" fmla="*/ 193 w 276"/>
                  <a:gd name="T1" fmla="*/ 243 h 266"/>
                  <a:gd name="T2" fmla="*/ 122 w 276"/>
                  <a:gd name="T3" fmla="*/ 166 h 266"/>
                  <a:gd name="T4" fmla="*/ 37 w 276"/>
                  <a:gd name="T5" fmla="*/ 101 h 266"/>
                  <a:gd name="T6" fmla="*/ 13 w 276"/>
                  <a:gd name="T7" fmla="*/ 79 h 266"/>
                  <a:gd name="T8" fmla="*/ 29 w 276"/>
                  <a:gd name="T9" fmla="*/ 31 h 266"/>
                  <a:gd name="T10" fmla="*/ 179 w 276"/>
                  <a:gd name="T11" fmla="*/ 17 h 266"/>
                  <a:gd name="T12" fmla="*/ 275 w 276"/>
                  <a:gd name="T13" fmla="*/ 152 h 266"/>
                  <a:gd name="T14" fmla="*/ 256 w 276"/>
                  <a:gd name="T15" fmla="*/ 238 h 266"/>
                  <a:gd name="T16" fmla="*/ 232 w 276"/>
                  <a:gd name="T17" fmla="*/ 260 h 266"/>
                  <a:gd name="T18" fmla="*/ 193 w 276"/>
                  <a:gd name="T19" fmla="*/ 243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6" h="266">
                    <a:moveTo>
                      <a:pt x="193" y="243"/>
                    </a:moveTo>
                    <a:cubicBezTo>
                      <a:pt x="177" y="214"/>
                      <a:pt x="148" y="190"/>
                      <a:pt x="122" y="166"/>
                    </a:cubicBezTo>
                    <a:cubicBezTo>
                      <a:pt x="95" y="143"/>
                      <a:pt x="68" y="120"/>
                      <a:pt x="37" y="101"/>
                    </a:cubicBezTo>
                    <a:cubicBezTo>
                      <a:pt x="28" y="95"/>
                      <a:pt x="20" y="88"/>
                      <a:pt x="13" y="79"/>
                    </a:cubicBezTo>
                    <a:cubicBezTo>
                      <a:pt x="0" y="62"/>
                      <a:pt x="7" y="44"/>
                      <a:pt x="29" y="31"/>
                    </a:cubicBezTo>
                    <a:cubicBezTo>
                      <a:pt x="77" y="3"/>
                      <a:pt x="129" y="0"/>
                      <a:pt x="179" y="17"/>
                    </a:cubicBezTo>
                    <a:cubicBezTo>
                      <a:pt x="241" y="39"/>
                      <a:pt x="273" y="79"/>
                      <a:pt x="275" y="152"/>
                    </a:cubicBezTo>
                    <a:cubicBezTo>
                      <a:pt x="276" y="183"/>
                      <a:pt x="271" y="211"/>
                      <a:pt x="256" y="238"/>
                    </a:cubicBezTo>
                    <a:cubicBezTo>
                      <a:pt x="251" y="249"/>
                      <a:pt x="242" y="255"/>
                      <a:pt x="232" y="260"/>
                    </a:cubicBezTo>
                    <a:cubicBezTo>
                      <a:pt x="220" y="266"/>
                      <a:pt x="207" y="260"/>
                      <a:pt x="193" y="243"/>
                    </a:cubicBezTo>
                    <a:close/>
                  </a:path>
                </a:pathLst>
              </a:custGeom>
              <a:solidFill>
                <a:srgbClr val="9DD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0" name="Freeform 55">
                <a:extLst>
                  <a:ext uri="{FF2B5EF4-FFF2-40B4-BE49-F238E27FC236}">
                    <a16:creationId xmlns:a16="http://schemas.microsoft.com/office/drawing/2014/main" id="{F4B3CBDA-D8CC-65EE-AA43-8527B0BA78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42350" y="4224338"/>
                <a:ext cx="212725" cy="373063"/>
              </a:xfrm>
              <a:custGeom>
                <a:avLst/>
                <a:gdLst>
                  <a:gd name="T0" fmla="*/ 152 w 153"/>
                  <a:gd name="T1" fmla="*/ 268 h 268"/>
                  <a:gd name="T2" fmla="*/ 125 w 153"/>
                  <a:gd name="T3" fmla="*/ 252 h 268"/>
                  <a:gd name="T4" fmla="*/ 57 w 153"/>
                  <a:gd name="T5" fmla="*/ 186 h 268"/>
                  <a:gd name="T6" fmla="*/ 13 w 153"/>
                  <a:gd name="T7" fmla="*/ 92 h 268"/>
                  <a:gd name="T8" fmla="*/ 2 w 153"/>
                  <a:gd name="T9" fmla="*/ 30 h 268"/>
                  <a:gd name="T10" fmla="*/ 6 w 153"/>
                  <a:gd name="T11" fmla="*/ 7 h 268"/>
                  <a:gd name="T12" fmla="*/ 26 w 153"/>
                  <a:gd name="T13" fmla="*/ 6 h 268"/>
                  <a:gd name="T14" fmla="*/ 132 w 153"/>
                  <a:gd name="T15" fmla="*/ 169 h 268"/>
                  <a:gd name="T16" fmla="*/ 151 w 153"/>
                  <a:gd name="T17" fmla="*/ 240 h 268"/>
                  <a:gd name="T18" fmla="*/ 152 w 153"/>
                  <a:gd name="T19" fmla="*/ 268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3" h="268">
                    <a:moveTo>
                      <a:pt x="152" y="268"/>
                    </a:moveTo>
                    <a:cubicBezTo>
                      <a:pt x="139" y="268"/>
                      <a:pt x="132" y="259"/>
                      <a:pt x="125" y="252"/>
                    </a:cubicBezTo>
                    <a:cubicBezTo>
                      <a:pt x="101" y="232"/>
                      <a:pt x="76" y="212"/>
                      <a:pt x="57" y="186"/>
                    </a:cubicBezTo>
                    <a:cubicBezTo>
                      <a:pt x="35" y="157"/>
                      <a:pt x="23" y="126"/>
                      <a:pt x="13" y="92"/>
                    </a:cubicBezTo>
                    <a:cubicBezTo>
                      <a:pt x="8" y="72"/>
                      <a:pt x="7" y="50"/>
                      <a:pt x="2" y="30"/>
                    </a:cubicBezTo>
                    <a:cubicBezTo>
                      <a:pt x="0" y="22"/>
                      <a:pt x="0" y="15"/>
                      <a:pt x="6" y="7"/>
                    </a:cubicBezTo>
                    <a:cubicBezTo>
                      <a:pt x="12" y="0"/>
                      <a:pt x="19" y="1"/>
                      <a:pt x="26" y="6"/>
                    </a:cubicBezTo>
                    <a:cubicBezTo>
                      <a:pt x="79" y="48"/>
                      <a:pt x="112" y="104"/>
                      <a:pt x="132" y="169"/>
                    </a:cubicBezTo>
                    <a:cubicBezTo>
                      <a:pt x="139" y="192"/>
                      <a:pt x="145" y="216"/>
                      <a:pt x="151" y="240"/>
                    </a:cubicBezTo>
                    <a:cubicBezTo>
                      <a:pt x="153" y="249"/>
                      <a:pt x="148" y="258"/>
                      <a:pt x="152" y="268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1" name="Freeform 56">
                <a:extLst>
                  <a:ext uri="{FF2B5EF4-FFF2-40B4-BE49-F238E27FC236}">
                    <a16:creationId xmlns:a16="http://schemas.microsoft.com/office/drawing/2014/main" id="{E82CB61A-E3A4-A722-610D-68546207D4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69275" y="3738563"/>
                <a:ext cx="176213" cy="328613"/>
              </a:xfrm>
              <a:custGeom>
                <a:avLst/>
                <a:gdLst>
                  <a:gd name="T0" fmla="*/ 80 w 127"/>
                  <a:gd name="T1" fmla="*/ 205 h 236"/>
                  <a:gd name="T2" fmla="*/ 34 w 127"/>
                  <a:gd name="T3" fmla="*/ 146 h 236"/>
                  <a:gd name="T4" fmla="*/ 5 w 127"/>
                  <a:gd name="T5" fmla="*/ 39 h 236"/>
                  <a:gd name="T6" fmla="*/ 2 w 127"/>
                  <a:gd name="T7" fmla="*/ 15 h 236"/>
                  <a:gd name="T8" fmla="*/ 8 w 127"/>
                  <a:gd name="T9" fmla="*/ 3 h 236"/>
                  <a:gd name="T10" fmla="*/ 23 w 127"/>
                  <a:gd name="T11" fmla="*/ 7 h 236"/>
                  <a:gd name="T12" fmla="*/ 80 w 127"/>
                  <a:gd name="T13" fmla="*/ 80 h 236"/>
                  <a:gd name="T14" fmla="*/ 107 w 127"/>
                  <a:gd name="T15" fmla="*/ 133 h 236"/>
                  <a:gd name="T16" fmla="*/ 126 w 127"/>
                  <a:gd name="T17" fmla="*/ 211 h 236"/>
                  <a:gd name="T18" fmla="*/ 125 w 127"/>
                  <a:gd name="T19" fmla="*/ 225 h 236"/>
                  <a:gd name="T20" fmla="*/ 111 w 127"/>
                  <a:gd name="T21" fmla="*/ 231 h 236"/>
                  <a:gd name="T22" fmla="*/ 80 w 127"/>
                  <a:gd name="T23" fmla="*/ 205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7" h="236">
                    <a:moveTo>
                      <a:pt x="80" y="205"/>
                    </a:moveTo>
                    <a:cubicBezTo>
                      <a:pt x="63" y="190"/>
                      <a:pt x="48" y="168"/>
                      <a:pt x="34" y="146"/>
                    </a:cubicBezTo>
                    <a:cubicBezTo>
                      <a:pt x="14" y="114"/>
                      <a:pt x="7" y="77"/>
                      <a:pt x="5" y="39"/>
                    </a:cubicBezTo>
                    <a:cubicBezTo>
                      <a:pt x="4" y="31"/>
                      <a:pt x="0" y="23"/>
                      <a:pt x="2" y="15"/>
                    </a:cubicBezTo>
                    <a:cubicBezTo>
                      <a:pt x="3" y="10"/>
                      <a:pt x="3" y="5"/>
                      <a:pt x="8" y="3"/>
                    </a:cubicBezTo>
                    <a:cubicBezTo>
                      <a:pt x="14" y="0"/>
                      <a:pt x="19" y="3"/>
                      <a:pt x="23" y="7"/>
                    </a:cubicBezTo>
                    <a:cubicBezTo>
                      <a:pt x="44" y="29"/>
                      <a:pt x="64" y="53"/>
                      <a:pt x="80" y="80"/>
                    </a:cubicBezTo>
                    <a:cubicBezTo>
                      <a:pt x="89" y="98"/>
                      <a:pt x="98" y="115"/>
                      <a:pt x="107" y="133"/>
                    </a:cubicBezTo>
                    <a:cubicBezTo>
                      <a:pt x="118" y="158"/>
                      <a:pt x="121" y="184"/>
                      <a:pt x="126" y="211"/>
                    </a:cubicBezTo>
                    <a:cubicBezTo>
                      <a:pt x="126" y="215"/>
                      <a:pt x="127" y="221"/>
                      <a:pt x="125" y="225"/>
                    </a:cubicBezTo>
                    <a:cubicBezTo>
                      <a:pt x="123" y="231"/>
                      <a:pt x="118" y="236"/>
                      <a:pt x="111" y="231"/>
                    </a:cubicBezTo>
                    <a:cubicBezTo>
                      <a:pt x="101" y="224"/>
                      <a:pt x="90" y="218"/>
                      <a:pt x="80" y="205"/>
                    </a:cubicBezTo>
                    <a:close/>
                  </a:path>
                </a:pathLst>
              </a:custGeom>
              <a:solidFill>
                <a:srgbClr val="9DD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2" name="Freeform 57">
                <a:extLst>
                  <a:ext uri="{FF2B5EF4-FFF2-40B4-BE49-F238E27FC236}">
                    <a16:creationId xmlns:a16="http://schemas.microsoft.com/office/drawing/2014/main" id="{346D77A5-82E4-843E-B15A-03C3BE21F6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2438" y="3865563"/>
                <a:ext cx="428625" cy="506413"/>
              </a:xfrm>
              <a:custGeom>
                <a:avLst/>
                <a:gdLst>
                  <a:gd name="T0" fmla="*/ 52 w 307"/>
                  <a:gd name="T1" fmla="*/ 61 h 364"/>
                  <a:gd name="T2" fmla="*/ 90 w 307"/>
                  <a:gd name="T3" fmla="*/ 125 h 364"/>
                  <a:gd name="T4" fmla="*/ 143 w 307"/>
                  <a:gd name="T5" fmla="*/ 195 h 364"/>
                  <a:gd name="T6" fmla="*/ 204 w 307"/>
                  <a:gd name="T7" fmla="*/ 264 h 364"/>
                  <a:gd name="T8" fmla="*/ 307 w 307"/>
                  <a:gd name="T9" fmla="*/ 364 h 364"/>
                  <a:gd name="T10" fmla="*/ 279 w 307"/>
                  <a:gd name="T11" fmla="*/ 348 h 364"/>
                  <a:gd name="T12" fmla="*/ 198 w 307"/>
                  <a:gd name="T13" fmla="*/ 275 h 364"/>
                  <a:gd name="T14" fmla="*/ 139 w 307"/>
                  <a:gd name="T15" fmla="*/ 213 h 364"/>
                  <a:gd name="T16" fmla="*/ 44 w 307"/>
                  <a:gd name="T17" fmla="*/ 80 h 364"/>
                  <a:gd name="T18" fmla="*/ 38 w 307"/>
                  <a:gd name="T19" fmla="*/ 73 h 364"/>
                  <a:gd name="T20" fmla="*/ 12 w 307"/>
                  <a:gd name="T21" fmla="*/ 33 h 364"/>
                  <a:gd name="T22" fmla="*/ 1 w 307"/>
                  <a:gd name="T23" fmla="*/ 12 h 364"/>
                  <a:gd name="T24" fmla="*/ 5 w 307"/>
                  <a:gd name="T25" fmla="*/ 1 h 364"/>
                  <a:gd name="T26" fmla="*/ 15 w 307"/>
                  <a:gd name="T27" fmla="*/ 6 h 364"/>
                  <a:gd name="T28" fmla="*/ 52 w 307"/>
                  <a:gd name="T29" fmla="*/ 61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7" h="364">
                    <a:moveTo>
                      <a:pt x="52" y="61"/>
                    </a:moveTo>
                    <a:cubicBezTo>
                      <a:pt x="62" y="84"/>
                      <a:pt x="75" y="105"/>
                      <a:pt x="90" y="125"/>
                    </a:cubicBezTo>
                    <a:cubicBezTo>
                      <a:pt x="107" y="149"/>
                      <a:pt x="124" y="173"/>
                      <a:pt x="143" y="195"/>
                    </a:cubicBezTo>
                    <a:cubicBezTo>
                      <a:pt x="162" y="219"/>
                      <a:pt x="184" y="241"/>
                      <a:pt x="204" y="264"/>
                    </a:cubicBezTo>
                    <a:cubicBezTo>
                      <a:pt x="236" y="298"/>
                      <a:pt x="270" y="331"/>
                      <a:pt x="307" y="364"/>
                    </a:cubicBezTo>
                    <a:cubicBezTo>
                      <a:pt x="294" y="362"/>
                      <a:pt x="287" y="354"/>
                      <a:pt x="279" y="348"/>
                    </a:cubicBezTo>
                    <a:cubicBezTo>
                      <a:pt x="250" y="326"/>
                      <a:pt x="223" y="302"/>
                      <a:pt x="198" y="275"/>
                    </a:cubicBezTo>
                    <a:cubicBezTo>
                      <a:pt x="179" y="254"/>
                      <a:pt x="158" y="235"/>
                      <a:pt x="139" y="213"/>
                    </a:cubicBezTo>
                    <a:cubicBezTo>
                      <a:pt x="104" y="171"/>
                      <a:pt x="71" y="128"/>
                      <a:pt x="44" y="80"/>
                    </a:cubicBezTo>
                    <a:cubicBezTo>
                      <a:pt x="42" y="78"/>
                      <a:pt x="40" y="76"/>
                      <a:pt x="38" y="73"/>
                    </a:cubicBezTo>
                    <a:cubicBezTo>
                      <a:pt x="32" y="59"/>
                      <a:pt x="22" y="46"/>
                      <a:pt x="12" y="33"/>
                    </a:cubicBezTo>
                    <a:cubicBezTo>
                      <a:pt x="7" y="27"/>
                      <a:pt x="2" y="20"/>
                      <a:pt x="1" y="12"/>
                    </a:cubicBezTo>
                    <a:cubicBezTo>
                      <a:pt x="0" y="7"/>
                      <a:pt x="1" y="3"/>
                      <a:pt x="5" y="1"/>
                    </a:cubicBezTo>
                    <a:cubicBezTo>
                      <a:pt x="10" y="0"/>
                      <a:pt x="12" y="2"/>
                      <a:pt x="15" y="6"/>
                    </a:cubicBezTo>
                    <a:cubicBezTo>
                      <a:pt x="27" y="24"/>
                      <a:pt x="40" y="43"/>
                      <a:pt x="52" y="61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3" name="Freeform 58">
                <a:extLst>
                  <a:ext uri="{FF2B5EF4-FFF2-40B4-BE49-F238E27FC236}">
                    <a16:creationId xmlns:a16="http://schemas.microsoft.com/office/drawing/2014/main" id="{1902701A-54E3-5B55-2BA1-28A7BC03D4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75650" y="3771900"/>
                <a:ext cx="168275" cy="596900"/>
              </a:xfrm>
              <a:custGeom>
                <a:avLst/>
                <a:gdLst>
                  <a:gd name="T0" fmla="*/ 40 w 120"/>
                  <a:gd name="T1" fmla="*/ 122 h 429"/>
                  <a:gd name="T2" fmla="*/ 53 w 120"/>
                  <a:gd name="T3" fmla="*/ 186 h 429"/>
                  <a:gd name="T4" fmla="*/ 83 w 120"/>
                  <a:gd name="T5" fmla="*/ 328 h 429"/>
                  <a:gd name="T6" fmla="*/ 113 w 120"/>
                  <a:gd name="T7" fmla="*/ 413 h 429"/>
                  <a:gd name="T8" fmla="*/ 120 w 120"/>
                  <a:gd name="T9" fmla="*/ 429 h 429"/>
                  <a:gd name="T10" fmla="*/ 110 w 120"/>
                  <a:gd name="T11" fmla="*/ 420 h 429"/>
                  <a:gd name="T12" fmla="*/ 63 w 120"/>
                  <a:gd name="T13" fmla="*/ 287 h 429"/>
                  <a:gd name="T14" fmla="*/ 27 w 120"/>
                  <a:gd name="T15" fmla="*/ 120 h 429"/>
                  <a:gd name="T16" fmla="*/ 24 w 120"/>
                  <a:gd name="T17" fmla="*/ 112 h 429"/>
                  <a:gd name="T18" fmla="*/ 5 w 120"/>
                  <a:gd name="T19" fmla="*/ 19 h 429"/>
                  <a:gd name="T20" fmla="*/ 8 w 120"/>
                  <a:gd name="T21" fmla="*/ 2 h 429"/>
                  <a:gd name="T22" fmla="*/ 21 w 120"/>
                  <a:gd name="T23" fmla="*/ 16 h 429"/>
                  <a:gd name="T24" fmla="*/ 40 w 120"/>
                  <a:gd name="T25" fmla="*/ 122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0" h="429">
                    <a:moveTo>
                      <a:pt x="40" y="122"/>
                    </a:moveTo>
                    <a:cubicBezTo>
                      <a:pt x="40" y="145"/>
                      <a:pt x="48" y="166"/>
                      <a:pt x="53" y="186"/>
                    </a:cubicBezTo>
                    <a:cubicBezTo>
                      <a:pt x="65" y="233"/>
                      <a:pt x="71" y="281"/>
                      <a:pt x="83" y="328"/>
                    </a:cubicBezTo>
                    <a:cubicBezTo>
                      <a:pt x="91" y="357"/>
                      <a:pt x="102" y="386"/>
                      <a:pt x="113" y="413"/>
                    </a:cubicBezTo>
                    <a:cubicBezTo>
                      <a:pt x="115" y="419"/>
                      <a:pt x="117" y="423"/>
                      <a:pt x="120" y="429"/>
                    </a:cubicBezTo>
                    <a:cubicBezTo>
                      <a:pt x="114" y="427"/>
                      <a:pt x="112" y="424"/>
                      <a:pt x="110" y="420"/>
                    </a:cubicBezTo>
                    <a:cubicBezTo>
                      <a:pt x="88" y="378"/>
                      <a:pt x="73" y="334"/>
                      <a:pt x="63" y="287"/>
                    </a:cubicBezTo>
                    <a:cubicBezTo>
                      <a:pt x="51" y="231"/>
                      <a:pt x="39" y="176"/>
                      <a:pt x="27" y="120"/>
                    </a:cubicBezTo>
                    <a:cubicBezTo>
                      <a:pt x="26" y="117"/>
                      <a:pt x="25" y="115"/>
                      <a:pt x="24" y="112"/>
                    </a:cubicBezTo>
                    <a:cubicBezTo>
                      <a:pt x="18" y="81"/>
                      <a:pt x="14" y="50"/>
                      <a:pt x="5" y="19"/>
                    </a:cubicBezTo>
                    <a:cubicBezTo>
                      <a:pt x="4" y="13"/>
                      <a:pt x="0" y="4"/>
                      <a:pt x="8" y="2"/>
                    </a:cubicBezTo>
                    <a:cubicBezTo>
                      <a:pt x="16" y="0"/>
                      <a:pt x="20" y="9"/>
                      <a:pt x="21" y="16"/>
                    </a:cubicBezTo>
                    <a:cubicBezTo>
                      <a:pt x="27" y="51"/>
                      <a:pt x="34" y="87"/>
                      <a:pt x="40" y="122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129" name="Grupo 128">
              <a:extLst>
                <a:ext uri="{FF2B5EF4-FFF2-40B4-BE49-F238E27FC236}">
                  <a16:creationId xmlns:a16="http://schemas.microsoft.com/office/drawing/2014/main" id="{6A65DDF0-BC9D-6381-12F2-89486AE7C802}"/>
                </a:ext>
              </a:extLst>
            </p:cNvPr>
            <p:cNvGrpSpPr/>
            <p:nvPr/>
          </p:nvGrpSpPr>
          <p:grpSpPr>
            <a:xfrm flipH="1">
              <a:off x="19674" y="3724728"/>
              <a:ext cx="1068957" cy="1403350"/>
              <a:chOff x="8072438" y="3738563"/>
              <a:chExt cx="1076325" cy="1403350"/>
            </a:xfrm>
          </p:grpSpPr>
          <p:sp>
            <p:nvSpPr>
              <p:cNvPr id="130" name="Freeform 52">
                <a:extLst>
                  <a:ext uri="{FF2B5EF4-FFF2-40B4-BE49-F238E27FC236}">
                    <a16:creationId xmlns:a16="http://schemas.microsoft.com/office/drawing/2014/main" id="{75E25512-36CD-5599-8FB8-05754B59A4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4825" y="3929063"/>
                <a:ext cx="1023938" cy="1212850"/>
              </a:xfrm>
              <a:custGeom>
                <a:avLst/>
                <a:gdLst>
                  <a:gd name="T0" fmla="*/ 623 w 734"/>
                  <a:gd name="T1" fmla="*/ 641 h 871"/>
                  <a:gd name="T2" fmla="*/ 703 w 734"/>
                  <a:gd name="T3" fmla="*/ 767 h 871"/>
                  <a:gd name="T4" fmla="*/ 731 w 734"/>
                  <a:gd name="T5" fmla="*/ 852 h 871"/>
                  <a:gd name="T6" fmla="*/ 729 w 734"/>
                  <a:gd name="T7" fmla="*/ 871 h 871"/>
                  <a:gd name="T8" fmla="*/ 672 w 734"/>
                  <a:gd name="T9" fmla="*/ 756 h 871"/>
                  <a:gd name="T10" fmla="*/ 601 w 734"/>
                  <a:gd name="T11" fmla="*/ 649 h 871"/>
                  <a:gd name="T12" fmla="*/ 575 w 734"/>
                  <a:gd name="T13" fmla="*/ 613 h 871"/>
                  <a:gd name="T14" fmla="*/ 510 w 734"/>
                  <a:gd name="T15" fmla="*/ 543 h 871"/>
                  <a:gd name="T16" fmla="*/ 495 w 734"/>
                  <a:gd name="T17" fmla="*/ 538 h 871"/>
                  <a:gd name="T18" fmla="*/ 395 w 734"/>
                  <a:gd name="T19" fmla="*/ 515 h 871"/>
                  <a:gd name="T20" fmla="*/ 376 w 734"/>
                  <a:gd name="T21" fmla="*/ 499 h 871"/>
                  <a:gd name="T22" fmla="*/ 398 w 734"/>
                  <a:gd name="T23" fmla="*/ 490 h 871"/>
                  <a:gd name="T24" fmla="*/ 446 w 734"/>
                  <a:gd name="T25" fmla="*/ 495 h 871"/>
                  <a:gd name="T26" fmla="*/ 458 w 734"/>
                  <a:gd name="T27" fmla="*/ 496 h 871"/>
                  <a:gd name="T28" fmla="*/ 424 w 734"/>
                  <a:gd name="T29" fmla="*/ 462 h 871"/>
                  <a:gd name="T30" fmla="*/ 330 w 734"/>
                  <a:gd name="T31" fmla="*/ 394 h 871"/>
                  <a:gd name="T32" fmla="*/ 254 w 734"/>
                  <a:gd name="T33" fmla="*/ 341 h 871"/>
                  <a:gd name="T34" fmla="*/ 124 w 734"/>
                  <a:gd name="T35" fmla="*/ 229 h 871"/>
                  <a:gd name="T36" fmla="*/ 78 w 734"/>
                  <a:gd name="T37" fmla="*/ 173 h 871"/>
                  <a:gd name="T38" fmla="*/ 11 w 734"/>
                  <a:gd name="T39" fmla="*/ 58 h 871"/>
                  <a:gd name="T40" fmla="*/ 0 w 734"/>
                  <a:gd name="T41" fmla="*/ 27 h 871"/>
                  <a:gd name="T42" fmla="*/ 13 w 734"/>
                  <a:gd name="T43" fmla="*/ 35 h 871"/>
                  <a:gd name="T44" fmla="*/ 68 w 734"/>
                  <a:gd name="T45" fmla="*/ 116 h 871"/>
                  <a:gd name="T46" fmla="*/ 135 w 734"/>
                  <a:gd name="T47" fmla="*/ 195 h 871"/>
                  <a:gd name="T48" fmla="*/ 155 w 734"/>
                  <a:gd name="T49" fmla="*/ 216 h 871"/>
                  <a:gd name="T50" fmla="*/ 241 w 734"/>
                  <a:gd name="T51" fmla="*/ 297 h 871"/>
                  <a:gd name="T52" fmla="*/ 123 w 734"/>
                  <a:gd name="T53" fmla="*/ 179 h 871"/>
                  <a:gd name="T54" fmla="*/ 17 w 734"/>
                  <a:gd name="T55" fmla="*/ 34 h 871"/>
                  <a:gd name="T56" fmla="*/ 14 w 734"/>
                  <a:gd name="T57" fmla="*/ 15 h 871"/>
                  <a:gd name="T58" fmla="*/ 50 w 734"/>
                  <a:gd name="T59" fmla="*/ 42 h 871"/>
                  <a:gd name="T60" fmla="*/ 93 w 734"/>
                  <a:gd name="T61" fmla="*/ 82 h 871"/>
                  <a:gd name="T62" fmla="*/ 161 w 734"/>
                  <a:gd name="T63" fmla="*/ 160 h 871"/>
                  <a:gd name="T64" fmla="*/ 222 w 734"/>
                  <a:gd name="T65" fmla="*/ 238 h 871"/>
                  <a:gd name="T66" fmla="*/ 234 w 734"/>
                  <a:gd name="T67" fmla="*/ 251 h 871"/>
                  <a:gd name="T68" fmla="*/ 234 w 734"/>
                  <a:gd name="T69" fmla="*/ 245 h 871"/>
                  <a:gd name="T70" fmla="*/ 196 w 734"/>
                  <a:gd name="T71" fmla="*/ 128 h 871"/>
                  <a:gd name="T72" fmla="*/ 191 w 734"/>
                  <a:gd name="T73" fmla="*/ 57 h 871"/>
                  <a:gd name="T74" fmla="*/ 204 w 734"/>
                  <a:gd name="T75" fmla="*/ 0 h 871"/>
                  <a:gd name="T76" fmla="*/ 212 w 734"/>
                  <a:gd name="T77" fmla="*/ 10 h 871"/>
                  <a:gd name="T78" fmla="*/ 242 w 734"/>
                  <a:gd name="T79" fmla="*/ 149 h 871"/>
                  <a:gd name="T80" fmla="*/ 288 w 734"/>
                  <a:gd name="T81" fmla="*/ 295 h 871"/>
                  <a:gd name="T82" fmla="*/ 250 w 734"/>
                  <a:gd name="T83" fmla="*/ 183 h 871"/>
                  <a:gd name="T84" fmla="*/ 217 w 734"/>
                  <a:gd name="T85" fmla="*/ 31 h 871"/>
                  <a:gd name="T86" fmla="*/ 220 w 734"/>
                  <a:gd name="T87" fmla="*/ 9 h 871"/>
                  <a:gd name="T88" fmla="*/ 241 w 734"/>
                  <a:gd name="T89" fmla="*/ 33 h 871"/>
                  <a:gd name="T90" fmla="*/ 285 w 734"/>
                  <a:gd name="T91" fmla="*/ 125 h 871"/>
                  <a:gd name="T92" fmla="*/ 306 w 734"/>
                  <a:gd name="T93" fmla="*/ 193 h 871"/>
                  <a:gd name="T94" fmla="*/ 324 w 734"/>
                  <a:gd name="T95" fmla="*/ 266 h 871"/>
                  <a:gd name="T96" fmla="*/ 333 w 734"/>
                  <a:gd name="T97" fmla="*/ 328 h 871"/>
                  <a:gd name="T98" fmla="*/ 334 w 734"/>
                  <a:gd name="T99" fmla="*/ 338 h 871"/>
                  <a:gd name="T100" fmla="*/ 361 w 734"/>
                  <a:gd name="T101" fmla="*/ 390 h 871"/>
                  <a:gd name="T102" fmla="*/ 485 w 734"/>
                  <a:gd name="T103" fmla="*/ 493 h 871"/>
                  <a:gd name="T104" fmla="*/ 582 w 734"/>
                  <a:gd name="T105" fmla="*/ 589 h 871"/>
                  <a:gd name="T106" fmla="*/ 623 w 734"/>
                  <a:gd name="T107" fmla="*/ 641 h 8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34" h="871">
                    <a:moveTo>
                      <a:pt x="623" y="641"/>
                    </a:moveTo>
                    <a:cubicBezTo>
                      <a:pt x="651" y="682"/>
                      <a:pt x="681" y="722"/>
                      <a:pt x="703" y="767"/>
                    </a:cubicBezTo>
                    <a:cubicBezTo>
                      <a:pt x="716" y="793"/>
                      <a:pt x="725" y="822"/>
                      <a:pt x="731" y="852"/>
                    </a:cubicBezTo>
                    <a:cubicBezTo>
                      <a:pt x="732" y="857"/>
                      <a:pt x="734" y="863"/>
                      <a:pt x="729" y="871"/>
                    </a:cubicBezTo>
                    <a:cubicBezTo>
                      <a:pt x="707" y="833"/>
                      <a:pt x="697" y="790"/>
                      <a:pt x="672" y="756"/>
                    </a:cubicBezTo>
                    <a:cubicBezTo>
                      <a:pt x="648" y="721"/>
                      <a:pt x="628" y="683"/>
                      <a:pt x="601" y="649"/>
                    </a:cubicBezTo>
                    <a:cubicBezTo>
                      <a:pt x="595" y="635"/>
                      <a:pt x="585" y="623"/>
                      <a:pt x="575" y="613"/>
                    </a:cubicBezTo>
                    <a:cubicBezTo>
                      <a:pt x="554" y="589"/>
                      <a:pt x="533" y="564"/>
                      <a:pt x="510" y="543"/>
                    </a:cubicBezTo>
                    <a:cubicBezTo>
                      <a:pt x="505" y="539"/>
                      <a:pt x="501" y="538"/>
                      <a:pt x="495" y="538"/>
                    </a:cubicBezTo>
                    <a:cubicBezTo>
                      <a:pt x="461" y="533"/>
                      <a:pt x="427" y="529"/>
                      <a:pt x="395" y="515"/>
                    </a:cubicBezTo>
                    <a:cubicBezTo>
                      <a:pt x="387" y="512"/>
                      <a:pt x="374" y="511"/>
                      <a:pt x="376" y="499"/>
                    </a:cubicBezTo>
                    <a:cubicBezTo>
                      <a:pt x="378" y="489"/>
                      <a:pt x="390" y="491"/>
                      <a:pt x="398" y="490"/>
                    </a:cubicBezTo>
                    <a:cubicBezTo>
                      <a:pt x="414" y="488"/>
                      <a:pt x="430" y="492"/>
                      <a:pt x="446" y="495"/>
                    </a:cubicBezTo>
                    <a:cubicBezTo>
                      <a:pt x="450" y="496"/>
                      <a:pt x="453" y="499"/>
                      <a:pt x="458" y="496"/>
                    </a:cubicBezTo>
                    <a:cubicBezTo>
                      <a:pt x="451" y="480"/>
                      <a:pt x="436" y="473"/>
                      <a:pt x="424" y="462"/>
                    </a:cubicBezTo>
                    <a:cubicBezTo>
                      <a:pt x="395" y="436"/>
                      <a:pt x="363" y="414"/>
                      <a:pt x="330" y="394"/>
                    </a:cubicBezTo>
                    <a:cubicBezTo>
                      <a:pt x="304" y="378"/>
                      <a:pt x="277" y="361"/>
                      <a:pt x="254" y="341"/>
                    </a:cubicBezTo>
                    <a:cubicBezTo>
                      <a:pt x="210" y="304"/>
                      <a:pt x="166" y="267"/>
                      <a:pt x="124" y="229"/>
                    </a:cubicBezTo>
                    <a:cubicBezTo>
                      <a:pt x="107" y="212"/>
                      <a:pt x="94" y="191"/>
                      <a:pt x="78" y="173"/>
                    </a:cubicBezTo>
                    <a:cubicBezTo>
                      <a:pt x="51" y="137"/>
                      <a:pt x="32" y="96"/>
                      <a:pt x="11" y="58"/>
                    </a:cubicBezTo>
                    <a:cubicBezTo>
                      <a:pt x="6" y="49"/>
                      <a:pt x="4" y="38"/>
                      <a:pt x="0" y="27"/>
                    </a:cubicBezTo>
                    <a:cubicBezTo>
                      <a:pt x="6" y="26"/>
                      <a:pt x="9" y="31"/>
                      <a:pt x="13" y="35"/>
                    </a:cubicBezTo>
                    <a:cubicBezTo>
                      <a:pt x="30" y="63"/>
                      <a:pt x="48" y="90"/>
                      <a:pt x="68" y="116"/>
                    </a:cubicBezTo>
                    <a:cubicBezTo>
                      <a:pt x="89" y="143"/>
                      <a:pt x="109" y="171"/>
                      <a:pt x="135" y="195"/>
                    </a:cubicBezTo>
                    <a:cubicBezTo>
                      <a:pt x="142" y="201"/>
                      <a:pt x="149" y="209"/>
                      <a:pt x="155" y="216"/>
                    </a:cubicBezTo>
                    <a:cubicBezTo>
                      <a:pt x="185" y="246"/>
                      <a:pt x="215" y="276"/>
                      <a:pt x="241" y="297"/>
                    </a:cubicBezTo>
                    <a:cubicBezTo>
                      <a:pt x="202" y="266"/>
                      <a:pt x="161" y="223"/>
                      <a:pt x="123" y="179"/>
                    </a:cubicBezTo>
                    <a:cubicBezTo>
                      <a:pt x="84" y="133"/>
                      <a:pt x="47" y="86"/>
                      <a:pt x="17" y="34"/>
                    </a:cubicBezTo>
                    <a:cubicBezTo>
                      <a:pt x="13" y="28"/>
                      <a:pt x="8" y="22"/>
                      <a:pt x="14" y="15"/>
                    </a:cubicBezTo>
                    <a:cubicBezTo>
                      <a:pt x="24" y="27"/>
                      <a:pt x="39" y="32"/>
                      <a:pt x="50" y="42"/>
                    </a:cubicBezTo>
                    <a:cubicBezTo>
                      <a:pt x="64" y="56"/>
                      <a:pt x="80" y="68"/>
                      <a:pt x="93" y="82"/>
                    </a:cubicBezTo>
                    <a:cubicBezTo>
                      <a:pt x="117" y="107"/>
                      <a:pt x="141" y="131"/>
                      <a:pt x="161" y="160"/>
                    </a:cubicBezTo>
                    <a:cubicBezTo>
                      <a:pt x="181" y="186"/>
                      <a:pt x="202" y="212"/>
                      <a:pt x="222" y="238"/>
                    </a:cubicBezTo>
                    <a:cubicBezTo>
                      <a:pt x="226" y="242"/>
                      <a:pt x="230" y="247"/>
                      <a:pt x="234" y="251"/>
                    </a:cubicBezTo>
                    <a:cubicBezTo>
                      <a:pt x="237" y="249"/>
                      <a:pt x="235" y="247"/>
                      <a:pt x="234" y="245"/>
                    </a:cubicBezTo>
                    <a:cubicBezTo>
                      <a:pt x="210" y="210"/>
                      <a:pt x="203" y="169"/>
                      <a:pt x="196" y="128"/>
                    </a:cubicBezTo>
                    <a:cubicBezTo>
                      <a:pt x="192" y="104"/>
                      <a:pt x="191" y="80"/>
                      <a:pt x="191" y="57"/>
                    </a:cubicBezTo>
                    <a:cubicBezTo>
                      <a:pt x="191" y="38"/>
                      <a:pt x="190" y="16"/>
                      <a:pt x="204" y="0"/>
                    </a:cubicBezTo>
                    <a:cubicBezTo>
                      <a:pt x="211" y="0"/>
                      <a:pt x="212" y="5"/>
                      <a:pt x="212" y="10"/>
                    </a:cubicBezTo>
                    <a:cubicBezTo>
                      <a:pt x="221" y="56"/>
                      <a:pt x="234" y="102"/>
                      <a:pt x="242" y="149"/>
                    </a:cubicBezTo>
                    <a:cubicBezTo>
                      <a:pt x="252" y="202"/>
                      <a:pt x="267" y="255"/>
                      <a:pt x="288" y="295"/>
                    </a:cubicBezTo>
                    <a:cubicBezTo>
                      <a:pt x="272" y="265"/>
                      <a:pt x="260" y="224"/>
                      <a:pt x="250" y="183"/>
                    </a:cubicBezTo>
                    <a:cubicBezTo>
                      <a:pt x="238" y="132"/>
                      <a:pt x="230" y="81"/>
                      <a:pt x="217" y="31"/>
                    </a:cubicBezTo>
                    <a:cubicBezTo>
                      <a:pt x="215" y="23"/>
                      <a:pt x="212" y="16"/>
                      <a:pt x="220" y="9"/>
                    </a:cubicBezTo>
                    <a:cubicBezTo>
                      <a:pt x="231" y="14"/>
                      <a:pt x="235" y="25"/>
                      <a:pt x="241" y="33"/>
                    </a:cubicBezTo>
                    <a:cubicBezTo>
                      <a:pt x="261" y="61"/>
                      <a:pt x="275" y="92"/>
                      <a:pt x="285" y="125"/>
                    </a:cubicBezTo>
                    <a:cubicBezTo>
                      <a:pt x="291" y="147"/>
                      <a:pt x="298" y="170"/>
                      <a:pt x="306" y="193"/>
                    </a:cubicBezTo>
                    <a:cubicBezTo>
                      <a:pt x="315" y="216"/>
                      <a:pt x="320" y="241"/>
                      <a:pt x="324" y="266"/>
                    </a:cubicBezTo>
                    <a:cubicBezTo>
                      <a:pt x="326" y="287"/>
                      <a:pt x="332" y="307"/>
                      <a:pt x="333" y="328"/>
                    </a:cubicBezTo>
                    <a:cubicBezTo>
                      <a:pt x="334" y="331"/>
                      <a:pt x="335" y="335"/>
                      <a:pt x="334" y="338"/>
                    </a:cubicBezTo>
                    <a:cubicBezTo>
                      <a:pt x="329" y="364"/>
                      <a:pt x="341" y="378"/>
                      <a:pt x="361" y="390"/>
                    </a:cubicBezTo>
                    <a:cubicBezTo>
                      <a:pt x="408" y="418"/>
                      <a:pt x="446" y="456"/>
                      <a:pt x="485" y="493"/>
                    </a:cubicBezTo>
                    <a:cubicBezTo>
                      <a:pt x="518" y="524"/>
                      <a:pt x="550" y="555"/>
                      <a:pt x="582" y="589"/>
                    </a:cubicBezTo>
                    <a:cubicBezTo>
                      <a:pt x="597" y="605"/>
                      <a:pt x="609" y="623"/>
                      <a:pt x="623" y="641"/>
                    </a:cubicBezTo>
                    <a:close/>
                  </a:path>
                </a:pathLst>
              </a:custGeom>
              <a:solidFill>
                <a:srgbClr val="A5B2D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1" name="Freeform 53">
                <a:extLst>
                  <a:ext uri="{FF2B5EF4-FFF2-40B4-BE49-F238E27FC236}">
                    <a16:creationId xmlns:a16="http://schemas.microsoft.com/office/drawing/2014/main" id="{801D1F28-0BD2-28B4-0875-14A823B62B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91500" y="4294188"/>
                <a:ext cx="414338" cy="385763"/>
              </a:xfrm>
              <a:custGeom>
                <a:avLst/>
                <a:gdLst>
                  <a:gd name="T0" fmla="*/ 281 w 298"/>
                  <a:gd name="T1" fmla="*/ 230 h 277"/>
                  <a:gd name="T2" fmla="*/ 229 w 298"/>
                  <a:gd name="T3" fmla="*/ 255 h 277"/>
                  <a:gd name="T4" fmla="*/ 113 w 298"/>
                  <a:gd name="T5" fmla="*/ 269 h 277"/>
                  <a:gd name="T6" fmla="*/ 17 w 298"/>
                  <a:gd name="T7" fmla="*/ 187 h 277"/>
                  <a:gd name="T8" fmla="*/ 1 w 298"/>
                  <a:gd name="T9" fmla="*/ 116 h 277"/>
                  <a:gd name="T10" fmla="*/ 30 w 298"/>
                  <a:gd name="T11" fmla="*/ 23 h 277"/>
                  <a:gd name="T12" fmla="*/ 79 w 298"/>
                  <a:gd name="T13" fmla="*/ 8 h 277"/>
                  <a:gd name="T14" fmla="*/ 102 w 298"/>
                  <a:gd name="T15" fmla="*/ 29 h 277"/>
                  <a:gd name="T16" fmla="*/ 137 w 298"/>
                  <a:gd name="T17" fmla="*/ 82 h 277"/>
                  <a:gd name="T18" fmla="*/ 189 w 298"/>
                  <a:gd name="T19" fmla="*/ 134 h 277"/>
                  <a:gd name="T20" fmla="*/ 271 w 298"/>
                  <a:gd name="T21" fmla="*/ 186 h 277"/>
                  <a:gd name="T22" fmla="*/ 292 w 298"/>
                  <a:gd name="T23" fmla="*/ 203 h 277"/>
                  <a:gd name="T24" fmla="*/ 291 w 298"/>
                  <a:gd name="T25" fmla="*/ 222 h 277"/>
                  <a:gd name="T26" fmla="*/ 281 w 298"/>
                  <a:gd name="T27" fmla="*/ 230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98" h="277">
                    <a:moveTo>
                      <a:pt x="281" y="230"/>
                    </a:moveTo>
                    <a:cubicBezTo>
                      <a:pt x="266" y="245"/>
                      <a:pt x="247" y="250"/>
                      <a:pt x="229" y="255"/>
                    </a:cubicBezTo>
                    <a:cubicBezTo>
                      <a:pt x="191" y="267"/>
                      <a:pt x="153" y="277"/>
                      <a:pt x="113" y="269"/>
                    </a:cubicBezTo>
                    <a:cubicBezTo>
                      <a:pt x="66" y="260"/>
                      <a:pt x="33" y="232"/>
                      <a:pt x="17" y="187"/>
                    </a:cubicBezTo>
                    <a:cubicBezTo>
                      <a:pt x="7" y="165"/>
                      <a:pt x="0" y="141"/>
                      <a:pt x="1" y="116"/>
                    </a:cubicBezTo>
                    <a:cubicBezTo>
                      <a:pt x="2" y="83"/>
                      <a:pt x="13" y="52"/>
                      <a:pt x="30" y="23"/>
                    </a:cubicBezTo>
                    <a:cubicBezTo>
                      <a:pt x="42" y="3"/>
                      <a:pt x="66" y="0"/>
                      <a:pt x="79" y="8"/>
                    </a:cubicBezTo>
                    <a:cubicBezTo>
                      <a:pt x="88" y="13"/>
                      <a:pt x="96" y="21"/>
                      <a:pt x="102" y="29"/>
                    </a:cubicBezTo>
                    <a:cubicBezTo>
                      <a:pt x="116" y="45"/>
                      <a:pt x="125" y="64"/>
                      <a:pt x="137" y="82"/>
                    </a:cubicBezTo>
                    <a:cubicBezTo>
                      <a:pt x="150" y="103"/>
                      <a:pt x="168" y="120"/>
                      <a:pt x="189" y="134"/>
                    </a:cubicBezTo>
                    <a:cubicBezTo>
                      <a:pt x="216" y="152"/>
                      <a:pt x="243" y="169"/>
                      <a:pt x="271" y="186"/>
                    </a:cubicBezTo>
                    <a:cubicBezTo>
                      <a:pt x="279" y="190"/>
                      <a:pt x="285" y="197"/>
                      <a:pt x="292" y="203"/>
                    </a:cubicBezTo>
                    <a:cubicBezTo>
                      <a:pt x="298" y="208"/>
                      <a:pt x="296" y="216"/>
                      <a:pt x="291" y="222"/>
                    </a:cubicBezTo>
                    <a:cubicBezTo>
                      <a:pt x="288" y="225"/>
                      <a:pt x="284" y="228"/>
                      <a:pt x="281" y="230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2" name="Freeform 54">
                <a:extLst>
                  <a:ext uri="{FF2B5EF4-FFF2-40B4-BE49-F238E27FC236}">
                    <a16:creationId xmlns:a16="http://schemas.microsoft.com/office/drawing/2014/main" id="{DB43EBE3-1FD5-6458-4B1C-08BD683190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1850" y="4662488"/>
                <a:ext cx="384175" cy="371475"/>
              </a:xfrm>
              <a:custGeom>
                <a:avLst/>
                <a:gdLst>
                  <a:gd name="T0" fmla="*/ 193 w 276"/>
                  <a:gd name="T1" fmla="*/ 243 h 266"/>
                  <a:gd name="T2" fmla="*/ 122 w 276"/>
                  <a:gd name="T3" fmla="*/ 166 h 266"/>
                  <a:gd name="T4" fmla="*/ 37 w 276"/>
                  <a:gd name="T5" fmla="*/ 101 h 266"/>
                  <a:gd name="T6" fmla="*/ 13 w 276"/>
                  <a:gd name="T7" fmla="*/ 79 h 266"/>
                  <a:gd name="T8" fmla="*/ 29 w 276"/>
                  <a:gd name="T9" fmla="*/ 31 h 266"/>
                  <a:gd name="T10" fmla="*/ 179 w 276"/>
                  <a:gd name="T11" fmla="*/ 17 h 266"/>
                  <a:gd name="T12" fmla="*/ 275 w 276"/>
                  <a:gd name="T13" fmla="*/ 152 h 266"/>
                  <a:gd name="T14" fmla="*/ 256 w 276"/>
                  <a:gd name="T15" fmla="*/ 238 h 266"/>
                  <a:gd name="T16" fmla="*/ 232 w 276"/>
                  <a:gd name="T17" fmla="*/ 260 h 266"/>
                  <a:gd name="T18" fmla="*/ 193 w 276"/>
                  <a:gd name="T19" fmla="*/ 243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6" h="266">
                    <a:moveTo>
                      <a:pt x="193" y="243"/>
                    </a:moveTo>
                    <a:cubicBezTo>
                      <a:pt x="177" y="214"/>
                      <a:pt x="148" y="190"/>
                      <a:pt x="122" y="166"/>
                    </a:cubicBezTo>
                    <a:cubicBezTo>
                      <a:pt x="95" y="143"/>
                      <a:pt x="68" y="120"/>
                      <a:pt x="37" y="101"/>
                    </a:cubicBezTo>
                    <a:cubicBezTo>
                      <a:pt x="28" y="95"/>
                      <a:pt x="20" y="88"/>
                      <a:pt x="13" y="79"/>
                    </a:cubicBezTo>
                    <a:cubicBezTo>
                      <a:pt x="0" y="62"/>
                      <a:pt x="7" y="44"/>
                      <a:pt x="29" y="31"/>
                    </a:cubicBezTo>
                    <a:cubicBezTo>
                      <a:pt x="77" y="3"/>
                      <a:pt x="129" y="0"/>
                      <a:pt x="179" y="17"/>
                    </a:cubicBezTo>
                    <a:cubicBezTo>
                      <a:pt x="241" y="39"/>
                      <a:pt x="273" y="79"/>
                      <a:pt x="275" y="152"/>
                    </a:cubicBezTo>
                    <a:cubicBezTo>
                      <a:pt x="276" y="183"/>
                      <a:pt x="271" y="211"/>
                      <a:pt x="256" y="238"/>
                    </a:cubicBezTo>
                    <a:cubicBezTo>
                      <a:pt x="251" y="249"/>
                      <a:pt x="242" y="255"/>
                      <a:pt x="232" y="260"/>
                    </a:cubicBezTo>
                    <a:cubicBezTo>
                      <a:pt x="220" y="266"/>
                      <a:pt x="207" y="260"/>
                      <a:pt x="193" y="243"/>
                    </a:cubicBezTo>
                    <a:close/>
                  </a:path>
                </a:pathLst>
              </a:custGeom>
              <a:solidFill>
                <a:srgbClr val="9DD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3" name="Freeform 55">
                <a:extLst>
                  <a:ext uri="{FF2B5EF4-FFF2-40B4-BE49-F238E27FC236}">
                    <a16:creationId xmlns:a16="http://schemas.microsoft.com/office/drawing/2014/main" id="{67623B72-4F60-CB73-4EE2-1AFEC9E8DC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42350" y="4224338"/>
                <a:ext cx="212725" cy="373063"/>
              </a:xfrm>
              <a:custGeom>
                <a:avLst/>
                <a:gdLst>
                  <a:gd name="T0" fmla="*/ 152 w 153"/>
                  <a:gd name="T1" fmla="*/ 268 h 268"/>
                  <a:gd name="T2" fmla="*/ 125 w 153"/>
                  <a:gd name="T3" fmla="*/ 252 h 268"/>
                  <a:gd name="T4" fmla="*/ 57 w 153"/>
                  <a:gd name="T5" fmla="*/ 186 h 268"/>
                  <a:gd name="T6" fmla="*/ 13 w 153"/>
                  <a:gd name="T7" fmla="*/ 92 h 268"/>
                  <a:gd name="T8" fmla="*/ 2 w 153"/>
                  <a:gd name="T9" fmla="*/ 30 h 268"/>
                  <a:gd name="T10" fmla="*/ 6 w 153"/>
                  <a:gd name="T11" fmla="*/ 7 h 268"/>
                  <a:gd name="T12" fmla="*/ 26 w 153"/>
                  <a:gd name="T13" fmla="*/ 6 h 268"/>
                  <a:gd name="T14" fmla="*/ 132 w 153"/>
                  <a:gd name="T15" fmla="*/ 169 h 268"/>
                  <a:gd name="T16" fmla="*/ 151 w 153"/>
                  <a:gd name="T17" fmla="*/ 240 h 268"/>
                  <a:gd name="T18" fmla="*/ 152 w 153"/>
                  <a:gd name="T19" fmla="*/ 268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3" h="268">
                    <a:moveTo>
                      <a:pt x="152" y="268"/>
                    </a:moveTo>
                    <a:cubicBezTo>
                      <a:pt x="139" y="268"/>
                      <a:pt x="132" y="259"/>
                      <a:pt x="125" y="252"/>
                    </a:cubicBezTo>
                    <a:cubicBezTo>
                      <a:pt x="101" y="232"/>
                      <a:pt x="76" y="212"/>
                      <a:pt x="57" y="186"/>
                    </a:cubicBezTo>
                    <a:cubicBezTo>
                      <a:pt x="35" y="157"/>
                      <a:pt x="23" y="126"/>
                      <a:pt x="13" y="92"/>
                    </a:cubicBezTo>
                    <a:cubicBezTo>
                      <a:pt x="8" y="72"/>
                      <a:pt x="7" y="50"/>
                      <a:pt x="2" y="30"/>
                    </a:cubicBezTo>
                    <a:cubicBezTo>
                      <a:pt x="0" y="22"/>
                      <a:pt x="0" y="15"/>
                      <a:pt x="6" y="7"/>
                    </a:cubicBezTo>
                    <a:cubicBezTo>
                      <a:pt x="12" y="0"/>
                      <a:pt x="19" y="1"/>
                      <a:pt x="26" y="6"/>
                    </a:cubicBezTo>
                    <a:cubicBezTo>
                      <a:pt x="79" y="48"/>
                      <a:pt x="112" y="104"/>
                      <a:pt x="132" y="169"/>
                    </a:cubicBezTo>
                    <a:cubicBezTo>
                      <a:pt x="139" y="192"/>
                      <a:pt x="145" y="216"/>
                      <a:pt x="151" y="240"/>
                    </a:cubicBezTo>
                    <a:cubicBezTo>
                      <a:pt x="153" y="249"/>
                      <a:pt x="148" y="258"/>
                      <a:pt x="152" y="268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4" name="Freeform 56">
                <a:extLst>
                  <a:ext uri="{FF2B5EF4-FFF2-40B4-BE49-F238E27FC236}">
                    <a16:creationId xmlns:a16="http://schemas.microsoft.com/office/drawing/2014/main" id="{B4FA4FCA-436E-BFC9-77AD-C72A8F7B90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69275" y="3738563"/>
                <a:ext cx="176213" cy="328613"/>
              </a:xfrm>
              <a:custGeom>
                <a:avLst/>
                <a:gdLst>
                  <a:gd name="T0" fmla="*/ 80 w 127"/>
                  <a:gd name="T1" fmla="*/ 205 h 236"/>
                  <a:gd name="T2" fmla="*/ 34 w 127"/>
                  <a:gd name="T3" fmla="*/ 146 h 236"/>
                  <a:gd name="T4" fmla="*/ 5 w 127"/>
                  <a:gd name="T5" fmla="*/ 39 h 236"/>
                  <a:gd name="T6" fmla="*/ 2 w 127"/>
                  <a:gd name="T7" fmla="*/ 15 h 236"/>
                  <a:gd name="T8" fmla="*/ 8 w 127"/>
                  <a:gd name="T9" fmla="*/ 3 h 236"/>
                  <a:gd name="T10" fmla="*/ 23 w 127"/>
                  <a:gd name="T11" fmla="*/ 7 h 236"/>
                  <a:gd name="T12" fmla="*/ 80 w 127"/>
                  <a:gd name="T13" fmla="*/ 80 h 236"/>
                  <a:gd name="T14" fmla="*/ 107 w 127"/>
                  <a:gd name="T15" fmla="*/ 133 h 236"/>
                  <a:gd name="T16" fmla="*/ 126 w 127"/>
                  <a:gd name="T17" fmla="*/ 211 h 236"/>
                  <a:gd name="T18" fmla="*/ 125 w 127"/>
                  <a:gd name="T19" fmla="*/ 225 h 236"/>
                  <a:gd name="T20" fmla="*/ 111 w 127"/>
                  <a:gd name="T21" fmla="*/ 231 h 236"/>
                  <a:gd name="T22" fmla="*/ 80 w 127"/>
                  <a:gd name="T23" fmla="*/ 205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7" h="236">
                    <a:moveTo>
                      <a:pt x="80" y="205"/>
                    </a:moveTo>
                    <a:cubicBezTo>
                      <a:pt x="63" y="190"/>
                      <a:pt x="48" y="168"/>
                      <a:pt x="34" y="146"/>
                    </a:cubicBezTo>
                    <a:cubicBezTo>
                      <a:pt x="14" y="114"/>
                      <a:pt x="7" y="77"/>
                      <a:pt x="5" y="39"/>
                    </a:cubicBezTo>
                    <a:cubicBezTo>
                      <a:pt x="4" y="31"/>
                      <a:pt x="0" y="23"/>
                      <a:pt x="2" y="15"/>
                    </a:cubicBezTo>
                    <a:cubicBezTo>
                      <a:pt x="3" y="10"/>
                      <a:pt x="3" y="5"/>
                      <a:pt x="8" y="3"/>
                    </a:cubicBezTo>
                    <a:cubicBezTo>
                      <a:pt x="14" y="0"/>
                      <a:pt x="19" y="3"/>
                      <a:pt x="23" y="7"/>
                    </a:cubicBezTo>
                    <a:cubicBezTo>
                      <a:pt x="44" y="29"/>
                      <a:pt x="64" y="53"/>
                      <a:pt x="80" y="80"/>
                    </a:cubicBezTo>
                    <a:cubicBezTo>
                      <a:pt x="89" y="98"/>
                      <a:pt x="98" y="115"/>
                      <a:pt x="107" y="133"/>
                    </a:cubicBezTo>
                    <a:cubicBezTo>
                      <a:pt x="118" y="158"/>
                      <a:pt x="121" y="184"/>
                      <a:pt x="126" y="211"/>
                    </a:cubicBezTo>
                    <a:cubicBezTo>
                      <a:pt x="126" y="215"/>
                      <a:pt x="127" y="221"/>
                      <a:pt x="125" y="225"/>
                    </a:cubicBezTo>
                    <a:cubicBezTo>
                      <a:pt x="123" y="231"/>
                      <a:pt x="118" y="236"/>
                      <a:pt x="111" y="231"/>
                    </a:cubicBezTo>
                    <a:cubicBezTo>
                      <a:pt x="101" y="224"/>
                      <a:pt x="90" y="218"/>
                      <a:pt x="80" y="205"/>
                    </a:cubicBezTo>
                    <a:close/>
                  </a:path>
                </a:pathLst>
              </a:custGeom>
              <a:solidFill>
                <a:srgbClr val="9DD0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5" name="Freeform 57">
                <a:extLst>
                  <a:ext uri="{FF2B5EF4-FFF2-40B4-BE49-F238E27FC236}">
                    <a16:creationId xmlns:a16="http://schemas.microsoft.com/office/drawing/2014/main" id="{F4D1BE5F-1BFA-1B23-2FB8-39D6300DCD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72438" y="3865563"/>
                <a:ext cx="428625" cy="506413"/>
              </a:xfrm>
              <a:custGeom>
                <a:avLst/>
                <a:gdLst>
                  <a:gd name="T0" fmla="*/ 52 w 307"/>
                  <a:gd name="T1" fmla="*/ 61 h 364"/>
                  <a:gd name="T2" fmla="*/ 90 w 307"/>
                  <a:gd name="T3" fmla="*/ 125 h 364"/>
                  <a:gd name="T4" fmla="*/ 143 w 307"/>
                  <a:gd name="T5" fmla="*/ 195 h 364"/>
                  <a:gd name="T6" fmla="*/ 204 w 307"/>
                  <a:gd name="T7" fmla="*/ 264 h 364"/>
                  <a:gd name="T8" fmla="*/ 307 w 307"/>
                  <a:gd name="T9" fmla="*/ 364 h 364"/>
                  <a:gd name="T10" fmla="*/ 279 w 307"/>
                  <a:gd name="T11" fmla="*/ 348 h 364"/>
                  <a:gd name="T12" fmla="*/ 198 w 307"/>
                  <a:gd name="T13" fmla="*/ 275 h 364"/>
                  <a:gd name="T14" fmla="*/ 139 w 307"/>
                  <a:gd name="T15" fmla="*/ 213 h 364"/>
                  <a:gd name="T16" fmla="*/ 44 w 307"/>
                  <a:gd name="T17" fmla="*/ 80 h 364"/>
                  <a:gd name="T18" fmla="*/ 38 w 307"/>
                  <a:gd name="T19" fmla="*/ 73 h 364"/>
                  <a:gd name="T20" fmla="*/ 12 w 307"/>
                  <a:gd name="T21" fmla="*/ 33 h 364"/>
                  <a:gd name="T22" fmla="*/ 1 w 307"/>
                  <a:gd name="T23" fmla="*/ 12 h 364"/>
                  <a:gd name="T24" fmla="*/ 5 w 307"/>
                  <a:gd name="T25" fmla="*/ 1 h 364"/>
                  <a:gd name="T26" fmla="*/ 15 w 307"/>
                  <a:gd name="T27" fmla="*/ 6 h 364"/>
                  <a:gd name="T28" fmla="*/ 52 w 307"/>
                  <a:gd name="T29" fmla="*/ 61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7" h="364">
                    <a:moveTo>
                      <a:pt x="52" y="61"/>
                    </a:moveTo>
                    <a:cubicBezTo>
                      <a:pt x="62" y="84"/>
                      <a:pt x="75" y="105"/>
                      <a:pt x="90" y="125"/>
                    </a:cubicBezTo>
                    <a:cubicBezTo>
                      <a:pt x="107" y="149"/>
                      <a:pt x="124" y="173"/>
                      <a:pt x="143" y="195"/>
                    </a:cubicBezTo>
                    <a:cubicBezTo>
                      <a:pt x="162" y="219"/>
                      <a:pt x="184" y="241"/>
                      <a:pt x="204" y="264"/>
                    </a:cubicBezTo>
                    <a:cubicBezTo>
                      <a:pt x="236" y="298"/>
                      <a:pt x="270" y="331"/>
                      <a:pt x="307" y="364"/>
                    </a:cubicBezTo>
                    <a:cubicBezTo>
                      <a:pt x="294" y="362"/>
                      <a:pt x="287" y="354"/>
                      <a:pt x="279" y="348"/>
                    </a:cubicBezTo>
                    <a:cubicBezTo>
                      <a:pt x="250" y="326"/>
                      <a:pt x="223" y="302"/>
                      <a:pt x="198" y="275"/>
                    </a:cubicBezTo>
                    <a:cubicBezTo>
                      <a:pt x="179" y="254"/>
                      <a:pt x="158" y="235"/>
                      <a:pt x="139" y="213"/>
                    </a:cubicBezTo>
                    <a:cubicBezTo>
                      <a:pt x="104" y="171"/>
                      <a:pt x="71" y="128"/>
                      <a:pt x="44" y="80"/>
                    </a:cubicBezTo>
                    <a:cubicBezTo>
                      <a:pt x="42" y="78"/>
                      <a:pt x="40" y="76"/>
                      <a:pt x="38" y="73"/>
                    </a:cubicBezTo>
                    <a:cubicBezTo>
                      <a:pt x="32" y="59"/>
                      <a:pt x="22" y="46"/>
                      <a:pt x="12" y="33"/>
                    </a:cubicBezTo>
                    <a:cubicBezTo>
                      <a:pt x="7" y="27"/>
                      <a:pt x="2" y="20"/>
                      <a:pt x="1" y="12"/>
                    </a:cubicBezTo>
                    <a:cubicBezTo>
                      <a:pt x="0" y="7"/>
                      <a:pt x="1" y="3"/>
                      <a:pt x="5" y="1"/>
                    </a:cubicBezTo>
                    <a:cubicBezTo>
                      <a:pt x="10" y="0"/>
                      <a:pt x="12" y="2"/>
                      <a:pt x="15" y="6"/>
                    </a:cubicBezTo>
                    <a:cubicBezTo>
                      <a:pt x="27" y="24"/>
                      <a:pt x="40" y="43"/>
                      <a:pt x="52" y="61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6" name="Freeform 58">
                <a:extLst>
                  <a:ext uri="{FF2B5EF4-FFF2-40B4-BE49-F238E27FC236}">
                    <a16:creationId xmlns:a16="http://schemas.microsoft.com/office/drawing/2014/main" id="{AF36B562-3F1D-F6DB-1550-17633E9D7D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75650" y="3771900"/>
                <a:ext cx="168275" cy="596900"/>
              </a:xfrm>
              <a:custGeom>
                <a:avLst/>
                <a:gdLst>
                  <a:gd name="T0" fmla="*/ 40 w 120"/>
                  <a:gd name="T1" fmla="*/ 122 h 429"/>
                  <a:gd name="T2" fmla="*/ 53 w 120"/>
                  <a:gd name="T3" fmla="*/ 186 h 429"/>
                  <a:gd name="T4" fmla="*/ 83 w 120"/>
                  <a:gd name="T5" fmla="*/ 328 h 429"/>
                  <a:gd name="T6" fmla="*/ 113 w 120"/>
                  <a:gd name="T7" fmla="*/ 413 h 429"/>
                  <a:gd name="T8" fmla="*/ 120 w 120"/>
                  <a:gd name="T9" fmla="*/ 429 h 429"/>
                  <a:gd name="T10" fmla="*/ 110 w 120"/>
                  <a:gd name="T11" fmla="*/ 420 h 429"/>
                  <a:gd name="T12" fmla="*/ 63 w 120"/>
                  <a:gd name="T13" fmla="*/ 287 h 429"/>
                  <a:gd name="T14" fmla="*/ 27 w 120"/>
                  <a:gd name="T15" fmla="*/ 120 h 429"/>
                  <a:gd name="T16" fmla="*/ 24 w 120"/>
                  <a:gd name="T17" fmla="*/ 112 h 429"/>
                  <a:gd name="T18" fmla="*/ 5 w 120"/>
                  <a:gd name="T19" fmla="*/ 19 h 429"/>
                  <a:gd name="T20" fmla="*/ 8 w 120"/>
                  <a:gd name="T21" fmla="*/ 2 h 429"/>
                  <a:gd name="T22" fmla="*/ 21 w 120"/>
                  <a:gd name="T23" fmla="*/ 16 h 429"/>
                  <a:gd name="T24" fmla="*/ 40 w 120"/>
                  <a:gd name="T25" fmla="*/ 122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0" h="429">
                    <a:moveTo>
                      <a:pt x="40" y="122"/>
                    </a:moveTo>
                    <a:cubicBezTo>
                      <a:pt x="40" y="145"/>
                      <a:pt x="48" y="166"/>
                      <a:pt x="53" y="186"/>
                    </a:cubicBezTo>
                    <a:cubicBezTo>
                      <a:pt x="65" y="233"/>
                      <a:pt x="71" y="281"/>
                      <a:pt x="83" y="328"/>
                    </a:cubicBezTo>
                    <a:cubicBezTo>
                      <a:pt x="91" y="357"/>
                      <a:pt x="102" y="386"/>
                      <a:pt x="113" y="413"/>
                    </a:cubicBezTo>
                    <a:cubicBezTo>
                      <a:pt x="115" y="419"/>
                      <a:pt x="117" y="423"/>
                      <a:pt x="120" y="429"/>
                    </a:cubicBezTo>
                    <a:cubicBezTo>
                      <a:pt x="114" y="427"/>
                      <a:pt x="112" y="424"/>
                      <a:pt x="110" y="420"/>
                    </a:cubicBezTo>
                    <a:cubicBezTo>
                      <a:pt x="88" y="378"/>
                      <a:pt x="73" y="334"/>
                      <a:pt x="63" y="287"/>
                    </a:cubicBezTo>
                    <a:cubicBezTo>
                      <a:pt x="51" y="231"/>
                      <a:pt x="39" y="176"/>
                      <a:pt x="27" y="120"/>
                    </a:cubicBezTo>
                    <a:cubicBezTo>
                      <a:pt x="26" y="117"/>
                      <a:pt x="25" y="115"/>
                      <a:pt x="24" y="112"/>
                    </a:cubicBezTo>
                    <a:cubicBezTo>
                      <a:pt x="18" y="81"/>
                      <a:pt x="14" y="50"/>
                      <a:pt x="5" y="19"/>
                    </a:cubicBezTo>
                    <a:cubicBezTo>
                      <a:pt x="4" y="13"/>
                      <a:pt x="0" y="4"/>
                      <a:pt x="8" y="2"/>
                    </a:cubicBezTo>
                    <a:cubicBezTo>
                      <a:pt x="16" y="0"/>
                      <a:pt x="20" y="9"/>
                      <a:pt x="21" y="16"/>
                    </a:cubicBezTo>
                    <a:cubicBezTo>
                      <a:pt x="27" y="51"/>
                      <a:pt x="34" y="87"/>
                      <a:pt x="40" y="122"/>
                    </a:cubicBezTo>
                    <a:close/>
                  </a:path>
                </a:pathLst>
              </a:custGeom>
              <a:solidFill>
                <a:srgbClr val="9AD3E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43484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575556" y="2529325"/>
            <a:ext cx="7992888" cy="0"/>
          </a:xfrm>
          <a:prstGeom prst="line">
            <a:avLst/>
          </a:prstGeom>
          <a:ln w="25400">
            <a:solidFill>
              <a:schemeClr val="accent6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Timeline 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1148980" y="2133281"/>
            <a:ext cx="792088" cy="792088"/>
            <a:chOff x="1835696" y="2517293"/>
            <a:chExt cx="792088" cy="792088"/>
          </a:xfrm>
        </p:grpSpPr>
        <p:sp>
          <p:nvSpPr>
            <p:cNvPr id="10" name="Diamond 9"/>
            <p:cNvSpPr/>
            <p:nvPr/>
          </p:nvSpPr>
          <p:spPr>
            <a:xfrm>
              <a:off x="1835696" y="2517293"/>
              <a:ext cx="792088" cy="792088"/>
            </a:xfrm>
            <a:prstGeom prst="diamond">
              <a:avLst/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Diamond 8"/>
            <p:cNvSpPr/>
            <p:nvPr/>
          </p:nvSpPr>
          <p:spPr>
            <a:xfrm>
              <a:off x="1901658" y="2583255"/>
              <a:ext cx="660164" cy="660164"/>
            </a:xfrm>
            <a:prstGeom prst="diamond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655902" y="2133281"/>
            <a:ext cx="792088" cy="792088"/>
            <a:chOff x="1835696" y="2517293"/>
            <a:chExt cx="792088" cy="792088"/>
          </a:xfrm>
        </p:grpSpPr>
        <p:sp>
          <p:nvSpPr>
            <p:cNvPr id="13" name="Diamond 12"/>
            <p:cNvSpPr/>
            <p:nvPr/>
          </p:nvSpPr>
          <p:spPr>
            <a:xfrm>
              <a:off x="1835696" y="2517293"/>
              <a:ext cx="792088" cy="792088"/>
            </a:xfrm>
            <a:prstGeom prst="diamond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" name="Diamond 13"/>
            <p:cNvSpPr/>
            <p:nvPr/>
          </p:nvSpPr>
          <p:spPr>
            <a:xfrm>
              <a:off x="1901658" y="2583255"/>
              <a:ext cx="660164" cy="660164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168070" y="2133281"/>
            <a:ext cx="792088" cy="792088"/>
            <a:chOff x="1835696" y="2517293"/>
            <a:chExt cx="792088" cy="792088"/>
          </a:xfrm>
        </p:grpSpPr>
        <p:sp>
          <p:nvSpPr>
            <p:cNvPr id="16" name="Diamond 15"/>
            <p:cNvSpPr/>
            <p:nvPr/>
          </p:nvSpPr>
          <p:spPr>
            <a:xfrm>
              <a:off x="1835696" y="2517293"/>
              <a:ext cx="792088" cy="792088"/>
            </a:xfrm>
            <a:prstGeom prst="diamond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7" name="Diamond 16"/>
            <p:cNvSpPr/>
            <p:nvPr/>
          </p:nvSpPr>
          <p:spPr>
            <a:xfrm>
              <a:off x="1901658" y="2583255"/>
              <a:ext cx="660164" cy="660164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680238" y="2133281"/>
            <a:ext cx="792088" cy="792088"/>
            <a:chOff x="1835696" y="2517293"/>
            <a:chExt cx="792088" cy="792088"/>
          </a:xfrm>
        </p:grpSpPr>
        <p:sp>
          <p:nvSpPr>
            <p:cNvPr id="19" name="Diamond 18"/>
            <p:cNvSpPr/>
            <p:nvPr/>
          </p:nvSpPr>
          <p:spPr>
            <a:xfrm>
              <a:off x="1835696" y="2517293"/>
              <a:ext cx="792088" cy="792088"/>
            </a:xfrm>
            <a:prstGeom prst="diamond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0" name="Diamond 19"/>
            <p:cNvSpPr/>
            <p:nvPr/>
          </p:nvSpPr>
          <p:spPr>
            <a:xfrm>
              <a:off x="1901658" y="2583255"/>
              <a:ext cx="660164" cy="660164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128855" y="2032261"/>
            <a:ext cx="979994" cy="979994"/>
            <a:chOff x="1835696" y="2517293"/>
            <a:chExt cx="792088" cy="792088"/>
          </a:xfrm>
        </p:grpSpPr>
        <p:sp>
          <p:nvSpPr>
            <p:cNvPr id="22" name="Diamond 21"/>
            <p:cNvSpPr/>
            <p:nvPr/>
          </p:nvSpPr>
          <p:spPr>
            <a:xfrm>
              <a:off x="1835696" y="2517293"/>
              <a:ext cx="792088" cy="792088"/>
            </a:xfrm>
            <a:prstGeom prst="diamond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3" name="Diamond 22"/>
            <p:cNvSpPr/>
            <p:nvPr/>
          </p:nvSpPr>
          <p:spPr>
            <a:xfrm>
              <a:off x="1901658" y="2583255"/>
              <a:ext cx="660164" cy="660164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1136419" y="1664906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5"/>
                </a:solidFill>
                <a:cs typeface="Arial" pitchFamily="34" charset="0"/>
              </a:rPr>
              <a:t>2015</a:t>
            </a:r>
            <a:endParaRPr lang="ko-KR" altLang="en-US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43340" y="1664906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150261" y="1664906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657182" y="1664906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210247" y="1664906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9" name="Rectangle 36"/>
          <p:cNvSpPr/>
          <p:nvPr/>
        </p:nvSpPr>
        <p:spPr>
          <a:xfrm>
            <a:off x="2930494" y="2427802"/>
            <a:ext cx="242901" cy="20304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Teardrop 6"/>
          <p:cNvSpPr/>
          <p:nvPr/>
        </p:nvSpPr>
        <p:spPr>
          <a:xfrm rot="8100000">
            <a:off x="4450499" y="2400110"/>
            <a:ext cx="242999" cy="243000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Rectangle 16"/>
          <p:cNvSpPr/>
          <p:nvPr/>
        </p:nvSpPr>
        <p:spPr>
          <a:xfrm rot="2700000">
            <a:off x="5988205" y="2354039"/>
            <a:ext cx="176154" cy="33514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Rounded Rectangle 27"/>
          <p:cNvSpPr/>
          <p:nvPr/>
        </p:nvSpPr>
        <p:spPr>
          <a:xfrm>
            <a:off x="1418435" y="2424372"/>
            <a:ext cx="253178" cy="19447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Block Arc 14"/>
          <p:cNvSpPr/>
          <p:nvPr/>
        </p:nvSpPr>
        <p:spPr>
          <a:xfrm rot="16200000">
            <a:off x="7462303" y="2365607"/>
            <a:ext cx="313098" cy="313303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793901" y="3105066"/>
            <a:ext cx="1502246" cy="1455410"/>
            <a:chOff x="496119" y="2469560"/>
            <a:chExt cx="1752190" cy="1455410"/>
          </a:xfrm>
          <a:noFill/>
        </p:grpSpPr>
        <p:sp>
          <p:nvSpPr>
            <p:cNvPr id="35" name="TextBox 34"/>
            <p:cNvSpPr txBox="1"/>
            <p:nvPr/>
          </p:nvSpPr>
          <p:spPr>
            <a:xfrm>
              <a:off x="496119" y="2724641"/>
              <a:ext cx="1752190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96119" y="2469560"/>
              <a:ext cx="1752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2300823" y="3105066"/>
            <a:ext cx="1502246" cy="1455410"/>
            <a:chOff x="496119" y="2469560"/>
            <a:chExt cx="1752190" cy="1455410"/>
          </a:xfrm>
          <a:noFill/>
        </p:grpSpPr>
        <p:sp>
          <p:nvSpPr>
            <p:cNvPr id="38" name="TextBox 37"/>
            <p:cNvSpPr txBox="1"/>
            <p:nvPr/>
          </p:nvSpPr>
          <p:spPr>
            <a:xfrm>
              <a:off x="496119" y="2724641"/>
              <a:ext cx="1752190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96119" y="2469560"/>
              <a:ext cx="1752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3807745" y="3105066"/>
            <a:ext cx="1502246" cy="1455410"/>
            <a:chOff x="496119" y="2469560"/>
            <a:chExt cx="1752190" cy="1455410"/>
          </a:xfrm>
          <a:noFill/>
        </p:grpSpPr>
        <p:sp>
          <p:nvSpPr>
            <p:cNvPr id="41" name="TextBox 40"/>
            <p:cNvSpPr txBox="1"/>
            <p:nvPr/>
          </p:nvSpPr>
          <p:spPr>
            <a:xfrm>
              <a:off x="496119" y="2724641"/>
              <a:ext cx="1752190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96119" y="2469560"/>
              <a:ext cx="1752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5314667" y="3105066"/>
            <a:ext cx="1502246" cy="1455410"/>
            <a:chOff x="496119" y="2469560"/>
            <a:chExt cx="1752190" cy="1455410"/>
          </a:xfrm>
          <a:noFill/>
        </p:grpSpPr>
        <p:sp>
          <p:nvSpPr>
            <p:cNvPr id="44" name="TextBox 43"/>
            <p:cNvSpPr txBox="1"/>
            <p:nvPr/>
          </p:nvSpPr>
          <p:spPr>
            <a:xfrm>
              <a:off x="496119" y="2724641"/>
              <a:ext cx="1752190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96119" y="2469560"/>
              <a:ext cx="1752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6867729" y="3105066"/>
            <a:ext cx="1502246" cy="1455410"/>
            <a:chOff x="496119" y="2469560"/>
            <a:chExt cx="1752190" cy="1455410"/>
          </a:xfrm>
          <a:noFill/>
        </p:grpSpPr>
        <p:sp>
          <p:nvSpPr>
            <p:cNvPr id="47" name="TextBox 46"/>
            <p:cNvSpPr txBox="1"/>
            <p:nvPr/>
          </p:nvSpPr>
          <p:spPr>
            <a:xfrm>
              <a:off x="496119" y="2724641"/>
              <a:ext cx="1752190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96119" y="2469560"/>
              <a:ext cx="1752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upo 51">
            <a:extLst>
              <a:ext uri="{FF2B5EF4-FFF2-40B4-BE49-F238E27FC236}">
                <a16:creationId xmlns:a16="http://schemas.microsoft.com/office/drawing/2014/main" id="{A52663CD-EF90-29C5-42FF-EFC595B531B0}"/>
              </a:ext>
            </a:extLst>
          </p:cNvPr>
          <p:cNvGrpSpPr/>
          <p:nvPr/>
        </p:nvGrpSpPr>
        <p:grpSpPr>
          <a:xfrm rot="8294799">
            <a:off x="-317685" y="-93856"/>
            <a:ext cx="2227562" cy="1702084"/>
            <a:chOff x="-1146176" y="1508125"/>
            <a:chExt cx="1609726" cy="2154238"/>
          </a:xfrm>
        </p:grpSpPr>
        <p:sp>
          <p:nvSpPr>
            <p:cNvPr id="53" name="Freeform 22">
              <a:extLst>
                <a:ext uri="{FF2B5EF4-FFF2-40B4-BE49-F238E27FC236}">
                  <a16:creationId xmlns:a16="http://schemas.microsoft.com/office/drawing/2014/main" id="{8368093B-D15F-AD79-1870-D3E8ABFB4F5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1725" y="1798638"/>
              <a:ext cx="871538" cy="1863725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23">
              <a:extLst>
                <a:ext uri="{FF2B5EF4-FFF2-40B4-BE49-F238E27FC236}">
                  <a16:creationId xmlns:a16="http://schemas.microsoft.com/office/drawing/2014/main" id="{43E4BFEF-CCE1-E11E-670F-FA4A7FE8F11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6163" y="2360613"/>
              <a:ext cx="355600" cy="592138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24">
              <a:extLst>
                <a:ext uri="{FF2B5EF4-FFF2-40B4-BE49-F238E27FC236}">
                  <a16:creationId xmlns:a16="http://schemas.microsoft.com/office/drawing/2014/main" id="{6C3A3CB2-0211-FF33-13C7-0D4D5DDCE912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913" y="2925763"/>
              <a:ext cx="327025" cy="56832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25">
              <a:extLst>
                <a:ext uri="{FF2B5EF4-FFF2-40B4-BE49-F238E27FC236}">
                  <a16:creationId xmlns:a16="http://schemas.microsoft.com/office/drawing/2014/main" id="{AA0B503E-9271-1B4F-B807-9E6BA3F60142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0400" y="2252663"/>
              <a:ext cx="180975" cy="574675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26">
              <a:extLst>
                <a:ext uri="{FF2B5EF4-FFF2-40B4-BE49-F238E27FC236}">
                  <a16:creationId xmlns:a16="http://schemas.microsoft.com/office/drawing/2014/main" id="{230EA39D-0A58-EDE1-E449-58EC509FB45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3625" y="1508125"/>
              <a:ext cx="149225" cy="501650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27">
              <a:extLst>
                <a:ext uri="{FF2B5EF4-FFF2-40B4-BE49-F238E27FC236}">
                  <a16:creationId xmlns:a16="http://schemas.microsoft.com/office/drawing/2014/main" id="{024070DB-3D34-D0FC-4F59-AA8362D04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6176" y="1700213"/>
              <a:ext cx="363538" cy="77787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28">
              <a:extLst>
                <a:ext uri="{FF2B5EF4-FFF2-40B4-BE49-F238E27FC236}">
                  <a16:creationId xmlns:a16="http://schemas.microsoft.com/office/drawing/2014/main" id="{5C787B55-83C9-0CDC-DEA2-9DE44DA7EEA3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7413" y="1557338"/>
              <a:ext cx="141288" cy="919163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29">
              <a:extLst>
                <a:ext uri="{FF2B5EF4-FFF2-40B4-BE49-F238E27FC236}">
                  <a16:creationId xmlns:a16="http://schemas.microsoft.com/office/drawing/2014/main" id="{B2A305CD-34A7-4497-5B6D-03CE96FEBD8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025" y="1798638"/>
              <a:ext cx="871538" cy="1863725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30">
              <a:extLst>
                <a:ext uri="{FF2B5EF4-FFF2-40B4-BE49-F238E27FC236}">
                  <a16:creationId xmlns:a16="http://schemas.microsoft.com/office/drawing/2014/main" id="{A245CBF2-E3DF-B705-F7E6-7B121FC6A8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8" y="2360613"/>
              <a:ext cx="354013" cy="592138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31">
              <a:extLst>
                <a:ext uri="{FF2B5EF4-FFF2-40B4-BE49-F238E27FC236}">
                  <a16:creationId xmlns:a16="http://schemas.microsoft.com/office/drawing/2014/main" id="{B944C848-EAA2-98C3-C311-A868FD27DA6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325" y="2925763"/>
              <a:ext cx="327025" cy="56832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32">
              <a:extLst>
                <a:ext uri="{FF2B5EF4-FFF2-40B4-BE49-F238E27FC236}">
                  <a16:creationId xmlns:a16="http://schemas.microsoft.com/office/drawing/2014/main" id="{C051B449-5B77-AC9C-C59C-38CD6B2DEE3B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4787" y="2252663"/>
              <a:ext cx="180975" cy="574675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33">
              <a:extLst>
                <a:ext uri="{FF2B5EF4-FFF2-40B4-BE49-F238E27FC236}">
                  <a16:creationId xmlns:a16="http://schemas.microsoft.com/office/drawing/2014/main" id="{94A2670D-667E-5553-12BB-C3071143AB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8" y="1508125"/>
              <a:ext cx="149225" cy="501650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34">
              <a:extLst>
                <a:ext uri="{FF2B5EF4-FFF2-40B4-BE49-F238E27FC236}">
                  <a16:creationId xmlns:a16="http://schemas.microsoft.com/office/drawing/2014/main" id="{DC50869C-71DE-9526-BB84-0ECDE8AB9722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" y="1700213"/>
              <a:ext cx="365125" cy="77787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35">
              <a:extLst>
                <a:ext uri="{FF2B5EF4-FFF2-40B4-BE49-F238E27FC236}">
                  <a16:creationId xmlns:a16="http://schemas.microsoft.com/office/drawing/2014/main" id="{D2CB20D3-3910-17ED-B746-B0E03FED1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3" y="1557338"/>
              <a:ext cx="141288" cy="919163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7" name="Grupo 66">
            <a:extLst>
              <a:ext uri="{FF2B5EF4-FFF2-40B4-BE49-F238E27FC236}">
                <a16:creationId xmlns:a16="http://schemas.microsoft.com/office/drawing/2014/main" id="{BE113B8B-F34B-8206-F05F-D41845F6D451}"/>
              </a:ext>
            </a:extLst>
          </p:cNvPr>
          <p:cNvGrpSpPr/>
          <p:nvPr/>
        </p:nvGrpSpPr>
        <p:grpSpPr>
          <a:xfrm rot="13694799">
            <a:off x="7290301" y="-57395"/>
            <a:ext cx="2227562" cy="1702084"/>
            <a:chOff x="-1146176" y="1508125"/>
            <a:chExt cx="1609726" cy="2154238"/>
          </a:xfrm>
        </p:grpSpPr>
        <p:sp>
          <p:nvSpPr>
            <p:cNvPr id="68" name="Freeform 22">
              <a:extLst>
                <a:ext uri="{FF2B5EF4-FFF2-40B4-BE49-F238E27FC236}">
                  <a16:creationId xmlns:a16="http://schemas.microsoft.com/office/drawing/2014/main" id="{D6F4B6F1-A836-8F08-0ABB-CEF37E09D52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1725" y="1798638"/>
              <a:ext cx="871538" cy="1863725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23">
              <a:extLst>
                <a:ext uri="{FF2B5EF4-FFF2-40B4-BE49-F238E27FC236}">
                  <a16:creationId xmlns:a16="http://schemas.microsoft.com/office/drawing/2014/main" id="{69F34934-77DE-6E1D-5586-B65238698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6163" y="2360613"/>
              <a:ext cx="355600" cy="592138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24">
              <a:extLst>
                <a:ext uri="{FF2B5EF4-FFF2-40B4-BE49-F238E27FC236}">
                  <a16:creationId xmlns:a16="http://schemas.microsoft.com/office/drawing/2014/main" id="{99A915D5-AC0A-12BA-4424-85465EAE3C5B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913" y="2925763"/>
              <a:ext cx="327025" cy="56832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25">
              <a:extLst>
                <a:ext uri="{FF2B5EF4-FFF2-40B4-BE49-F238E27FC236}">
                  <a16:creationId xmlns:a16="http://schemas.microsoft.com/office/drawing/2014/main" id="{0132ADF5-6910-C883-F3C6-F292A65DE050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0400" y="2252663"/>
              <a:ext cx="180975" cy="574675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26">
              <a:extLst>
                <a:ext uri="{FF2B5EF4-FFF2-40B4-BE49-F238E27FC236}">
                  <a16:creationId xmlns:a16="http://schemas.microsoft.com/office/drawing/2014/main" id="{EB3ADD86-5180-33E8-4848-887F7DB2C31C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3625" y="1508125"/>
              <a:ext cx="149225" cy="501650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27">
              <a:extLst>
                <a:ext uri="{FF2B5EF4-FFF2-40B4-BE49-F238E27FC236}">
                  <a16:creationId xmlns:a16="http://schemas.microsoft.com/office/drawing/2014/main" id="{5A556455-80B3-7A75-F702-1A70EFFD9EF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6176" y="1700213"/>
              <a:ext cx="363538" cy="77787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28">
              <a:extLst>
                <a:ext uri="{FF2B5EF4-FFF2-40B4-BE49-F238E27FC236}">
                  <a16:creationId xmlns:a16="http://schemas.microsoft.com/office/drawing/2014/main" id="{2791FD7F-E145-32EA-CA48-BD0CB0485BEF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7413" y="1557338"/>
              <a:ext cx="141288" cy="919163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29">
              <a:extLst>
                <a:ext uri="{FF2B5EF4-FFF2-40B4-BE49-F238E27FC236}">
                  <a16:creationId xmlns:a16="http://schemas.microsoft.com/office/drawing/2014/main" id="{EA9CA748-9BC7-AF12-0D72-B91427A8D871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025" y="1798638"/>
              <a:ext cx="871538" cy="1863725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30">
              <a:extLst>
                <a:ext uri="{FF2B5EF4-FFF2-40B4-BE49-F238E27FC236}">
                  <a16:creationId xmlns:a16="http://schemas.microsoft.com/office/drawing/2014/main" id="{D9743DC4-6F21-0AA5-BA38-F348C08BB0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8" y="2360613"/>
              <a:ext cx="354013" cy="592138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31">
              <a:extLst>
                <a:ext uri="{FF2B5EF4-FFF2-40B4-BE49-F238E27FC236}">
                  <a16:creationId xmlns:a16="http://schemas.microsoft.com/office/drawing/2014/main" id="{57B85D8D-0C29-0614-158B-895DCDA139A2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325" y="2925763"/>
              <a:ext cx="327025" cy="56832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32">
              <a:extLst>
                <a:ext uri="{FF2B5EF4-FFF2-40B4-BE49-F238E27FC236}">
                  <a16:creationId xmlns:a16="http://schemas.microsoft.com/office/drawing/2014/main" id="{1805E684-D4F4-F798-E640-C489CEE20196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4787" y="2252663"/>
              <a:ext cx="180975" cy="574675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33">
              <a:extLst>
                <a:ext uri="{FF2B5EF4-FFF2-40B4-BE49-F238E27FC236}">
                  <a16:creationId xmlns:a16="http://schemas.microsoft.com/office/drawing/2014/main" id="{B49C70D2-7CF1-25AC-D64A-C36AE2337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8" y="1508125"/>
              <a:ext cx="149225" cy="501650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34">
              <a:extLst>
                <a:ext uri="{FF2B5EF4-FFF2-40B4-BE49-F238E27FC236}">
                  <a16:creationId xmlns:a16="http://schemas.microsoft.com/office/drawing/2014/main" id="{32391828-496F-5CBE-7E85-04558E8DC688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" y="1700213"/>
              <a:ext cx="365125" cy="77787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35">
              <a:extLst>
                <a:ext uri="{FF2B5EF4-FFF2-40B4-BE49-F238E27FC236}">
                  <a16:creationId xmlns:a16="http://schemas.microsoft.com/office/drawing/2014/main" id="{FFABE3ED-0A23-D6DA-A019-4CBF3B9B9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3" y="1557338"/>
              <a:ext cx="141288" cy="919163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82" name="Grupo 81">
            <a:extLst>
              <a:ext uri="{FF2B5EF4-FFF2-40B4-BE49-F238E27FC236}">
                <a16:creationId xmlns:a16="http://schemas.microsoft.com/office/drawing/2014/main" id="{A1D4067E-D463-F793-7E20-1E5D8B80FDE6}"/>
              </a:ext>
            </a:extLst>
          </p:cNvPr>
          <p:cNvGrpSpPr/>
          <p:nvPr/>
        </p:nvGrpSpPr>
        <p:grpSpPr>
          <a:xfrm>
            <a:off x="8072438" y="3738563"/>
            <a:ext cx="1076325" cy="1403350"/>
            <a:chOff x="8072438" y="3738563"/>
            <a:chExt cx="1076325" cy="1403350"/>
          </a:xfrm>
        </p:grpSpPr>
        <p:sp>
          <p:nvSpPr>
            <p:cNvPr id="83" name="Freeform 52">
              <a:extLst>
                <a:ext uri="{FF2B5EF4-FFF2-40B4-BE49-F238E27FC236}">
                  <a16:creationId xmlns:a16="http://schemas.microsoft.com/office/drawing/2014/main" id="{2AF120D2-E270-165D-8846-A163CE09AB1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4825" y="3929063"/>
              <a:ext cx="1023938" cy="1212850"/>
            </a:xfrm>
            <a:custGeom>
              <a:avLst/>
              <a:gdLst>
                <a:gd name="T0" fmla="*/ 623 w 734"/>
                <a:gd name="T1" fmla="*/ 641 h 871"/>
                <a:gd name="T2" fmla="*/ 703 w 734"/>
                <a:gd name="T3" fmla="*/ 767 h 871"/>
                <a:gd name="T4" fmla="*/ 731 w 734"/>
                <a:gd name="T5" fmla="*/ 852 h 871"/>
                <a:gd name="T6" fmla="*/ 729 w 734"/>
                <a:gd name="T7" fmla="*/ 871 h 871"/>
                <a:gd name="T8" fmla="*/ 672 w 734"/>
                <a:gd name="T9" fmla="*/ 756 h 871"/>
                <a:gd name="T10" fmla="*/ 601 w 734"/>
                <a:gd name="T11" fmla="*/ 649 h 871"/>
                <a:gd name="T12" fmla="*/ 575 w 734"/>
                <a:gd name="T13" fmla="*/ 613 h 871"/>
                <a:gd name="T14" fmla="*/ 510 w 734"/>
                <a:gd name="T15" fmla="*/ 543 h 871"/>
                <a:gd name="T16" fmla="*/ 495 w 734"/>
                <a:gd name="T17" fmla="*/ 538 h 871"/>
                <a:gd name="T18" fmla="*/ 395 w 734"/>
                <a:gd name="T19" fmla="*/ 515 h 871"/>
                <a:gd name="T20" fmla="*/ 376 w 734"/>
                <a:gd name="T21" fmla="*/ 499 h 871"/>
                <a:gd name="T22" fmla="*/ 398 w 734"/>
                <a:gd name="T23" fmla="*/ 490 h 871"/>
                <a:gd name="T24" fmla="*/ 446 w 734"/>
                <a:gd name="T25" fmla="*/ 495 h 871"/>
                <a:gd name="T26" fmla="*/ 458 w 734"/>
                <a:gd name="T27" fmla="*/ 496 h 871"/>
                <a:gd name="T28" fmla="*/ 424 w 734"/>
                <a:gd name="T29" fmla="*/ 462 h 871"/>
                <a:gd name="T30" fmla="*/ 330 w 734"/>
                <a:gd name="T31" fmla="*/ 394 h 871"/>
                <a:gd name="T32" fmla="*/ 254 w 734"/>
                <a:gd name="T33" fmla="*/ 341 h 871"/>
                <a:gd name="T34" fmla="*/ 124 w 734"/>
                <a:gd name="T35" fmla="*/ 229 h 871"/>
                <a:gd name="T36" fmla="*/ 78 w 734"/>
                <a:gd name="T37" fmla="*/ 173 h 871"/>
                <a:gd name="T38" fmla="*/ 11 w 734"/>
                <a:gd name="T39" fmla="*/ 58 h 871"/>
                <a:gd name="T40" fmla="*/ 0 w 734"/>
                <a:gd name="T41" fmla="*/ 27 h 871"/>
                <a:gd name="T42" fmla="*/ 13 w 734"/>
                <a:gd name="T43" fmla="*/ 35 h 871"/>
                <a:gd name="T44" fmla="*/ 68 w 734"/>
                <a:gd name="T45" fmla="*/ 116 h 871"/>
                <a:gd name="T46" fmla="*/ 135 w 734"/>
                <a:gd name="T47" fmla="*/ 195 h 871"/>
                <a:gd name="T48" fmla="*/ 155 w 734"/>
                <a:gd name="T49" fmla="*/ 216 h 871"/>
                <a:gd name="T50" fmla="*/ 241 w 734"/>
                <a:gd name="T51" fmla="*/ 297 h 871"/>
                <a:gd name="T52" fmla="*/ 123 w 734"/>
                <a:gd name="T53" fmla="*/ 179 h 871"/>
                <a:gd name="T54" fmla="*/ 17 w 734"/>
                <a:gd name="T55" fmla="*/ 34 h 871"/>
                <a:gd name="T56" fmla="*/ 14 w 734"/>
                <a:gd name="T57" fmla="*/ 15 h 871"/>
                <a:gd name="T58" fmla="*/ 50 w 734"/>
                <a:gd name="T59" fmla="*/ 42 h 871"/>
                <a:gd name="T60" fmla="*/ 93 w 734"/>
                <a:gd name="T61" fmla="*/ 82 h 871"/>
                <a:gd name="T62" fmla="*/ 161 w 734"/>
                <a:gd name="T63" fmla="*/ 160 h 871"/>
                <a:gd name="T64" fmla="*/ 222 w 734"/>
                <a:gd name="T65" fmla="*/ 238 h 871"/>
                <a:gd name="T66" fmla="*/ 234 w 734"/>
                <a:gd name="T67" fmla="*/ 251 h 871"/>
                <a:gd name="T68" fmla="*/ 234 w 734"/>
                <a:gd name="T69" fmla="*/ 245 h 871"/>
                <a:gd name="T70" fmla="*/ 196 w 734"/>
                <a:gd name="T71" fmla="*/ 128 h 871"/>
                <a:gd name="T72" fmla="*/ 191 w 734"/>
                <a:gd name="T73" fmla="*/ 57 h 871"/>
                <a:gd name="T74" fmla="*/ 204 w 734"/>
                <a:gd name="T75" fmla="*/ 0 h 871"/>
                <a:gd name="T76" fmla="*/ 212 w 734"/>
                <a:gd name="T77" fmla="*/ 10 h 871"/>
                <a:gd name="T78" fmla="*/ 242 w 734"/>
                <a:gd name="T79" fmla="*/ 149 h 871"/>
                <a:gd name="T80" fmla="*/ 288 w 734"/>
                <a:gd name="T81" fmla="*/ 295 h 871"/>
                <a:gd name="T82" fmla="*/ 250 w 734"/>
                <a:gd name="T83" fmla="*/ 183 h 871"/>
                <a:gd name="T84" fmla="*/ 217 w 734"/>
                <a:gd name="T85" fmla="*/ 31 h 871"/>
                <a:gd name="T86" fmla="*/ 220 w 734"/>
                <a:gd name="T87" fmla="*/ 9 h 871"/>
                <a:gd name="T88" fmla="*/ 241 w 734"/>
                <a:gd name="T89" fmla="*/ 33 h 871"/>
                <a:gd name="T90" fmla="*/ 285 w 734"/>
                <a:gd name="T91" fmla="*/ 125 h 871"/>
                <a:gd name="T92" fmla="*/ 306 w 734"/>
                <a:gd name="T93" fmla="*/ 193 h 871"/>
                <a:gd name="T94" fmla="*/ 324 w 734"/>
                <a:gd name="T95" fmla="*/ 266 h 871"/>
                <a:gd name="T96" fmla="*/ 333 w 734"/>
                <a:gd name="T97" fmla="*/ 328 h 871"/>
                <a:gd name="T98" fmla="*/ 334 w 734"/>
                <a:gd name="T99" fmla="*/ 338 h 871"/>
                <a:gd name="T100" fmla="*/ 361 w 734"/>
                <a:gd name="T101" fmla="*/ 390 h 871"/>
                <a:gd name="T102" fmla="*/ 485 w 734"/>
                <a:gd name="T103" fmla="*/ 493 h 871"/>
                <a:gd name="T104" fmla="*/ 582 w 734"/>
                <a:gd name="T105" fmla="*/ 589 h 871"/>
                <a:gd name="T106" fmla="*/ 623 w 734"/>
                <a:gd name="T107" fmla="*/ 64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1">
                  <a:moveTo>
                    <a:pt x="623" y="641"/>
                  </a:moveTo>
                  <a:cubicBezTo>
                    <a:pt x="651" y="682"/>
                    <a:pt x="681" y="722"/>
                    <a:pt x="703" y="767"/>
                  </a:cubicBezTo>
                  <a:cubicBezTo>
                    <a:pt x="716" y="793"/>
                    <a:pt x="725" y="822"/>
                    <a:pt x="731" y="852"/>
                  </a:cubicBezTo>
                  <a:cubicBezTo>
                    <a:pt x="732" y="857"/>
                    <a:pt x="734" y="863"/>
                    <a:pt x="729" y="871"/>
                  </a:cubicBezTo>
                  <a:cubicBezTo>
                    <a:pt x="707" y="833"/>
                    <a:pt x="697" y="790"/>
                    <a:pt x="672" y="756"/>
                  </a:cubicBezTo>
                  <a:cubicBezTo>
                    <a:pt x="648" y="721"/>
                    <a:pt x="628" y="683"/>
                    <a:pt x="601" y="649"/>
                  </a:cubicBezTo>
                  <a:cubicBezTo>
                    <a:pt x="595" y="635"/>
                    <a:pt x="585" y="623"/>
                    <a:pt x="575" y="613"/>
                  </a:cubicBezTo>
                  <a:cubicBezTo>
                    <a:pt x="554" y="589"/>
                    <a:pt x="533" y="564"/>
                    <a:pt x="510" y="543"/>
                  </a:cubicBezTo>
                  <a:cubicBezTo>
                    <a:pt x="505" y="539"/>
                    <a:pt x="501" y="538"/>
                    <a:pt x="495" y="538"/>
                  </a:cubicBezTo>
                  <a:cubicBezTo>
                    <a:pt x="461" y="533"/>
                    <a:pt x="427" y="529"/>
                    <a:pt x="395" y="515"/>
                  </a:cubicBezTo>
                  <a:cubicBezTo>
                    <a:pt x="387" y="512"/>
                    <a:pt x="374" y="511"/>
                    <a:pt x="376" y="499"/>
                  </a:cubicBezTo>
                  <a:cubicBezTo>
                    <a:pt x="378" y="489"/>
                    <a:pt x="390" y="491"/>
                    <a:pt x="398" y="490"/>
                  </a:cubicBezTo>
                  <a:cubicBezTo>
                    <a:pt x="414" y="488"/>
                    <a:pt x="430" y="492"/>
                    <a:pt x="446" y="495"/>
                  </a:cubicBezTo>
                  <a:cubicBezTo>
                    <a:pt x="450" y="496"/>
                    <a:pt x="453" y="499"/>
                    <a:pt x="458" y="496"/>
                  </a:cubicBezTo>
                  <a:cubicBezTo>
                    <a:pt x="451" y="480"/>
                    <a:pt x="436" y="473"/>
                    <a:pt x="424" y="462"/>
                  </a:cubicBezTo>
                  <a:cubicBezTo>
                    <a:pt x="395" y="436"/>
                    <a:pt x="363" y="414"/>
                    <a:pt x="330" y="394"/>
                  </a:cubicBezTo>
                  <a:cubicBezTo>
                    <a:pt x="304" y="378"/>
                    <a:pt x="277" y="361"/>
                    <a:pt x="254" y="341"/>
                  </a:cubicBezTo>
                  <a:cubicBezTo>
                    <a:pt x="210" y="304"/>
                    <a:pt x="166" y="267"/>
                    <a:pt x="124" y="229"/>
                  </a:cubicBezTo>
                  <a:cubicBezTo>
                    <a:pt x="107" y="212"/>
                    <a:pt x="94" y="191"/>
                    <a:pt x="78" y="173"/>
                  </a:cubicBezTo>
                  <a:cubicBezTo>
                    <a:pt x="51" y="137"/>
                    <a:pt x="32" y="96"/>
                    <a:pt x="11" y="58"/>
                  </a:cubicBezTo>
                  <a:cubicBezTo>
                    <a:pt x="6" y="49"/>
                    <a:pt x="4" y="38"/>
                    <a:pt x="0" y="27"/>
                  </a:cubicBezTo>
                  <a:cubicBezTo>
                    <a:pt x="6" y="26"/>
                    <a:pt x="9" y="31"/>
                    <a:pt x="13" y="35"/>
                  </a:cubicBezTo>
                  <a:cubicBezTo>
                    <a:pt x="30" y="63"/>
                    <a:pt x="48" y="90"/>
                    <a:pt x="68" y="116"/>
                  </a:cubicBezTo>
                  <a:cubicBezTo>
                    <a:pt x="89" y="143"/>
                    <a:pt x="109" y="171"/>
                    <a:pt x="135" y="195"/>
                  </a:cubicBezTo>
                  <a:cubicBezTo>
                    <a:pt x="142" y="201"/>
                    <a:pt x="149" y="209"/>
                    <a:pt x="155" y="216"/>
                  </a:cubicBezTo>
                  <a:cubicBezTo>
                    <a:pt x="185" y="246"/>
                    <a:pt x="215" y="276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3"/>
                    <a:pt x="47" y="86"/>
                    <a:pt x="17" y="34"/>
                  </a:cubicBezTo>
                  <a:cubicBezTo>
                    <a:pt x="13" y="28"/>
                    <a:pt x="8" y="22"/>
                    <a:pt x="14" y="15"/>
                  </a:cubicBezTo>
                  <a:cubicBezTo>
                    <a:pt x="24" y="27"/>
                    <a:pt x="39" y="32"/>
                    <a:pt x="50" y="42"/>
                  </a:cubicBezTo>
                  <a:cubicBezTo>
                    <a:pt x="64" y="56"/>
                    <a:pt x="80" y="68"/>
                    <a:pt x="93" y="82"/>
                  </a:cubicBezTo>
                  <a:cubicBezTo>
                    <a:pt x="117" y="107"/>
                    <a:pt x="141" y="131"/>
                    <a:pt x="161" y="160"/>
                  </a:cubicBezTo>
                  <a:cubicBezTo>
                    <a:pt x="181" y="186"/>
                    <a:pt x="202" y="212"/>
                    <a:pt x="222" y="238"/>
                  </a:cubicBezTo>
                  <a:cubicBezTo>
                    <a:pt x="226" y="242"/>
                    <a:pt x="230" y="247"/>
                    <a:pt x="234" y="251"/>
                  </a:cubicBezTo>
                  <a:cubicBezTo>
                    <a:pt x="237" y="249"/>
                    <a:pt x="235" y="247"/>
                    <a:pt x="234" y="245"/>
                  </a:cubicBezTo>
                  <a:cubicBezTo>
                    <a:pt x="210" y="210"/>
                    <a:pt x="203" y="169"/>
                    <a:pt x="196" y="128"/>
                  </a:cubicBezTo>
                  <a:cubicBezTo>
                    <a:pt x="192" y="104"/>
                    <a:pt x="191" y="80"/>
                    <a:pt x="191" y="57"/>
                  </a:cubicBezTo>
                  <a:cubicBezTo>
                    <a:pt x="191" y="38"/>
                    <a:pt x="190" y="16"/>
                    <a:pt x="204" y="0"/>
                  </a:cubicBezTo>
                  <a:cubicBezTo>
                    <a:pt x="211" y="0"/>
                    <a:pt x="212" y="5"/>
                    <a:pt x="212" y="10"/>
                  </a:cubicBezTo>
                  <a:cubicBezTo>
                    <a:pt x="221" y="56"/>
                    <a:pt x="234" y="102"/>
                    <a:pt x="242" y="149"/>
                  </a:cubicBezTo>
                  <a:cubicBezTo>
                    <a:pt x="252" y="202"/>
                    <a:pt x="267" y="255"/>
                    <a:pt x="288" y="295"/>
                  </a:cubicBezTo>
                  <a:cubicBezTo>
                    <a:pt x="272" y="265"/>
                    <a:pt x="260" y="224"/>
                    <a:pt x="250" y="183"/>
                  </a:cubicBezTo>
                  <a:cubicBezTo>
                    <a:pt x="238" y="132"/>
                    <a:pt x="230" y="81"/>
                    <a:pt x="217" y="31"/>
                  </a:cubicBezTo>
                  <a:cubicBezTo>
                    <a:pt x="215" y="23"/>
                    <a:pt x="212" y="16"/>
                    <a:pt x="220" y="9"/>
                  </a:cubicBezTo>
                  <a:cubicBezTo>
                    <a:pt x="231" y="14"/>
                    <a:pt x="235" y="25"/>
                    <a:pt x="241" y="33"/>
                  </a:cubicBezTo>
                  <a:cubicBezTo>
                    <a:pt x="261" y="61"/>
                    <a:pt x="275" y="92"/>
                    <a:pt x="285" y="125"/>
                  </a:cubicBezTo>
                  <a:cubicBezTo>
                    <a:pt x="291" y="147"/>
                    <a:pt x="298" y="170"/>
                    <a:pt x="306" y="193"/>
                  </a:cubicBezTo>
                  <a:cubicBezTo>
                    <a:pt x="315" y="216"/>
                    <a:pt x="320" y="241"/>
                    <a:pt x="324" y="266"/>
                  </a:cubicBezTo>
                  <a:cubicBezTo>
                    <a:pt x="326" y="287"/>
                    <a:pt x="332" y="307"/>
                    <a:pt x="333" y="328"/>
                  </a:cubicBezTo>
                  <a:cubicBezTo>
                    <a:pt x="334" y="331"/>
                    <a:pt x="335" y="335"/>
                    <a:pt x="334" y="338"/>
                  </a:cubicBezTo>
                  <a:cubicBezTo>
                    <a:pt x="329" y="364"/>
                    <a:pt x="341" y="378"/>
                    <a:pt x="361" y="390"/>
                  </a:cubicBezTo>
                  <a:cubicBezTo>
                    <a:pt x="408" y="418"/>
                    <a:pt x="446" y="456"/>
                    <a:pt x="485" y="493"/>
                  </a:cubicBezTo>
                  <a:cubicBezTo>
                    <a:pt x="518" y="524"/>
                    <a:pt x="550" y="555"/>
                    <a:pt x="582" y="589"/>
                  </a:cubicBezTo>
                  <a:cubicBezTo>
                    <a:pt x="597" y="605"/>
                    <a:pt x="609" y="623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53">
              <a:extLst>
                <a:ext uri="{FF2B5EF4-FFF2-40B4-BE49-F238E27FC236}">
                  <a16:creationId xmlns:a16="http://schemas.microsoft.com/office/drawing/2014/main" id="{1053F636-D0D4-3F23-B2CE-D597C154CBC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0" y="4294188"/>
              <a:ext cx="414338" cy="385763"/>
            </a:xfrm>
            <a:custGeom>
              <a:avLst/>
              <a:gdLst>
                <a:gd name="T0" fmla="*/ 281 w 298"/>
                <a:gd name="T1" fmla="*/ 230 h 277"/>
                <a:gd name="T2" fmla="*/ 229 w 298"/>
                <a:gd name="T3" fmla="*/ 255 h 277"/>
                <a:gd name="T4" fmla="*/ 113 w 298"/>
                <a:gd name="T5" fmla="*/ 269 h 277"/>
                <a:gd name="T6" fmla="*/ 17 w 298"/>
                <a:gd name="T7" fmla="*/ 187 h 277"/>
                <a:gd name="T8" fmla="*/ 1 w 298"/>
                <a:gd name="T9" fmla="*/ 116 h 277"/>
                <a:gd name="T10" fmla="*/ 30 w 298"/>
                <a:gd name="T11" fmla="*/ 23 h 277"/>
                <a:gd name="T12" fmla="*/ 79 w 298"/>
                <a:gd name="T13" fmla="*/ 8 h 277"/>
                <a:gd name="T14" fmla="*/ 102 w 298"/>
                <a:gd name="T15" fmla="*/ 29 h 277"/>
                <a:gd name="T16" fmla="*/ 137 w 298"/>
                <a:gd name="T17" fmla="*/ 82 h 277"/>
                <a:gd name="T18" fmla="*/ 189 w 298"/>
                <a:gd name="T19" fmla="*/ 134 h 277"/>
                <a:gd name="T20" fmla="*/ 271 w 298"/>
                <a:gd name="T21" fmla="*/ 186 h 277"/>
                <a:gd name="T22" fmla="*/ 292 w 298"/>
                <a:gd name="T23" fmla="*/ 203 h 277"/>
                <a:gd name="T24" fmla="*/ 291 w 298"/>
                <a:gd name="T25" fmla="*/ 222 h 277"/>
                <a:gd name="T26" fmla="*/ 281 w 298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7">
                  <a:moveTo>
                    <a:pt x="281" y="230"/>
                  </a:moveTo>
                  <a:cubicBezTo>
                    <a:pt x="266" y="245"/>
                    <a:pt x="247" y="250"/>
                    <a:pt x="229" y="255"/>
                  </a:cubicBezTo>
                  <a:cubicBezTo>
                    <a:pt x="191" y="267"/>
                    <a:pt x="153" y="277"/>
                    <a:pt x="113" y="269"/>
                  </a:cubicBezTo>
                  <a:cubicBezTo>
                    <a:pt x="66" y="260"/>
                    <a:pt x="33" y="232"/>
                    <a:pt x="17" y="187"/>
                  </a:cubicBezTo>
                  <a:cubicBezTo>
                    <a:pt x="7" y="165"/>
                    <a:pt x="0" y="141"/>
                    <a:pt x="1" y="116"/>
                  </a:cubicBezTo>
                  <a:cubicBezTo>
                    <a:pt x="2" y="83"/>
                    <a:pt x="13" y="52"/>
                    <a:pt x="30" y="23"/>
                  </a:cubicBezTo>
                  <a:cubicBezTo>
                    <a:pt x="42" y="3"/>
                    <a:pt x="66" y="0"/>
                    <a:pt x="79" y="8"/>
                  </a:cubicBezTo>
                  <a:cubicBezTo>
                    <a:pt x="88" y="13"/>
                    <a:pt x="96" y="21"/>
                    <a:pt x="102" y="29"/>
                  </a:cubicBezTo>
                  <a:cubicBezTo>
                    <a:pt x="116" y="45"/>
                    <a:pt x="125" y="64"/>
                    <a:pt x="137" y="82"/>
                  </a:cubicBezTo>
                  <a:cubicBezTo>
                    <a:pt x="150" y="103"/>
                    <a:pt x="168" y="120"/>
                    <a:pt x="189" y="134"/>
                  </a:cubicBezTo>
                  <a:cubicBezTo>
                    <a:pt x="216" y="152"/>
                    <a:pt x="243" y="169"/>
                    <a:pt x="271" y="186"/>
                  </a:cubicBezTo>
                  <a:cubicBezTo>
                    <a:pt x="279" y="190"/>
                    <a:pt x="285" y="197"/>
                    <a:pt x="292" y="203"/>
                  </a:cubicBezTo>
                  <a:cubicBezTo>
                    <a:pt x="298" y="208"/>
                    <a:pt x="296" y="216"/>
                    <a:pt x="291" y="222"/>
                  </a:cubicBezTo>
                  <a:cubicBezTo>
                    <a:pt x="288" y="225"/>
                    <a:pt x="284" y="228"/>
                    <a:pt x="281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54">
              <a:extLst>
                <a:ext uri="{FF2B5EF4-FFF2-40B4-BE49-F238E27FC236}">
                  <a16:creationId xmlns:a16="http://schemas.microsoft.com/office/drawing/2014/main" id="{F9DCC86C-2016-14D9-CDC5-EC5454EC8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0" y="4662488"/>
              <a:ext cx="384175" cy="37147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6 h 266"/>
                <a:gd name="T4" fmla="*/ 37 w 276"/>
                <a:gd name="T5" fmla="*/ 101 h 266"/>
                <a:gd name="T6" fmla="*/ 13 w 276"/>
                <a:gd name="T7" fmla="*/ 79 h 266"/>
                <a:gd name="T8" fmla="*/ 29 w 276"/>
                <a:gd name="T9" fmla="*/ 31 h 266"/>
                <a:gd name="T10" fmla="*/ 179 w 276"/>
                <a:gd name="T11" fmla="*/ 17 h 266"/>
                <a:gd name="T12" fmla="*/ 275 w 276"/>
                <a:gd name="T13" fmla="*/ 152 h 266"/>
                <a:gd name="T14" fmla="*/ 256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0"/>
                    <a:pt x="122" y="166"/>
                  </a:cubicBezTo>
                  <a:cubicBezTo>
                    <a:pt x="95" y="143"/>
                    <a:pt x="68" y="120"/>
                    <a:pt x="37" y="101"/>
                  </a:cubicBezTo>
                  <a:cubicBezTo>
                    <a:pt x="28" y="95"/>
                    <a:pt x="20" y="88"/>
                    <a:pt x="13" y="79"/>
                  </a:cubicBezTo>
                  <a:cubicBezTo>
                    <a:pt x="0" y="62"/>
                    <a:pt x="7" y="44"/>
                    <a:pt x="29" y="31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2"/>
                  </a:cubicBezTo>
                  <a:cubicBezTo>
                    <a:pt x="276" y="183"/>
                    <a:pt x="271" y="211"/>
                    <a:pt x="256" y="238"/>
                  </a:cubicBezTo>
                  <a:cubicBezTo>
                    <a:pt x="251" y="249"/>
                    <a:pt x="242" y="255"/>
                    <a:pt x="232" y="260"/>
                  </a:cubicBezTo>
                  <a:cubicBezTo>
                    <a:pt x="220" y="266"/>
                    <a:pt x="207" y="260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55">
              <a:extLst>
                <a:ext uri="{FF2B5EF4-FFF2-40B4-BE49-F238E27FC236}">
                  <a16:creationId xmlns:a16="http://schemas.microsoft.com/office/drawing/2014/main" id="{6CEE3DA5-9413-D15D-E20B-4A5A15BDE5DC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2350" y="4224338"/>
              <a:ext cx="212725" cy="373063"/>
            </a:xfrm>
            <a:custGeom>
              <a:avLst/>
              <a:gdLst>
                <a:gd name="T0" fmla="*/ 152 w 153"/>
                <a:gd name="T1" fmla="*/ 268 h 268"/>
                <a:gd name="T2" fmla="*/ 125 w 153"/>
                <a:gd name="T3" fmla="*/ 252 h 268"/>
                <a:gd name="T4" fmla="*/ 57 w 153"/>
                <a:gd name="T5" fmla="*/ 186 h 268"/>
                <a:gd name="T6" fmla="*/ 13 w 153"/>
                <a:gd name="T7" fmla="*/ 92 h 268"/>
                <a:gd name="T8" fmla="*/ 2 w 153"/>
                <a:gd name="T9" fmla="*/ 30 h 268"/>
                <a:gd name="T10" fmla="*/ 6 w 153"/>
                <a:gd name="T11" fmla="*/ 7 h 268"/>
                <a:gd name="T12" fmla="*/ 26 w 153"/>
                <a:gd name="T13" fmla="*/ 6 h 268"/>
                <a:gd name="T14" fmla="*/ 132 w 153"/>
                <a:gd name="T15" fmla="*/ 169 h 268"/>
                <a:gd name="T16" fmla="*/ 151 w 153"/>
                <a:gd name="T17" fmla="*/ 240 h 268"/>
                <a:gd name="T18" fmla="*/ 152 w 153"/>
                <a:gd name="T19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268">
                  <a:moveTo>
                    <a:pt x="152" y="268"/>
                  </a:moveTo>
                  <a:cubicBezTo>
                    <a:pt x="139" y="268"/>
                    <a:pt x="132" y="259"/>
                    <a:pt x="125" y="252"/>
                  </a:cubicBezTo>
                  <a:cubicBezTo>
                    <a:pt x="101" y="232"/>
                    <a:pt x="76" y="212"/>
                    <a:pt x="57" y="186"/>
                  </a:cubicBezTo>
                  <a:cubicBezTo>
                    <a:pt x="35" y="157"/>
                    <a:pt x="23" y="126"/>
                    <a:pt x="13" y="92"/>
                  </a:cubicBezTo>
                  <a:cubicBezTo>
                    <a:pt x="8" y="72"/>
                    <a:pt x="7" y="50"/>
                    <a:pt x="2" y="30"/>
                  </a:cubicBezTo>
                  <a:cubicBezTo>
                    <a:pt x="0" y="22"/>
                    <a:pt x="0" y="15"/>
                    <a:pt x="6" y="7"/>
                  </a:cubicBezTo>
                  <a:cubicBezTo>
                    <a:pt x="12" y="0"/>
                    <a:pt x="19" y="1"/>
                    <a:pt x="26" y="6"/>
                  </a:cubicBezTo>
                  <a:cubicBezTo>
                    <a:pt x="79" y="48"/>
                    <a:pt x="112" y="104"/>
                    <a:pt x="132" y="169"/>
                  </a:cubicBezTo>
                  <a:cubicBezTo>
                    <a:pt x="139" y="192"/>
                    <a:pt x="145" y="216"/>
                    <a:pt x="151" y="240"/>
                  </a:cubicBezTo>
                  <a:cubicBezTo>
                    <a:pt x="153" y="249"/>
                    <a:pt x="148" y="258"/>
                    <a:pt x="152" y="268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56">
              <a:extLst>
                <a:ext uri="{FF2B5EF4-FFF2-40B4-BE49-F238E27FC236}">
                  <a16:creationId xmlns:a16="http://schemas.microsoft.com/office/drawing/2014/main" id="{BE3457E0-6E25-9406-0F9D-BCB098200AFB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3738563"/>
              <a:ext cx="176213" cy="328613"/>
            </a:xfrm>
            <a:custGeom>
              <a:avLst/>
              <a:gdLst>
                <a:gd name="T0" fmla="*/ 80 w 127"/>
                <a:gd name="T1" fmla="*/ 205 h 236"/>
                <a:gd name="T2" fmla="*/ 34 w 127"/>
                <a:gd name="T3" fmla="*/ 146 h 236"/>
                <a:gd name="T4" fmla="*/ 5 w 127"/>
                <a:gd name="T5" fmla="*/ 39 h 236"/>
                <a:gd name="T6" fmla="*/ 2 w 127"/>
                <a:gd name="T7" fmla="*/ 15 h 236"/>
                <a:gd name="T8" fmla="*/ 8 w 127"/>
                <a:gd name="T9" fmla="*/ 3 h 236"/>
                <a:gd name="T10" fmla="*/ 23 w 127"/>
                <a:gd name="T11" fmla="*/ 7 h 236"/>
                <a:gd name="T12" fmla="*/ 80 w 127"/>
                <a:gd name="T13" fmla="*/ 80 h 236"/>
                <a:gd name="T14" fmla="*/ 107 w 127"/>
                <a:gd name="T15" fmla="*/ 133 h 236"/>
                <a:gd name="T16" fmla="*/ 126 w 127"/>
                <a:gd name="T17" fmla="*/ 211 h 236"/>
                <a:gd name="T18" fmla="*/ 125 w 127"/>
                <a:gd name="T19" fmla="*/ 225 h 236"/>
                <a:gd name="T20" fmla="*/ 111 w 127"/>
                <a:gd name="T21" fmla="*/ 231 h 236"/>
                <a:gd name="T22" fmla="*/ 80 w 127"/>
                <a:gd name="T23" fmla="*/ 20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236">
                  <a:moveTo>
                    <a:pt x="80" y="205"/>
                  </a:moveTo>
                  <a:cubicBezTo>
                    <a:pt x="63" y="190"/>
                    <a:pt x="48" y="168"/>
                    <a:pt x="34" y="146"/>
                  </a:cubicBezTo>
                  <a:cubicBezTo>
                    <a:pt x="14" y="114"/>
                    <a:pt x="7" y="77"/>
                    <a:pt x="5" y="39"/>
                  </a:cubicBezTo>
                  <a:cubicBezTo>
                    <a:pt x="4" y="31"/>
                    <a:pt x="0" y="23"/>
                    <a:pt x="2" y="15"/>
                  </a:cubicBezTo>
                  <a:cubicBezTo>
                    <a:pt x="3" y="10"/>
                    <a:pt x="3" y="5"/>
                    <a:pt x="8" y="3"/>
                  </a:cubicBezTo>
                  <a:cubicBezTo>
                    <a:pt x="14" y="0"/>
                    <a:pt x="19" y="3"/>
                    <a:pt x="23" y="7"/>
                  </a:cubicBezTo>
                  <a:cubicBezTo>
                    <a:pt x="44" y="29"/>
                    <a:pt x="64" y="53"/>
                    <a:pt x="80" y="80"/>
                  </a:cubicBezTo>
                  <a:cubicBezTo>
                    <a:pt x="89" y="98"/>
                    <a:pt x="98" y="115"/>
                    <a:pt x="107" y="133"/>
                  </a:cubicBezTo>
                  <a:cubicBezTo>
                    <a:pt x="118" y="158"/>
                    <a:pt x="121" y="184"/>
                    <a:pt x="126" y="211"/>
                  </a:cubicBezTo>
                  <a:cubicBezTo>
                    <a:pt x="126" y="215"/>
                    <a:pt x="127" y="221"/>
                    <a:pt x="125" y="225"/>
                  </a:cubicBezTo>
                  <a:cubicBezTo>
                    <a:pt x="123" y="231"/>
                    <a:pt x="118" y="236"/>
                    <a:pt x="111" y="231"/>
                  </a:cubicBezTo>
                  <a:cubicBezTo>
                    <a:pt x="101" y="224"/>
                    <a:pt x="90" y="218"/>
                    <a:pt x="80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57">
              <a:extLst>
                <a:ext uri="{FF2B5EF4-FFF2-40B4-BE49-F238E27FC236}">
                  <a16:creationId xmlns:a16="http://schemas.microsoft.com/office/drawing/2014/main" id="{2A7076F9-1AB0-197E-07C5-E185B54023D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3865563"/>
              <a:ext cx="428625" cy="506413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5 h 364"/>
                <a:gd name="T4" fmla="*/ 143 w 307"/>
                <a:gd name="T5" fmla="*/ 195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0 h 364"/>
                <a:gd name="T18" fmla="*/ 38 w 307"/>
                <a:gd name="T19" fmla="*/ 73 h 364"/>
                <a:gd name="T20" fmla="*/ 12 w 307"/>
                <a:gd name="T21" fmla="*/ 33 h 364"/>
                <a:gd name="T22" fmla="*/ 1 w 307"/>
                <a:gd name="T23" fmla="*/ 12 h 364"/>
                <a:gd name="T24" fmla="*/ 5 w 307"/>
                <a:gd name="T25" fmla="*/ 1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5" y="105"/>
                    <a:pt x="90" y="125"/>
                  </a:cubicBezTo>
                  <a:cubicBezTo>
                    <a:pt x="107" y="149"/>
                    <a:pt x="124" y="173"/>
                    <a:pt x="143" y="195"/>
                  </a:cubicBezTo>
                  <a:cubicBezTo>
                    <a:pt x="162" y="219"/>
                    <a:pt x="184" y="241"/>
                    <a:pt x="204" y="264"/>
                  </a:cubicBezTo>
                  <a:cubicBezTo>
                    <a:pt x="236" y="298"/>
                    <a:pt x="270" y="331"/>
                    <a:pt x="307" y="364"/>
                  </a:cubicBezTo>
                  <a:cubicBezTo>
                    <a:pt x="294" y="362"/>
                    <a:pt x="287" y="354"/>
                    <a:pt x="279" y="348"/>
                  </a:cubicBezTo>
                  <a:cubicBezTo>
                    <a:pt x="250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0"/>
                  </a:cubicBezTo>
                  <a:cubicBezTo>
                    <a:pt x="42" y="78"/>
                    <a:pt x="40" y="76"/>
                    <a:pt x="38" y="73"/>
                  </a:cubicBezTo>
                  <a:cubicBezTo>
                    <a:pt x="32" y="59"/>
                    <a:pt x="22" y="46"/>
                    <a:pt x="12" y="33"/>
                  </a:cubicBezTo>
                  <a:cubicBezTo>
                    <a:pt x="7" y="27"/>
                    <a:pt x="2" y="20"/>
                    <a:pt x="1" y="12"/>
                  </a:cubicBezTo>
                  <a:cubicBezTo>
                    <a:pt x="0" y="7"/>
                    <a:pt x="1" y="3"/>
                    <a:pt x="5" y="1"/>
                  </a:cubicBezTo>
                  <a:cubicBezTo>
                    <a:pt x="10" y="0"/>
                    <a:pt x="12" y="2"/>
                    <a:pt x="15" y="6"/>
                  </a:cubicBezTo>
                  <a:cubicBezTo>
                    <a:pt x="27" y="24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58">
              <a:extLst>
                <a:ext uri="{FF2B5EF4-FFF2-40B4-BE49-F238E27FC236}">
                  <a16:creationId xmlns:a16="http://schemas.microsoft.com/office/drawing/2014/main" id="{86E14F65-AD4F-B9E2-D9FA-827043A4D26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0" y="3771900"/>
              <a:ext cx="168275" cy="596900"/>
            </a:xfrm>
            <a:custGeom>
              <a:avLst/>
              <a:gdLst>
                <a:gd name="T0" fmla="*/ 40 w 120"/>
                <a:gd name="T1" fmla="*/ 122 h 429"/>
                <a:gd name="T2" fmla="*/ 53 w 120"/>
                <a:gd name="T3" fmla="*/ 186 h 429"/>
                <a:gd name="T4" fmla="*/ 83 w 120"/>
                <a:gd name="T5" fmla="*/ 328 h 429"/>
                <a:gd name="T6" fmla="*/ 113 w 120"/>
                <a:gd name="T7" fmla="*/ 413 h 429"/>
                <a:gd name="T8" fmla="*/ 120 w 120"/>
                <a:gd name="T9" fmla="*/ 429 h 429"/>
                <a:gd name="T10" fmla="*/ 110 w 120"/>
                <a:gd name="T11" fmla="*/ 420 h 429"/>
                <a:gd name="T12" fmla="*/ 63 w 120"/>
                <a:gd name="T13" fmla="*/ 287 h 429"/>
                <a:gd name="T14" fmla="*/ 27 w 120"/>
                <a:gd name="T15" fmla="*/ 120 h 429"/>
                <a:gd name="T16" fmla="*/ 24 w 120"/>
                <a:gd name="T17" fmla="*/ 112 h 429"/>
                <a:gd name="T18" fmla="*/ 5 w 120"/>
                <a:gd name="T19" fmla="*/ 19 h 429"/>
                <a:gd name="T20" fmla="*/ 8 w 120"/>
                <a:gd name="T21" fmla="*/ 2 h 429"/>
                <a:gd name="T22" fmla="*/ 21 w 120"/>
                <a:gd name="T23" fmla="*/ 16 h 429"/>
                <a:gd name="T24" fmla="*/ 40 w 120"/>
                <a:gd name="T25" fmla="*/ 122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40" y="122"/>
                  </a:moveTo>
                  <a:cubicBezTo>
                    <a:pt x="40" y="145"/>
                    <a:pt x="48" y="166"/>
                    <a:pt x="53" y="186"/>
                  </a:cubicBezTo>
                  <a:cubicBezTo>
                    <a:pt x="65" y="233"/>
                    <a:pt x="71" y="281"/>
                    <a:pt x="83" y="328"/>
                  </a:cubicBezTo>
                  <a:cubicBezTo>
                    <a:pt x="91" y="357"/>
                    <a:pt x="102" y="386"/>
                    <a:pt x="113" y="413"/>
                  </a:cubicBezTo>
                  <a:cubicBezTo>
                    <a:pt x="115" y="419"/>
                    <a:pt x="117" y="423"/>
                    <a:pt x="120" y="429"/>
                  </a:cubicBezTo>
                  <a:cubicBezTo>
                    <a:pt x="114" y="427"/>
                    <a:pt x="112" y="424"/>
                    <a:pt x="110" y="420"/>
                  </a:cubicBezTo>
                  <a:cubicBezTo>
                    <a:pt x="88" y="378"/>
                    <a:pt x="73" y="334"/>
                    <a:pt x="63" y="287"/>
                  </a:cubicBezTo>
                  <a:cubicBezTo>
                    <a:pt x="51" y="231"/>
                    <a:pt x="39" y="176"/>
                    <a:pt x="27" y="120"/>
                  </a:cubicBezTo>
                  <a:cubicBezTo>
                    <a:pt x="26" y="117"/>
                    <a:pt x="25" y="115"/>
                    <a:pt x="24" y="112"/>
                  </a:cubicBezTo>
                  <a:cubicBezTo>
                    <a:pt x="18" y="81"/>
                    <a:pt x="14" y="50"/>
                    <a:pt x="5" y="19"/>
                  </a:cubicBezTo>
                  <a:cubicBezTo>
                    <a:pt x="4" y="13"/>
                    <a:pt x="0" y="4"/>
                    <a:pt x="8" y="2"/>
                  </a:cubicBezTo>
                  <a:cubicBezTo>
                    <a:pt x="16" y="0"/>
                    <a:pt x="20" y="9"/>
                    <a:pt x="21" y="16"/>
                  </a:cubicBezTo>
                  <a:cubicBezTo>
                    <a:pt x="27" y="51"/>
                    <a:pt x="34" y="87"/>
                    <a:pt x="40" y="12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90" name="Grupo 89">
            <a:extLst>
              <a:ext uri="{FF2B5EF4-FFF2-40B4-BE49-F238E27FC236}">
                <a16:creationId xmlns:a16="http://schemas.microsoft.com/office/drawing/2014/main" id="{1A48EADD-66AF-A051-3DFF-AB79D9A11C70}"/>
              </a:ext>
            </a:extLst>
          </p:cNvPr>
          <p:cNvGrpSpPr/>
          <p:nvPr/>
        </p:nvGrpSpPr>
        <p:grpSpPr>
          <a:xfrm flipH="1">
            <a:off x="19674" y="3724728"/>
            <a:ext cx="1068957" cy="1403350"/>
            <a:chOff x="8072438" y="3738563"/>
            <a:chExt cx="1076325" cy="1403350"/>
          </a:xfrm>
        </p:grpSpPr>
        <p:sp>
          <p:nvSpPr>
            <p:cNvPr id="91" name="Freeform 52">
              <a:extLst>
                <a:ext uri="{FF2B5EF4-FFF2-40B4-BE49-F238E27FC236}">
                  <a16:creationId xmlns:a16="http://schemas.microsoft.com/office/drawing/2014/main" id="{1DE1EDF8-5286-95DC-CBC4-E0BA09778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4825" y="3929063"/>
              <a:ext cx="1023938" cy="1212850"/>
            </a:xfrm>
            <a:custGeom>
              <a:avLst/>
              <a:gdLst>
                <a:gd name="T0" fmla="*/ 623 w 734"/>
                <a:gd name="T1" fmla="*/ 641 h 871"/>
                <a:gd name="T2" fmla="*/ 703 w 734"/>
                <a:gd name="T3" fmla="*/ 767 h 871"/>
                <a:gd name="T4" fmla="*/ 731 w 734"/>
                <a:gd name="T5" fmla="*/ 852 h 871"/>
                <a:gd name="T6" fmla="*/ 729 w 734"/>
                <a:gd name="T7" fmla="*/ 871 h 871"/>
                <a:gd name="T8" fmla="*/ 672 w 734"/>
                <a:gd name="T9" fmla="*/ 756 h 871"/>
                <a:gd name="T10" fmla="*/ 601 w 734"/>
                <a:gd name="T11" fmla="*/ 649 h 871"/>
                <a:gd name="T12" fmla="*/ 575 w 734"/>
                <a:gd name="T13" fmla="*/ 613 h 871"/>
                <a:gd name="T14" fmla="*/ 510 w 734"/>
                <a:gd name="T15" fmla="*/ 543 h 871"/>
                <a:gd name="T16" fmla="*/ 495 w 734"/>
                <a:gd name="T17" fmla="*/ 538 h 871"/>
                <a:gd name="T18" fmla="*/ 395 w 734"/>
                <a:gd name="T19" fmla="*/ 515 h 871"/>
                <a:gd name="T20" fmla="*/ 376 w 734"/>
                <a:gd name="T21" fmla="*/ 499 h 871"/>
                <a:gd name="T22" fmla="*/ 398 w 734"/>
                <a:gd name="T23" fmla="*/ 490 h 871"/>
                <a:gd name="T24" fmla="*/ 446 w 734"/>
                <a:gd name="T25" fmla="*/ 495 h 871"/>
                <a:gd name="T26" fmla="*/ 458 w 734"/>
                <a:gd name="T27" fmla="*/ 496 h 871"/>
                <a:gd name="T28" fmla="*/ 424 w 734"/>
                <a:gd name="T29" fmla="*/ 462 h 871"/>
                <a:gd name="T30" fmla="*/ 330 w 734"/>
                <a:gd name="T31" fmla="*/ 394 h 871"/>
                <a:gd name="T32" fmla="*/ 254 w 734"/>
                <a:gd name="T33" fmla="*/ 341 h 871"/>
                <a:gd name="T34" fmla="*/ 124 w 734"/>
                <a:gd name="T35" fmla="*/ 229 h 871"/>
                <a:gd name="T36" fmla="*/ 78 w 734"/>
                <a:gd name="T37" fmla="*/ 173 h 871"/>
                <a:gd name="T38" fmla="*/ 11 w 734"/>
                <a:gd name="T39" fmla="*/ 58 h 871"/>
                <a:gd name="T40" fmla="*/ 0 w 734"/>
                <a:gd name="T41" fmla="*/ 27 h 871"/>
                <a:gd name="T42" fmla="*/ 13 w 734"/>
                <a:gd name="T43" fmla="*/ 35 h 871"/>
                <a:gd name="T44" fmla="*/ 68 w 734"/>
                <a:gd name="T45" fmla="*/ 116 h 871"/>
                <a:gd name="T46" fmla="*/ 135 w 734"/>
                <a:gd name="T47" fmla="*/ 195 h 871"/>
                <a:gd name="T48" fmla="*/ 155 w 734"/>
                <a:gd name="T49" fmla="*/ 216 h 871"/>
                <a:gd name="T50" fmla="*/ 241 w 734"/>
                <a:gd name="T51" fmla="*/ 297 h 871"/>
                <a:gd name="T52" fmla="*/ 123 w 734"/>
                <a:gd name="T53" fmla="*/ 179 h 871"/>
                <a:gd name="T54" fmla="*/ 17 w 734"/>
                <a:gd name="T55" fmla="*/ 34 h 871"/>
                <a:gd name="T56" fmla="*/ 14 w 734"/>
                <a:gd name="T57" fmla="*/ 15 h 871"/>
                <a:gd name="T58" fmla="*/ 50 w 734"/>
                <a:gd name="T59" fmla="*/ 42 h 871"/>
                <a:gd name="T60" fmla="*/ 93 w 734"/>
                <a:gd name="T61" fmla="*/ 82 h 871"/>
                <a:gd name="T62" fmla="*/ 161 w 734"/>
                <a:gd name="T63" fmla="*/ 160 h 871"/>
                <a:gd name="T64" fmla="*/ 222 w 734"/>
                <a:gd name="T65" fmla="*/ 238 h 871"/>
                <a:gd name="T66" fmla="*/ 234 w 734"/>
                <a:gd name="T67" fmla="*/ 251 h 871"/>
                <a:gd name="T68" fmla="*/ 234 w 734"/>
                <a:gd name="T69" fmla="*/ 245 h 871"/>
                <a:gd name="T70" fmla="*/ 196 w 734"/>
                <a:gd name="T71" fmla="*/ 128 h 871"/>
                <a:gd name="T72" fmla="*/ 191 w 734"/>
                <a:gd name="T73" fmla="*/ 57 h 871"/>
                <a:gd name="T74" fmla="*/ 204 w 734"/>
                <a:gd name="T75" fmla="*/ 0 h 871"/>
                <a:gd name="T76" fmla="*/ 212 w 734"/>
                <a:gd name="T77" fmla="*/ 10 h 871"/>
                <a:gd name="T78" fmla="*/ 242 w 734"/>
                <a:gd name="T79" fmla="*/ 149 h 871"/>
                <a:gd name="T80" fmla="*/ 288 w 734"/>
                <a:gd name="T81" fmla="*/ 295 h 871"/>
                <a:gd name="T82" fmla="*/ 250 w 734"/>
                <a:gd name="T83" fmla="*/ 183 h 871"/>
                <a:gd name="T84" fmla="*/ 217 w 734"/>
                <a:gd name="T85" fmla="*/ 31 h 871"/>
                <a:gd name="T86" fmla="*/ 220 w 734"/>
                <a:gd name="T87" fmla="*/ 9 h 871"/>
                <a:gd name="T88" fmla="*/ 241 w 734"/>
                <a:gd name="T89" fmla="*/ 33 h 871"/>
                <a:gd name="T90" fmla="*/ 285 w 734"/>
                <a:gd name="T91" fmla="*/ 125 h 871"/>
                <a:gd name="T92" fmla="*/ 306 w 734"/>
                <a:gd name="T93" fmla="*/ 193 h 871"/>
                <a:gd name="T94" fmla="*/ 324 w 734"/>
                <a:gd name="T95" fmla="*/ 266 h 871"/>
                <a:gd name="T96" fmla="*/ 333 w 734"/>
                <a:gd name="T97" fmla="*/ 328 h 871"/>
                <a:gd name="T98" fmla="*/ 334 w 734"/>
                <a:gd name="T99" fmla="*/ 338 h 871"/>
                <a:gd name="T100" fmla="*/ 361 w 734"/>
                <a:gd name="T101" fmla="*/ 390 h 871"/>
                <a:gd name="T102" fmla="*/ 485 w 734"/>
                <a:gd name="T103" fmla="*/ 493 h 871"/>
                <a:gd name="T104" fmla="*/ 582 w 734"/>
                <a:gd name="T105" fmla="*/ 589 h 871"/>
                <a:gd name="T106" fmla="*/ 623 w 734"/>
                <a:gd name="T107" fmla="*/ 64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1">
                  <a:moveTo>
                    <a:pt x="623" y="641"/>
                  </a:moveTo>
                  <a:cubicBezTo>
                    <a:pt x="651" y="682"/>
                    <a:pt x="681" y="722"/>
                    <a:pt x="703" y="767"/>
                  </a:cubicBezTo>
                  <a:cubicBezTo>
                    <a:pt x="716" y="793"/>
                    <a:pt x="725" y="822"/>
                    <a:pt x="731" y="852"/>
                  </a:cubicBezTo>
                  <a:cubicBezTo>
                    <a:pt x="732" y="857"/>
                    <a:pt x="734" y="863"/>
                    <a:pt x="729" y="871"/>
                  </a:cubicBezTo>
                  <a:cubicBezTo>
                    <a:pt x="707" y="833"/>
                    <a:pt x="697" y="790"/>
                    <a:pt x="672" y="756"/>
                  </a:cubicBezTo>
                  <a:cubicBezTo>
                    <a:pt x="648" y="721"/>
                    <a:pt x="628" y="683"/>
                    <a:pt x="601" y="649"/>
                  </a:cubicBezTo>
                  <a:cubicBezTo>
                    <a:pt x="595" y="635"/>
                    <a:pt x="585" y="623"/>
                    <a:pt x="575" y="613"/>
                  </a:cubicBezTo>
                  <a:cubicBezTo>
                    <a:pt x="554" y="589"/>
                    <a:pt x="533" y="564"/>
                    <a:pt x="510" y="543"/>
                  </a:cubicBezTo>
                  <a:cubicBezTo>
                    <a:pt x="505" y="539"/>
                    <a:pt x="501" y="538"/>
                    <a:pt x="495" y="538"/>
                  </a:cubicBezTo>
                  <a:cubicBezTo>
                    <a:pt x="461" y="533"/>
                    <a:pt x="427" y="529"/>
                    <a:pt x="395" y="515"/>
                  </a:cubicBezTo>
                  <a:cubicBezTo>
                    <a:pt x="387" y="512"/>
                    <a:pt x="374" y="511"/>
                    <a:pt x="376" y="499"/>
                  </a:cubicBezTo>
                  <a:cubicBezTo>
                    <a:pt x="378" y="489"/>
                    <a:pt x="390" y="491"/>
                    <a:pt x="398" y="490"/>
                  </a:cubicBezTo>
                  <a:cubicBezTo>
                    <a:pt x="414" y="488"/>
                    <a:pt x="430" y="492"/>
                    <a:pt x="446" y="495"/>
                  </a:cubicBezTo>
                  <a:cubicBezTo>
                    <a:pt x="450" y="496"/>
                    <a:pt x="453" y="499"/>
                    <a:pt x="458" y="496"/>
                  </a:cubicBezTo>
                  <a:cubicBezTo>
                    <a:pt x="451" y="480"/>
                    <a:pt x="436" y="473"/>
                    <a:pt x="424" y="462"/>
                  </a:cubicBezTo>
                  <a:cubicBezTo>
                    <a:pt x="395" y="436"/>
                    <a:pt x="363" y="414"/>
                    <a:pt x="330" y="394"/>
                  </a:cubicBezTo>
                  <a:cubicBezTo>
                    <a:pt x="304" y="378"/>
                    <a:pt x="277" y="361"/>
                    <a:pt x="254" y="341"/>
                  </a:cubicBezTo>
                  <a:cubicBezTo>
                    <a:pt x="210" y="304"/>
                    <a:pt x="166" y="267"/>
                    <a:pt x="124" y="229"/>
                  </a:cubicBezTo>
                  <a:cubicBezTo>
                    <a:pt x="107" y="212"/>
                    <a:pt x="94" y="191"/>
                    <a:pt x="78" y="173"/>
                  </a:cubicBezTo>
                  <a:cubicBezTo>
                    <a:pt x="51" y="137"/>
                    <a:pt x="32" y="96"/>
                    <a:pt x="11" y="58"/>
                  </a:cubicBezTo>
                  <a:cubicBezTo>
                    <a:pt x="6" y="49"/>
                    <a:pt x="4" y="38"/>
                    <a:pt x="0" y="27"/>
                  </a:cubicBezTo>
                  <a:cubicBezTo>
                    <a:pt x="6" y="26"/>
                    <a:pt x="9" y="31"/>
                    <a:pt x="13" y="35"/>
                  </a:cubicBezTo>
                  <a:cubicBezTo>
                    <a:pt x="30" y="63"/>
                    <a:pt x="48" y="90"/>
                    <a:pt x="68" y="116"/>
                  </a:cubicBezTo>
                  <a:cubicBezTo>
                    <a:pt x="89" y="143"/>
                    <a:pt x="109" y="171"/>
                    <a:pt x="135" y="195"/>
                  </a:cubicBezTo>
                  <a:cubicBezTo>
                    <a:pt x="142" y="201"/>
                    <a:pt x="149" y="209"/>
                    <a:pt x="155" y="216"/>
                  </a:cubicBezTo>
                  <a:cubicBezTo>
                    <a:pt x="185" y="246"/>
                    <a:pt x="215" y="276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3"/>
                    <a:pt x="47" y="86"/>
                    <a:pt x="17" y="34"/>
                  </a:cubicBezTo>
                  <a:cubicBezTo>
                    <a:pt x="13" y="28"/>
                    <a:pt x="8" y="22"/>
                    <a:pt x="14" y="15"/>
                  </a:cubicBezTo>
                  <a:cubicBezTo>
                    <a:pt x="24" y="27"/>
                    <a:pt x="39" y="32"/>
                    <a:pt x="50" y="42"/>
                  </a:cubicBezTo>
                  <a:cubicBezTo>
                    <a:pt x="64" y="56"/>
                    <a:pt x="80" y="68"/>
                    <a:pt x="93" y="82"/>
                  </a:cubicBezTo>
                  <a:cubicBezTo>
                    <a:pt x="117" y="107"/>
                    <a:pt x="141" y="131"/>
                    <a:pt x="161" y="160"/>
                  </a:cubicBezTo>
                  <a:cubicBezTo>
                    <a:pt x="181" y="186"/>
                    <a:pt x="202" y="212"/>
                    <a:pt x="222" y="238"/>
                  </a:cubicBezTo>
                  <a:cubicBezTo>
                    <a:pt x="226" y="242"/>
                    <a:pt x="230" y="247"/>
                    <a:pt x="234" y="251"/>
                  </a:cubicBezTo>
                  <a:cubicBezTo>
                    <a:pt x="237" y="249"/>
                    <a:pt x="235" y="247"/>
                    <a:pt x="234" y="245"/>
                  </a:cubicBezTo>
                  <a:cubicBezTo>
                    <a:pt x="210" y="210"/>
                    <a:pt x="203" y="169"/>
                    <a:pt x="196" y="128"/>
                  </a:cubicBezTo>
                  <a:cubicBezTo>
                    <a:pt x="192" y="104"/>
                    <a:pt x="191" y="80"/>
                    <a:pt x="191" y="57"/>
                  </a:cubicBezTo>
                  <a:cubicBezTo>
                    <a:pt x="191" y="38"/>
                    <a:pt x="190" y="16"/>
                    <a:pt x="204" y="0"/>
                  </a:cubicBezTo>
                  <a:cubicBezTo>
                    <a:pt x="211" y="0"/>
                    <a:pt x="212" y="5"/>
                    <a:pt x="212" y="10"/>
                  </a:cubicBezTo>
                  <a:cubicBezTo>
                    <a:pt x="221" y="56"/>
                    <a:pt x="234" y="102"/>
                    <a:pt x="242" y="149"/>
                  </a:cubicBezTo>
                  <a:cubicBezTo>
                    <a:pt x="252" y="202"/>
                    <a:pt x="267" y="255"/>
                    <a:pt x="288" y="295"/>
                  </a:cubicBezTo>
                  <a:cubicBezTo>
                    <a:pt x="272" y="265"/>
                    <a:pt x="260" y="224"/>
                    <a:pt x="250" y="183"/>
                  </a:cubicBezTo>
                  <a:cubicBezTo>
                    <a:pt x="238" y="132"/>
                    <a:pt x="230" y="81"/>
                    <a:pt x="217" y="31"/>
                  </a:cubicBezTo>
                  <a:cubicBezTo>
                    <a:pt x="215" y="23"/>
                    <a:pt x="212" y="16"/>
                    <a:pt x="220" y="9"/>
                  </a:cubicBezTo>
                  <a:cubicBezTo>
                    <a:pt x="231" y="14"/>
                    <a:pt x="235" y="25"/>
                    <a:pt x="241" y="33"/>
                  </a:cubicBezTo>
                  <a:cubicBezTo>
                    <a:pt x="261" y="61"/>
                    <a:pt x="275" y="92"/>
                    <a:pt x="285" y="125"/>
                  </a:cubicBezTo>
                  <a:cubicBezTo>
                    <a:pt x="291" y="147"/>
                    <a:pt x="298" y="170"/>
                    <a:pt x="306" y="193"/>
                  </a:cubicBezTo>
                  <a:cubicBezTo>
                    <a:pt x="315" y="216"/>
                    <a:pt x="320" y="241"/>
                    <a:pt x="324" y="266"/>
                  </a:cubicBezTo>
                  <a:cubicBezTo>
                    <a:pt x="326" y="287"/>
                    <a:pt x="332" y="307"/>
                    <a:pt x="333" y="328"/>
                  </a:cubicBezTo>
                  <a:cubicBezTo>
                    <a:pt x="334" y="331"/>
                    <a:pt x="335" y="335"/>
                    <a:pt x="334" y="338"/>
                  </a:cubicBezTo>
                  <a:cubicBezTo>
                    <a:pt x="329" y="364"/>
                    <a:pt x="341" y="378"/>
                    <a:pt x="361" y="390"/>
                  </a:cubicBezTo>
                  <a:cubicBezTo>
                    <a:pt x="408" y="418"/>
                    <a:pt x="446" y="456"/>
                    <a:pt x="485" y="493"/>
                  </a:cubicBezTo>
                  <a:cubicBezTo>
                    <a:pt x="518" y="524"/>
                    <a:pt x="550" y="555"/>
                    <a:pt x="582" y="589"/>
                  </a:cubicBezTo>
                  <a:cubicBezTo>
                    <a:pt x="597" y="605"/>
                    <a:pt x="609" y="623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53">
              <a:extLst>
                <a:ext uri="{FF2B5EF4-FFF2-40B4-BE49-F238E27FC236}">
                  <a16:creationId xmlns:a16="http://schemas.microsoft.com/office/drawing/2014/main" id="{7079461D-B884-B7C8-A549-ECC9DF42C03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0" y="4294188"/>
              <a:ext cx="414338" cy="385763"/>
            </a:xfrm>
            <a:custGeom>
              <a:avLst/>
              <a:gdLst>
                <a:gd name="T0" fmla="*/ 281 w 298"/>
                <a:gd name="T1" fmla="*/ 230 h 277"/>
                <a:gd name="T2" fmla="*/ 229 w 298"/>
                <a:gd name="T3" fmla="*/ 255 h 277"/>
                <a:gd name="T4" fmla="*/ 113 w 298"/>
                <a:gd name="T5" fmla="*/ 269 h 277"/>
                <a:gd name="T6" fmla="*/ 17 w 298"/>
                <a:gd name="T7" fmla="*/ 187 h 277"/>
                <a:gd name="T8" fmla="*/ 1 w 298"/>
                <a:gd name="T9" fmla="*/ 116 h 277"/>
                <a:gd name="T10" fmla="*/ 30 w 298"/>
                <a:gd name="T11" fmla="*/ 23 h 277"/>
                <a:gd name="T12" fmla="*/ 79 w 298"/>
                <a:gd name="T13" fmla="*/ 8 h 277"/>
                <a:gd name="T14" fmla="*/ 102 w 298"/>
                <a:gd name="T15" fmla="*/ 29 h 277"/>
                <a:gd name="T16" fmla="*/ 137 w 298"/>
                <a:gd name="T17" fmla="*/ 82 h 277"/>
                <a:gd name="T18" fmla="*/ 189 w 298"/>
                <a:gd name="T19" fmla="*/ 134 h 277"/>
                <a:gd name="T20" fmla="*/ 271 w 298"/>
                <a:gd name="T21" fmla="*/ 186 h 277"/>
                <a:gd name="T22" fmla="*/ 292 w 298"/>
                <a:gd name="T23" fmla="*/ 203 h 277"/>
                <a:gd name="T24" fmla="*/ 291 w 298"/>
                <a:gd name="T25" fmla="*/ 222 h 277"/>
                <a:gd name="T26" fmla="*/ 281 w 298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7">
                  <a:moveTo>
                    <a:pt x="281" y="230"/>
                  </a:moveTo>
                  <a:cubicBezTo>
                    <a:pt x="266" y="245"/>
                    <a:pt x="247" y="250"/>
                    <a:pt x="229" y="255"/>
                  </a:cubicBezTo>
                  <a:cubicBezTo>
                    <a:pt x="191" y="267"/>
                    <a:pt x="153" y="277"/>
                    <a:pt x="113" y="269"/>
                  </a:cubicBezTo>
                  <a:cubicBezTo>
                    <a:pt x="66" y="260"/>
                    <a:pt x="33" y="232"/>
                    <a:pt x="17" y="187"/>
                  </a:cubicBezTo>
                  <a:cubicBezTo>
                    <a:pt x="7" y="165"/>
                    <a:pt x="0" y="141"/>
                    <a:pt x="1" y="116"/>
                  </a:cubicBezTo>
                  <a:cubicBezTo>
                    <a:pt x="2" y="83"/>
                    <a:pt x="13" y="52"/>
                    <a:pt x="30" y="23"/>
                  </a:cubicBezTo>
                  <a:cubicBezTo>
                    <a:pt x="42" y="3"/>
                    <a:pt x="66" y="0"/>
                    <a:pt x="79" y="8"/>
                  </a:cubicBezTo>
                  <a:cubicBezTo>
                    <a:pt x="88" y="13"/>
                    <a:pt x="96" y="21"/>
                    <a:pt x="102" y="29"/>
                  </a:cubicBezTo>
                  <a:cubicBezTo>
                    <a:pt x="116" y="45"/>
                    <a:pt x="125" y="64"/>
                    <a:pt x="137" y="82"/>
                  </a:cubicBezTo>
                  <a:cubicBezTo>
                    <a:pt x="150" y="103"/>
                    <a:pt x="168" y="120"/>
                    <a:pt x="189" y="134"/>
                  </a:cubicBezTo>
                  <a:cubicBezTo>
                    <a:pt x="216" y="152"/>
                    <a:pt x="243" y="169"/>
                    <a:pt x="271" y="186"/>
                  </a:cubicBezTo>
                  <a:cubicBezTo>
                    <a:pt x="279" y="190"/>
                    <a:pt x="285" y="197"/>
                    <a:pt x="292" y="203"/>
                  </a:cubicBezTo>
                  <a:cubicBezTo>
                    <a:pt x="298" y="208"/>
                    <a:pt x="296" y="216"/>
                    <a:pt x="291" y="222"/>
                  </a:cubicBezTo>
                  <a:cubicBezTo>
                    <a:pt x="288" y="225"/>
                    <a:pt x="284" y="228"/>
                    <a:pt x="281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54">
              <a:extLst>
                <a:ext uri="{FF2B5EF4-FFF2-40B4-BE49-F238E27FC236}">
                  <a16:creationId xmlns:a16="http://schemas.microsoft.com/office/drawing/2014/main" id="{DF395EA2-5C01-9681-8414-1514EA91A3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0" y="4662488"/>
              <a:ext cx="384175" cy="37147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6 h 266"/>
                <a:gd name="T4" fmla="*/ 37 w 276"/>
                <a:gd name="T5" fmla="*/ 101 h 266"/>
                <a:gd name="T6" fmla="*/ 13 w 276"/>
                <a:gd name="T7" fmla="*/ 79 h 266"/>
                <a:gd name="T8" fmla="*/ 29 w 276"/>
                <a:gd name="T9" fmla="*/ 31 h 266"/>
                <a:gd name="T10" fmla="*/ 179 w 276"/>
                <a:gd name="T11" fmla="*/ 17 h 266"/>
                <a:gd name="T12" fmla="*/ 275 w 276"/>
                <a:gd name="T13" fmla="*/ 152 h 266"/>
                <a:gd name="T14" fmla="*/ 256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0"/>
                    <a:pt x="122" y="166"/>
                  </a:cubicBezTo>
                  <a:cubicBezTo>
                    <a:pt x="95" y="143"/>
                    <a:pt x="68" y="120"/>
                    <a:pt x="37" y="101"/>
                  </a:cubicBezTo>
                  <a:cubicBezTo>
                    <a:pt x="28" y="95"/>
                    <a:pt x="20" y="88"/>
                    <a:pt x="13" y="79"/>
                  </a:cubicBezTo>
                  <a:cubicBezTo>
                    <a:pt x="0" y="62"/>
                    <a:pt x="7" y="44"/>
                    <a:pt x="29" y="31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2"/>
                  </a:cubicBezTo>
                  <a:cubicBezTo>
                    <a:pt x="276" y="183"/>
                    <a:pt x="271" y="211"/>
                    <a:pt x="256" y="238"/>
                  </a:cubicBezTo>
                  <a:cubicBezTo>
                    <a:pt x="251" y="249"/>
                    <a:pt x="242" y="255"/>
                    <a:pt x="232" y="260"/>
                  </a:cubicBezTo>
                  <a:cubicBezTo>
                    <a:pt x="220" y="266"/>
                    <a:pt x="207" y="260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55">
              <a:extLst>
                <a:ext uri="{FF2B5EF4-FFF2-40B4-BE49-F238E27FC236}">
                  <a16:creationId xmlns:a16="http://schemas.microsoft.com/office/drawing/2014/main" id="{8C98E05B-FF1C-C524-BF7E-3DD83E5492D1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2350" y="4224338"/>
              <a:ext cx="212725" cy="373063"/>
            </a:xfrm>
            <a:custGeom>
              <a:avLst/>
              <a:gdLst>
                <a:gd name="T0" fmla="*/ 152 w 153"/>
                <a:gd name="T1" fmla="*/ 268 h 268"/>
                <a:gd name="T2" fmla="*/ 125 w 153"/>
                <a:gd name="T3" fmla="*/ 252 h 268"/>
                <a:gd name="T4" fmla="*/ 57 w 153"/>
                <a:gd name="T5" fmla="*/ 186 h 268"/>
                <a:gd name="T6" fmla="*/ 13 w 153"/>
                <a:gd name="T7" fmla="*/ 92 h 268"/>
                <a:gd name="T8" fmla="*/ 2 w 153"/>
                <a:gd name="T9" fmla="*/ 30 h 268"/>
                <a:gd name="T10" fmla="*/ 6 w 153"/>
                <a:gd name="T11" fmla="*/ 7 h 268"/>
                <a:gd name="T12" fmla="*/ 26 w 153"/>
                <a:gd name="T13" fmla="*/ 6 h 268"/>
                <a:gd name="T14" fmla="*/ 132 w 153"/>
                <a:gd name="T15" fmla="*/ 169 h 268"/>
                <a:gd name="T16" fmla="*/ 151 w 153"/>
                <a:gd name="T17" fmla="*/ 240 h 268"/>
                <a:gd name="T18" fmla="*/ 152 w 153"/>
                <a:gd name="T19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268">
                  <a:moveTo>
                    <a:pt x="152" y="268"/>
                  </a:moveTo>
                  <a:cubicBezTo>
                    <a:pt x="139" y="268"/>
                    <a:pt x="132" y="259"/>
                    <a:pt x="125" y="252"/>
                  </a:cubicBezTo>
                  <a:cubicBezTo>
                    <a:pt x="101" y="232"/>
                    <a:pt x="76" y="212"/>
                    <a:pt x="57" y="186"/>
                  </a:cubicBezTo>
                  <a:cubicBezTo>
                    <a:pt x="35" y="157"/>
                    <a:pt x="23" y="126"/>
                    <a:pt x="13" y="92"/>
                  </a:cubicBezTo>
                  <a:cubicBezTo>
                    <a:pt x="8" y="72"/>
                    <a:pt x="7" y="50"/>
                    <a:pt x="2" y="30"/>
                  </a:cubicBezTo>
                  <a:cubicBezTo>
                    <a:pt x="0" y="22"/>
                    <a:pt x="0" y="15"/>
                    <a:pt x="6" y="7"/>
                  </a:cubicBezTo>
                  <a:cubicBezTo>
                    <a:pt x="12" y="0"/>
                    <a:pt x="19" y="1"/>
                    <a:pt x="26" y="6"/>
                  </a:cubicBezTo>
                  <a:cubicBezTo>
                    <a:pt x="79" y="48"/>
                    <a:pt x="112" y="104"/>
                    <a:pt x="132" y="169"/>
                  </a:cubicBezTo>
                  <a:cubicBezTo>
                    <a:pt x="139" y="192"/>
                    <a:pt x="145" y="216"/>
                    <a:pt x="151" y="240"/>
                  </a:cubicBezTo>
                  <a:cubicBezTo>
                    <a:pt x="153" y="249"/>
                    <a:pt x="148" y="258"/>
                    <a:pt x="152" y="268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56">
              <a:extLst>
                <a:ext uri="{FF2B5EF4-FFF2-40B4-BE49-F238E27FC236}">
                  <a16:creationId xmlns:a16="http://schemas.microsoft.com/office/drawing/2014/main" id="{E429C73B-43D1-83A7-04BA-17B5E7F7FFA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3738563"/>
              <a:ext cx="176213" cy="328613"/>
            </a:xfrm>
            <a:custGeom>
              <a:avLst/>
              <a:gdLst>
                <a:gd name="T0" fmla="*/ 80 w 127"/>
                <a:gd name="T1" fmla="*/ 205 h 236"/>
                <a:gd name="T2" fmla="*/ 34 w 127"/>
                <a:gd name="T3" fmla="*/ 146 h 236"/>
                <a:gd name="T4" fmla="*/ 5 w 127"/>
                <a:gd name="T5" fmla="*/ 39 h 236"/>
                <a:gd name="T6" fmla="*/ 2 w 127"/>
                <a:gd name="T7" fmla="*/ 15 h 236"/>
                <a:gd name="T8" fmla="*/ 8 w 127"/>
                <a:gd name="T9" fmla="*/ 3 h 236"/>
                <a:gd name="T10" fmla="*/ 23 w 127"/>
                <a:gd name="T11" fmla="*/ 7 h 236"/>
                <a:gd name="T12" fmla="*/ 80 w 127"/>
                <a:gd name="T13" fmla="*/ 80 h 236"/>
                <a:gd name="T14" fmla="*/ 107 w 127"/>
                <a:gd name="T15" fmla="*/ 133 h 236"/>
                <a:gd name="T16" fmla="*/ 126 w 127"/>
                <a:gd name="T17" fmla="*/ 211 h 236"/>
                <a:gd name="T18" fmla="*/ 125 w 127"/>
                <a:gd name="T19" fmla="*/ 225 h 236"/>
                <a:gd name="T20" fmla="*/ 111 w 127"/>
                <a:gd name="T21" fmla="*/ 231 h 236"/>
                <a:gd name="T22" fmla="*/ 80 w 127"/>
                <a:gd name="T23" fmla="*/ 20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236">
                  <a:moveTo>
                    <a:pt x="80" y="205"/>
                  </a:moveTo>
                  <a:cubicBezTo>
                    <a:pt x="63" y="190"/>
                    <a:pt x="48" y="168"/>
                    <a:pt x="34" y="146"/>
                  </a:cubicBezTo>
                  <a:cubicBezTo>
                    <a:pt x="14" y="114"/>
                    <a:pt x="7" y="77"/>
                    <a:pt x="5" y="39"/>
                  </a:cubicBezTo>
                  <a:cubicBezTo>
                    <a:pt x="4" y="31"/>
                    <a:pt x="0" y="23"/>
                    <a:pt x="2" y="15"/>
                  </a:cubicBezTo>
                  <a:cubicBezTo>
                    <a:pt x="3" y="10"/>
                    <a:pt x="3" y="5"/>
                    <a:pt x="8" y="3"/>
                  </a:cubicBezTo>
                  <a:cubicBezTo>
                    <a:pt x="14" y="0"/>
                    <a:pt x="19" y="3"/>
                    <a:pt x="23" y="7"/>
                  </a:cubicBezTo>
                  <a:cubicBezTo>
                    <a:pt x="44" y="29"/>
                    <a:pt x="64" y="53"/>
                    <a:pt x="80" y="80"/>
                  </a:cubicBezTo>
                  <a:cubicBezTo>
                    <a:pt x="89" y="98"/>
                    <a:pt x="98" y="115"/>
                    <a:pt x="107" y="133"/>
                  </a:cubicBezTo>
                  <a:cubicBezTo>
                    <a:pt x="118" y="158"/>
                    <a:pt x="121" y="184"/>
                    <a:pt x="126" y="211"/>
                  </a:cubicBezTo>
                  <a:cubicBezTo>
                    <a:pt x="126" y="215"/>
                    <a:pt x="127" y="221"/>
                    <a:pt x="125" y="225"/>
                  </a:cubicBezTo>
                  <a:cubicBezTo>
                    <a:pt x="123" y="231"/>
                    <a:pt x="118" y="236"/>
                    <a:pt x="111" y="231"/>
                  </a:cubicBezTo>
                  <a:cubicBezTo>
                    <a:pt x="101" y="224"/>
                    <a:pt x="90" y="218"/>
                    <a:pt x="80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57">
              <a:extLst>
                <a:ext uri="{FF2B5EF4-FFF2-40B4-BE49-F238E27FC236}">
                  <a16:creationId xmlns:a16="http://schemas.microsoft.com/office/drawing/2014/main" id="{6F353496-2F67-9BDB-C343-BA76270271FA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3865563"/>
              <a:ext cx="428625" cy="506413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5 h 364"/>
                <a:gd name="T4" fmla="*/ 143 w 307"/>
                <a:gd name="T5" fmla="*/ 195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0 h 364"/>
                <a:gd name="T18" fmla="*/ 38 w 307"/>
                <a:gd name="T19" fmla="*/ 73 h 364"/>
                <a:gd name="T20" fmla="*/ 12 w 307"/>
                <a:gd name="T21" fmla="*/ 33 h 364"/>
                <a:gd name="T22" fmla="*/ 1 w 307"/>
                <a:gd name="T23" fmla="*/ 12 h 364"/>
                <a:gd name="T24" fmla="*/ 5 w 307"/>
                <a:gd name="T25" fmla="*/ 1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5" y="105"/>
                    <a:pt x="90" y="125"/>
                  </a:cubicBezTo>
                  <a:cubicBezTo>
                    <a:pt x="107" y="149"/>
                    <a:pt x="124" y="173"/>
                    <a:pt x="143" y="195"/>
                  </a:cubicBezTo>
                  <a:cubicBezTo>
                    <a:pt x="162" y="219"/>
                    <a:pt x="184" y="241"/>
                    <a:pt x="204" y="264"/>
                  </a:cubicBezTo>
                  <a:cubicBezTo>
                    <a:pt x="236" y="298"/>
                    <a:pt x="270" y="331"/>
                    <a:pt x="307" y="364"/>
                  </a:cubicBezTo>
                  <a:cubicBezTo>
                    <a:pt x="294" y="362"/>
                    <a:pt x="287" y="354"/>
                    <a:pt x="279" y="348"/>
                  </a:cubicBezTo>
                  <a:cubicBezTo>
                    <a:pt x="250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0"/>
                  </a:cubicBezTo>
                  <a:cubicBezTo>
                    <a:pt x="42" y="78"/>
                    <a:pt x="40" y="76"/>
                    <a:pt x="38" y="73"/>
                  </a:cubicBezTo>
                  <a:cubicBezTo>
                    <a:pt x="32" y="59"/>
                    <a:pt x="22" y="46"/>
                    <a:pt x="12" y="33"/>
                  </a:cubicBezTo>
                  <a:cubicBezTo>
                    <a:pt x="7" y="27"/>
                    <a:pt x="2" y="20"/>
                    <a:pt x="1" y="12"/>
                  </a:cubicBezTo>
                  <a:cubicBezTo>
                    <a:pt x="0" y="7"/>
                    <a:pt x="1" y="3"/>
                    <a:pt x="5" y="1"/>
                  </a:cubicBezTo>
                  <a:cubicBezTo>
                    <a:pt x="10" y="0"/>
                    <a:pt x="12" y="2"/>
                    <a:pt x="15" y="6"/>
                  </a:cubicBezTo>
                  <a:cubicBezTo>
                    <a:pt x="27" y="24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58">
              <a:extLst>
                <a:ext uri="{FF2B5EF4-FFF2-40B4-BE49-F238E27FC236}">
                  <a16:creationId xmlns:a16="http://schemas.microsoft.com/office/drawing/2014/main" id="{5E955A80-7458-629D-A9E5-D0651E9C6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0" y="3771900"/>
              <a:ext cx="168275" cy="596900"/>
            </a:xfrm>
            <a:custGeom>
              <a:avLst/>
              <a:gdLst>
                <a:gd name="T0" fmla="*/ 40 w 120"/>
                <a:gd name="T1" fmla="*/ 122 h 429"/>
                <a:gd name="T2" fmla="*/ 53 w 120"/>
                <a:gd name="T3" fmla="*/ 186 h 429"/>
                <a:gd name="T4" fmla="*/ 83 w 120"/>
                <a:gd name="T5" fmla="*/ 328 h 429"/>
                <a:gd name="T6" fmla="*/ 113 w 120"/>
                <a:gd name="T7" fmla="*/ 413 h 429"/>
                <a:gd name="T8" fmla="*/ 120 w 120"/>
                <a:gd name="T9" fmla="*/ 429 h 429"/>
                <a:gd name="T10" fmla="*/ 110 w 120"/>
                <a:gd name="T11" fmla="*/ 420 h 429"/>
                <a:gd name="T12" fmla="*/ 63 w 120"/>
                <a:gd name="T13" fmla="*/ 287 h 429"/>
                <a:gd name="T14" fmla="*/ 27 w 120"/>
                <a:gd name="T15" fmla="*/ 120 h 429"/>
                <a:gd name="T16" fmla="*/ 24 w 120"/>
                <a:gd name="T17" fmla="*/ 112 h 429"/>
                <a:gd name="T18" fmla="*/ 5 w 120"/>
                <a:gd name="T19" fmla="*/ 19 h 429"/>
                <a:gd name="T20" fmla="*/ 8 w 120"/>
                <a:gd name="T21" fmla="*/ 2 h 429"/>
                <a:gd name="T22" fmla="*/ 21 w 120"/>
                <a:gd name="T23" fmla="*/ 16 h 429"/>
                <a:gd name="T24" fmla="*/ 40 w 120"/>
                <a:gd name="T25" fmla="*/ 122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40" y="122"/>
                  </a:moveTo>
                  <a:cubicBezTo>
                    <a:pt x="40" y="145"/>
                    <a:pt x="48" y="166"/>
                    <a:pt x="53" y="186"/>
                  </a:cubicBezTo>
                  <a:cubicBezTo>
                    <a:pt x="65" y="233"/>
                    <a:pt x="71" y="281"/>
                    <a:pt x="83" y="328"/>
                  </a:cubicBezTo>
                  <a:cubicBezTo>
                    <a:pt x="91" y="357"/>
                    <a:pt x="102" y="386"/>
                    <a:pt x="113" y="413"/>
                  </a:cubicBezTo>
                  <a:cubicBezTo>
                    <a:pt x="115" y="419"/>
                    <a:pt x="117" y="423"/>
                    <a:pt x="120" y="429"/>
                  </a:cubicBezTo>
                  <a:cubicBezTo>
                    <a:pt x="114" y="427"/>
                    <a:pt x="112" y="424"/>
                    <a:pt x="110" y="420"/>
                  </a:cubicBezTo>
                  <a:cubicBezTo>
                    <a:pt x="88" y="378"/>
                    <a:pt x="73" y="334"/>
                    <a:pt x="63" y="287"/>
                  </a:cubicBezTo>
                  <a:cubicBezTo>
                    <a:pt x="51" y="231"/>
                    <a:pt x="39" y="176"/>
                    <a:pt x="27" y="120"/>
                  </a:cubicBezTo>
                  <a:cubicBezTo>
                    <a:pt x="26" y="117"/>
                    <a:pt x="25" y="115"/>
                    <a:pt x="24" y="112"/>
                  </a:cubicBezTo>
                  <a:cubicBezTo>
                    <a:pt x="18" y="81"/>
                    <a:pt x="14" y="50"/>
                    <a:pt x="5" y="19"/>
                  </a:cubicBezTo>
                  <a:cubicBezTo>
                    <a:pt x="4" y="13"/>
                    <a:pt x="0" y="4"/>
                    <a:pt x="8" y="2"/>
                  </a:cubicBezTo>
                  <a:cubicBezTo>
                    <a:pt x="16" y="0"/>
                    <a:pt x="20" y="9"/>
                    <a:pt x="21" y="16"/>
                  </a:cubicBezTo>
                  <a:cubicBezTo>
                    <a:pt x="27" y="51"/>
                    <a:pt x="34" y="87"/>
                    <a:pt x="40" y="12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113002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4564" y="123478"/>
            <a:ext cx="9144000" cy="576064"/>
          </a:xfr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3419872" y="1486561"/>
            <a:ext cx="1060704" cy="1429526"/>
            <a:chOff x="4041649" y="1707654"/>
            <a:chExt cx="1060704" cy="1429526"/>
          </a:xfrm>
        </p:grpSpPr>
        <p:sp>
          <p:nvSpPr>
            <p:cNvPr id="5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Hexagon 5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" name="Hexagon 6"/>
          <p:cNvSpPr/>
          <p:nvPr/>
        </p:nvSpPr>
        <p:spPr>
          <a:xfrm>
            <a:off x="4000804" y="2499742"/>
            <a:ext cx="1098501" cy="955723"/>
          </a:xfrm>
          <a:prstGeom prst="hexagon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 rot="3600000">
            <a:off x="4379315" y="1384644"/>
            <a:ext cx="1060704" cy="1429526"/>
            <a:chOff x="4041649" y="1707654"/>
            <a:chExt cx="1060704" cy="1429526"/>
          </a:xfrm>
        </p:grpSpPr>
        <p:sp>
          <p:nvSpPr>
            <p:cNvPr id="9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Hexagon 9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 rot="7084136">
            <a:off x="5012118" y="2130682"/>
            <a:ext cx="1060704" cy="1429526"/>
            <a:chOff x="4041649" y="1707654"/>
            <a:chExt cx="1060704" cy="1429526"/>
          </a:xfrm>
        </p:grpSpPr>
        <p:sp>
          <p:nvSpPr>
            <p:cNvPr id="12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Hexagon 12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 rot="10800000">
            <a:off x="4620373" y="2994924"/>
            <a:ext cx="1060704" cy="1429526"/>
            <a:chOff x="4041649" y="1707654"/>
            <a:chExt cx="1060704" cy="1429526"/>
          </a:xfrm>
        </p:grpSpPr>
        <p:sp>
          <p:nvSpPr>
            <p:cNvPr id="15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Hexagon 15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 rot="14480428">
            <a:off x="3651116" y="3135508"/>
            <a:ext cx="1060704" cy="1429526"/>
            <a:chOff x="4041649" y="1707654"/>
            <a:chExt cx="1060704" cy="1429526"/>
          </a:xfrm>
        </p:grpSpPr>
        <p:sp>
          <p:nvSpPr>
            <p:cNvPr id="18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Hexagon 18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 rot="18000000">
            <a:off x="3001225" y="2344498"/>
            <a:ext cx="1060704" cy="1429526"/>
            <a:chOff x="4041649" y="1707654"/>
            <a:chExt cx="1060704" cy="1429526"/>
          </a:xfrm>
        </p:grpSpPr>
        <p:sp>
          <p:nvSpPr>
            <p:cNvPr id="21" name="Isosceles Triangle 2"/>
            <p:cNvSpPr/>
            <p:nvPr/>
          </p:nvSpPr>
          <p:spPr>
            <a:xfrm rot="10800000">
              <a:off x="4041649" y="1707654"/>
              <a:ext cx="1060704" cy="1429526"/>
            </a:xfrm>
            <a:custGeom>
              <a:avLst/>
              <a:gdLst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0747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0747 h 1584176"/>
                <a:gd name="connsiteX8" fmla="*/ 831087 w 1060704"/>
                <a:gd name="connsiteY8" fmla="*/ 669776 h 1584176"/>
                <a:gd name="connsiteX9" fmla="*/ 832104 w 1060704"/>
                <a:gd name="connsiteY9" fmla="*/ 669776 h 1584176"/>
                <a:gd name="connsiteX10" fmla="*/ 1060704 w 1060704"/>
                <a:gd name="connsiteY10" fmla="*/ 1126976 h 1584176"/>
                <a:gd name="connsiteX11" fmla="*/ 832104 w 1060704"/>
                <a:gd name="connsiteY11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53603 h 1584176"/>
                <a:gd name="connsiteX7" fmla="*/ 831087 w 1060704"/>
                <a:gd name="connsiteY7" fmla="*/ 669776 h 1584176"/>
                <a:gd name="connsiteX8" fmla="*/ 832104 w 1060704"/>
                <a:gd name="connsiteY8" fmla="*/ 669776 h 1584176"/>
                <a:gd name="connsiteX9" fmla="*/ 1060704 w 1060704"/>
                <a:gd name="connsiteY9" fmla="*/ 1126976 h 1584176"/>
                <a:gd name="connsiteX10" fmla="*/ 832104 w 1060704"/>
                <a:gd name="connsiteY10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832104 w 1060704"/>
                <a:gd name="connsiteY7" fmla="*/ 669776 h 1584176"/>
                <a:gd name="connsiteX8" fmla="*/ 1060704 w 1060704"/>
                <a:gd name="connsiteY8" fmla="*/ 1126976 h 1584176"/>
                <a:gd name="connsiteX9" fmla="*/ 832104 w 1060704"/>
                <a:gd name="connsiteY9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831087 w 1060704"/>
                <a:gd name="connsiteY6" fmla="*/ 669776 h 1584176"/>
                <a:gd name="connsiteX7" fmla="*/ 1060704 w 1060704"/>
                <a:gd name="connsiteY7" fmla="*/ 1126976 h 1584176"/>
                <a:gd name="connsiteX8" fmla="*/ 832104 w 1060704"/>
                <a:gd name="connsiteY8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226249 w 1060704"/>
                <a:gd name="connsiteY4" fmla="*/ 669776 h 1584176"/>
                <a:gd name="connsiteX5" fmla="*/ 531051 w 1060704"/>
                <a:gd name="connsiteY5" fmla="*/ 0 h 1584176"/>
                <a:gd name="connsiteX6" fmla="*/ 1060704 w 1060704"/>
                <a:gd name="connsiteY6" fmla="*/ 1126976 h 1584176"/>
                <a:gd name="connsiteX7" fmla="*/ 832104 w 1060704"/>
                <a:gd name="connsiteY7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228600 w 1060704"/>
                <a:gd name="connsiteY3" fmla="*/ 669776 h 1584176"/>
                <a:gd name="connsiteX4" fmla="*/ 531051 w 1060704"/>
                <a:gd name="connsiteY4" fmla="*/ 0 h 1584176"/>
                <a:gd name="connsiteX5" fmla="*/ 1060704 w 1060704"/>
                <a:gd name="connsiteY5" fmla="*/ 1126976 h 1584176"/>
                <a:gd name="connsiteX6" fmla="*/ 832104 w 1060704"/>
                <a:gd name="connsiteY6" fmla="*/ 1584176 h 1584176"/>
                <a:gd name="connsiteX0" fmla="*/ 832104 w 1060704"/>
                <a:gd name="connsiteY0" fmla="*/ 1584176 h 1584176"/>
                <a:gd name="connsiteX1" fmla="*/ 228600 w 1060704"/>
                <a:gd name="connsiteY1" fmla="*/ 1584176 h 1584176"/>
                <a:gd name="connsiteX2" fmla="*/ 0 w 1060704"/>
                <a:gd name="connsiteY2" fmla="*/ 1126976 h 1584176"/>
                <a:gd name="connsiteX3" fmla="*/ 531051 w 1060704"/>
                <a:gd name="connsiteY3" fmla="*/ 0 h 1584176"/>
                <a:gd name="connsiteX4" fmla="*/ 1060704 w 1060704"/>
                <a:gd name="connsiteY4" fmla="*/ 1126976 h 1584176"/>
                <a:gd name="connsiteX5" fmla="*/ 832104 w 1060704"/>
                <a:gd name="connsiteY5" fmla="*/ 1584176 h 1584176"/>
                <a:gd name="connsiteX0" fmla="*/ 832104 w 1060704"/>
                <a:gd name="connsiteY0" fmla="*/ 1553220 h 1553220"/>
                <a:gd name="connsiteX1" fmla="*/ 228600 w 1060704"/>
                <a:gd name="connsiteY1" fmla="*/ 1553220 h 1553220"/>
                <a:gd name="connsiteX2" fmla="*/ 0 w 1060704"/>
                <a:gd name="connsiteY2" fmla="*/ 1096020 h 1553220"/>
                <a:gd name="connsiteX3" fmla="*/ 523907 w 1060704"/>
                <a:gd name="connsiteY3" fmla="*/ 0 h 1553220"/>
                <a:gd name="connsiteX4" fmla="*/ 1060704 w 1060704"/>
                <a:gd name="connsiteY4" fmla="*/ 1096020 h 1553220"/>
                <a:gd name="connsiteX5" fmla="*/ 832104 w 1060704"/>
                <a:gd name="connsiteY5" fmla="*/ 1553220 h 1553220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19144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2263 h 1522263"/>
                <a:gd name="connsiteX1" fmla="*/ 228600 w 1060704"/>
                <a:gd name="connsiteY1" fmla="*/ 1522263 h 1522263"/>
                <a:gd name="connsiteX2" fmla="*/ 0 w 1060704"/>
                <a:gd name="connsiteY2" fmla="*/ 1065063 h 1522263"/>
                <a:gd name="connsiteX3" fmla="*/ 533432 w 1060704"/>
                <a:gd name="connsiteY3" fmla="*/ 0 h 1522263"/>
                <a:gd name="connsiteX4" fmla="*/ 1060704 w 1060704"/>
                <a:gd name="connsiteY4" fmla="*/ 1065063 h 1522263"/>
                <a:gd name="connsiteX5" fmla="*/ 832104 w 1060704"/>
                <a:gd name="connsiteY5" fmla="*/ 1522263 h 1522263"/>
                <a:gd name="connsiteX0" fmla="*/ 832104 w 1060704"/>
                <a:gd name="connsiteY0" fmla="*/ 1524644 h 1524644"/>
                <a:gd name="connsiteX1" fmla="*/ 228600 w 1060704"/>
                <a:gd name="connsiteY1" fmla="*/ 1524644 h 1524644"/>
                <a:gd name="connsiteX2" fmla="*/ 0 w 1060704"/>
                <a:gd name="connsiteY2" fmla="*/ 1067444 h 1524644"/>
                <a:gd name="connsiteX3" fmla="*/ 526288 w 1060704"/>
                <a:gd name="connsiteY3" fmla="*/ 0 h 1524644"/>
                <a:gd name="connsiteX4" fmla="*/ 1060704 w 1060704"/>
                <a:gd name="connsiteY4" fmla="*/ 1067444 h 1524644"/>
                <a:gd name="connsiteX5" fmla="*/ 832104 w 1060704"/>
                <a:gd name="connsiteY5" fmla="*/ 1524644 h 1524644"/>
                <a:gd name="connsiteX0" fmla="*/ 832104 w 1060704"/>
                <a:gd name="connsiteY0" fmla="*/ 1517309 h 1517309"/>
                <a:gd name="connsiteX1" fmla="*/ 228600 w 1060704"/>
                <a:gd name="connsiteY1" fmla="*/ 1517309 h 1517309"/>
                <a:gd name="connsiteX2" fmla="*/ 0 w 1060704"/>
                <a:gd name="connsiteY2" fmla="*/ 1060109 h 1517309"/>
                <a:gd name="connsiteX3" fmla="*/ 528733 w 1060704"/>
                <a:gd name="connsiteY3" fmla="*/ 0 h 1517309"/>
                <a:gd name="connsiteX4" fmla="*/ 1060704 w 1060704"/>
                <a:gd name="connsiteY4" fmla="*/ 1060109 h 1517309"/>
                <a:gd name="connsiteX5" fmla="*/ 832104 w 1060704"/>
                <a:gd name="connsiteY5" fmla="*/ 1517309 h 1517309"/>
                <a:gd name="connsiteX0" fmla="*/ 832104 w 1060704"/>
                <a:gd name="connsiteY0" fmla="*/ 1422211 h 1422211"/>
                <a:gd name="connsiteX1" fmla="*/ 228600 w 1060704"/>
                <a:gd name="connsiteY1" fmla="*/ 1422211 h 1422211"/>
                <a:gd name="connsiteX2" fmla="*/ 0 w 1060704"/>
                <a:gd name="connsiteY2" fmla="*/ 965011 h 1422211"/>
                <a:gd name="connsiteX3" fmla="*/ 543363 w 1060704"/>
                <a:gd name="connsiteY3" fmla="*/ 0 h 1422211"/>
                <a:gd name="connsiteX4" fmla="*/ 1060704 w 1060704"/>
                <a:gd name="connsiteY4" fmla="*/ 965011 h 1422211"/>
                <a:gd name="connsiteX5" fmla="*/ 832104 w 1060704"/>
                <a:gd name="connsiteY5" fmla="*/ 1422211 h 1422211"/>
                <a:gd name="connsiteX0" fmla="*/ 832104 w 1060704"/>
                <a:gd name="connsiteY0" fmla="*/ 1429526 h 1429526"/>
                <a:gd name="connsiteX1" fmla="*/ 228600 w 1060704"/>
                <a:gd name="connsiteY1" fmla="*/ 1429526 h 1429526"/>
                <a:gd name="connsiteX2" fmla="*/ 0 w 1060704"/>
                <a:gd name="connsiteY2" fmla="*/ 972326 h 1429526"/>
                <a:gd name="connsiteX3" fmla="*/ 543363 w 1060704"/>
                <a:gd name="connsiteY3" fmla="*/ 0 h 1429526"/>
                <a:gd name="connsiteX4" fmla="*/ 1060704 w 1060704"/>
                <a:gd name="connsiteY4" fmla="*/ 972326 h 1429526"/>
                <a:gd name="connsiteX5" fmla="*/ 832104 w 1060704"/>
                <a:gd name="connsiteY5" fmla="*/ 1429526 h 1429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0704" h="1429526">
                  <a:moveTo>
                    <a:pt x="832104" y="1429526"/>
                  </a:moveTo>
                  <a:lnTo>
                    <a:pt x="228600" y="1429526"/>
                  </a:lnTo>
                  <a:lnTo>
                    <a:pt x="0" y="972326"/>
                  </a:lnTo>
                  <a:lnTo>
                    <a:pt x="543363" y="0"/>
                  </a:lnTo>
                  <a:lnTo>
                    <a:pt x="1060704" y="972326"/>
                  </a:lnTo>
                  <a:lnTo>
                    <a:pt x="832104" y="142952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Hexagon 21"/>
            <p:cNvSpPr/>
            <p:nvPr/>
          </p:nvSpPr>
          <p:spPr>
            <a:xfrm>
              <a:off x="4115403" y="1760695"/>
              <a:ext cx="913197" cy="794504"/>
            </a:xfrm>
            <a:prstGeom prst="hexag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3" name="Block Arc 14"/>
          <p:cNvSpPr/>
          <p:nvPr/>
        </p:nvSpPr>
        <p:spPr>
          <a:xfrm rot="16200000">
            <a:off x="4236956" y="2664298"/>
            <a:ext cx="626197" cy="62660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45610" y="1955740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999452" y="1979962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657504" y="3002058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044475" y="3977905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816922" y="4024340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05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46830" y="2969887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06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463700" y="1702963"/>
            <a:ext cx="973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662227" y="1702963"/>
            <a:ext cx="973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307322" y="2788526"/>
            <a:ext cx="973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634275" y="3711771"/>
            <a:ext cx="973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424953" y="3711771"/>
            <a:ext cx="973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13391" y="2665384"/>
            <a:ext cx="973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971600" y="1505175"/>
            <a:ext cx="1926735" cy="863358"/>
            <a:chOff x="803640" y="3362835"/>
            <a:chExt cx="2059657" cy="863358"/>
          </a:xfrm>
        </p:grpSpPr>
        <p:sp>
          <p:nvSpPr>
            <p:cNvPr id="37" name="TextBox 3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557033" y="2523826"/>
            <a:ext cx="1926735" cy="863358"/>
            <a:chOff x="803640" y="3362835"/>
            <a:chExt cx="2059657" cy="863358"/>
          </a:xfrm>
        </p:grpSpPr>
        <p:sp>
          <p:nvSpPr>
            <p:cNvPr id="40" name="TextBox 3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1115615" y="3542478"/>
            <a:ext cx="1926735" cy="863358"/>
            <a:chOff x="803640" y="3362835"/>
            <a:chExt cx="2059657" cy="863358"/>
          </a:xfrm>
        </p:grpSpPr>
        <p:sp>
          <p:nvSpPr>
            <p:cNvPr id="43" name="TextBox 4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5940152" y="1505175"/>
            <a:ext cx="1926735" cy="863358"/>
            <a:chOff x="803640" y="3362835"/>
            <a:chExt cx="2059657" cy="863358"/>
          </a:xfrm>
        </p:grpSpPr>
        <p:sp>
          <p:nvSpPr>
            <p:cNvPr id="46" name="TextBox 4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6588224" y="2523826"/>
            <a:ext cx="1926735" cy="863358"/>
            <a:chOff x="803640" y="3362835"/>
            <a:chExt cx="2059657" cy="863358"/>
          </a:xfrm>
        </p:grpSpPr>
        <p:sp>
          <p:nvSpPr>
            <p:cNvPr id="49" name="TextBox 4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6084168" y="3542478"/>
            <a:ext cx="1926735" cy="863358"/>
            <a:chOff x="803640" y="3362835"/>
            <a:chExt cx="2059657" cy="863358"/>
          </a:xfrm>
        </p:grpSpPr>
        <p:sp>
          <p:nvSpPr>
            <p:cNvPr id="52" name="TextBox 5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F38E6B8E-C401-1C0C-0CA0-3173B275DF8A}"/>
              </a:ext>
            </a:extLst>
          </p:cNvPr>
          <p:cNvGrpSpPr/>
          <p:nvPr/>
        </p:nvGrpSpPr>
        <p:grpSpPr>
          <a:xfrm>
            <a:off x="8072438" y="3738563"/>
            <a:ext cx="1076325" cy="1403350"/>
            <a:chOff x="8072438" y="3738563"/>
            <a:chExt cx="1076325" cy="1403350"/>
          </a:xfrm>
        </p:grpSpPr>
        <p:sp>
          <p:nvSpPr>
            <p:cNvPr id="66" name="Freeform 52">
              <a:extLst>
                <a:ext uri="{FF2B5EF4-FFF2-40B4-BE49-F238E27FC236}">
                  <a16:creationId xmlns:a16="http://schemas.microsoft.com/office/drawing/2014/main" id="{13BDC279-8116-1A90-37B2-A8C8883DA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4825" y="3929063"/>
              <a:ext cx="1023938" cy="1212850"/>
            </a:xfrm>
            <a:custGeom>
              <a:avLst/>
              <a:gdLst>
                <a:gd name="T0" fmla="*/ 623 w 734"/>
                <a:gd name="T1" fmla="*/ 641 h 871"/>
                <a:gd name="T2" fmla="*/ 703 w 734"/>
                <a:gd name="T3" fmla="*/ 767 h 871"/>
                <a:gd name="T4" fmla="*/ 731 w 734"/>
                <a:gd name="T5" fmla="*/ 852 h 871"/>
                <a:gd name="T6" fmla="*/ 729 w 734"/>
                <a:gd name="T7" fmla="*/ 871 h 871"/>
                <a:gd name="T8" fmla="*/ 672 w 734"/>
                <a:gd name="T9" fmla="*/ 756 h 871"/>
                <a:gd name="T10" fmla="*/ 601 w 734"/>
                <a:gd name="T11" fmla="*/ 649 h 871"/>
                <a:gd name="T12" fmla="*/ 575 w 734"/>
                <a:gd name="T13" fmla="*/ 613 h 871"/>
                <a:gd name="T14" fmla="*/ 510 w 734"/>
                <a:gd name="T15" fmla="*/ 543 h 871"/>
                <a:gd name="T16" fmla="*/ 495 w 734"/>
                <a:gd name="T17" fmla="*/ 538 h 871"/>
                <a:gd name="T18" fmla="*/ 395 w 734"/>
                <a:gd name="T19" fmla="*/ 515 h 871"/>
                <a:gd name="T20" fmla="*/ 376 w 734"/>
                <a:gd name="T21" fmla="*/ 499 h 871"/>
                <a:gd name="T22" fmla="*/ 398 w 734"/>
                <a:gd name="T23" fmla="*/ 490 h 871"/>
                <a:gd name="T24" fmla="*/ 446 w 734"/>
                <a:gd name="T25" fmla="*/ 495 h 871"/>
                <a:gd name="T26" fmla="*/ 458 w 734"/>
                <a:gd name="T27" fmla="*/ 496 h 871"/>
                <a:gd name="T28" fmla="*/ 424 w 734"/>
                <a:gd name="T29" fmla="*/ 462 h 871"/>
                <a:gd name="T30" fmla="*/ 330 w 734"/>
                <a:gd name="T31" fmla="*/ 394 h 871"/>
                <a:gd name="T32" fmla="*/ 254 w 734"/>
                <a:gd name="T33" fmla="*/ 341 h 871"/>
                <a:gd name="T34" fmla="*/ 124 w 734"/>
                <a:gd name="T35" fmla="*/ 229 h 871"/>
                <a:gd name="T36" fmla="*/ 78 w 734"/>
                <a:gd name="T37" fmla="*/ 173 h 871"/>
                <a:gd name="T38" fmla="*/ 11 w 734"/>
                <a:gd name="T39" fmla="*/ 58 h 871"/>
                <a:gd name="T40" fmla="*/ 0 w 734"/>
                <a:gd name="T41" fmla="*/ 27 h 871"/>
                <a:gd name="T42" fmla="*/ 13 w 734"/>
                <a:gd name="T43" fmla="*/ 35 h 871"/>
                <a:gd name="T44" fmla="*/ 68 w 734"/>
                <a:gd name="T45" fmla="*/ 116 h 871"/>
                <a:gd name="T46" fmla="*/ 135 w 734"/>
                <a:gd name="T47" fmla="*/ 195 h 871"/>
                <a:gd name="T48" fmla="*/ 155 w 734"/>
                <a:gd name="T49" fmla="*/ 216 h 871"/>
                <a:gd name="T50" fmla="*/ 241 w 734"/>
                <a:gd name="T51" fmla="*/ 297 h 871"/>
                <a:gd name="T52" fmla="*/ 123 w 734"/>
                <a:gd name="T53" fmla="*/ 179 h 871"/>
                <a:gd name="T54" fmla="*/ 17 w 734"/>
                <a:gd name="T55" fmla="*/ 34 h 871"/>
                <a:gd name="T56" fmla="*/ 14 w 734"/>
                <a:gd name="T57" fmla="*/ 15 h 871"/>
                <a:gd name="T58" fmla="*/ 50 w 734"/>
                <a:gd name="T59" fmla="*/ 42 h 871"/>
                <a:gd name="T60" fmla="*/ 93 w 734"/>
                <a:gd name="T61" fmla="*/ 82 h 871"/>
                <a:gd name="T62" fmla="*/ 161 w 734"/>
                <a:gd name="T63" fmla="*/ 160 h 871"/>
                <a:gd name="T64" fmla="*/ 222 w 734"/>
                <a:gd name="T65" fmla="*/ 238 h 871"/>
                <a:gd name="T66" fmla="*/ 234 w 734"/>
                <a:gd name="T67" fmla="*/ 251 h 871"/>
                <a:gd name="T68" fmla="*/ 234 w 734"/>
                <a:gd name="T69" fmla="*/ 245 h 871"/>
                <a:gd name="T70" fmla="*/ 196 w 734"/>
                <a:gd name="T71" fmla="*/ 128 h 871"/>
                <a:gd name="T72" fmla="*/ 191 w 734"/>
                <a:gd name="T73" fmla="*/ 57 h 871"/>
                <a:gd name="T74" fmla="*/ 204 w 734"/>
                <a:gd name="T75" fmla="*/ 0 h 871"/>
                <a:gd name="T76" fmla="*/ 212 w 734"/>
                <a:gd name="T77" fmla="*/ 10 h 871"/>
                <a:gd name="T78" fmla="*/ 242 w 734"/>
                <a:gd name="T79" fmla="*/ 149 h 871"/>
                <a:gd name="T80" fmla="*/ 288 w 734"/>
                <a:gd name="T81" fmla="*/ 295 h 871"/>
                <a:gd name="T82" fmla="*/ 250 w 734"/>
                <a:gd name="T83" fmla="*/ 183 h 871"/>
                <a:gd name="T84" fmla="*/ 217 w 734"/>
                <a:gd name="T85" fmla="*/ 31 h 871"/>
                <a:gd name="T86" fmla="*/ 220 w 734"/>
                <a:gd name="T87" fmla="*/ 9 h 871"/>
                <a:gd name="T88" fmla="*/ 241 w 734"/>
                <a:gd name="T89" fmla="*/ 33 h 871"/>
                <a:gd name="T90" fmla="*/ 285 w 734"/>
                <a:gd name="T91" fmla="*/ 125 h 871"/>
                <a:gd name="T92" fmla="*/ 306 w 734"/>
                <a:gd name="T93" fmla="*/ 193 h 871"/>
                <a:gd name="T94" fmla="*/ 324 w 734"/>
                <a:gd name="T95" fmla="*/ 266 h 871"/>
                <a:gd name="T96" fmla="*/ 333 w 734"/>
                <a:gd name="T97" fmla="*/ 328 h 871"/>
                <a:gd name="T98" fmla="*/ 334 w 734"/>
                <a:gd name="T99" fmla="*/ 338 h 871"/>
                <a:gd name="T100" fmla="*/ 361 w 734"/>
                <a:gd name="T101" fmla="*/ 390 h 871"/>
                <a:gd name="T102" fmla="*/ 485 w 734"/>
                <a:gd name="T103" fmla="*/ 493 h 871"/>
                <a:gd name="T104" fmla="*/ 582 w 734"/>
                <a:gd name="T105" fmla="*/ 589 h 871"/>
                <a:gd name="T106" fmla="*/ 623 w 734"/>
                <a:gd name="T107" fmla="*/ 64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1">
                  <a:moveTo>
                    <a:pt x="623" y="641"/>
                  </a:moveTo>
                  <a:cubicBezTo>
                    <a:pt x="651" y="682"/>
                    <a:pt x="681" y="722"/>
                    <a:pt x="703" y="767"/>
                  </a:cubicBezTo>
                  <a:cubicBezTo>
                    <a:pt x="716" y="793"/>
                    <a:pt x="725" y="822"/>
                    <a:pt x="731" y="852"/>
                  </a:cubicBezTo>
                  <a:cubicBezTo>
                    <a:pt x="732" y="857"/>
                    <a:pt x="734" y="863"/>
                    <a:pt x="729" y="871"/>
                  </a:cubicBezTo>
                  <a:cubicBezTo>
                    <a:pt x="707" y="833"/>
                    <a:pt x="697" y="790"/>
                    <a:pt x="672" y="756"/>
                  </a:cubicBezTo>
                  <a:cubicBezTo>
                    <a:pt x="648" y="721"/>
                    <a:pt x="628" y="683"/>
                    <a:pt x="601" y="649"/>
                  </a:cubicBezTo>
                  <a:cubicBezTo>
                    <a:pt x="595" y="635"/>
                    <a:pt x="585" y="623"/>
                    <a:pt x="575" y="613"/>
                  </a:cubicBezTo>
                  <a:cubicBezTo>
                    <a:pt x="554" y="589"/>
                    <a:pt x="533" y="564"/>
                    <a:pt x="510" y="543"/>
                  </a:cubicBezTo>
                  <a:cubicBezTo>
                    <a:pt x="505" y="539"/>
                    <a:pt x="501" y="538"/>
                    <a:pt x="495" y="538"/>
                  </a:cubicBezTo>
                  <a:cubicBezTo>
                    <a:pt x="461" y="533"/>
                    <a:pt x="427" y="529"/>
                    <a:pt x="395" y="515"/>
                  </a:cubicBezTo>
                  <a:cubicBezTo>
                    <a:pt x="387" y="512"/>
                    <a:pt x="374" y="511"/>
                    <a:pt x="376" y="499"/>
                  </a:cubicBezTo>
                  <a:cubicBezTo>
                    <a:pt x="378" y="489"/>
                    <a:pt x="390" y="491"/>
                    <a:pt x="398" y="490"/>
                  </a:cubicBezTo>
                  <a:cubicBezTo>
                    <a:pt x="414" y="488"/>
                    <a:pt x="430" y="492"/>
                    <a:pt x="446" y="495"/>
                  </a:cubicBezTo>
                  <a:cubicBezTo>
                    <a:pt x="450" y="496"/>
                    <a:pt x="453" y="499"/>
                    <a:pt x="458" y="496"/>
                  </a:cubicBezTo>
                  <a:cubicBezTo>
                    <a:pt x="451" y="480"/>
                    <a:pt x="436" y="473"/>
                    <a:pt x="424" y="462"/>
                  </a:cubicBezTo>
                  <a:cubicBezTo>
                    <a:pt x="395" y="436"/>
                    <a:pt x="363" y="414"/>
                    <a:pt x="330" y="394"/>
                  </a:cubicBezTo>
                  <a:cubicBezTo>
                    <a:pt x="304" y="378"/>
                    <a:pt x="277" y="361"/>
                    <a:pt x="254" y="341"/>
                  </a:cubicBezTo>
                  <a:cubicBezTo>
                    <a:pt x="210" y="304"/>
                    <a:pt x="166" y="267"/>
                    <a:pt x="124" y="229"/>
                  </a:cubicBezTo>
                  <a:cubicBezTo>
                    <a:pt x="107" y="212"/>
                    <a:pt x="94" y="191"/>
                    <a:pt x="78" y="173"/>
                  </a:cubicBezTo>
                  <a:cubicBezTo>
                    <a:pt x="51" y="137"/>
                    <a:pt x="32" y="96"/>
                    <a:pt x="11" y="58"/>
                  </a:cubicBezTo>
                  <a:cubicBezTo>
                    <a:pt x="6" y="49"/>
                    <a:pt x="4" y="38"/>
                    <a:pt x="0" y="27"/>
                  </a:cubicBezTo>
                  <a:cubicBezTo>
                    <a:pt x="6" y="26"/>
                    <a:pt x="9" y="31"/>
                    <a:pt x="13" y="35"/>
                  </a:cubicBezTo>
                  <a:cubicBezTo>
                    <a:pt x="30" y="63"/>
                    <a:pt x="48" y="90"/>
                    <a:pt x="68" y="116"/>
                  </a:cubicBezTo>
                  <a:cubicBezTo>
                    <a:pt x="89" y="143"/>
                    <a:pt x="109" y="171"/>
                    <a:pt x="135" y="195"/>
                  </a:cubicBezTo>
                  <a:cubicBezTo>
                    <a:pt x="142" y="201"/>
                    <a:pt x="149" y="209"/>
                    <a:pt x="155" y="216"/>
                  </a:cubicBezTo>
                  <a:cubicBezTo>
                    <a:pt x="185" y="246"/>
                    <a:pt x="215" y="276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3"/>
                    <a:pt x="47" y="86"/>
                    <a:pt x="17" y="34"/>
                  </a:cubicBezTo>
                  <a:cubicBezTo>
                    <a:pt x="13" y="28"/>
                    <a:pt x="8" y="22"/>
                    <a:pt x="14" y="15"/>
                  </a:cubicBezTo>
                  <a:cubicBezTo>
                    <a:pt x="24" y="27"/>
                    <a:pt x="39" y="32"/>
                    <a:pt x="50" y="42"/>
                  </a:cubicBezTo>
                  <a:cubicBezTo>
                    <a:pt x="64" y="56"/>
                    <a:pt x="80" y="68"/>
                    <a:pt x="93" y="82"/>
                  </a:cubicBezTo>
                  <a:cubicBezTo>
                    <a:pt x="117" y="107"/>
                    <a:pt x="141" y="131"/>
                    <a:pt x="161" y="160"/>
                  </a:cubicBezTo>
                  <a:cubicBezTo>
                    <a:pt x="181" y="186"/>
                    <a:pt x="202" y="212"/>
                    <a:pt x="222" y="238"/>
                  </a:cubicBezTo>
                  <a:cubicBezTo>
                    <a:pt x="226" y="242"/>
                    <a:pt x="230" y="247"/>
                    <a:pt x="234" y="251"/>
                  </a:cubicBezTo>
                  <a:cubicBezTo>
                    <a:pt x="237" y="249"/>
                    <a:pt x="235" y="247"/>
                    <a:pt x="234" y="245"/>
                  </a:cubicBezTo>
                  <a:cubicBezTo>
                    <a:pt x="210" y="210"/>
                    <a:pt x="203" y="169"/>
                    <a:pt x="196" y="128"/>
                  </a:cubicBezTo>
                  <a:cubicBezTo>
                    <a:pt x="192" y="104"/>
                    <a:pt x="191" y="80"/>
                    <a:pt x="191" y="57"/>
                  </a:cubicBezTo>
                  <a:cubicBezTo>
                    <a:pt x="191" y="38"/>
                    <a:pt x="190" y="16"/>
                    <a:pt x="204" y="0"/>
                  </a:cubicBezTo>
                  <a:cubicBezTo>
                    <a:pt x="211" y="0"/>
                    <a:pt x="212" y="5"/>
                    <a:pt x="212" y="10"/>
                  </a:cubicBezTo>
                  <a:cubicBezTo>
                    <a:pt x="221" y="56"/>
                    <a:pt x="234" y="102"/>
                    <a:pt x="242" y="149"/>
                  </a:cubicBezTo>
                  <a:cubicBezTo>
                    <a:pt x="252" y="202"/>
                    <a:pt x="267" y="255"/>
                    <a:pt x="288" y="295"/>
                  </a:cubicBezTo>
                  <a:cubicBezTo>
                    <a:pt x="272" y="265"/>
                    <a:pt x="260" y="224"/>
                    <a:pt x="250" y="183"/>
                  </a:cubicBezTo>
                  <a:cubicBezTo>
                    <a:pt x="238" y="132"/>
                    <a:pt x="230" y="81"/>
                    <a:pt x="217" y="31"/>
                  </a:cubicBezTo>
                  <a:cubicBezTo>
                    <a:pt x="215" y="23"/>
                    <a:pt x="212" y="16"/>
                    <a:pt x="220" y="9"/>
                  </a:cubicBezTo>
                  <a:cubicBezTo>
                    <a:pt x="231" y="14"/>
                    <a:pt x="235" y="25"/>
                    <a:pt x="241" y="33"/>
                  </a:cubicBezTo>
                  <a:cubicBezTo>
                    <a:pt x="261" y="61"/>
                    <a:pt x="275" y="92"/>
                    <a:pt x="285" y="125"/>
                  </a:cubicBezTo>
                  <a:cubicBezTo>
                    <a:pt x="291" y="147"/>
                    <a:pt x="298" y="170"/>
                    <a:pt x="306" y="193"/>
                  </a:cubicBezTo>
                  <a:cubicBezTo>
                    <a:pt x="315" y="216"/>
                    <a:pt x="320" y="241"/>
                    <a:pt x="324" y="266"/>
                  </a:cubicBezTo>
                  <a:cubicBezTo>
                    <a:pt x="326" y="287"/>
                    <a:pt x="332" y="307"/>
                    <a:pt x="333" y="328"/>
                  </a:cubicBezTo>
                  <a:cubicBezTo>
                    <a:pt x="334" y="331"/>
                    <a:pt x="335" y="335"/>
                    <a:pt x="334" y="338"/>
                  </a:cubicBezTo>
                  <a:cubicBezTo>
                    <a:pt x="329" y="364"/>
                    <a:pt x="341" y="378"/>
                    <a:pt x="361" y="390"/>
                  </a:cubicBezTo>
                  <a:cubicBezTo>
                    <a:pt x="408" y="418"/>
                    <a:pt x="446" y="456"/>
                    <a:pt x="485" y="493"/>
                  </a:cubicBezTo>
                  <a:cubicBezTo>
                    <a:pt x="518" y="524"/>
                    <a:pt x="550" y="555"/>
                    <a:pt x="582" y="589"/>
                  </a:cubicBezTo>
                  <a:cubicBezTo>
                    <a:pt x="597" y="605"/>
                    <a:pt x="609" y="623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53">
              <a:extLst>
                <a:ext uri="{FF2B5EF4-FFF2-40B4-BE49-F238E27FC236}">
                  <a16:creationId xmlns:a16="http://schemas.microsoft.com/office/drawing/2014/main" id="{3042DC1C-E915-7989-7B10-91A4DB65154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0" y="4294188"/>
              <a:ext cx="414338" cy="385763"/>
            </a:xfrm>
            <a:custGeom>
              <a:avLst/>
              <a:gdLst>
                <a:gd name="T0" fmla="*/ 281 w 298"/>
                <a:gd name="T1" fmla="*/ 230 h 277"/>
                <a:gd name="T2" fmla="*/ 229 w 298"/>
                <a:gd name="T3" fmla="*/ 255 h 277"/>
                <a:gd name="T4" fmla="*/ 113 w 298"/>
                <a:gd name="T5" fmla="*/ 269 h 277"/>
                <a:gd name="T6" fmla="*/ 17 w 298"/>
                <a:gd name="T7" fmla="*/ 187 h 277"/>
                <a:gd name="T8" fmla="*/ 1 w 298"/>
                <a:gd name="T9" fmla="*/ 116 h 277"/>
                <a:gd name="T10" fmla="*/ 30 w 298"/>
                <a:gd name="T11" fmla="*/ 23 h 277"/>
                <a:gd name="T12" fmla="*/ 79 w 298"/>
                <a:gd name="T13" fmla="*/ 8 h 277"/>
                <a:gd name="T14" fmla="*/ 102 w 298"/>
                <a:gd name="T15" fmla="*/ 29 h 277"/>
                <a:gd name="T16" fmla="*/ 137 w 298"/>
                <a:gd name="T17" fmla="*/ 82 h 277"/>
                <a:gd name="T18" fmla="*/ 189 w 298"/>
                <a:gd name="T19" fmla="*/ 134 h 277"/>
                <a:gd name="T20" fmla="*/ 271 w 298"/>
                <a:gd name="T21" fmla="*/ 186 h 277"/>
                <a:gd name="T22" fmla="*/ 292 w 298"/>
                <a:gd name="T23" fmla="*/ 203 h 277"/>
                <a:gd name="T24" fmla="*/ 291 w 298"/>
                <a:gd name="T25" fmla="*/ 222 h 277"/>
                <a:gd name="T26" fmla="*/ 281 w 298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7">
                  <a:moveTo>
                    <a:pt x="281" y="230"/>
                  </a:moveTo>
                  <a:cubicBezTo>
                    <a:pt x="266" y="245"/>
                    <a:pt x="247" y="250"/>
                    <a:pt x="229" y="255"/>
                  </a:cubicBezTo>
                  <a:cubicBezTo>
                    <a:pt x="191" y="267"/>
                    <a:pt x="153" y="277"/>
                    <a:pt x="113" y="269"/>
                  </a:cubicBezTo>
                  <a:cubicBezTo>
                    <a:pt x="66" y="260"/>
                    <a:pt x="33" y="232"/>
                    <a:pt x="17" y="187"/>
                  </a:cubicBezTo>
                  <a:cubicBezTo>
                    <a:pt x="7" y="165"/>
                    <a:pt x="0" y="141"/>
                    <a:pt x="1" y="116"/>
                  </a:cubicBezTo>
                  <a:cubicBezTo>
                    <a:pt x="2" y="83"/>
                    <a:pt x="13" y="52"/>
                    <a:pt x="30" y="23"/>
                  </a:cubicBezTo>
                  <a:cubicBezTo>
                    <a:pt x="42" y="3"/>
                    <a:pt x="66" y="0"/>
                    <a:pt x="79" y="8"/>
                  </a:cubicBezTo>
                  <a:cubicBezTo>
                    <a:pt x="88" y="13"/>
                    <a:pt x="96" y="21"/>
                    <a:pt x="102" y="29"/>
                  </a:cubicBezTo>
                  <a:cubicBezTo>
                    <a:pt x="116" y="45"/>
                    <a:pt x="125" y="64"/>
                    <a:pt x="137" y="82"/>
                  </a:cubicBezTo>
                  <a:cubicBezTo>
                    <a:pt x="150" y="103"/>
                    <a:pt x="168" y="120"/>
                    <a:pt x="189" y="134"/>
                  </a:cubicBezTo>
                  <a:cubicBezTo>
                    <a:pt x="216" y="152"/>
                    <a:pt x="243" y="169"/>
                    <a:pt x="271" y="186"/>
                  </a:cubicBezTo>
                  <a:cubicBezTo>
                    <a:pt x="279" y="190"/>
                    <a:pt x="285" y="197"/>
                    <a:pt x="292" y="203"/>
                  </a:cubicBezTo>
                  <a:cubicBezTo>
                    <a:pt x="298" y="208"/>
                    <a:pt x="296" y="216"/>
                    <a:pt x="291" y="222"/>
                  </a:cubicBezTo>
                  <a:cubicBezTo>
                    <a:pt x="288" y="225"/>
                    <a:pt x="284" y="228"/>
                    <a:pt x="281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54">
              <a:extLst>
                <a:ext uri="{FF2B5EF4-FFF2-40B4-BE49-F238E27FC236}">
                  <a16:creationId xmlns:a16="http://schemas.microsoft.com/office/drawing/2014/main" id="{C778D180-49E2-F2AB-E401-C38434F2766B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0" y="4662488"/>
              <a:ext cx="384175" cy="37147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6 h 266"/>
                <a:gd name="T4" fmla="*/ 37 w 276"/>
                <a:gd name="T5" fmla="*/ 101 h 266"/>
                <a:gd name="T6" fmla="*/ 13 w 276"/>
                <a:gd name="T7" fmla="*/ 79 h 266"/>
                <a:gd name="T8" fmla="*/ 29 w 276"/>
                <a:gd name="T9" fmla="*/ 31 h 266"/>
                <a:gd name="T10" fmla="*/ 179 w 276"/>
                <a:gd name="T11" fmla="*/ 17 h 266"/>
                <a:gd name="T12" fmla="*/ 275 w 276"/>
                <a:gd name="T13" fmla="*/ 152 h 266"/>
                <a:gd name="T14" fmla="*/ 256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0"/>
                    <a:pt x="122" y="166"/>
                  </a:cubicBezTo>
                  <a:cubicBezTo>
                    <a:pt x="95" y="143"/>
                    <a:pt x="68" y="120"/>
                    <a:pt x="37" y="101"/>
                  </a:cubicBezTo>
                  <a:cubicBezTo>
                    <a:pt x="28" y="95"/>
                    <a:pt x="20" y="88"/>
                    <a:pt x="13" y="79"/>
                  </a:cubicBezTo>
                  <a:cubicBezTo>
                    <a:pt x="0" y="62"/>
                    <a:pt x="7" y="44"/>
                    <a:pt x="29" y="31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2"/>
                  </a:cubicBezTo>
                  <a:cubicBezTo>
                    <a:pt x="276" y="183"/>
                    <a:pt x="271" y="211"/>
                    <a:pt x="256" y="238"/>
                  </a:cubicBezTo>
                  <a:cubicBezTo>
                    <a:pt x="251" y="249"/>
                    <a:pt x="242" y="255"/>
                    <a:pt x="232" y="260"/>
                  </a:cubicBezTo>
                  <a:cubicBezTo>
                    <a:pt x="220" y="266"/>
                    <a:pt x="207" y="260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55">
              <a:extLst>
                <a:ext uri="{FF2B5EF4-FFF2-40B4-BE49-F238E27FC236}">
                  <a16:creationId xmlns:a16="http://schemas.microsoft.com/office/drawing/2014/main" id="{131B89F8-B011-DFDF-BE5E-BA18F011F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2350" y="4224338"/>
              <a:ext cx="212725" cy="373063"/>
            </a:xfrm>
            <a:custGeom>
              <a:avLst/>
              <a:gdLst>
                <a:gd name="T0" fmla="*/ 152 w 153"/>
                <a:gd name="T1" fmla="*/ 268 h 268"/>
                <a:gd name="T2" fmla="*/ 125 w 153"/>
                <a:gd name="T3" fmla="*/ 252 h 268"/>
                <a:gd name="T4" fmla="*/ 57 w 153"/>
                <a:gd name="T5" fmla="*/ 186 h 268"/>
                <a:gd name="T6" fmla="*/ 13 w 153"/>
                <a:gd name="T7" fmla="*/ 92 h 268"/>
                <a:gd name="T8" fmla="*/ 2 w 153"/>
                <a:gd name="T9" fmla="*/ 30 h 268"/>
                <a:gd name="T10" fmla="*/ 6 w 153"/>
                <a:gd name="T11" fmla="*/ 7 h 268"/>
                <a:gd name="T12" fmla="*/ 26 w 153"/>
                <a:gd name="T13" fmla="*/ 6 h 268"/>
                <a:gd name="T14" fmla="*/ 132 w 153"/>
                <a:gd name="T15" fmla="*/ 169 h 268"/>
                <a:gd name="T16" fmla="*/ 151 w 153"/>
                <a:gd name="T17" fmla="*/ 240 h 268"/>
                <a:gd name="T18" fmla="*/ 152 w 153"/>
                <a:gd name="T19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268">
                  <a:moveTo>
                    <a:pt x="152" y="268"/>
                  </a:moveTo>
                  <a:cubicBezTo>
                    <a:pt x="139" y="268"/>
                    <a:pt x="132" y="259"/>
                    <a:pt x="125" y="252"/>
                  </a:cubicBezTo>
                  <a:cubicBezTo>
                    <a:pt x="101" y="232"/>
                    <a:pt x="76" y="212"/>
                    <a:pt x="57" y="186"/>
                  </a:cubicBezTo>
                  <a:cubicBezTo>
                    <a:pt x="35" y="157"/>
                    <a:pt x="23" y="126"/>
                    <a:pt x="13" y="92"/>
                  </a:cubicBezTo>
                  <a:cubicBezTo>
                    <a:pt x="8" y="72"/>
                    <a:pt x="7" y="50"/>
                    <a:pt x="2" y="30"/>
                  </a:cubicBezTo>
                  <a:cubicBezTo>
                    <a:pt x="0" y="22"/>
                    <a:pt x="0" y="15"/>
                    <a:pt x="6" y="7"/>
                  </a:cubicBezTo>
                  <a:cubicBezTo>
                    <a:pt x="12" y="0"/>
                    <a:pt x="19" y="1"/>
                    <a:pt x="26" y="6"/>
                  </a:cubicBezTo>
                  <a:cubicBezTo>
                    <a:pt x="79" y="48"/>
                    <a:pt x="112" y="104"/>
                    <a:pt x="132" y="169"/>
                  </a:cubicBezTo>
                  <a:cubicBezTo>
                    <a:pt x="139" y="192"/>
                    <a:pt x="145" y="216"/>
                    <a:pt x="151" y="240"/>
                  </a:cubicBezTo>
                  <a:cubicBezTo>
                    <a:pt x="153" y="249"/>
                    <a:pt x="148" y="258"/>
                    <a:pt x="152" y="268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56">
              <a:extLst>
                <a:ext uri="{FF2B5EF4-FFF2-40B4-BE49-F238E27FC236}">
                  <a16:creationId xmlns:a16="http://schemas.microsoft.com/office/drawing/2014/main" id="{B753FE3E-7FCA-50AB-4409-1B9D504FB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3738563"/>
              <a:ext cx="176213" cy="328613"/>
            </a:xfrm>
            <a:custGeom>
              <a:avLst/>
              <a:gdLst>
                <a:gd name="T0" fmla="*/ 80 w 127"/>
                <a:gd name="T1" fmla="*/ 205 h 236"/>
                <a:gd name="T2" fmla="*/ 34 w 127"/>
                <a:gd name="T3" fmla="*/ 146 h 236"/>
                <a:gd name="T4" fmla="*/ 5 w 127"/>
                <a:gd name="T5" fmla="*/ 39 h 236"/>
                <a:gd name="T6" fmla="*/ 2 w 127"/>
                <a:gd name="T7" fmla="*/ 15 h 236"/>
                <a:gd name="T8" fmla="*/ 8 w 127"/>
                <a:gd name="T9" fmla="*/ 3 h 236"/>
                <a:gd name="T10" fmla="*/ 23 w 127"/>
                <a:gd name="T11" fmla="*/ 7 h 236"/>
                <a:gd name="T12" fmla="*/ 80 w 127"/>
                <a:gd name="T13" fmla="*/ 80 h 236"/>
                <a:gd name="T14" fmla="*/ 107 w 127"/>
                <a:gd name="T15" fmla="*/ 133 h 236"/>
                <a:gd name="T16" fmla="*/ 126 w 127"/>
                <a:gd name="T17" fmla="*/ 211 h 236"/>
                <a:gd name="T18" fmla="*/ 125 w 127"/>
                <a:gd name="T19" fmla="*/ 225 h 236"/>
                <a:gd name="T20" fmla="*/ 111 w 127"/>
                <a:gd name="T21" fmla="*/ 231 h 236"/>
                <a:gd name="T22" fmla="*/ 80 w 127"/>
                <a:gd name="T23" fmla="*/ 20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236">
                  <a:moveTo>
                    <a:pt x="80" y="205"/>
                  </a:moveTo>
                  <a:cubicBezTo>
                    <a:pt x="63" y="190"/>
                    <a:pt x="48" y="168"/>
                    <a:pt x="34" y="146"/>
                  </a:cubicBezTo>
                  <a:cubicBezTo>
                    <a:pt x="14" y="114"/>
                    <a:pt x="7" y="77"/>
                    <a:pt x="5" y="39"/>
                  </a:cubicBezTo>
                  <a:cubicBezTo>
                    <a:pt x="4" y="31"/>
                    <a:pt x="0" y="23"/>
                    <a:pt x="2" y="15"/>
                  </a:cubicBezTo>
                  <a:cubicBezTo>
                    <a:pt x="3" y="10"/>
                    <a:pt x="3" y="5"/>
                    <a:pt x="8" y="3"/>
                  </a:cubicBezTo>
                  <a:cubicBezTo>
                    <a:pt x="14" y="0"/>
                    <a:pt x="19" y="3"/>
                    <a:pt x="23" y="7"/>
                  </a:cubicBezTo>
                  <a:cubicBezTo>
                    <a:pt x="44" y="29"/>
                    <a:pt x="64" y="53"/>
                    <a:pt x="80" y="80"/>
                  </a:cubicBezTo>
                  <a:cubicBezTo>
                    <a:pt x="89" y="98"/>
                    <a:pt x="98" y="115"/>
                    <a:pt x="107" y="133"/>
                  </a:cubicBezTo>
                  <a:cubicBezTo>
                    <a:pt x="118" y="158"/>
                    <a:pt x="121" y="184"/>
                    <a:pt x="126" y="211"/>
                  </a:cubicBezTo>
                  <a:cubicBezTo>
                    <a:pt x="126" y="215"/>
                    <a:pt x="127" y="221"/>
                    <a:pt x="125" y="225"/>
                  </a:cubicBezTo>
                  <a:cubicBezTo>
                    <a:pt x="123" y="231"/>
                    <a:pt x="118" y="236"/>
                    <a:pt x="111" y="231"/>
                  </a:cubicBezTo>
                  <a:cubicBezTo>
                    <a:pt x="101" y="224"/>
                    <a:pt x="90" y="218"/>
                    <a:pt x="80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57">
              <a:extLst>
                <a:ext uri="{FF2B5EF4-FFF2-40B4-BE49-F238E27FC236}">
                  <a16:creationId xmlns:a16="http://schemas.microsoft.com/office/drawing/2014/main" id="{E2736333-0F4B-B29A-A2F3-FAB7E7B6499F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3865563"/>
              <a:ext cx="428625" cy="506413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5 h 364"/>
                <a:gd name="T4" fmla="*/ 143 w 307"/>
                <a:gd name="T5" fmla="*/ 195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0 h 364"/>
                <a:gd name="T18" fmla="*/ 38 w 307"/>
                <a:gd name="T19" fmla="*/ 73 h 364"/>
                <a:gd name="T20" fmla="*/ 12 w 307"/>
                <a:gd name="T21" fmla="*/ 33 h 364"/>
                <a:gd name="T22" fmla="*/ 1 w 307"/>
                <a:gd name="T23" fmla="*/ 12 h 364"/>
                <a:gd name="T24" fmla="*/ 5 w 307"/>
                <a:gd name="T25" fmla="*/ 1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5" y="105"/>
                    <a:pt x="90" y="125"/>
                  </a:cubicBezTo>
                  <a:cubicBezTo>
                    <a:pt x="107" y="149"/>
                    <a:pt x="124" y="173"/>
                    <a:pt x="143" y="195"/>
                  </a:cubicBezTo>
                  <a:cubicBezTo>
                    <a:pt x="162" y="219"/>
                    <a:pt x="184" y="241"/>
                    <a:pt x="204" y="264"/>
                  </a:cubicBezTo>
                  <a:cubicBezTo>
                    <a:pt x="236" y="298"/>
                    <a:pt x="270" y="331"/>
                    <a:pt x="307" y="364"/>
                  </a:cubicBezTo>
                  <a:cubicBezTo>
                    <a:pt x="294" y="362"/>
                    <a:pt x="287" y="354"/>
                    <a:pt x="279" y="348"/>
                  </a:cubicBezTo>
                  <a:cubicBezTo>
                    <a:pt x="250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0"/>
                  </a:cubicBezTo>
                  <a:cubicBezTo>
                    <a:pt x="42" y="78"/>
                    <a:pt x="40" y="76"/>
                    <a:pt x="38" y="73"/>
                  </a:cubicBezTo>
                  <a:cubicBezTo>
                    <a:pt x="32" y="59"/>
                    <a:pt x="22" y="46"/>
                    <a:pt x="12" y="33"/>
                  </a:cubicBezTo>
                  <a:cubicBezTo>
                    <a:pt x="7" y="27"/>
                    <a:pt x="2" y="20"/>
                    <a:pt x="1" y="12"/>
                  </a:cubicBezTo>
                  <a:cubicBezTo>
                    <a:pt x="0" y="7"/>
                    <a:pt x="1" y="3"/>
                    <a:pt x="5" y="1"/>
                  </a:cubicBezTo>
                  <a:cubicBezTo>
                    <a:pt x="10" y="0"/>
                    <a:pt x="12" y="2"/>
                    <a:pt x="15" y="6"/>
                  </a:cubicBezTo>
                  <a:cubicBezTo>
                    <a:pt x="27" y="24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58">
              <a:extLst>
                <a:ext uri="{FF2B5EF4-FFF2-40B4-BE49-F238E27FC236}">
                  <a16:creationId xmlns:a16="http://schemas.microsoft.com/office/drawing/2014/main" id="{249EFF31-9E2A-181E-7F4E-497FE0E10710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0" y="3771900"/>
              <a:ext cx="168275" cy="596900"/>
            </a:xfrm>
            <a:custGeom>
              <a:avLst/>
              <a:gdLst>
                <a:gd name="T0" fmla="*/ 40 w 120"/>
                <a:gd name="T1" fmla="*/ 122 h 429"/>
                <a:gd name="T2" fmla="*/ 53 w 120"/>
                <a:gd name="T3" fmla="*/ 186 h 429"/>
                <a:gd name="T4" fmla="*/ 83 w 120"/>
                <a:gd name="T5" fmla="*/ 328 h 429"/>
                <a:gd name="T6" fmla="*/ 113 w 120"/>
                <a:gd name="T7" fmla="*/ 413 h 429"/>
                <a:gd name="T8" fmla="*/ 120 w 120"/>
                <a:gd name="T9" fmla="*/ 429 h 429"/>
                <a:gd name="T10" fmla="*/ 110 w 120"/>
                <a:gd name="T11" fmla="*/ 420 h 429"/>
                <a:gd name="T12" fmla="*/ 63 w 120"/>
                <a:gd name="T13" fmla="*/ 287 h 429"/>
                <a:gd name="T14" fmla="*/ 27 w 120"/>
                <a:gd name="T15" fmla="*/ 120 h 429"/>
                <a:gd name="T16" fmla="*/ 24 w 120"/>
                <a:gd name="T17" fmla="*/ 112 h 429"/>
                <a:gd name="T18" fmla="*/ 5 w 120"/>
                <a:gd name="T19" fmla="*/ 19 h 429"/>
                <a:gd name="T20" fmla="*/ 8 w 120"/>
                <a:gd name="T21" fmla="*/ 2 h 429"/>
                <a:gd name="T22" fmla="*/ 21 w 120"/>
                <a:gd name="T23" fmla="*/ 16 h 429"/>
                <a:gd name="T24" fmla="*/ 40 w 120"/>
                <a:gd name="T25" fmla="*/ 122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40" y="122"/>
                  </a:moveTo>
                  <a:cubicBezTo>
                    <a:pt x="40" y="145"/>
                    <a:pt x="48" y="166"/>
                    <a:pt x="53" y="186"/>
                  </a:cubicBezTo>
                  <a:cubicBezTo>
                    <a:pt x="65" y="233"/>
                    <a:pt x="71" y="281"/>
                    <a:pt x="83" y="328"/>
                  </a:cubicBezTo>
                  <a:cubicBezTo>
                    <a:pt x="91" y="357"/>
                    <a:pt x="102" y="386"/>
                    <a:pt x="113" y="413"/>
                  </a:cubicBezTo>
                  <a:cubicBezTo>
                    <a:pt x="115" y="419"/>
                    <a:pt x="117" y="423"/>
                    <a:pt x="120" y="429"/>
                  </a:cubicBezTo>
                  <a:cubicBezTo>
                    <a:pt x="114" y="427"/>
                    <a:pt x="112" y="424"/>
                    <a:pt x="110" y="420"/>
                  </a:cubicBezTo>
                  <a:cubicBezTo>
                    <a:pt x="88" y="378"/>
                    <a:pt x="73" y="334"/>
                    <a:pt x="63" y="287"/>
                  </a:cubicBezTo>
                  <a:cubicBezTo>
                    <a:pt x="51" y="231"/>
                    <a:pt x="39" y="176"/>
                    <a:pt x="27" y="120"/>
                  </a:cubicBezTo>
                  <a:cubicBezTo>
                    <a:pt x="26" y="117"/>
                    <a:pt x="25" y="115"/>
                    <a:pt x="24" y="112"/>
                  </a:cubicBezTo>
                  <a:cubicBezTo>
                    <a:pt x="18" y="81"/>
                    <a:pt x="14" y="50"/>
                    <a:pt x="5" y="19"/>
                  </a:cubicBezTo>
                  <a:cubicBezTo>
                    <a:pt x="4" y="13"/>
                    <a:pt x="0" y="4"/>
                    <a:pt x="8" y="2"/>
                  </a:cubicBezTo>
                  <a:cubicBezTo>
                    <a:pt x="16" y="0"/>
                    <a:pt x="20" y="9"/>
                    <a:pt x="21" y="16"/>
                  </a:cubicBezTo>
                  <a:cubicBezTo>
                    <a:pt x="27" y="51"/>
                    <a:pt x="34" y="87"/>
                    <a:pt x="40" y="12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3" name="Grupo 72">
            <a:extLst>
              <a:ext uri="{FF2B5EF4-FFF2-40B4-BE49-F238E27FC236}">
                <a16:creationId xmlns:a16="http://schemas.microsoft.com/office/drawing/2014/main" id="{7AF5B879-08E4-FE74-0F71-AA8BC68A5596}"/>
              </a:ext>
            </a:extLst>
          </p:cNvPr>
          <p:cNvGrpSpPr/>
          <p:nvPr/>
        </p:nvGrpSpPr>
        <p:grpSpPr>
          <a:xfrm flipH="1">
            <a:off x="19674" y="3724728"/>
            <a:ext cx="1068957" cy="1403350"/>
            <a:chOff x="8072438" y="3738563"/>
            <a:chExt cx="1076325" cy="1403350"/>
          </a:xfrm>
        </p:grpSpPr>
        <p:sp>
          <p:nvSpPr>
            <p:cNvPr id="74" name="Freeform 52">
              <a:extLst>
                <a:ext uri="{FF2B5EF4-FFF2-40B4-BE49-F238E27FC236}">
                  <a16:creationId xmlns:a16="http://schemas.microsoft.com/office/drawing/2014/main" id="{10F36A3D-EBFF-9500-C50A-1F0F6F74BF9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4825" y="3929063"/>
              <a:ext cx="1023938" cy="1212850"/>
            </a:xfrm>
            <a:custGeom>
              <a:avLst/>
              <a:gdLst>
                <a:gd name="T0" fmla="*/ 623 w 734"/>
                <a:gd name="T1" fmla="*/ 641 h 871"/>
                <a:gd name="T2" fmla="*/ 703 w 734"/>
                <a:gd name="T3" fmla="*/ 767 h 871"/>
                <a:gd name="T4" fmla="*/ 731 w 734"/>
                <a:gd name="T5" fmla="*/ 852 h 871"/>
                <a:gd name="T6" fmla="*/ 729 w 734"/>
                <a:gd name="T7" fmla="*/ 871 h 871"/>
                <a:gd name="T8" fmla="*/ 672 w 734"/>
                <a:gd name="T9" fmla="*/ 756 h 871"/>
                <a:gd name="T10" fmla="*/ 601 w 734"/>
                <a:gd name="T11" fmla="*/ 649 h 871"/>
                <a:gd name="T12" fmla="*/ 575 w 734"/>
                <a:gd name="T13" fmla="*/ 613 h 871"/>
                <a:gd name="T14" fmla="*/ 510 w 734"/>
                <a:gd name="T15" fmla="*/ 543 h 871"/>
                <a:gd name="T16" fmla="*/ 495 w 734"/>
                <a:gd name="T17" fmla="*/ 538 h 871"/>
                <a:gd name="T18" fmla="*/ 395 w 734"/>
                <a:gd name="T19" fmla="*/ 515 h 871"/>
                <a:gd name="T20" fmla="*/ 376 w 734"/>
                <a:gd name="T21" fmla="*/ 499 h 871"/>
                <a:gd name="T22" fmla="*/ 398 w 734"/>
                <a:gd name="T23" fmla="*/ 490 h 871"/>
                <a:gd name="T24" fmla="*/ 446 w 734"/>
                <a:gd name="T25" fmla="*/ 495 h 871"/>
                <a:gd name="T26" fmla="*/ 458 w 734"/>
                <a:gd name="T27" fmla="*/ 496 h 871"/>
                <a:gd name="T28" fmla="*/ 424 w 734"/>
                <a:gd name="T29" fmla="*/ 462 h 871"/>
                <a:gd name="T30" fmla="*/ 330 w 734"/>
                <a:gd name="T31" fmla="*/ 394 h 871"/>
                <a:gd name="T32" fmla="*/ 254 w 734"/>
                <a:gd name="T33" fmla="*/ 341 h 871"/>
                <a:gd name="T34" fmla="*/ 124 w 734"/>
                <a:gd name="T35" fmla="*/ 229 h 871"/>
                <a:gd name="T36" fmla="*/ 78 w 734"/>
                <a:gd name="T37" fmla="*/ 173 h 871"/>
                <a:gd name="T38" fmla="*/ 11 w 734"/>
                <a:gd name="T39" fmla="*/ 58 h 871"/>
                <a:gd name="T40" fmla="*/ 0 w 734"/>
                <a:gd name="T41" fmla="*/ 27 h 871"/>
                <a:gd name="T42" fmla="*/ 13 w 734"/>
                <a:gd name="T43" fmla="*/ 35 h 871"/>
                <a:gd name="T44" fmla="*/ 68 w 734"/>
                <a:gd name="T45" fmla="*/ 116 h 871"/>
                <a:gd name="T46" fmla="*/ 135 w 734"/>
                <a:gd name="T47" fmla="*/ 195 h 871"/>
                <a:gd name="T48" fmla="*/ 155 w 734"/>
                <a:gd name="T49" fmla="*/ 216 h 871"/>
                <a:gd name="T50" fmla="*/ 241 w 734"/>
                <a:gd name="T51" fmla="*/ 297 h 871"/>
                <a:gd name="T52" fmla="*/ 123 w 734"/>
                <a:gd name="T53" fmla="*/ 179 h 871"/>
                <a:gd name="T54" fmla="*/ 17 w 734"/>
                <a:gd name="T55" fmla="*/ 34 h 871"/>
                <a:gd name="T56" fmla="*/ 14 w 734"/>
                <a:gd name="T57" fmla="*/ 15 h 871"/>
                <a:gd name="T58" fmla="*/ 50 w 734"/>
                <a:gd name="T59" fmla="*/ 42 h 871"/>
                <a:gd name="T60" fmla="*/ 93 w 734"/>
                <a:gd name="T61" fmla="*/ 82 h 871"/>
                <a:gd name="T62" fmla="*/ 161 w 734"/>
                <a:gd name="T63" fmla="*/ 160 h 871"/>
                <a:gd name="T64" fmla="*/ 222 w 734"/>
                <a:gd name="T65" fmla="*/ 238 h 871"/>
                <a:gd name="T66" fmla="*/ 234 w 734"/>
                <a:gd name="T67" fmla="*/ 251 h 871"/>
                <a:gd name="T68" fmla="*/ 234 w 734"/>
                <a:gd name="T69" fmla="*/ 245 h 871"/>
                <a:gd name="T70" fmla="*/ 196 w 734"/>
                <a:gd name="T71" fmla="*/ 128 h 871"/>
                <a:gd name="T72" fmla="*/ 191 w 734"/>
                <a:gd name="T73" fmla="*/ 57 h 871"/>
                <a:gd name="T74" fmla="*/ 204 w 734"/>
                <a:gd name="T75" fmla="*/ 0 h 871"/>
                <a:gd name="T76" fmla="*/ 212 w 734"/>
                <a:gd name="T77" fmla="*/ 10 h 871"/>
                <a:gd name="T78" fmla="*/ 242 w 734"/>
                <a:gd name="T79" fmla="*/ 149 h 871"/>
                <a:gd name="T80" fmla="*/ 288 w 734"/>
                <a:gd name="T81" fmla="*/ 295 h 871"/>
                <a:gd name="T82" fmla="*/ 250 w 734"/>
                <a:gd name="T83" fmla="*/ 183 h 871"/>
                <a:gd name="T84" fmla="*/ 217 w 734"/>
                <a:gd name="T85" fmla="*/ 31 h 871"/>
                <a:gd name="T86" fmla="*/ 220 w 734"/>
                <a:gd name="T87" fmla="*/ 9 h 871"/>
                <a:gd name="T88" fmla="*/ 241 w 734"/>
                <a:gd name="T89" fmla="*/ 33 h 871"/>
                <a:gd name="T90" fmla="*/ 285 w 734"/>
                <a:gd name="T91" fmla="*/ 125 h 871"/>
                <a:gd name="T92" fmla="*/ 306 w 734"/>
                <a:gd name="T93" fmla="*/ 193 h 871"/>
                <a:gd name="T94" fmla="*/ 324 w 734"/>
                <a:gd name="T95" fmla="*/ 266 h 871"/>
                <a:gd name="T96" fmla="*/ 333 w 734"/>
                <a:gd name="T97" fmla="*/ 328 h 871"/>
                <a:gd name="T98" fmla="*/ 334 w 734"/>
                <a:gd name="T99" fmla="*/ 338 h 871"/>
                <a:gd name="T100" fmla="*/ 361 w 734"/>
                <a:gd name="T101" fmla="*/ 390 h 871"/>
                <a:gd name="T102" fmla="*/ 485 w 734"/>
                <a:gd name="T103" fmla="*/ 493 h 871"/>
                <a:gd name="T104" fmla="*/ 582 w 734"/>
                <a:gd name="T105" fmla="*/ 589 h 871"/>
                <a:gd name="T106" fmla="*/ 623 w 734"/>
                <a:gd name="T107" fmla="*/ 641 h 8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1">
                  <a:moveTo>
                    <a:pt x="623" y="641"/>
                  </a:moveTo>
                  <a:cubicBezTo>
                    <a:pt x="651" y="682"/>
                    <a:pt x="681" y="722"/>
                    <a:pt x="703" y="767"/>
                  </a:cubicBezTo>
                  <a:cubicBezTo>
                    <a:pt x="716" y="793"/>
                    <a:pt x="725" y="822"/>
                    <a:pt x="731" y="852"/>
                  </a:cubicBezTo>
                  <a:cubicBezTo>
                    <a:pt x="732" y="857"/>
                    <a:pt x="734" y="863"/>
                    <a:pt x="729" y="871"/>
                  </a:cubicBezTo>
                  <a:cubicBezTo>
                    <a:pt x="707" y="833"/>
                    <a:pt x="697" y="790"/>
                    <a:pt x="672" y="756"/>
                  </a:cubicBezTo>
                  <a:cubicBezTo>
                    <a:pt x="648" y="721"/>
                    <a:pt x="628" y="683"/>
                    <a:pt x="601" y="649"/>
                  </a:cubicBezTo>
                  <a:cubicBezTo>
                    <a:pt x="595" y="635"/>
                    <a:pt x="585" y="623"/>
                    <a:pt x="575" y="613"/>
                  </a:cubicBezTo>
                  <a:cubicBezTo>
                    <a:pt x="554" y="589"/>
                    <a:pt x="533" y="564"/>
                    <a:pt x="510" y="543"/>
                  </a:cubicBezTo>
                  <a:cubicBezTo>
                    <a:pt x="505" y="539"/>
                    <a:pt x="501" y="538"/>
                    <a:pt x="495" y="538"/>
                  </a:cubicBezTo>
                  <a:cubicBezTo>
                    <a:pt x="461" y="533"/>
                    <a:pt x="427" y="529"/>
                    <a:pt x="395" y="515"/>
                  </a:cubicBezTo>
                  <a:cubicBezTo>
                    <a:pt x="387" y="512"/>
                    <a:pt x="374" y="511"/>
                    <a:pt x="376" y="499"/>
                  </a:cubicBezTo>
                  <a:cubicBezTo>
                    <a:pt x="378" y="489"/>
                    <a:pt x="390" y="491"/>
                    <a:pt x="398" y="490"/>
                  </a:cubicBezTo>
                  <a:cubicBezTo>
                    <a:pt x="414" y="488"/>
                    <a:pt x="430" y="492"/>
                    <a:pt x="446" y="495"/>
                  </a:cubicBezTo>
                  <a:cubicBezTo>
                    <a:pt x="450" y="496"/>
                    <a:pt x="453" y="499"/>
                    <a:pt x="458" y="496"/>
                  </a:cubicBezTo>
                  <a:cubicBezTo>
                    <a:pt x="451" y="480"/>
                    <a:pt x="436" y="473"/>
                    <a:pt x="424" y="462"/>
                  </a:cubicBezTo>
                  <a:cubicBezTo>
                    <a:pt x="395" y="436"/>
                    <a:pt x="363" y="414"/>
                    <a:pt x="330" y="394"/>
                  </a:cubicBezTo>
                  <a:cubicBezTo>
                    <a:pt x="304" y="378"/>
                    <a:pt x="277" y="361"/>
                    <a:pt x="254" y="341"/>
                  </a:cubicBezTo>
                  <a:cubicBezTo>
                    <a:pt x="210" y="304"/>
                    <a:pt x="166" y="267"/>
                    <a:pt x="124" y="229"/>
                  </a:cubicBezTo>
                  <a:cubicBezTo>
                    <a:pt x="107" y="212"/>
                    <a:pt x="94" y="191"/>
                    <a:pt x="78" y="173"/>
                  </a:cubicBezTo>
                  <a:cubicBezTo>
                    <a:pt x="51" y="137"/>
                    <a:pt x="32" y="96"/>
                    <a:pt x="11" y="58"/>
                  </a:cubicBezTo>
                  <a:cubicBezTo>
                    <a:pt x="6" y="49"/>
                    <a:pt x="4" y="38"/>
                    <a:pt x="0" y="27"/>
                  </a:cubicBezTo>
                  <a:cubicBezTo>
                    <a:pt x="6" y="26"/>
                    <a:pt x="9" y="31"/>
                    <a:pt x="13" y="35"/>
                  </a:cubicBezTo>
                  <a:cubicBezTo>
                    <a:pt x="30" y="63"/>
                    <a:pt x="48" y="90"/>
                    <a:pt x="68" y="116"/>
                  </a:cubicBezTo>
                  <a:cubicBezTo>
                    <a:pt x="89" y="143"/>
                    <a:pt x="109" y="171"/>
                    <a:pt x="135" y="195"/>
                  </a:cubicBezTo>
                  <a:cubicBezTo>
                    <a:pt x="142" y="201"/>
                    <a:pt x="149" y="209"/>
                    <a:pt x="155" y="216"/>
                  </a:cubicBezTo>
                  <a:cubicBezTo>
                    <a:pt x="185" y="246"/>
                    <a:pt x="215" y="276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3"/>
                    <a:pt x="47" y="86"/>
                    <a:pt x="17" y="34"/>
                  </a:cubicBezTo>
                  <a:cubicBezTo>
                    <a:pt x="13" y="28"/>
                    <a:pt x="8" y="22"/>
                    <a:pt x="14" y="15"/>
                  </a:cubicBezTo>
                  <a:cubicBezTo>
                    <a:pt x="24" y="27"/>
                    <a:pt x="39" y="32"/>
                    <a:pt x="50" y="42"/>
                  </a:cubicBezTo>
                  <a:cubicBezTo>
                    <a:pt x="64" y="56"/>
                    <a:pt x="80" y="68"/>
                    <a:pt x="93" y="82"/>
                  </a:cubicBezTo>
                  <a:cubicBezTo>
                    <a:pt x="117" y="107"/>
                    <a:pt x="141" y="131"/>
                    <a:pt x="161" y="160"/>
                  </a:cubicBezTo>
                  <a:cubicBezTo>
                    <a:pt x="181" y="186"/>
                    <a:pt x="202" y="212"/>
                    <a:pt x="222" y="238"/>
                  </a:cubicBezTo>
                  <a:cubicBezTo>
                    <a:pt x="226" y="242"/>
                    <a:pt x="230" y="247"/>
                    <a:pt x="234" y="251"/>
                  </a:cubicBezTo>
                  <a:cubicBezTo>
                    <a:pt x="237" y="249"/>
                    <a:pt x="235" y="247"/>
                    <a:pt x="234" y="245"/>
                  </a:cubicBezTo>
                  <a:cubicBezTo>
                    <a:pt x="210" y="210"/>
                    <a:pt x="203" y="169"/>
                    <a:pt x="196" y="128"/>
                  </a:cubicBezTo>
                  <a:cubicBezTo>
                    <a:pt x="192" y="104"/>
                    <a:pt x="191" y="80"/>
                    <a:pt x="191" y="57"/>
                  </a:cubicBezTo>
                  <a:cubicBezTo>
                    <a:pt x="191" y="38"/>
                    <a:pt x="190" y="16"/>
                    <a:pt x="204" y="0"/>
                  </a:cubicBezTo>
                  <a:cubicBezTo>
                    <a:pt x="211" y="0"/>
                    <a:pt x="212" y="5"/>
                    <a:pt x="212" y="10"/>
                  </a:cubicBezTo>
                  <a:cubicBezTo>
                    <a:pt x="221" y="56"/>
                    <a:pt x="234" y="102"/>
                    <a:pt x="242" y="149"/>
                  </a:cubicBezTo>
                  <a:cubicBezTo>
                    <a:pt x="252" y="202"/>
                    <a:pt x="267" y="255"/>
                    <a:pt x="288" y="295"/>
                  </a:cubicBezTo>
                  <a:cubicBezTo>
                    <a:pt x="272" y="265"/>
                    <a:pt x="260" y="224"/>
                    <a:pt x="250" y="183"/>
                  </a:cubicBezTo>
                  <a:cubicBezTo>
                    <a:pt x="238" y="132"/>
                    <a:pt x="230" y="81"/>
                    <a:pt x="217" y="31"/>
                  </a:cubicBezTo>
                  <a:cubicBezTo>
                    <a:pt x="215" y="23"/>
                    <a:pt x="212" y="16"/>
                    <a:pt x="220" y="9"/>
                  </a:cubicBezTo>
                  <a:cubicBezTo>
                    <a:pt x="231" y="14"/>
                    <a:pt x="235" y="25"/>
                    <a:pt x="241" y="33"/>
                  </a:cubicBezTo>
                  <a:cubicBezTo>
                    <a:pt x="261" y="61"/>
                    <a:pt x="275" y="92"/>
                    <a:pt x="285" y="125"/>
                  </a:cubicBezTo>
                  <a:cubicBezTo>
                    <a:pt x="291" y="147"/>
                    <a:pt x="298" y="170"/>
                    <a:pt x="306" y="193"/>
                  </a:cubicBezTo>
                  <a:cubicBezTo>
                    <a:pt x="315" y="216"/>
                    <a:pt x="320" y="241"/>
                    <a:pt x="324" y="266"/>
                  </a:cubicBezTo>
                  <a:cubicBezTo>
                    <a:pt x="326" y="287"/>
                    <a:pt x="332" y="307"/>
                    <a:pt x="333" y="328"/>
                  </a:cubicBezTo>
                  <a:cubicBezTo>
                    <a:pt x="334" y="331"/>
                    <a:pt x="335" y="335"/>
                    <a:pt x="334" y="338"/>
                  </a:cubicBezTo>
                  <a:cubicBezTo>
                    <a:pt x="329" y="364"/>
                    <a:pt x="341" y="378"/>
                    <a:pt x="361" y="390"/>
                  </a:cubicBezTo>
                  <a:cubicBezTo>
                    <a:pt x="408" y="418"/>
                    <a:pt x="446" y="456"/>
                    <a:pt x="485" y="493"/>
                  </a:cubicBezTo>
                  <a:cubicBezTo>
                    <a:pt x="518" y="524"/>
                    <a:pt x="550" y="555"/>
                    <a:pt x="582" y="589"/>
                  </a:cubicBezTo>
                  <a:cubicBezTo>
                    <a:pt x="597" y="605"/>
                    <a:pt x="609" y="623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53">
              <a:extLst>
                <a:ext uri="{FF2B5EF4-FFF2-40B4-BE49-F238E27FC236}">
                  <a16:creationId xmlns:a16="http://schemas.microsoft.com/office/drawing/2014/main" id="{1F31B0A3-FAB6-E283-AFEB-433E3B1383D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91500" y="4294188"/>
              <a:ext cx="414338" cy="385763"/>
            </a:xfrm>
            <a:custGeom>
              <a:avLst/>
              <a:gdLst>
                <a:gd name="T0" fmla="*/ 281 w 298"/>
                <a:gd name="T1" fmla="*/ 230 h 277"/>
                <a:gd name="T2" fmla="*/ 229 w 298"/>
                <a:gd name="T3" fmla="*/ 255 h 277"/>
                <a:gd name="T4" fmla="*/ 113 w 298"/>
                <a:gd name="T5" fmla="*/ 269 h 277"/>
                <a:gd name="T6" fmla="*/ 17 w 298"/>
                <a:gd name="T7" fmla="*/ 187 h 277"/>
                <a:gd name="T8" fmla="*/ 1 w 298"/>
                <a:gd name="T9" fmla="*/ 116 h 277"/>
                <a:gd name="T10" fmla="*/ 30 w 298"/>
                <a:gd name="T11" fmla="*/ 23 h 277"/>
                <a:gd name="T12" fmla="*/ 79 w 298"/>
                <a:gd name="T13" fmla="*/ 8 h 277"/>
                <a:gd name="T14" fmla="*/ 102 w 298"/>
                <a:gd name="T15" fmla="*/ 29 h 277"/>
                <a:gd name="T16" fmla="*/ 137 w 298"/>
                <a:gd name="T17" fmla="*/ 82 h 277"/>
                <a:gd name="T18" fmla="*/ 189 w 298"/>
                <a:gd name="T19" fmla="*/ 134 h 277"/>
                <a:gd name="T20" fmla="*/ 271 w 298"/>
                <a:gd name="T21" fmla="*/ 186 h 277"/>
                <a:gd name="T22" fmla="*/ 292 w 298"/>
                <a:gd name="T23" fmla="*/ 203 h 277"/>
                <a:gd name="T24" fmla="*/ 291 w 298"/>
                <a:gd name="T25" fmla="*/ 222 h 277"/>
                <a:gd name="T26" fmla="*/ 281 w 298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8" h="277">
                  <a:moveTo>
                    <a:pt x="281" y="230"/>
                  </a:moveTo>
                  <a:cubicBezTo>
                    <a:pt x="266" y="245"/>
                    <a:pt x="247" y="250"/>
                    <a:pt x="229" y="255"/>
                  </a:cubicBezTo>
                  <a:cubicBezTo>
                    <a:pt x="191" y="267"/>
                    <a:pt x="153" y="277"/>
                    <a:pt x="113" y="269"/>
                  </a:cubicBezTo>
                  <a:cubicBezTo>
                    <a:pt x="66" y="260"/>
                    <a:pt x="33" y="232"/>
                    <a:pt x="17" y="187"/>
                  </a:cubicBezTo>
                  <a:cubicBezTo>
                    <a:pt x="7" y="165"/>
                    <a:pt x="0" y="141"/>
                    <a:pt x="1" y="116"/>
                  </a:cubicBezTo>
                  <a:cubicBezTo>
                    <a:pt x="2" y="83"/>
                    <a:pt x="13" y="52"/>
                    <a:pt x="30" y="23"/>
                  </a:cubicBezTo>
                  <a:cubicBezTo>
                    <a:pt x="42" y="3"/>
                    <a:pt x="66" y="0"/>
                    <a:pt x="79" y="8"/>
                  </a:cubicBezTo>
                  <a:cubicBezTo>
                    <a:pt x="88" y="13"/>
                    <a:pt x="96" y="21"/>
                    <a:pt x="102" y="29"/>
                  </a:cubicBezTo>
                  <a:cubicBezTo>
                    <a:pt x="116" y="45"/>
                    <a:pt x="125" y="64"/>
                    <a:pt x="137" y="82"/>
                  </a:cubicBezTo>
                  <a:cubicBezTo>
                    <a:pt x="150" y="103"/>
                    <a:pt x="168" y="120"/>
                    <a:pt x="189" y="134"/>
                  </a:cubicBezTo>
                  <a:cubicBezTo>
                    <a:pt x="216" y="152"/>
                    <a:pt x="243" y="169"/>
                    <a:pt x="271" y="186"/>
                  </a:cubicBezTo>
                  <a:cubicBezTo>
                    <a:pt x="279" y="190"/>
                    <a:pt x="285" y="197"/>
                    <a:pt x="292" y="203"/>
                  </a:cubicBezTo>
                  <a:cubicBezTo>
                    <a:pt x="298" y="208"/>
                    <a:pt x="296" y="216"/>
                    <a:pt x="291" y="222"/>
                  </a:cubicBezTo>
                  <a:cubicBezTo>
                    <a:pt x="288" y="225"/>
                    <a:pt x="284" y="228"/>
                    <a:pt x="281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54">
              <a:extLst>
                <a:ext uri="{FF2B5EF4-FFF2-40B4-BE49-F238E27FC236}">
                  <a16:creationId xmlns:a16="http://schemas.microsoft.com/office/drawing/2014/main" id="{7415E499-3EFC-4CFD-4CF1-C7CB1F556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1850" y="4662488"/>
              <a:ext cx="384175" cy="37147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6 h 266"/>
                <a:gd name="T4" fmla="*/ 37 w 276"/>
                <a:gd name="T5" fmla="*/ 101 h 266"/>
                <a:gd name="T6" fmla="*/ 13 w 276"/>
                <a:gd name="T7" fmla="*/ 79 h 266"/>
                <a:gd name="T8" fmla="*/ 29 w 276"/>
                <a:gd name="T9" fmla="*/ 31 h 266"/>
                <a:gd name="T10" fmla="*/ 179 w 276"/>
                <a:gd name="T11" fmla="*/ 17 h 266"/>
                <a:gd name="T12" fmla="*/ 275 w 276"/>
                <a:gd name="T13" fmla="*/ 152 h 266"/>
                <a:gd name="T14" fmla="*/ 256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0"/>
                    <a:pt x="122" y="166"/>
                  </a:cubicBezTo>
                  <a:cubicBezTo>
                    <a:pt x="95" y="143"/>
                    <a:pt x="68" y="120"/>
                    <a:pt x="37" y="101"/>
                  </a:cubicBezTo>
                  <a:cubicBezTo>
                    <a:pt x="28" y="95"/>
                    <a:pt x="20" y="88"/>
                    <a:pt x="13" y="79"/>
                  </a:cubicBezTo>
                  <a:cubicBezTo>
                    <a:pt x="0" y="62"/>
                    <a:pt x="7" y="44"/>
                    <a:pt x="29" y="31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2"/>
                  </a:cubicBezTo>
                  <a:cubicBezTo>
                    <a:pt x="276" y="183"/>
                    <a:pt x="271" y="211"/>
                    <a:pt x="256" y="238"/>
                  </a:cubicBezTo>
                  <a:cubicBezTo>
                    <a:pt x="251" y="249"/>
                    <a:pt x="242" y="255"/>
                    <a:pt x="232" y="260"/>
                  </a:cubicBezTo>
                  <a:cubicBezTo>
                    <a:pt x="220" y="266"/>
                    <a:pt x="207" y="260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55">
              <a:extLst>
                <a:ext uri="{FF2B5EF4-FFF2-40B4-BE49-F238E27FC236}">
                  <a16:creationId xmlns:a16="http://schemas.microsoft.com/office/drawing/2014/main" id="{85B63DD9-9969-CE84-3716-BBEFAD650F5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2350" y="4224338"/>
              <a:ext cx="212725" cy="373063"/>
            </a:xfrm>
            <a:custGeom>
              <a:avLst/>
              <a:gdLst>
                <a:gd name="T0" fmla="*/ 152 w 153"/>
                <a:gd name="T1" fmla="*/ 268 h 268"/>
                <a:gd name="T2" fmla="*/ 125 w 153"/>
                <a:gd name="T3" fmla="*/ 252 h 268"/>
                <a:gd name="T4" fmla="*/ 57 w 153"/>
                <a:gd name="T5" fmla="*/ 186 h 268"/>
                <a:gd name="T6" fmla="*/ 13 w 153"/>
                <a:gd name="T7" fmla="*/ 92 h 268"/>
                <a:gd name="T8" fmla="*/ 2 w 153"/>
                <a:gd name="T9" fmla="*/ 30 h 268"/>
                <a:gd name="T10" fmla="*/ 6 w 153"/>
                <a:gd name="T11" fmla="*/ 7 h 268"/>
                <a:gd name="T12" fmla="*/ 26 w 153"/>
                <a:gd name="T13" fmla="*/ 6 h 268"/>
                <a:gd name="T14" fmla="*/ 132 w 153"/>
                <a:gd name="T15" fmla="*/ 169 h 268"/>
                <a:gd name="T16" fmla="*/ 151 w 153"/>
                <a:gd name="T17" fmla="*/ 240 h 268"/>
                <a:gd name="T18" fmla="*/ 152 w 153"/>
                <a:gd name="T19" fmla="*/ 268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3" h="268">
                  <a:moveTo>
                    <a:pt x="152" y="268"/>
                  </a:moveTo>
                  <a:cubicBezTo>
                    <a:pt x="139" y="268"/>
                    <a:pt x="132" y="259"/>
                    <a:pt x="125" y="252"/>
                  </a:cubicBezTo>
                  <a:cubicBezTo>
                    <a:pt x="101" y="232"/>
                    <a:pt x="76" y="212"/>
                    <a:pt x="57" y="186"/>
                  </a:cubicBezTo>
                  <a:cubicBezTo>
                    <a:pt x="35" y="157"/>
                    <a:pt x="23" y="126"/>
                    <a:pt x="13" y="92"/>
                  </a:cubicBezTo>
                  <a:cubicBezTo>
                    <a:pt x="8" y="72"/>
                    <a:pt x="7" y="50"/>
                    <a:pt x="2" y="30"/>
                  </a:cubicBezTo>
                  <a:cubicBezTo>
                    <a:pt x="0" y="22"/>
                    <a:pt x="0" y="15"/>
                    <a:pt x="6" y="7"/>
                  </a:cubicBezTo>
                  <a:cubicBezTo>
                    <a:pt x="12" y="0"/>
                    <a:pt x="19" y="1"/>
                    <a:pt x="26" y="6"/>
                  </a:cubicBezTo>
                  <a:cubicBezTo>
                    <a:pt x="79" y="48"/>
                    <a:pt x="112" y="104"/>
                    <a:pt x="132" y="169"/>
                  </a:cubicBezTo>
                  <a:cubicBezTo>
                    <a:pt x="139" y="192"/>
                    <a:pt x="145" y="216"/>
                    <a:pt x="151" y="240"/>
                  </a:cubicBezTo>
                  <a:cubicBezTo>
                    <a:pt x="153" y="249"/>
                    <a:pt x="148" y="258"/>
                    <a:pt x="152" y="268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56">
              <a:extLst>
                <a:ext uri="{FF2B5EF4-FFF2-40B4-BE49-F238E27FC236}">
                  <a16:creationId xmlns:a16="http://schemas.microsoft.com/office/drawing/2014/main" id="{668DFE6B-ED7C-8A00-DB36-2863137C554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9275" y="3738563"/>
              <a:ext cx="176213" cy="328613"/>
            </a:xfrm>
            <a:custGeom>
              <a:avLst/>
              <a:gdLst>
                <a:gd name="T0" fmla="*/ 80 w 127"/>
                <a:gd name="T1" fmla="*/ 205 h 236"/>
                <a:gd name="T2" fmla="*/ 34 w 127"/>
                <a:gd name="T3" fmla="*/ 146 h 236"/>
                <a:gd name="T4" fmla="*/ 5 w 127"/>
                <a:gd name="T5" fmla="*/ 39 h 236"/>
                <a:gd name="T6" fmla="*/ 2 w 127"/>
                <a:gd name="T7" fmla="*/ 15 h 236"/>
                <a:gd name="T8" fmla="*/ 8 w 127"/>
                <a:gd name="T9" fmla="*/ 3 h 236"/>
                <a:gd name="T10" fmla="*/ 23 w 127"/>
                <a:gd name="T11" fmla="*/ 7 h 236"/>
                <a:gd name="T12" fmla="*/ 80 w 127"/>
                <a:gd name="T13" fmla="*/ 80 h 236"/>
                <a:gd name="T14" fmla="*/ 107 w 127"/>
                <a:gd name="T15" fmla="*/ 133 h 236"/>
                <a:gd name="T16" fmla="*/ 126 w 127"/>
                <a:gd name="T17" fmla="*/ 211 h 236"/>
                <a:gd name="T18" fmla="*/ 125 w 127"/>
                <a:gd name="T19" fmla="*/ 225 h 236"/>
                <a:gd name="T20" fmla="*/ 111 w 127"/>
                <a:gd name="T21" fmla="*/ 231 h 236"/>
                <a:gd name="T22" fmla="*/ 80 w 127"/>
                <a:gd name="T23" fmla="*/ 20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7" h="236">
                  <a:moveTo>
                    <a:pt x="80" y="205"/>
                  </a:moveTo>
                  <a:cubicBezTo>
                    <a:pt x="63" y="190"/>
                    <a:pt x="48" y="168"/>
                    <a:pt x="34" y="146"/>
                  </a:cubicBezTo>
                  <a:cubicBezTo>
                    <a:pt x="14" y="114"/>
                    <a:pt x="7" y="77"/>
                    <a:pt x="5" y="39"/>
                  </a:cubicBezTo>
                  <a:cubicBezTo>
                    <a:pt x="4" y="31"/>
                    <a:pt x="0" y="23"/>
                    <a:pt x="2" y="15"/>
                  </a:cubicBezTo>
                  <a:cubicBezTo>
                    <a:pt x="3" y="10"/>
                    <a:pt x="3" y="5"/>
                    <a:pt x="8" y="3"/>
                  </a:cubicBezTo>
                  <a:cubicBezTo>
                    <a:pt x="14" y="0"/>
                    <a:pt x="19" y="3"/>
                    <a:pt x="23" y="7"/>
                  </a:cubicBezTo>
                  <a:cubicBezTo>
                    <a:pt x="44" y="29"/>
                    <a:pt x="64" y="53"/>
                    <a:pt x="80" y="80"/>
                  </a:cubicBezTo>
                  <a:cubicBezTo>
                    <a:pt x="89" y="98"/>
                    <a:pt x="98" y="115"/>
                    <a:pt x="107" y="133"/>
                  </a:cubicBezTo>
                  <a:cubicBezTo>
                    <a:pt x="118" y="158"/>
                    <a:pt x="121" y="184"/>
                    <a:pt x="126" y="211"/>
                  </a:cubicBezTo>
                  <a:cubicBezTo>
                    <a:pt x="126" y="215"/>
                    <a:pt x="127" y="221"/>
                    <a:pt x="125" y="225"/>
                  </a:cubicBezTo>
                  <a:cubicBezTo>
                    <a:pt x="123" y="231"/>
                    <a:pt x="118" y="236"/>
                    <a:pt x="111" y="231"/>
                  </a:cubicBezTo>
                  <a:cubicBezTo>
                    <a:pt x="101" y="224"/>
                    <a:pt x="90" y="218"/>
                    <a:pt x="80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57">
              <a:extLst>
                <a:ext uri="{FF2B5EF4-FFF2-40B4-BE49-F238E27FC236}">
                  <a16:creationId xmlns:a16="http://schemas.microsoft.com/office/drawing/2014/main" id="{C4D9088C-DFD1-C610-E681-5EB36333969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2438" y="3865563"/>
              <a:ext cx="428625" cy="506413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5 h 364"/>
                <a:gd name="T4" fmla="*/ 143 w 307"/>
                <a:gd name="T5" fmla="*/ 195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0 h 364"/>
                <a:gd name="T18" fmla="*/ 38 w 307"/>
                <a:gd name="T19" fmla="*/ 73 h 364"/>
                <a:gd name="T20" fmla="*/ 12 w 307"/>
                <a:gd name="T21" fmla="*/ 33 h 364"/>
                <a:gd name="T22" fmla="*/ 1 w 307"/>
                <a:gd name="T23" fmla="*/ 12 h 364"/>
                <a:gd name="T24" fmla="*/ 5 w 307"/>
                <a:gd name="T25" fmla="*/ 1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5" y="105"/>
                    <a:pt x="90" y="125"/>
                  </a:cubicBezTo>
                  <a:cubicBezTo>
                    <a:pt x="107" y="149"/>
                    <a:pt x="124" y="173"/>
                    <a:pt x="143" y="195"/>
                  </a:cubicBezTo>
                  <a:cubicBezTo>
                    <a:pt x="162" y="219"/>
                    <a:pt x="184" y="241"/>
                    <a:pt x="204" y="264"/>
                  </a:cubicBezTo>
                  <a:cubicBezTo>
                    <a:pt x="236" y="298"/>
                    <a:pt x="270" y="331"/>
                    <a:pt x="307" y="364"/>
                  </a:cubicBezTo>
                  <a:cubicBezTo>
                    <a:pt x="294" y="362"/>
                    <a:pt x="287" y="354"/>
                    <a:pt x="279" y="348"/>
                  </a:cubicBezTo>
                  <a:cubicBezTo>
                    <a:pt x="250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0"/>
                  </a:cubicBezTo>
                  <a:cubicBezTo>
                    <a:pt x="42" y="78"/>
                    <a:pt x="40" y="76"/>
                    <a:pt x="38" y="73"/>
                  </a:cubicBezTo>
                  <a:cubicBezTo>
                    <a:pt x="32" y="59"/>
                    <a:pt x="22" y="46"/>
                    <a:pt x="12" y="33"/>
                  </a:cubicBezTo>
                  <a:cubicBezTo>
                    <a:pt x="7" y="27"/>
                    <a:pt x="2" y="20"/>
                    <a:pt x="1" y="12"/>
                  </a:cubicBezTo>
                  <a:cubicBezTo>
                    <a:pt x="0" y="7"/>
                    <a:pt x="1" y="3"/>
                    <a:pt x="5" y="1"/>
                  </a:cubicBezTo>
                  <a:cubicBezTo>
                    <a:pt x="10" y="0"/>
                    <a:pt x="12" y="2"/>
                    <a:pt x="15" y="6"/>
                  </a:cubicBezTo>
                  <a:cubicBezTo>
                    <a:pt x="27" y="24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58">
              <a:extLst>
                <a:ext uri="{FF2B5EF4-FFF2-40B4-BE49-F238E27FC236}">
                  <a16:creationId xmlns:a16="http://schemas.microsoft.com/office/drawing/2014/main" id="{119C92A4-6C8A-7065-D798-6BC266626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5650" y="3771900"/>
              <a:ext cx="168275" cy="596900"/>
            </a:xfrm>
            <a:custGeom>
              <a:avLst/>
              <a:gdLst>
                <a:gd name="T0" fmla="*/ 40 w 120"/>
                <a:gd name="T1" fmla="*/ 122 h 429"/>
                <a:gd name="T2" fmla="*/ 53 w 120"/>
                <a:gd name="T3" fmla="*/ 186 h 429"/>
                <a:gd name="T4" fmla="*/ 83 w 120"/>
                <a:gd name="T5" fmla="*/ 328 h 429"/>
                <a:gd name="T6" fmla="*/ 113 w 120"/>
                <a:gd name="T7" fmla="*/ 413 h 429"/>
                <a:gd name="T8" fmla="*/ 120 w 120"/>
                <a:gd name="T9" fmla="*/ 429 h 429"/>
                <a:gd name="T10" fmla="*/ 110 w 120"/>
                <a:gd name="T11" fmla="*/ 420 h 429"/>
                <a:gd name="T12" fmla="*/ 63 w 120"/>
                <a:gd name="T13" fmla="*/ 287 h 429"/>
                <a:gd name="T14" fmla="*/ 27 w 120"/>
                <a:gd name="T15" fmla="*/ 120 h 429"/>
                <a:gd name="T16" fmla="*/ 24 w 120"/>
                <a:gd name="T17" fmla="*/ 112 h 429"/>
                <a:gd name="T18" fmla="*/ 5 w 120"/>
                <a:gd name="T19" fmla="*/ 19 h 429"/>
                <a:gd name="T20" fmla="*/ 8 w 120"/>
                <a:gd name="T21" fmla="*/ 2 h 429"/>
                <a:gd name="T22" fmla="*/ 21 w 120"/>
                <a:gd name="T23" fmla="*/ 16 h 429"/>
                <a:gd name="T24" fmla="*/ 40 w 120"/>
                <a:gd name="T25" fmla="*/ 122 h 4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0" h="429">
                  <a:moveTo>
                    <a:pt x="40" y="122"/>
                  </a:moveTo>
                  <a:cubicBezTo>
                    <a:pt x="40" y="145"/>
                    <a:pt x="48" y="166"/>
                    <a:pt x="53" y="186"/>
                  </a:cubicBezTo>
                  <a:cubicBezTo>
                    <a:pt x="65" y="233"/>
                    <a:pt x="71" y="281"/>
                    <a:pt x="83" y="328"/>
                  </a:cubicBezTo>
                  <a:cubicBezTo>
                    <a:pt x="91" y="357"/>
                    <a:pt x="102" y="386"/>
                    <a:pt x="113" y="413"/>
                  </a:cubicBezTo>
                  <a:cubicBezTo>
                    <a:pt x="115" y="419"/>
                    <a:pt x="117" y="423"/>
                    <a:pt x="120" y="429"/>
                  </a:cubicBezTo>
                  <a:cubicBezTo>
                    <a:pt x="114" y="427"/>
                    <a:pt x="112" y="424"/>
                    <a:pt x="110" y="420"/>
                  </a:cubicBezTo>
                  <a:cubicBezTo>
                    <a:pt x="88" y="378"/>
                    <a:pt x="73" y="334"/>
                    <a:pt x="63" y="287"/>
                  </a:cubicBezTo>
                  <a:cubicBezTo>
                    <a:pt x="51" y="231"/>
                    <a:pt x="39" y="176"/>
                    <a:pt x="27" y="120"/>
                  </a:cubicBezTo>
                  <a:cubicBezTo>
                    <a:pt x="26" y="117"/>
                    <a:pt x="25" y="115"/>
                    <a:pt x="24" y="112"/>
                  </a:cubicBezTo>
                  <a:cubicBezTo>
                    <a:pt x="18" y="81"/>
                    <a:pt x="14" y="50"/>
                    <a:pt x="5" y="19"/>
                  </a:cubicBezTo>
                  <a:cubicBezTo>
                    <a:pt x="4" y="13"/>
                    <a:pt x="0" y="4"/>
                    <a:pt x="8" y="2"/>
                  </a:cubicBezTo>
                  <a:cubicBezTo>
                    <a:pt x="16" y="0"/>
                    <a:pt x="20" y="9"/>
                    <a:pt x="21" y="16"/>
                  </a:cubicBezTo>
                  <a:cubicBezTo>
                    <a:pt x="27" y="51"/>
                    <a:pt x="34" y="87"/>
                    <a:pt x="40" y="122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715560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7584" y="4013651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3BA29EE-E5A4-42D1-8E6E-0760DFC3003F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66E6CE7F-8C59-4230-85F7-A8EECA219D75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5F04454D-FC25-6FCF-E778-51A865625D4E}"/>
              </a:ext>
            </a:extLst>
          </p:cNvPr>
          <p:cNvGrpSpPr/>
          <p:nvPr/>
        </p:nvGrpSpPr>
        <p:grpSpPr>
          <a:xfrm rot="2981060">
            <a:off x="-286198" y="3485773"/>
            <a:ext cx="2227562" cy="1702084"/>
            <a:chOff x="-1146176" y="1508125"/>
            <a:chExt cx="1609726" cy="2154238"/>
          </a:xfrm>
        </p:grpSpPr>
        <p:sp>
          <p:nvSpPr>
            <p:cNvPr id="11" name="Freeform 22">
              <a:extLst>
                <a:ext uri="{FF2B5EF4-FFF2-40B4-BE49-F238E27FC236}">
                  <a16:creationId xmlns:a16="http://schemas.microsoft.com/office/drawing/2014/main" id="{30B5EAE8-2F06-0EF8-AAC1-84E3F7B4C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1725" y="1798638"/>
              <a:ext cx="871538" cy="1863725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23">
              <a:extLst>
                <a:ext uri="{FF2B5EF4-FFF2-40B4-BE49-F238E27FC236}">
                  <a16:creationId xmlns:a16="http://schemas.microsoft.com/office/drawing/2014/main" id="{A77822F3-3725-6905-46B5-119AEA585F4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6163" y="2360613"/>
              <a:ext cx="355600" cy="592138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24">
              <a:extLst>
                <a:ext uri="{FF2B5EF4-FFF2-40B4-BE49-F238E27FC236}">
                  <a16:creationId xmlns:a16="http://schemas.microsoft.com/office/drawing/2014/main" id="{557FF3C4-DA29-5977-13BA-50B02CEF9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913" y="2925763"/>
              <a:ext cx="327025" cy="56832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25">
              <a:extLst>
                <a:ext uri="{FF2B5EF4-FFF2-40B4-BE49-F238E27FC236}">
                  <a16:creationId xmlns:a16="http://schemas.microsoft.com/office/drawing/2014/main" id="{C1B27F76-BEEB-1D96-2E7E-763127BEA7FE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0400" y="2252663"/>
              <a:ext cx="180975" cy="574675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26">
              <a:extLst>
                <a:ext uri="{FF2B5EF4-FFF2-40B4-BE49-F238E27FC236}">
                  <a16:creationId xmlns:a16="http://schemas.microsoft.com/office/drawing/2014/main" id="{02B1AF40-65F3-B592-B44E-88BF4A749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3625" y="1508125"/>
              <a:ext cx="149225" cy="501650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id="{E6548A76-205B-EEF0-70BB-28D9F75D708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6176" y="1700213"/>
              <a:ext cx="363538" cy="77787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28">
              <a:extLst>
                <a:ext uri="{FF2B5EF4-FFF2-40B4-BE49-F238E27FC236}">
                  <a16:creationId xmlns:a16="http://schemas.microsoft.com/office/drawing/2014/main" id="{70BCE2DC-6E02-F871-1ED4-5F57E77FD9D1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7413" y="1557338"/>
              <a:ext cx="141288" cy="919163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29">
              <a:extLst>
                <a:ext uri="{FF2B5EF4-FFF2-40B4-BE49-F238E27FC236}">
                  <a16:creationId xmlns:a16="http://schemas.microsoft.com/office/drawing/2014/main" id="{E5F2B0C0-8514-1567-8801-A211C04DD9C8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025" y="1798638"/>
              <a:ext cx="871538" cy="1863725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30">
              <a:extLst>
                <a:ext uri="{FF2B5EF4-FFF2-40B4-BE49-F238E27FC236}">
                  <a16:creationId xmlns:a16="http://schemas.microsoft.com/office/drawing/2014/main" id="{75B8C2F5-080B-51D1-333B-AB85E4F4D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8" y="2360613"/>
              <a:ext cx="354013" cy="592138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31">
              <a:extLst>
                <a:ext uri="{FF2B5EF4-FFF2-40B4-BE49-F238E27FC236}">
                  <a16:creationId xmlns:a16="http://schemas.microsoft.com/office/drawing/2014/main" id="{715E1587-49D9-31C6-7E86-268A6423A350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325" y="2925763"/>
              <a:ext cx="327025" cy="56832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32">
              <a:extLst>
                <a:ext uri="{FF2B5EF4-FFF2-40B4-BE49-F238E27FC236}">
                  <a16:creationId xmlns:a16="http://schemas.microsoft.com/office/drawing/2014/main" id="{ABFEBAC8-C7FC-023E-2805-06FEC57C946F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4787" y="2252663"/>
              <a:ext cx="180975" cy="574675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33">
              <a:extLst>
                <a:ext uri="{FF2B5EF4-FFF2-40B4-BE49-F238E27FC236}">
                  <a16:creationId xmlns:a16="http://schemas.microsoft.com/office/drawing/2014/main" id="{B3D40293-022D-0E0B-B1A6-D3A77F9F2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8" y="1508125"/>
              <a:ext cx="149225" cy="501650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34">
              <a:extLst>
                <a:ext uri="{FF2B5EF4-FFF2-40B4-BE49-F238E27FC236}">
                  <a16:creationId xmlns:a16="http://schemas.microsoft.com/office/drawing/2014/main" id="{94A06F13-FA2D-45C9-A3EB-53CB267D2739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" y="1700213"/>
              <a:ext cx="365125" cy="77787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35">
              <a:extLst>
                <a:ext uri="{FF2B5EF4-FFF2-40B4-BE49-F238E27FC236}">
                  <a16:creationId xmlns:a16="http://schemas.microsoft.com/office/drawing/2014/main" id="{02B5E585-7ED8-DEF4-D0C0-C9222B52B1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3" y="1557338"/>
              <a:ext cx="141288" cy="919163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AB99F172-BBAB-24B1-EBE0-2939EC1672C2}"/>
              </a:ext>
            </a:extLst>
          </p:cNvPr>
          <p:cNvGrpSpPr/>
          <p:nvPr/>
        </p:nvGrpSpPr>
        <p:grpSpPr>
          <a:xfrm rot="13694799">
            <a:off x="7290301" y="-57395"/>
            <a:ext cx="2227562" cy="1702084"/>
            <a:chOff x="-1146176" y="1508125"/>
            <a:chExt cx="1609726" cy="2154238"/>
          </a:xfrm>
        </p:grpSpPr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9BC620DB-F999-CEF8-3202-CBB3CC1341D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01725" y="1798638"/>
              <a:ext cx="871538" cy="1863725"/>
            </a:xfrm>
            <a:custGeom>
              <a:avLst/>
              <a:gdLst>
                <a:gd name="T0" fmla="*/ 623 w 734"/>
                <a:gd name="T1" fmla="*/ 641 h 872"/>
                <a:gd name="T2" fmla="*/ 704 w 734"/>
                <a:gd name="T3" fmla="*/ 767 h 872"/>
                <a:gd name="T4" fmla="*/ 731 w 734"/>
                <a:gd name="T5" fmla="*/ 852 h 872"/>
                <a:gd name="T6" fmla="*/ 730 w 734"/>
                <a:gd name="T7" fmla="*/ 872 h 872"/>
                <a:gd name="T8" fmla="*/ 673 w 734"/>
                <a:gd name="T9" fmla="*/ 756 h 872"/>
                <a:gd name="T10" fmla="*/ 601 w 734"/>
                <a:gd name="T11" fmla="*/ 650 h 872"/>
                <a:gd name="T12" fmla="*/ 575 w 734"/>
                <a:gd name="T13" fmla="*/ 613 h 872"/>
                <a:gd name="T14" fmla="*/ 510 w 734"/>
                <a:gd name="T15" fmla="*/ 543 h 872"/>
                <a:gd name="T16" fmla="*/ 495 w 734"/>
                <a:gd name="T17" fmla="*/ 538 h 872"/>
                <a:gd name="T18" fmla="*/ 395 w 734"/>
                <a:gd name="T19" fmla="*/ 516 h 872"/>
                <a:gd name="T20" fmla="*/ 377 w 734"/>
                <a:gd name="T21" fmla="*/ 499 h 872"/>
                <a:gd name="T22" fmla="*/ 398 w 734"/>
                <a:gd name="T23" fmla="*/ 490 h 872"/>
                <a:gd name="T24" fmla="*/ 446 w 734"/>
                <a:gd name="T25" fmla="*/ 496 h 872"/>
                <a:gd name="T26" fmla="*/ 458 w 734"/>
                <a:gd name="T27" fmla="*/ 496 h 872"/>
                <a:gd name="T28" fmla="*/ 424 w 734"/>
                <a:gd name="T29" fmla="*/ 463 h 872"/>
                <a:gd name="T30" fmla="*/ 330 w 734"/>
                <a:gd name="T31" fmla="*/ 395 h 872"/>
                <a:gd name="T32" fmla="*/ 254 w 734"/>
                <a:gd name="T33" fmla="*/ 341 h 872"/>
                <a:gd name="T34" fmla="*/ 125 w 734"/>
                <a:gd name="T35" fmla="*/ 229 h 872"/>
                <a:gd name="T36" fmla="*/ 79 w 734"/>
                <a:gd name="T37" fmla="*/ 173 h 872"/>
                <a:gd name="T38" fmla="*/ 11 w 734"/>
                <a:gd name="T39" fmla="*/ 58 h 872"/>
                <a:gd name="T40" fmla="*/ 0 w 734"/>
                <a:gd name="T41" fmla="*/ 28 h 872"/>
                <a:gd name="T42" fmla="*/ 13 w 734"/>
                <a:gd name="T43" fmla="*/ 36 h 872"/>
                <a:gd name="T44" fmla="*/ 68 w 734"/>
                <a:gd name="T45" fmla="*/ 116 h 872"/>
                <a:gd name="T46" fmla="*/ 136 w 734"/>
                <a:gd name="T47" fmla="*/ 195 h 872"/>
                <a:gd name="T48" fmla="*/ 155 w 734"/>
                <a:gd name="T49" fmla="*/ 216 h 872"/>
                <a:gd name="T50" fmla="*/ 241 w 734"/>
                <a:gd name="T51" fmla="*/ 297 h 872"/>
                <a:gd name="T52" fmla="*/ 123 w 734"/>
                <a:gd name="T53" fmla="*/ 179 h 872"/>
                <a:gd name="T54" fmla="*/ 17 w 734"/>
                <a:gd name="T55" fmla="*/ 34 h 872"/>
                <a:gd name="T56" fmla="*/ 14 w 734"/>
                <a:gd name="T57" fmla="*/ 15 h 872"/>
                <a:gd name="T58" fmla="*/ 50 w 734"/>
                <a:gd name="T59" fmla="*/ 43 h 872"/>
                <a:gd name="T60" fmla="*/ 93 w 734"/>
                <a:gd name="T61" fmla="*/ 83 h 872"/>
                <a:gd name="T62" fmla="*/ 161 w 734"/>
                <a:gd name="T63" fmla="*/ 160 h 872"/>
                <a:gd name="T64" fmla="*/ 223 w 734"/>
                <a:gd name="T65" fmla="*/ 238 h 872"/>
                <a:gd name="T66" fmla="*/ 234 w 734"/>
                <a:gd name="T67" fmla="*/ 252 h 872"/>
                <a:gd name="T68" fmla="*/ 234 w 734"/>
                <a:gd name="T69" fmla="*/ 246 h 872"/>
                <a:gd name="T70" fmla="*/ 196 w 734"/>
                <a:gd name="T71" fmla="*/ 128 h 872"/>
                <a:gd name="T72" fmla="*/ 192 w 734"/>
                <a:gd name="T73" fmla="*/ 58 h 872"/>
                <a:gd name="T74" fmla="*/ 204 w 734"/>
                <a:gd name="T75" fmla="*/ 0 h 872"/>
                <a:gd name="T76" fmla="*/ 213 w 734"/>
                <a:gd name="T77" fmla="*/ 10 h 872"/>
                <a:gd name="T78" fmla="*/ 243 w 734"/>
                <a:gd name="T79" fmla="*/ 149 h 872"/>
                <a:gd name="T80" fmla="*/ 288 w 734"/>
                <a:gd name="T81" fmla="*/ 295 h 872"/>
                <a:gd name="T82" fmla="*/ 250 w 734"/>
                <a:gd name="T83" fmla="*/ 183 h 872"/>
                <a:gd name="T84" fmla="*/ 218 w 734"/>
                <a:gd name="T85" fmla="*/ 31 h 872"/>
                <a:gd name="T86" fmla="*/ 220 w 734"/>
                <a:gd name="T87" fmla="*/ 10 h 872"/>
                <a:gd name="T88" fmla="*/ 241 w 734"/>
                <a:gd name="T89" fmla="*/ 33 h 872"/>
                <a:gd name="T90" fmla="*/ 285 w 734"/>
                <a:gd name="T91" fmla="*/ 125 h 872"/>
                <a:gd name="T92" fmla="*/ 307 w 734"/>
                <a:gd name="T93" fmla="*/ 193 h 872"/>
                <a:gd name="T94" fmla="*/ 324 w 734"/>
                <a:gd name="T95" fmla="*/ 267 h 872"/>
                <a:gd name="T96" fmla="*/ 334 w 734"/>
                <a:gd name="T97" fmla="*/ 328 h 872"/>
                <a:gd name="T98" fmla="*/ 334 w 734"/>
                <a:gd name="T99" fmla="*/ 339 h 872"/>
                <a:gd name="T100" fmla="*/ 361 w 734"/>
                <a:gd name="T101" fmla="*/ 391 h 872"/>
                <a:gd name="T102" fmla="*/ 485 w 734"/>
                <a:gd name="T103" fmla="*/ 493 h 872"/>
                <a:gd name="T104" fmla="*/ 582 w 734"/>
                <a:gd name="T105" fmla="*/ 589 h 872"/>
                <a:gd name="T106" fmla="*/ 623 w 734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4" h="872">
                  <a:moveTo>
                    <a:pt x="623" y="641"/>
                  </a:moveTo>
                  <a:cubicBezTo>
                    <a:pt x="651" y="683"/>
                    <a:pt x="681" y="722"/>
                    <a:pt x="704" y="767"/>
                  </a:cubicBezTo>
                  <a:cubicBezTo>
                    <a:pt x="717" y="794"/>
                    <a:pt x="725" y="823"/>
                    <a:pt x="731" y="852"/>
                  </a:cubicBezTo>
                  <a:cubicBezTo>
                    <a:pt x="732" y="857"/>
                    <a:pt x="734" y="863"/>
                    <a:pt x="730" y="872"/>
                  </a:cubicBezTo>
                  <a:cubicBezTo>
                    <a:pt x="707" y="833"/>
                    <a:pt x="698" y="791"/>
                    <a:pt x="673" y="756"/>
                  </a:cubicBezTo>
                  <a:cubicBezTo>
                    <a:pt x="648" y="721"/>
                    <a:pt x="628" y="683"/>
                    <a:pt x="601" y="650"/>
                  </a:cubicBezTo>
                  <a:cubicBezTo>
                    <a:pt x="595" y="636"/>
                    <a:pt x="585" y="624"/>
                    <a:pt x="575" y="613"/>
                  </a:cubicBezTo>
                  <a:cubicBezTo>
                    <a:pt x="555" y="589"/>
                    <a:pt x="534" y="565"/>
                    <a:pt x="510" y="543"/>
                  </a:cubicBezTo>
                  <a:cubicBezTo>
                    <a:pt x="506" y="540"/>
                    <a:pt x="501" y="539"/>
                    <a:pt x="495" y="538"/>
                  </a:cubicBezTo>
                  <a:cubicBezTo>
                    <a:pt x="462" y="533"/>
                    <a:pt x="427" y="529"/>
                    <a:pt x="395" y="516"/>
                  </a:cubicBezTo>
                  <a:cubicBezTo>
                    <a:pt x="387" y="512"/>
                    <a:pt x="375" y="511"/>
                    <a:pt x="377" y="499"/>
                  </a:cubicBezTo>
                  <a:cubicBezTo>
                    <a:pt x="378" y="489"/>
                    <a:pt x="390" y="492"/>
                    <a:pt x="398" y="490"/>
                  </a:cubicBezTo>
                  <a:cubicBezTo>
                    <a:pt x="414" y="488"/>
                    <a:pt x="430" y="492"/>
                    <a:pt x="446" y="496"/>
                  </a:cubicBezTo>
                  <a:cubicBezTo>
                    <a:pt x="450" y="496"/>
                    <a:pt x="454" y="499"/>
                    <a:pt x="458" y="496"/>
                  </a:cubicBezTo>
                  <a:cubicBezTo>
                    <a:pt x="452" y="481"/>
                    <a:pt x="436" y="473"/>
                    <a:pt x="424" y="463"/>
                  </a:cubicBezTo>
                  <a:cubicBezTo>
                    <a:pt x="395" y="436"/>
                    <a:pt x="364" y="414"/>
                    <a:pt x="330" y="395"/>
                  </a:cubicBezTo>
                  <a:cubicBezTo>
                    <a:pt x="304" y="378"/>
                    <a:pt x="278" y="361"/>
                    <a:pt x="254" y="341"/>
                  </a:cubicBezTo>
                  <a:cubicBezTo>
                    <a:pt x="210" y="305"/>
                    <a:pt x="167" y="268"/>
                    <a:pt x="125" y="229"/>
                  </a:cubicBezTo>
                  <a:cubicBezTo>
                    <a:pt x="107" y="213"/>
                    <a:pt x="94" y="192"/>
                    <a:pt x="79" y="173"/>
                  </a:cubicBezTo>
                  <a:cubicBezTo>
                    <a:pt x="51" y="138"/>
                    <a:pt x="33" y="97"/>
                    <a:pt x="11" y="58"/>
                  </a:cubicBezTo>
                  <a:cubicBezTo>
                    <a:pt x="6" y="49"/>
                    <a:pt x="4" y="38"/>
                    <a:pt x="0" y="28"/>
                  </a:cubicBezTo>
                  <a:cubicBezTo>
                    <a:pt x="7" y="27"/>
                    <a:pt x="10" y="31"/>
                    <a:pt x="13" y="36"/>
                  </a:cubicBezTo>
                  <a:cubicBezTo>
                    <a:pt x="30" y="63"/>
                    <a:pt x="48" y="91"/>
                    <a:pt x="68" y="116"/>
                  </a:cubicBezTo>
                  <a:cubicBezTo>
                    <a:pt x="90" y="143"/>
                    <a:pt x="109" y="172"/>
                    <a:pt x="136" y="195"/>
                  </a:cubicBezTo>
                  <a:cubicBezTo>
                    <a:pt x="142" y="202"/>
                    <a:pt x="149" y="209"/>
                    <a:pt x="155" y="216"/>
                  </a:cubicBezTo>
                  <a:cubicBezTo>
                    <a:pt x="185" y="247"/>
                    <a:pt x="215" y="277"/>
                    <a:pt x="241" y="297"/>
                  </a:cubicBezTo>
                  <a:cubicBezTo>
                    <a:pt x="202" y="266"/>
                    <a:pt x="161" y="223"/>
                    <a:pt x="123" y="179"/>
                  </a:cubicBezTo>
                  <a:cubicBezTo>
                    <a:pt x="84" y="134"/>
                    <a:pt x="47" y="87"/>
                    <a:pt x="17" y="34"/>
                  </a:cubicBezTo>
                  <a:cubicBezTo>
                    <a:pt x="14" y="29"/>
                    <a:pt x="8" y="23"/>
                    <a:pt x="14" y="15"/>
                  </a:cubicBezTo>
                  <a:cubicBezTo>
                    <a:pt x="24" y="28"/>
                    <a:pt x="39" y="32"/>
                    <a:pt x="50" y="43"/>
                  </a:cubicBezTo>
                  <a:cubicBezTo>
                    <a:pt x="64" y="56"/>
                    <a:pt x="80" y="69"/>
                    <a:pt x="93" y="83"/>
                  </a:cubicBezTo>
                  <a:cubicBezTo>
                    <a:pt x="117" y="108"/>
                    <a:pt x="141" y="132"/>
                    <a:pt x="161" y="160"/>
                  </a:cubicBezTo>
                  <a:cubicBezTo>
                    <a:pt x="181" y="187"/>
                    <a:pt x="202" y="212"/>
                    <a:pt x="223" y="238"/>
                  </a:cubicBezTo>
                  <a:cubicBezTo>
                    <a:pt x="227" y="242"/>
                    <a:pt x="230" y="247"/>
                    <a:pt x="234" y="252"/>
                  </a:cubicBezTo>
                  <a:cubicBezTo>
                    <a:pt x="237" y="249"/>
                    <a:pt x="235" y="247"/>
                    <a:pt x="234" y="246"/>
                  </a:cubicBezTo>
                  <a:cubicBezTo>
                    <a:pt x="210" y="210"/>
                    <a:pt x="203" y="170"/>
                    <a:pt x="196" y="128"/>
                  </a:cubicBezTo>
                  <a:cubicBezTo>
                    <a:pt x="192" y="105"/>
                    <a:pt x="192" y="81"/>
                    <a:pt x="192" y="58"/>
                  </a:cubicBezTo>
                  <a:cubicBezTo>
                    <a:pt x="191" y="38"/>
                    <a:pt x="190" y="17"/>
                    <a:pt x="204" y="0"/>
                  </a:cubicBezTo>
                  <a:cubicBezTo>
                    <a:pt x="211" y="0"/>
                    <a:pt x="212" y="6"/>
                    <a:pt x="213" y="10"/>
                  </a:cubicBezTo>
                  <a:cubicBezTo>
                    <a:pt x="222" y="57"/>
                    <a:pt x="234" y="103"/>
                    <a:pt x="243" y="149"/>
                  </a:cubicBezTo>
                  <a:cubicBezTo>
                    <a:pt x="253" y="203"/>
                    <a:pt x="267" y="255"/>
                    <a:pt x="288" y="295"/>
                  </a:cubicBezTo>
                  <a:cubicBezTo>
                    <a:pt x="272" y="266"/>
                    <a:pt x="260" y="225"/>
                    <a:pt x="250" y="183"/>
                  </a:cubicBezTo>
                  <a:cubicBezTo>
                    <a:pt x="239" y="133"/>
                    <a:pt x="230" y="81"/>
                    <a:pt x="218" y="31"/>
                  </a:cubicBezTo>
                  <a:cubicBezTo>
                    <a:pt x="216" y="24"/>
                    <a:pt x="212" y="16"/>
                    <a:pt x="220" y="10"/>
                  </a:cubicBezTo>
                  <a:cubicBezTo>
                    <a:pt x="232" y="14"/>
                    <a:pt x="235" y="25"/>
                    <a:pt x="241" y="33"/>
                  </a:cubicBezTo>
                  <a:cubicBezTo>
                    <a:pt x="261" y="62"/>
                    <a:pt x="276" y="92"/>
                    <a:pt x="285" y="125"/>
                  </a:cubicBezTo>
                  <a:cubicBezTo>
                    <a:pt x="291" y="148"/>
                    <a:pt x="298" y="171"/>
                    <a:pt x="307" y="193"/>
                  </a:cubicBezTo>
                  <a:cubicBezTo>
                    <a:pt x="315" y="217"/>
                    <a:pt x="320" y="241"/>
                    <a:pt x="324" y="267"/>
                  </a:cubicBezTo>
                  <a:cubicBezTo>
                    <a:pt x="326" y="288"/>
                    <a:pt x="332" y="307"/>
                    <a:pt x="334" y="328"/>
                  </a:cubicBezTo>
                  <a:cubicBezTo>
                    <a:pt x="334" y="331"/>
                    <a:pt x="335" y="335"/>
                    <a:pt x="334" y="339"/>
                  </a:cubicBezTo>
                  <a:cubicBezTo>
                    <a:pt x="329" y="364"/>
                    <a:pt x="342" y="379"/>
                    <a:pt x="361" y="391"/>
                  </a:cubicBezTo>
                  <a:cubicBezTo>
                    <a:pt x="409" y="418"/>
                    <a:pt x="447" y="456"/>
                    <a:pt x="485" y="493"/>
                  </a:cubicBezTo>
                  <a:cubicBezTo>
                    <a:pt x="518" y="524"/>
                    <a:pt x="550" y="556"/>
                    <a:pt x="582" y="589"/>
                  </a:cubicBezTo>
                  <a:cubicBezTo>
                    <a:pt x="597" y="605"/>
                    <a:pt x="610" y="624"/>
                    <a:pt x="623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AA0E2379-328E-39AC-FB72-44404C8F933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46163" y="2360613"/>
              <a:ext cx="355600" cy="592138"/>
            </a:xfrm>
            <a:custGeom>
              <a:avLst/>
              <a:gdLst>
                <a:gd name="T0" fmla="*/ 282 w 299"/>
                <a:gd name="T1" fmla="*/ 230 h 277"/>
                <a:gd name="T2" fmla="*/ 229 w 299"/>
                <a:gd name="T3" fmla="*/ 255 h 277"/>
                <a:gd name="T4" fmla="*/ 113 w 299"/>
                <a:gd name="T5" fmla="*/ 269 h 277"/>
                <a:gd name="T6" fmla="*/ 17 w 299"/>
                <a:gd name="T7" fmla="*/ 187 h 277"/>
                <a:gd name="T8" fmla="*/ 2 w 299"/>
                <a:gd name="T9" fmla="*/ 116 h 277"/>
                <a:gd name="T10" fmla="*/ 30 w 299"/>
                <a:gd name="T11" fmla="*/ 23 h 277"/>
                <a:gd name="T12" fmla="*/ 80 w 299"/>
                <a:gd name="T13" fmla="*/ 8 h 277"/>
                <a:gd name="T14" fmla="*/ 102 w 299"/>
                <a:gd name="T15" fmla="*/ 28 h 277"/>
                <a:gd name="T16" fmla="*/ 137 w 299"/>
                <a:gd name="T17" fmla="*/ 81 h 277"/>
                <a:gd name="T18" fmla="*/ 189 w 299"/>
                <a:gd name="T19" fmla="*/ 134 h 277"/>
                <a:gd name="T20" fmla="*/ 271 w 299"/>
                <a:gd name="T21" fmla="*/ 185 h 277"/>
                <a:gd name="T22" fmla="*/ 292 w 299"/>
                <a:gd name="T23" fmla="*/ 202 h 277"/>
                <a:gd name="T24" fmla="*/ 291 w 299"/>
                <a:gd name="T25" fmla="*/ 221 h 277"/>
                <a:gd name="T26" fmla="*/ 282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282" y="230"/>
                  </a:moveTo>
                  <a:cubicBezTo>
                    <a:pt x="267" y="244"/>
                    <a:pt x="247" y="249"/>
                    <a:pt x="229" y="255"/>
                  </a:cubicBezTo>
                  <a:cubicBezTo>
                    <a:pt x="192" y="267"/>
                    <a:pt x="153" y="277"/>
                    <a:pt x="113" y="269"/>
                  </a:cubicBezTo>
                  <a:cubicBezTo>
                    <a:pt x="67" y="259"/>
                    <a:pt x="34" y="232"/>
                    <a:pt x="17" y="187"/>
                  </a:cubicBezTo>
                  <a:cubicBezTo>
                    <a:pt x="7" y="164"/>
                    <a:pt x="0" y="140"/>
                    <a:pt x="2" y="116"/>
                  </a:cubicBezTo>
                  <a:cubicBezTo>
                    <a:pt x="2" y="82"/>
                    <a:pt x="13" y="51"/>
                    <a:pt x="30" y="23"/>
                  </a:cubicBezTo>
                  <a:cubicBezTo>
                    <a:pt x="42" y="2"/>
                    <a:pt x="66" y="0"/>
                    <a:pt x="80" y="8"/>
                  </a:cubicBezTo>
                  <a:cubicBezTo>
                    <a:pt x="88" y="13"/>
                    <a:pt x="96" y="20"/>
                    <a:pt x="102" y="28"/>
                  </a:cubicBezTo>
                  <a:cubicBezTo>
                    <a:pt x="116" y="45"/>
                    <a:pt x="125" y="64"/>
                    <a:pt x="137" y="81"/>
                  </a:cubicBezTo>
                  <a:cubicBezTo>
                    <a:pt x="151" y="103"/>
                    <a:pt x="169" y="120"/>
                    <a:pt x="189" y="134"/>
                  </a:cubicBezTo>
                  <a:cubicBezTo>
                    <a:pt x="216" y="151"/>
                    <a:pt x="243" y="168"/>
                    <a:pt x="271" y="185"/>
                  </a:cubicBezTo>
                  <a:cubicBezTo>
                    <a:pt x="279" y="190"/>
                    <a:pt x="285" y="197"/>
                    <a:pt x="292" y="202"/>
                  </a:cubicBezTo>
                  <a:cubicBezTo>
                    <a:pt x="299" y="207"/>
                    <a:pt x="296" y="215"/>
                    <a:pt x="291" y="221"/>
                  </a:cubicBezTo>
                  <a:cubicBezTo>
                    <a:pt x="289" y="225"/>
                    <a:pt x="285" y="227"/>
                    <a:pt x="282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4">
              <a:extLst>
                <a:ext uri="{FF2B5EF4-FFF2-40B4-BE49-F238E27FC236}">
                  <a16:creationId xmlns:a16="http://schemas.microsoft.com/office/drawing/2014/main" id="{83BEE6F6-F6ED-4891-9104-EF7F36C6E471}"/>
                </a:ext>
              </a:extLst>
            </p:cNvPr>
            <p:cNvSpPr>
              <a:spLocks/>
            </p:cNvSpPr>
            <p:nvPr/>
          </p:nvSpPr>
          <p:spPr bwMode="auto">
            <a:xfrm>
              <a:off x="-823913" y="2925763"/>
              <a:ext cx="327025" cy="568325"/>
            </a:xfrm>
            <a:custGeom>
              <a:avLst/>
              <a:gdLst>
                <a:gd name="T0" fmla="*/ 193 w 276"/>
                <a:gd name="T1" fmla="*/ 243 h 266"/>
                <a:gd name="T2" fmla="*/ 122 w 276"/>
                <a:gd name="T3" fmla="*/ 167 h 266"/>
                <a:gd name="T4" fmla="*/ 38 w 276"/>
                <a:gd name="T5" fmla="*/ 101 h 266"/>
                <a:gd name="T6" fmla="*/ 14 w 276"/>
                <a:gd name="T7" fmla="*/ 80 h 266"/>
                <a:gd name="T8" fmla="*/ 29 w 276"/>
                <a:gd name="T9" fmla="*/ 32 h 266"/>
                <a:gd name="T10" fmla="*/ 179 w 276"/>
                <a:gd name="T11" fmla="*/ 17 h 266"/>
                <a:gd name="T12" fmla="*/ 275 w 276"/>
                <a:gd name="T13" fmla="*/ 153 h 266"/>
                <a:gd name="T14" fmla="*/ 257 w 276"/>
                <a:gd name="T15" fmla="*/ 238 h 266"/>
                <a:gd name="T16" fmla="*/ 232 w 276"/>
                <a:gd name="T17" fmla="*/ 260 h 266"/>
                <a:gd name="T18" fmla="*/ 19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193" y="243"/>
                  </a:moveTo>
                  <a:cubicBezTo>
                    <a:pt x="177" y="214"/>
                    <a:pt x="148" y="191"/>
                    <a:pt x="122" y="167"/>
                  </a:cubicBezTo>
                  <a:cubicBezTo>
                    <a:pt x="96" y="143"/>
                    <a:pt x="68" y="120"/>
                    <a:pt x="38" y="101"/>
                  </a:cubicBezTo>
                  <a:cubicBezTo>
                    <a:pt x="28" y="95"/>
                    <a:pt x="20" y="88"/>
                    <a:pt x="14" y="80"/>
                  </a:cubicBezTo>
                  <a:cubicBezTo>
                    <a:pt x="0" y="63"/>
                    <a:pt x="7" y="45"/>
                    <a:pt x="29" y="32"/>
                  </a:cubicBezTo>
                  <a:cubicBezTo>
                    <a:pt x="77" y="3"/>
                    <a:pt x="129" y="0"/>
                    <a:pt x="179" y="17"/>
                  </a:cubicBezTo>
                  <a:cubicBezTo>
                    <a:pt x="241" y="39"/>
                    <a:pt x="273" y="79"/>
                    <a:pt x="275" y="153"/>
                  </a:cubicBezTo>
                  <a:cubicBezTo>
                    <a:pt x="276" y="183"/>
                    <a:pt x="271" y="211"/>
                    <a:pt x="257" y="238"/>
                  </a:cubicBezTo>
                  <a:cubicBezTo>
                    <a:pt x="251" y="249"/>
                    <a:pt x="242" y="256"/>
                    <a:pt x="232" y="260"/>
                  </a:cubicBezTo>
                  <a:cubicBezTo>
                    <a:pt x="220" y="266"/>
                    <a:pt x="207" y="261"/>
                    <a:pt x="19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5">
              <a:extLst>
                <a:ext uri="{FF2B5EF4-FFF2-40B4-BE49-F238E27FC236}">
                  <a16:creationId xmlns:a16="http://schemas.microsoft.com/office/drawing/2014/main" id="{64AE15BA-BDA0-9882-8451-37BB485F08FB}"/>
                </a:ext>
              </a:extLst>
            </p:cNvPr>
            <p:cNvSpPr>
              <a:spLocks/>
            </p:cNvSpPr>
            <p:nvPr/>
          </p:nvSpPr>
          <p:spPr bwMode="auto">
            <a:xfrm>
              <a:off x="-660400" y="2252663"/>
              <a:ext cx="180975" cy="574675"/>
            </a:xfrm>
            <a:custGeom>
              <a:avLst/>
              <a:gdLst>
                <a:gd name="T0" fmla="*/ 151 w 152"/>
                <a:gd name="T1" fmla="*/ 269 h 269"/>
                <a:gd name="T2" fmla="*/ 124 w 152"/>
                <a:gd name="T3" fmla="*/ 252 h 269"/>
                <a:gd name="T4" fmla="*/ 56 w 152"/>
                <a:gd name="T5" fmla="*/ 187 h 269"/>
                <a:gd name="T6" fmla="*/ 13 w 152"/>
                <a:gd name="T7" fmla="*/ 92 h 269"/>
                <a:gd name="T8" fmla="*/ 1 w 152"/>
                <a:gd name="T9" fmla="*/ 30 h 269"/>
                <a:gd name="T10" fmla="*/ 5 w 152"/>
                <a:gd name="T11" fmla="*/ 8 h 269"/>
                <a:gd name="T12" fmla="*/ 25 w 152"/>
                <a:gd name="T13" fmla="*/ 6 h 269"/>
                <a:gd name="T14" fmla="*/ 131 w 152"/>
                <a:gd name="T15" fmla="*/ 169 h 269"/>
                <a:gd name="T16" fmla="*/ 150 w 152"/>
                <a:gd name="T17" fmla="*/ 240 h 269"/>
                <a:gd name="T18" fmla="*/ 15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51" y="269"/>
                  </a:moveTo>
                  <a:cubicBezTo>
                    <a:pt x="138" y="268"/>
                    <a:pt x="131" y="259"/>
                    <a:pt x="124" y="252"/>
                  </a:cubicBezTo>
                  <a:cubicBezTo>
                    <a:pt x="100" y="233"/>
                    <a:pt x="76" y="212"/>
                    <a:pt x="56" y="187"/>
                  </a:cubicBezTo>
                  <a:cubicBezTo>
                    <a:pt x="35" y="158"/>
                    <a:pt x="22" y="126"/>
                    <a:pt x="13" y="92"/>
                  </a:cubicBezTo>
                  <a:cubicBezTo>
                    <a:pt x="7" y="72"/>
                    <a:pt x="6" y="50"/>
                    <a:pt x="1" y="30"/>
                  </a:cubicBezTo>
                  <a:cubicBezTo>
                    <a:pt x="0" y="22"/>
                    <a:pt x="0" y="15"/>
                    <a:pt x="5" y="8"/>
                  </a:cubicBezTo>
                  <a:cubicBezTo>
                    <a:pt x="11" y="0"/>
                    <a:pt x="18" y="1"/>
                    <a:pt x="25" y="6"/>
                  </a:cubicBezTo>
                  <a:cubicBezTo>
                    <a:pt x="78" y="48"/>
                    <a:pt x="111" y="105"/>
                    <a:pt x="131" y="169"/>
                  </a:cubicBezTo>
                  <a:cubicBezTo>
                    <a:pt x="139" y="193"/>
                    <a:pt x="145" y="216"/>
                    <a:pt x="150" y="240"/>
                  </a:cubicBezTo>
                  <a:cubicBezTo>
                    <a:pt x="152" y="250"/>
                    <a:pt x="148" y="259"/>
                    <a:pt x="15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6">
              <a:extLst>
                <a:ext uri="{FF2B5EF4-FFF2-40B4-BE49-F238E27FC236}">
                  <a16:creationId xmlns:a16="http://schemas.microsoft.com/office/drawing/2014/main" id="{BC6C9626-C798-2D1F-C5C1-F768B18E861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063625" y="1508125"/>
              <a:ext cx="149225" cy="501650"/>
            </a:xfrm>
            <a:custGeom>
              <a:avLst/>
              <a:gdLst>
                <a:gd name="T0" fmla="*/ 79 w 126"/>
                <a:gd name="T1" fmla="*/ 205 h 235"/>
                <a:gd name="T2" fmla="*/ 34 w 126"/>
                <a:gd name="T3" fmla="*/ 146 h 235"/>
                <a:gd name="T4" fmla="*/ 4 w 126"/>
                <a:gd name="T5" fmla="*/ 38 h 235"/>
                <a:gd name="T6" fmla="*/ 1 w 126"/>
                <a:gd name="T7" fmla="*/ 14 h 235"/>
                <a:gd name="T8" fmla="*/ 8 w 126"/>
                <a:gd name="T9" fmla="*/ 2 h 235"/>
                <a:gd name="T10" fmla="*/ 22 w 126"/>
                <a:gd name="T11" fmla="*/ 6 h 235"/>
                <a:gd name="T12" fmla="*/ 79 w 126"/>
                <a:gd name="T13" fmla="*/ 79 h 235"/>
                <a:gd name="T14" fmla="*/ 106 w 126"/>
                <a:gd name="T15" fmla="*/ 133 h 235"/>
                <a:gd name="T16" fmla="*/ 125 w 126"/>
                <a:gd name="T17" fmla="*/ 211 h 235"/>
                <a:gd name="T18" fmla="*/ 124 w 126"/>
                <a:gd name="T19" fmla="*/ 224 h 235"/>
                <a:gd name="T20" fmla="*/ 110 w 126"/>
                <a:gd name="T21" fmla="*/ 231 h 235"/>
                <a:gd name="T22" fmla="*/ 79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79" y="205"/>
                  </a:moveTo>
                  <a:cubicBezTo>
                    <a:pt x="62" y="190"/>
                    <a:pt x="48" y="167"/>
                    <a:pt x="34" y="146"/>
                  </a:cubicBezTo>
                  <a:cubicBezTo>
                    <a:pt x="13" y="113"/>
                    <a:pt x="6" y="76"/>
                    <a:pt x="4" y="38"/>
                  </a:cubicBezTo>
                  <a:cubicBezTo>
                    <a:pt x="3" y="30"/>
                    <a:pt x="0" y="22"/>
                    <a:pt x="1" y="14"/>
                  </a:cubicBezTo>
                  <a:cubicBezTo>
                    <a:pt x="3" y="10"/>
                    <a:pt x="2" y="4"/>
                    <a:pt x="8" y="2"/>
                  </a:cubicBezTo>
                  <a:cubicBezTo>
                    <a:pt x="14" y="0"/>
                    <a:pt x="19" y="2"/>
                    <a:pt x="22" y="6"/>
                  </a:cubicBezTo>
                  <a:cubicBezTo>
                    <a:pt x="44" y="29"/>
                    <a:pt x="64" y="52"/>
                    <a:pt x="79" y="79"/>
                  </a:cubicBezTo>
                  <a:cubicBezTo>
                    <a:pt x="89" y="97"/>
                    <a:pt x="98" y="114"/>
                    <a:pt x="106" y="133"/>
                  </a:cubicBezTo>
                  <a:cubicBezTo>
                    <a:pt x="117" y="158"/>
                    <a:pt x="121" y="184"/>
                    <a:pt x="125" y="211"/>
                  </a:cubicBezTo>
                  <a:cubicBezTo>
                    <a:pt x="126" y="215"/>
                    <a:pt x="126" y="220"/>
                    <a:pt x="124" y="224"/>
                  </a:cubicBezTo>
                  <a:cubicBezTo>
                    <a:pt x="122" y="231"/>
                    <a:pt x="117" y="235"/>
                    <a:pt x="110" y="231"/>
                  </a:cubicBezTo>
                  <a:cubicBezTo>
                    <a:pt x="100" y="223"/>
                    <a:pt x="89" y="218"/>
                    <a:pt x="79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F21519B7-C4B6-2FA3-7AAD-302C19B6D2A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146176" y="1700213"/>
              <a:ext cx="363538" cy="777875"/>
            </a:xfrm>
            <a:custGeom>
              <a:avLst/>
              <a:gdLst>
                <a:gd name="T0" fmla="*/ 52 w 307"/>
                <a:gd name="T1" fmla="*/ 61 h 364"/>
                <a:gd name="T2" fmla="*/ 90 w 307"/>
                <a:gd name="T3" fmla="*/ 126 h 364"/>
                <a:gd name="T4" fmla="*/ 143 w 307"/>
                <a:gd name="T5" fmla="*/ 196 h 364"/>
                <a:gd name="T6" fmla="*/ 204 w 307"/>
                <a:gd name="T7" fmla="*/ 264 h 364"/>
                <a:gd name="T8" fmla="*/ 307 w 307"/>
                <a:gd name="T9" fmla="*/ 364 h 364"/>
                <a:gd name="T10" fmla="*/ 279 w 307"/>
                <a:gd name="T11" fmla="*/ 348 h 364"/>
                <a:gd name="T12" fmla="*/ 198 w 307"/>
                <a:gd name="T13" fmla="*/ 275 h 364"/>
                <a:gd name="T14" fmla="*/ 139 w 307"/>
                <a:gd name="T15" fmla="*/ 213 h 364"/>
                <a:gd name="T16" fmla="*/ 44 w 307"/>
                <a:gd name="T17" fmla="*/ 81 h 364"/>
                <a:gd name="T18" fmla="*/ 38 w 307"/>
                <a:gd name="T19" fmla="*/ 74 h 364"/>
                <a:gd name="T20" fmla="*/ 12 w 307"/>
                <a:gd name="T21" fmla="*/ 34 h 364"/>
                <a:gd name="T22" fmla="*/ 1 w 307"/>
                <a:gd name="T23" fmla="*/ 12 h 364"/>
                <a:gd name="T24" fmla="*/ 6 w 307"/>
                <a:gd name="T25" fmla="*/ 2 h 364"/>
                <a:gd name="T26" fmla="*/ 15 w 307"/>
                <a:gd name="T27" fmla="*/ 6 h 364"/>
                <a:gd name="T28" fmla="*/ 52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52" y="61"/>
                  </a:moveTo>
                  <a:cubicBezTo>
                    <a:pt x="62" y="84"/>
                    <a:pt x="76" y="105"/>
                    <a:pt x="90" y="126"/>
                  </a:cubicBezTo>
                  <a:cubicBezTo>
                    <a:pt x="107" y="149"/>
                    <a:pt x="124" y="173"/>
                    <a:pt x="143" y="196"/>
                  </a:cubicBezTo>
                  <a:cubicBezTo>
                    <a:pt x="163" y="219"/>
                    <a:pt x="184" y="242"/>
                    <a:pt x="204" y="264"/>
                  </a:cubicBezTo>
                  <a:cubicBezTo>
                    <a:pt x="236" y="299"/>
                    <a:pt x="270" y="331"/>
                    <a:pt x="307" y="364"/>
                  </a:cubicBezTo>
                  <a:cubicBezTo>
                    <a:pt x="294" y="363"/>
                    <a:pt x="287" y="354"/>
                    <a:pt x="279" y="348"/>
                  </a:cubicBezTo>
                  <a:cubicBezTo>
                    <a:pt x="251" y="326"/>
                    <a:pt x="223" y="302"/>
                    <a:pt x="198" y="275"/>
                  </a:cubicBezTo>
                  <a:cubicBezTo>
                    <a:pt x="179" y="254"/>
                    <a:pt x="158" y="235"/>
                    <a:pt x="139" y="213"/>
                  </a:cubicBezTo>
                  <a:cubicBezTo>
                    <a:pt x="104" y="171"/>
                    <a:pt x="71" y="128"/>
                    <a:pt x="44" y="81"/>
                  </a:cubicBezTo>
                  <a:cubicBezTo>
                    <a:pt x="42" y="78"/>
                    <a:pt x="40" y="76"/>
                    <a:pt x="38" y="74"/>
                  </a:cubicBezTo>
                  <a:cubicBezTo>
                    <a:pt x="32" y="59"/>
                    <a:pt x="22" y="47"/>
                    <a:pt x="12" y="34"/>
                  </a:cubicBezTo>
                  <a:cubicBezTo>
                    <a:pt x="7" y="27"/>
                    <a:pt x="2" y="21"/>
                    <a:pt x="1" y="12"/>
                  </a:cubicBezTo>
                  <a:cubicBezTo>
                    <a:pt x="0" y="8"/>
                    <a:pt x="1" y="4"/>
                    <a:pt x="6" y="2"/>
                  </a:cubicBezTo>
                  <a:cubicBezTo>
                    <a:pt x="10" y="0"/>
                    <a:pt x="13" y="3"/>
                    <a:pt x="15" y="6"/>
                  </a:cubicBezTo>
                  <a:cubicBezTo>
                    <a:pt x="27" y="25"/>
                    <a:pt x="40" y="43"/>
                    <a:pt x="52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28">
              <a:extLst>
                <a:ext uri="{FF2B5EF4-FFF2-40B4-BE49-F238E27FC236}">
                  <a16:creationId xmlns:a16="http://schemas.microsoft.com/office/drawing/2014/main" id="{425B7406-D346-0E1E-DCF7-22E32E3E7174}"/>
                </a:ext>
              </a:extLst>
            </p:cNvPr>
            <p:cNvSpPr>
              <a:spLocks/>
            </p:cNvSpPr>
            <p:nvPr/>
          </p:nvSpPr>
          <p:spPr bwMode="auto">
            <a:xfrm>
              <a:off x="-887413" y="1557338"/>
              <a:ext cx="141288" cy="919163"/>
            </a:xfrm>
            <a:custGeom>
              <a:avLst/>
              <a:gdLst>
                <a:gd name="T0" fmla="*/ 39 w 119"/>
                <a:gd name="T1" fmla="*/ 123 h 430"/>
                <a:gd name="T2" fmla="*/ 52 w 119"/>
                <a:gd name="T3" fmla="*/ 187 h 430"/>
                <a:gd name="T4" fmla="*/ 83 w 119"/>
                <a:gd name="T5" fmla="*/ 328 h 430"/>
                <a:gd name="T6" fmla="*/ 112 w 119"/>
                <a:gd name="T7" fmla="*/ 414 h 430"/>
                <a:gd name="T8" fmla="*/ 119 w 119"/>
                <a:gd name="T9" fmla="*/ 430 h 430"/>
                <a:gd name="T10" fmla="*/ 110 w 119"/>
                <a:gd name="T11" fmla="*/ 421 h 430"/>
                <a:gd name="T12" fmla="*/ 62 w 119"/>
                <a:gd name="T13" fmla="*/ 288 h 430"/>
                <a:gd name="T14" fmla="*/ 26 w 119"/>
                <a:gd name="T15" fmla="*/ 120 h 430"/>
                <a:gd name="T16" fmla="*/ 23 w 119"/>
                <a:gd name="T17" fmla="*/ 113 h 430"/>
                <a:gd name="T18" fmla="*/ 4 w 119"/>
                <a:gd name="T19" fmla="*/ 20 h 430"/>
                <a:gd name="T20" fmla="*/ 8 w 119"/>
                <a:gd name="T21" fmla="*/ 2 h 430"/>
                <a:gd name="T22" fmla="*/ 20 w 119"/>
                <a:gd name="T23" fmla="*/ 17 h 430"/>
                <a:gd name="T24" fmla="*/ 39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39" y="123"/>
                  </a:moveTo>
                  <a:cubicBezTo>
                    <a:pt x="39" y="145"/>
                    <a:pt x="47" y="166"/>
                    <a:pt x="52" y="187"/>
                  </a:cubicBezTo>
                  <a:cubicBezTo>
                    <a:pt x="64" y="234"/>
                    <a:pt x="70" y="282"/>
                    <a:pt x="83" y="328"/>
                  </a:cubicBezTo>
                  <a:cubicBezTo>
                    <a:pt x="91" y="357"/>
                    <a:pt x="101" y="386"/>
                    <a:pt x="112" y="414"/>
                  </a:cubicBezTo>
                  <a:cubicBezTo>
                    <a:pt x="115" y="419"/>
                    <a:pt x="117" y="424"/>
                    <a:pt x="119" y="430"/>
                  </a:cubicBezTo>
                  <a:cubicBezTo>
                    <a:pt x="113" y="428"/>
                    <a:pt x="111" y="425"/>
                    <a:pt x="110" y="421"/>
                  </a:cubicBezTo>
                  <a:cubicBezTo>
                    <a:pt x="87" y="379"/>
                    <a:pt x="72" y="334"/>
                    <a:pt x="62" y="288"/>
                  </a:cubicBezTo>
                  <a:cubicBezTo>
                    <a:pt x="50" y="232"/>
                    <a:pt x="38" y="176"/>
                    <a:pt x="26" y="120"/>
                  </a:cubicBezTo>
                  <a:cubicBezTo>
                    <a:pt x="26" y="118"/>
                    <a:pt x="24" y="115"/>
                    <a:pt x="23" y="113"/>
                  </a:cubicBezTo>
                  <a:cubicBezTo>
                    <a:pt x="17" y="82"/>
                    <a:pt x="13" y="50"/>
                    <a:pt x="4" y="20"/>
                  </a:cubicBezTo>
                  <a:cubicBezTo>
                    <a:pt x="3" y="13"/>
                    <a:pt x="0" y="4"/>
                    <a:pt x="8" y="2"/>
                  </a:cubicBezTo>
                  <a:cubicBezTo>
                    <a:pt x="15" y="0"/>
                    <a:pt x="19" y="9"/>
                    <a:pt x="20" y="17"/>
                  </a:cubicBezTo>
                  <a:cubicBezTo>
                    <a:pt x="26" y="52"/>
                    <a:pt x="33" y="88"/>
                    <a:pt x="39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29">
              <a:extLst>
                <a:ext uri="{FF2B5EF4-FFF2-40B4-BE49-F238E27FC236}">
                  <a16:creationId xmlns:a16="http://schemas.microsoft.com/office/drawing/2014/main" id="{DA0DCF44-38BB-F802-D22E-8947D9262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54025" y="1798638"/>
              <a:ext cx="871538" cy="1863725"/>
            </a:xfrm>
            <a:custGeom>
              <a:avLst/>
              <a:gdLst>
                <a:gd name="T0" fmla="*/ 110 w 733"/>
                <a:gd name="T1" fmla="*/ 641 h 872"/>
                <a:gd name="T2" fmla="*/ 30 w 733"/>
                <a:gd name="T3" fmla="*/ 767 h 872"/>
                <a:gd name="T4" fmla="*/ 3 w 733"/>
                <a:gd name="T5" fmla="*/ 852 h 872"/>
                <a:gd name="T6" fmla="*/ 4 w 733"/>
                <a:gd name="T7" fmla="*/ 872 h 872"/>
                <a:gd name="T8" fmla="*/ 61 w 733"/>
                <a:gd name="T9" fmla="*/ 756 h 872"/>
                <a:gd name="T10" fmla="*/ 133 w 733"/>
                <a:gd name="T11" fmla="*/ 650 h 872"/>
                <a:gd name="T12" fmla="*/ 158 w 733"/>
                <a:gd name="T13" fmla="*/ 613 h 872"/>
                <a:gd name="T14" fmla="*/ 224 w 733"/>
                <a:gd name="T15" fmla="*/ 543 h 872"/>
                <a:gd name="T16" fmla="*/ 239 w 733"/>
                <a:gd name="T17" fmla="*/ 538 h 872"/>
                <a:gd name="T18" fmla="*/ 339 w 733"/>
                <a:gd name="T19" fmla="*/ 516 h 872"/>
                <a:gd name="T20" fmla="*/ 357 w 733"/>
                <a:gd name="T21" fmla="*/ 499 h 872"/>
                <a:gd name="T22" fmla="*/ 336 w 733"/>
                <a:gd name="T23" fmla="*/ 490 h 872"/>
                <a:gd name="T24" fmla="*/ 288 w 733"/>
                <a:gd name="T25" fmla="*/ 496 h 872"/>
                <a:gd name="T26" fmla="*/ 275 w 733"/>
                <a:gd name="T27" fmla="*/ 496 h 872"/>
                <a:gd name="T28" fmla="*/ 309 w 733"/>
                <a:gd name="T29" fmla="*/ 463 h 872"/>
                <a:gd name="T30" fmla="*/ 404 w 733"/>
                <a:gd name="T31" fmla="*/ 395 h 872"/>
                <a:gd name="T32" fmla="*/ 480 w 733"/>
                <a:gd name="T33" fmla="*/ 341 h 872"/>
                <a:gd name="T34" fmla="*/ 609 w 733"/>
                <a:gd name="T35" fmla="*/ 229 h 872"/>
                <a:gd name="T36" fmla="*/ 655 w 733"/>
                <a:gd name="T37" fmla="*/ 173 h 872"/>
                <a:gd name="T38" fmla="*/ 723 w 733"/>
                <a:gd name="T39" fmla="*/ 58 h 872"/>
                <a:gd name="T40" fmla="*/ 733 w 733"/>
                <a:gd name="T41" fmla="*/ 28 h 872"/>
                <a:gd name="T42" fmla="*/ 721 w 733"/>
                <a:gd name="T43" fmla="*/ 36 h 872"/>
                <a:gd name="T44" fmla="*/ 666 w 733"/>
                <a:gd name="T45" fmla="*/ 116 h 872"/>
                <a:gd name="T46" fmla="*/ 598 w 733"/>
                <a:gd name="T47" fmla="*/ 195 h 872"/>
                <a:gd name="T48" fmla="*/ 578 w 733"/>
                <a:gd name="T49" fmla="*/ 216 h 872"/>
                <a:gd name="T50" fmla="*/ 492 w 733"/>
                <a:gd name="T51" fmla="*/ 297 h 872"/>
                <a:gd name="T52" fmla="*/ 611 w 733"/>
                <a:gd name="T53" fmla="*/ 179 h 872"/>
                <a:gd name="T54" fmla="*/ 717 w 733"/>
                <a:gd name="T55" fmla="*/ 34 h 872"/>
                <a:gd name="T56" fmla="*/ 719 w 733"/>
                <a:gd name="T57" fmla="*/ 15 h 872"/>
                <a:gd name="T58" fmla="*/ 684 w 733"/>
                <a:gd name="T59" fmla="*/ 43 h 872"/>
                <a:gd name="T60" fmla="*/ 640 w 733"/>
                <a:gd name="T61" fmla="*/ 83 h 872"/>
                <a:gd name="T62" fmla="*/ 572 w 733"/>
                <a:gd name="T63" fmla="*/ 160 h 872"/>
                <a:gd name="T64" fmla="*/ 511 w 733"/>
                <a:gd name="T65" fmla="*/ 238 h 872"/>
                <a:gd name="T66" fmla="*/ 500 w 733"/>
                <a:gd name="T67" fmla="*/ 252 h 872"/>
                <a:gd name="T68" fmla="*/ 500 w 733"/>
                <a:gd name="T69" fmla="*/ 246 h 872"/>
                <a:gd name="T70" fmla="*/ 537 w 733"/>
                <a:gd name="T71" fmla="*/ 128 h 872"/>
                <a:gd name="T72" fmla="*/ 542 w 733"/>
                <a:gd name="T73" fmla="*/ 58 h 872"/>
                <a:gd name="T74" fmla="*/ 530 w 733"/>
                <a:gd name="T75" fmla="*/ 0 h 872"/>
                <a:gd name="T76" fmla="*/ 521 w 733"/>
                <a:gd name="T77" fmla="*/ 10 h 872"/>
                <a:gd name="T78" fmla="*/ 491 w 733"/>
                <a:gd name="T79" fmla="*/ 149 h 872"/>
                <a:gd name="T80" fmla="*/ 446 w 733"/>
                <a:gd name="T81" fmla="*/ 295 h 872"/>
                <a:gd name="T82" fmla="*/ 484 w 733"/>
                <a:gd name="T83" fmla="*/ 183 h 872"/>
                <a:gd name="T84" fmla="*/ 516 w 733"/>
                <a:gd name="T85" fmla="*/ 31 h 872"/>
                <a:gd name="T86" fmla="*/ 514 w 733"/>
                <a:gd name="T87" fmla="*/ 10 h 872"/>
                <a:gd name="T88" fmla="*/ 492 w 733"/>
                <a:gd name="T89" fmla="*/ 33 h 872"/>
                <a:gd name="T90" fmla="*/ 449 w 733"/>
                <a:gd name="T91" fmla="*/ 125 h 872"/>
                <a:gd name="T92" fmla="*/ 427 w 733"/>
                <a:gd name="T93" fmla="*/ 193 h 872"/>
                <a:gd name="T94" fmla="*/ 410 w 733"/>
                <a:gd name="T95" fmla="*/ 267 h 872"/>
                <a:gd name="T96" fmla="*/ 400 w 733"/>
                <a:gd name="T97" fmla="*/ 328 h 872"/>
                <a:gd name="T98" fmla="*/ 400 w 733"/>
                <a:gd name="T99" fmla="*/ 339 h 872"/>
                <a:gd name="T100" fmla="*/ 372 w 733"/>
                <a:gd name="T101" fmla="*/ 391 h 872"/>
                <a:gd name="T102" fmla="*/ 249 w 733"/>
                <a:gd name="T103" fmla="*/ 493 h 872"/>
                <a:gd name="T104" fmla="*/ 152 w 733"/>
                <a:gd name="T105" fmla="*/ 589 h 872"/>
                <a:gd name="T106" fmla="*/ 110 w 733"/>
                <a:gd name="T107" fmla="*/ 641 h 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33" h="872">
                  <a:moveTo>
                    <a:pt x="110" y="641"/>
                  </a:moveTo>
                  <a:cubicBezTo>
                    <a:pt x="83" y="683"/>
                    <a:pt x="53" y="722"/>
                    <a:pt x="30" y="767"/>
                  </a:cubicBezTo>
                  <a:cubicBezTo>
                    <a:pt x="17" y="794"/>
                    <a:pt x="8" y="823"/>
                    <a:pt x="3" y="852"/>
                  </a:cubicBezTo>
                  <a:cubicBezTo>
                    <a:pt x="2" y="857"/>
                    <a:pt x="0" y="863"/>
                    <a:pt x="4" y="872"/>
                  </a:cubicBezTo>
                  <a:cubicBezTo>
                    <a:pt x="27" y="833"/>
                    <a:pt x="36" y="791"/>
                    <a:pt x="61" y="756"/>
                  </a:cubicBezTo>
                  <a:cubicBezTo>
                    <a:pt x="85" y="721"/>
                    <a:pt x="106" y="683"/>
                    <a:pt x="133" y="650"/>
                  </a:cubicBezTo>
                  <a:cubicBezTo>
                    <a:pt x="139" y="636"/>
                    <a:pt x="149" y="624"/>
                    <a:pt x="158" y="613"/>
                  </a:cubicBezTo>
                  <a:cubicBezTo>
                    <a:pt x="179" y="589"/>
                    <a:pt x="200" y="565"/>
                    <a:pt x="224" y="543"/>
                  </a:cubicBezTo>
                  <a:cubicBezTo>
                    <a:pt x="228" y="540"/>
                    <a:pt x="233" y="539"/>
                    <a:pt x="239" y="538"/>
                  </a:cubicBezTo>
                  <a:cubicBezTo>
                    <a:pt x="272" y="533"/>
                    <a:pt x="307" y="529"/>
                    <a:pt x="339" y="516"/>
                  </a:cubicBezTo>
                  <a:cubicBezTo>
                    <a:pt x="346" y="512"/>
                    <a:pt x="359" y="511"/>
                    <a:pt x="357" y="499"/>
                  </a:cubicBezTo>
                  <a:cubicBezTo>
                    <a:pt x="356" y="489"/>
                    <a:pt x="343" y="492"/>
                    <a:pt x="336" y="490"/>
                  </a:cubicBezTo>
                  <a:cubicBezTo>
                    <a:pt x="319" y="488"/>
                    <a:pt x="304" y="492"/>
                    <a:pt x="288" y="496"/>
                  </a:cubicBezTo>
                  <a:cubicBezTo>
                    <a:pt x="284" y="496"/>
                    <a:pt x="280" y="499"/>
                    <a:pt x="275" y="496"/>
                  </a:cubicBezTo>
                  <a:cubicBezTo>
                    <a:pt x="282" y="481"/>
                    <a:pt x="298" y="473"/>
                    <a:pt x="309" y="463"/>
                  </a:cubicBezTo>
                  <a:cubicBezTo>
                    <a:pt x="339" y="436"/>
                    <a:pt x="370" y="414"/>
                    <a:pt x="404" y="395"/>
                  </a:cubicBezTo>
                  <a:cubicBezTo>
                    <a:pt x="430" y="378"/>
                    <a:pt x="456" y="361"/>
                    <a:pt x="480" y="341"/>
                  </a:cubicBezTo>
                  <a:cubicBezTo>
                    <a:pt x="524" y="305"/>
                    <a:pt x="567" y="268"/>
                    <a:pt x="609" y="229"/>
                  </a:cubicBezTo>
                  <a:cubicBezTo>
                    <a:pt x="627" y="213"/>
                    <a:pt x="640" y="192"/>
                    <a:pt x="655" y="173"/>
                  </a:cubicBezTo>
                  <a:cubicBezTo>
                    <a:pt x="682" y="138"/>
                    <a:pt x="701" y="97"/>
                    <a:pt x="723" y="58"/>
                  </a:cubicBezTo>
                  <a:cubicBezTo>
                    <a:pt x="728" y="49"/>
                    <a:pt x="730" y="38"/>
                    <a:pt x="733" y="28"/>
                  </a:cubicBezTo>
                  <a:cubicBezTo>
                    <a:pt x="727" y="27"/>
                    <a:pt x="724" y="31"/>
                    <a:pt x="721" y="36"/>
                  </a:cubicBezTo>
                  <a:cubicBezTo>
                    <a:pt x="703" y="63"/>
                    <a:pt x="686" y="91"/>
                    <a:pt x="666" y="116"/>
                  </a:cubicBezTo>
                  <a:cubicBezTo>
                    <a:pt x="644" y="143"/>
                    <a:pt x="625" y="172"/>
                    <a:pt x="598" y="195"/>
                  </a:cubicBezTo>
                  <a:cubicBezTo>
                    <a:pt x="591" y="202"/>
                    <a:pt x="585" y="209"/>
                    <a:pt x="578" y="216"/>
                  </a:cubicBezTo>
                  <a:cubicBezTo>
                    <a:pt x="549" y="247"/>
                    <a:pt x="519" y="277"/>
                    <a:pt x="492" y="297"/>
                  </a:cubicBezTo>
                  <a:cubicBezTo>
                    <a:pt x="531" y="266"/>
                    <a:pt x="573" y="223"/>
                    <a:pt x="611" y="179"/>
                  </a:cubicBezTo>
                  <a:cubicBezTo>
                    <a:pt x="650" y="134"/>
                    <a:pt x="687" y="87"/>
                    <a:pt x="717" y="34"/>
                  </a:cubicBezTo>
                  <a:cubicBezTo>
                    <a:pt x="720" y="29"/>
                    <a:pt x="726" y="23"/>
                    <a:pt x="719" y="15"/>
                  </a:cubicBezTo>
                  <a:cubicBezTo>
                    <a:pt x="710" y="28"/>
                    <a:pt x="695" y="32"/>
                    <a:pt x="684" y="43"/>
                  </a:cubicBezTo>
                  <a:cubicBezTo>
                    <a:pt x="670" y="56"/>
                    <a:pt x="654" y="69"/>
                    <a:pt x="640" y="83"/>
                  </a:cubicBezTo>
                  <a:cubicBezTo>
                    <a:pt x="617" y="108"/>
                    <a:pt x="592" y="132"/>
                    <a:pt x="572" y="160"/>
                  </a:cubicBezTo>
                  <a:cubicBezTo>
                    <a:pt x="553" y="187"/>
                    <a:pt x="532" y="212"/>
                    <a:pt x="511" y="238"/>
                  </a:cubicBezTo>
                  <a:cubicBezTo>
                    <a:pt x="507" y="242"/>
                    <a:pt x="504" y="247"/>
                    <a:pt x="500" y="252"/>
                  </a:cubicBezTo>
                  <a:cubicBezTo>
                    <a:pt x="497" y="249"/>
                    <a:pt x="498" y="247"/>
                    <a:pt x="500" y="246"/>
                  </a:cubicBezTo>
                  <a:cubicBezTo>
                    <a:pt x="524" y="210"/>
                    <a:pt x="531" y="170"/>
                    <a:pt x="537" y="128"/>
                  </a:cubicBezTo>
                  <a:cubicBezTo>
                    <a:pt x="541" y="105"/>
                    <a:pt x="542" y="81"/>
                    <a:pt x="542" y="58"/>
                  </a:cubicBezTo>
                  <a:cubicBezTo>
                    <a:pt x="543" y="38"/>
                    <a:pt x="543" y="17"/>
                    <a:pt x="530" y="0"/>
                  </a:cubicBezTo>
                  <a:cubicBezTo>
                    <a:pt x="523" y="0"/>
                    <a:pt x="522" y="6"/>
                    <a:pt x="521" y="10"/>
                  </a:cubicBezTo>
                  <a:cubicBezTo>
                    <a:pt x="512" y="57"/>
                    <a:pt x="500" y="103"/>
                    <a:pt x="491" y="149"/>
                  </a:cubicBezTo>
                  <a:cubicBezTo>
                    <a:pt x="481" y="203"/>
                    <a:pt x="466" y="255"/>
                    <a:pt x="446" y="295"/>
                  </a:cubicBezTo>
                  <a:cubicBezTo>
                    <a:pt x="462" y="266"/>
                    <a:pt x="473" y="225"/>
                    <a:pt x="484" y="183"/>
                  </a:cubicBezTo>
                  <a:cubicBezTo>
                    <a:pt x="495" y="133"/>
                    <a:pt x="503" y="81"/>
                    <a:pt x="516" y="31"/>
                  </a:cubicBezTo>
                  <a:cubicBezTo>
                    <a:pt x="518" y="24"/>
                    <a:pt x="521" y="16"/>
                    <a:pt x="514" y="10"/>
                  </a:cubicBezTo>
                  <a:cubicBezTo>
                    <a:pt x="502" y="14"/>
                    <a:pt x="499" y="25"/>
                    <a:pt x="492" y="33"/>
                  </a:cubicBezTo>
                  <a:cubicBezTo>
                    <a:pt x="472" y="62"/>
                    <a:pt x="458" y="92"/>
                    <a:pt x="449" y="125"/>
                  </a:cubicBezTo>
                  <a:cubicBezTo>
                    <a:pt x="443" y="148"/>
                    <a:pt x="436" y="171"/>
                    <a:pt x="427" y="193"/>
                  </a:cubicBezTo>
                  <a:cubicBezTo>
                    <a:pt x="419" y="217"/>
                    <a:pt x="414" y="241"/>
                    <a:pt x="410" y="267"/>
                  </a:cubicBezTo>
                  <a:cubicBezTo>
                    <a:pt x="407" y="288"/>
                    <a:pt x="401" y="307"/>
                    <a:pt x="400" y="328"/>
                  </a:cubicBezTo>
                  <a:cubicBezTo>
                    <a:pt x="400" y="331"/>
                    <a:pt x="399" y="335"/>
                    <a:pt x="400" y="339"/>
                  </a:cubicBezTo>
                  <a:cubicBezTo>
                    <a:pt x="405" y="364"/>
                    <a:pt x="392" y="379"/>
                    <a:pt x="372" y="391"/>
                  </a:cubicBezTo>
                  <a:cubicBezTo>
                    <a:pt x="325" y="418"/>
                    <a:pt x="287" y="456"/>
                    <a:pt x="249" y="493"/>
                  </a:cubicBezTo>
                  <a:cubicBezTo>
                    <a:pt x="216" y="524"/>
                    <a:pt x="184" y="556"/>
                    <a:pt x="152" y="589"/>
                  </a:cubicBezTo>
                  <a:cubicBezTo>
                    <a:pt x="137" y="605"/>
                    <a:pt x="124" y="624"/>
                    <a:pt x="110" y="641"/>
                  </a:cubicBezTo>
                  <a:close/>
                </a:path>
              </a:pathLst>
            </a:custGeom>
            <a:solidFill>
              <a:srgbClr val="A5B2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0">
              <a:extLst>
                <a:ext uri="{FF2B5EF4-FFF2-40B4-BE49-F238E27FC236}">
                  <a16:creationId xmlns:a16="http://schemas.microsoft.com/office/drawing/2014/main" id="{7BCE392D-662C-7B5F-C876-E0F4BFD85B6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8" y="2360613"/>
              <a:ext cx="354013" cy="592138"/>
            </a:xfrm>
            <a:custGeom>
              <a:avLst/>
              <a:gdLst>
                <a:gd name="T0" fmla="*/ 17 w 299"/>
                <a:gd name="T1" fmla="*/ 230 h 277"/>
                <a:gd name="T2" fmla="*/ 70 w 299"/>
                <a:gd name="T3" fmla="*/ 255 h 277"/>
                <a:gd name="T4" fmla="*/ 186 w 299"/>
                <a:gd name="T5" fmla="*/ 269 h 277"/>
                <a:gd name="T6" fmla="*/ 282 w 299"/>
                <a:gd name="T7" fmla="*/ 187 h 277"/>
                <a:gd name="T8" fmla="*/ 297 w 299"/>
                <a:gd name="T9" fmla="*/ 116 h 277"/>
                <a:gd name="T10" fmla="*/ 269 w 299"/>
                <a:gd name="T11" fmla="*/ 23 h 277"/>
                <a:gd name="T12" fmla="*/ 219 w 299"/>
                <a:gd name="T13" fmla="*/ 8 h 277"/>
                <a:gd name="T14" fmla="*/ 196 w 299"/>
                <a:gd name="T15" fmla="*/ 28 h 277"/>
                <a:gd name="T16" fmla="*/ 162 w 299"/>
                <a:gd name="T17" fmla="*/ 81 h 277"/>
                <a:gd name="T18" fmla="*/ 109 w 299"/>
                <a:gd name="T19" fmla="*/ 134 h 277"/>
                <a:gd name="T20" fmla="*/ 28 w 299"/>
                <a:gd name="T21" fmla="*/ 185 h 277"/>
                <a:gd name="T22" fmla="*/ 7 w 299"/>
                <a:gd name="T23" fmla="*/ 202 h 277"/>
                <a:gd name="T24" fmla="*/ 8 w 299"/>
                <a:gd name="T25" fmla="*/ 221 h 277"/>
                <a:gd name="T26" fmla="*/ 17 w 299"/>
                <a:gd name="T27" fmla="*/ 230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9" h="277">
                  <a:moveTo>
                    <a:pt x="17" y="230"/>
                  </a:moveTo>
                  <a:cubicBezTo>
                    <a:pt x="32" y="244"/>
                    <a:pt x="51" y="249"/>
                    <a:pt x="70" y="255"/>
                  </a:cubicBezTo>
                  <a:cubicBezTo>
                    <a:pt x="107" y="267"/>
                    <a:pt x="145" y="277"/>
                    <a:pt x="186" y="269"/>
                  </a:cubicBezTo>
                  <a:cubicBezTo>
                    <a:pt x="232" y="259"/>
                    <a:pt x="265" y="232"/>
                    <a:pt x="282" y="187"/>
                  </a:cubicBezTo>
                  <a:cubicBezTo>
                    <a:pt x="292" y="164"/>
                    <a:pt x="299" y="140"/>
                    <a:pt x="297" y="116"/>
                  </a:cubicBezTo>
                  <a:cubicBezTo>
                    <a:pt x="297" y="82"/>
                    <a:pt x="285" y="51"/>
                    <a:pt x="269" y="23"/>
                  </a:cubicBezTo>
                  <a:cubicBezTo>
                    <a:pt x="257" y="2"/>
                    <a:pt x="233" y="0"/>
                    <a:pt x="219" y="8"/>
                  </a:cubicBezTo>
                  <a:cubicBezTo>
                    <a:pt x="210" y="13"/>
                    <a:pt x="203" y="20"/>
                    <a:pt x="196" y="28"/>
                  </a:cubicBezTo>
                  <a:cubicBezTo>
                    <a:pt x="182" y="45"/>
                    <a:pt x="173" y="64"/>
                    <a:pt x="162" y="81"/>
                  </a:cubicBezTo>
                  <a:cubicBezTo>
                    <a:pt x="148" y="103"/>
                    <a:pt x="130" y="120"/>
                    <a:pt x="109" y="134"/>
                  </a:cubicBezTo>
                  <a:cubicBezTo>
                    <a:pt x="83" y="151"/>
                    <a:pt x="55" y="168"/>
                    <a:pt x="28" y="185"/>
                  </a:cubicBezTo>
                  <a:cubicBezTo>
                    <a:pt x="20" y="190"/>
                    <a:pt x="13" y="197"/>
                    <a:pt x="7" y="202"/>
                  </a:cubicBezTo>
                  <a:cubicBezTo>
                    <a:pt x="0" y="207"/>
                    <a:pt x="3" y="215"/>
                    <a:pt x="8" y="221"/>
                  </a:cubicBezTo>
                  <a:cubicBezTo>
                    <a:pt x="10" y="225"/>
                    <a:pt x="14" y="227"/>
                    <a:pt x="17" y="230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31">
              <a:extLst>
                <a:ext uri="{FF2B5EF4-FFF2-40B4-BE49-F238E27FC236}">
                  <a16:creationId xmlns:a16="http://schemas.microsoft.com/office/drawing/2014/main" id="{5BF7C0E4-3752-B835-A99C-EB7EE1619A2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7325" y="2925763"/>
              <a:ext cx="327025" cy="568325"/>
            </a:xfrm>
            <a:custGeom>
              <a:avLst/>
              <a:gdLst>
                <a:gd name="T0" fmla="*/ 83 w 276"/>
                <a:gd name="T1" fmla="*/ 243 h 266"/>
                <a:gd name="T2" fmla="*/ 154 w 276"/>
                <a:gd name="T3" fmla="*/ 167 h 266"/>
                <a:gd name="T4" fmla="*/ 238 w 276"/>
                <a:gd name="T5" fmla="*/ 101 h 266"/>
                <a:gd name="T6" fmla="*/ 262 w 276"/>
                <a:gd name="T7" fmla="*/ 80 h 266"/>
                <a:gd name="T8" fmla="*/ 246 w 276"/>
                <a:gd name="T9" fmla="*/ 32 h 266"/>
                <a:gd name="T10" fmla="*/ 97 w 276"/>
                <a:gd name="T11" fmla="*/ 17 h 266"/>
                <a:gd name="T12" fmla="*/ 1 w 276"/>
                <a:gd name="T13" fmla="*/ 153 h 266"/>
                <a:gd name="T14" fmla="*/ 19 w 276"/>
                <a:gd name="T15" fmla="*/ 238 h 266"/>
                <a:gd name="T16" fmla="*/ 44 w 276"/>
                <a:gd name="T17" fmla="*/ 260 h 266"/>
                <a:gd name="T18" fmla="*/ 83 w 276"/>
                <a:gd name="T19" fmla="*/ 243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6" h="266">
                  <a:moveTo>
                    <a:pt x="83" y="243"/>
                  </a:moveTo>
                  <a:cubicBezTo>
                    <a:pt x="99" y="214"/>
                    <a:pt x="127" y="191"/>
                    <a:pt x="154" y="167"/>
                  </a:cubicBezTo>
                  <a:cubicBezTo>
                    <a:pt x="180" y="143"/>
                    <a:pt x="208" y="120"/>
                    <a:pt x="238" y="101"/>
                  </a:cubicBezTo>
                  <a:cubicBezTo>
                    <a:pt x="247" y="95"/>
                    <a:pt x="256" y="88"/>
                    <a:pt x="262" y="80"/>
                  </a:cubicBezTo>
                  <a:cubicBezTo>
                    <a:pt x="276" y="63"/>
                    <a:pt x="269" y="45"/>
                    <a:pt x="246" y="32"/>
                  </a:cubicBezTo>
                  <a:cubicBezTo>
                    <a:pt x="199" y="3"/>
                    <a:pt x="146" y="0"/>
                    <a:pt x="97" y="17"/>
                  </a:cubicBezTo>
                  <a:cubicBezTo>
                    <a:pt x="34" y="39"/>
                    <a:pt x="3" y="79"/>
                    <a:pt x="1" y="153"/>
                  </a:cubicBezTo>
                  <a:cubicBezTo>
                    <a:pt x="0" y="183"/>
                    <a:pt x="4" y="211"/>
                    <a:pt x="19" y="238"/>
                  </a:cubicBezTo>
                  <a:cubicBezTo>
                    <a:pt x="25" y="249"/>
                    <a:pt x="33" y="256"/>
                    <a:pt x="44" y="260"/>
                  </a:cubicBezTo>
                  <a:cubicBezTo>
                    <a:pt x="56" y="266"/>
                    <a:pt x="69" y="261"/>
                    <a:pt x="83" y="243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32">
              <a:extLst>
                <a:ext uri="{FF2B5EF4-FFF2-40B4-BE49-F238E27FC236}">
                  <a16:creationId xmlns:a16="http://schemas.microsoft.com/office/drawing/2014/main" id="{5828C8AD-AF1B-6AED-D374-24D3474B6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-204787" y="2252663"/>
              <a:ext cx="180975" cy="574675"/>
            </a:xfrm>
            <a:custGeom>
              <a:avLst/>
              <a:gdLst>
                <a:gd name="T0" fmla="*/ 1 w 152"/>
                <a:gd name="T1" fmla="*/ 269 h 269"/>
                <a:gd name="T2" fmla="*/ 27 w 152"/>
                <a:gd name="T3" fmla="*/ 252 h 269"/>
                <a:gd name="T4" fmla="*/ 96 w 152"/>
                <a:gd name="T5" fmla="*/ 187 h 269"/>
                <a:gd name="T6" fmla="*/ 139 w 152"/>
                <a:gd name="T7" fmla="*/ 92 h 269"/>
                <a:gd name="T8" fmla="*/ 151 w 152"/>
                <a:gd name="T9" fmla="*/ 30 h 269"/>
                <a:gd name="T10" fmla="*/ 147 w 152"/>
                <a:gd name="T11" fmla="*/ 8 h 269"/>
                <a:gd name="T12" fmla="*/ 127 w 152"/>
                <a:gd name="T13" fmla="*/ 6 h 269"/>
                <a:gd name="T14" fmla="*/ 21 w 152"/>
                <a:gd name="T15" fmla="*/ 169 h 269"/>
                <a:gd name="T16" fmla="*/ 2 w 152"/>
                <a:gd name="T17" fmla="*/ 240 h 269"/>
                <a:gd name="T18" fmla="*/ 1 w 152"/>
                <a:gd name="T19" fmla="*/ 269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2" h="269">
                  <a:moveTo>
                    <a:pt x="1" y="269"/>
                  </a:moveTo>
                  <a:cubicBezTo>
                    <a:pt x="14" y="268"/>
                    <a:pt x="21" y="259"/>
                    <a:pt x="27" y="252"/>
                  </a:cubicBezTo>
                  <a:cubicBezTo>
                    <a:pt x="52" y="233"/>
                    <a:pt x="76" y="212"/>
                    <a:pt x="96" y="187"/>
                  </a:cubicBezTo>
                  <a:cubicBezTo>
                    <a:pt x="117" y="158"/>
                    <a:pt x="129" y="126"/>
                    <a:pt x="139" y="92"/>
                  </a:cubicBezTo>
                  <a:cubicBezTo>
                    <a:pt x="145" y="72"/>
                    <a:pt x="146" y="50"/>
                    <a:pt x="151" y="30"/>
                  </a:cubicBezTo>
                  <a:cubicBezTo>
                    <a:pt x="152" y="22"/>
                    <a:pt x="152" y="15"/>
                    <a:pt x="147" y="8"/>
                  </a:cubicBezTo>
                  <a:cubicBezTo>
                    <a:pt x="140" y="0"/>
                    <a:pt x="133" y="1"/>
                    <a:pt x="127" y="6"/>
                  </a:cubicBezTo>
                  <a:cubicBezTo>
                    <a:pt x="73" y="48"/>
                    <a:pt x="41" y="105"/>
                    <a:pt x="21" y="169"/>
                  </a:cubicBezTo>
                  <a:cubicBezTo>
                    <a:pt x="13" y="193"/>
                    <a:pt x="7" y="216"/>
                    <a:pt x="2" y="240"/>
                  </a:cubicBezTo>
                  <a:cubicBezTo>
                    <a:pt x="0" y="250"/>
                    <a:pt x="4" y="259"/>
                    <a:pt x="1" y="269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33">
              <a:extLst>
                <a:ext uri="{FF2B5EF4-FFF2-40B4-BE49-F238E27FC236}">
                  <a16:creationId xmlns:a16="http://schemas.microsoft.com/office/drawing/2014/main" id="{DCEEEC5A-0822-7547-45E8-A10211564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8" y="1508125"/>
              <a:ext cx="149225" cy="501650"/>
            </a:xfrm>
            <a:custGeom>
              <a:avLst/>
              <a:gdLst>
                <a:gd name="T0" fmla="*/ 46 w 126"/>
                <a:gd name="T1" fmla="*/ 205 h 235"/>
                <a:gd name="T2" fmla="*/ 92 w 126"/>
                <a:gd name="T3" fmla="*/ 146 h 235"/>
                <a:gd name="T4" fmla="*/ 122 w 126"/>
                <a:gd name="T5" fmla="*/ 38 h 235"/>
                <a:gd name="T6" fmla="*/ 124 w 126"/>
                <a:gd name="T7" fmla="*/ 14 h 235"/>
                <a:gd name="T8" fmla="*/ 118 w 126"/>
                <a:gd name="T9" fmla="*/ 2 h 235"/>
                <a:gd name="T10" fmla="*/ 103 w 126"/>
                <a:gd name="T11" fmla="*/ 6 h 235"/>
                <a:gd name="T12" fmla="*/ 47 w 126"/>
                <a:gd name="T13" fmla="*/ 79 h 235"/>
                <a:gd name="T14" fmla="*/ 20 w 126"/>
                <a:gd name="T15" fmla="*/ 133 h 235"/>
                <a:gd name="T16" fmla="*/ 1 w 126"/>
                <a:gd name="T17" fmla="*/ 211 h 235"/>
                <a:gd name="T18" fmla="*/ 2 w 126"/>
                <a:gd name="T19" fmla="*/ 224 h 235"/>
                <a:gd name="T20" fmla="*/ 16 w 126"/>
                <a:gd name="T21" fmla="*/ 231 h 235"/>
                <a:gd name="T22" fmla="*/ 46 w 126"/>
                <a:gd name="T23" fmla="*/ 20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6" h="235">
                  <a:moveTo>
                    <a:pt x="46" y="205"/>
                  </a:moveTo>
                  <a:cubicBezTo>
                    <a:pt x="64" y="190"/>
                    <a:pt x="78" y="167"/>
                    <a:pt x="92" y="146"/>
                  </a:cubicBezTo>
                  <a:cubicBezTo>
                    <a:pt x="113" y="113"/>
                    <a:pt x="120" y="76"/>
                    <a:pt x="122" y="38"/>
                  </a:cubicBezTo>
                  <a:cubicBezTo>
                    <a:pt x="123" y="30"/>
                    <a:pt x="126" y="22"/>
                    <a:pt x="124" y="14"/>
                  </a:cubicBezTo>
                  <a:cubicBezTo>
                    <a:pt x="123" y="10"/>
                    <a:pt x="123" y="4"/>
                    <a:pt x="118" y="2"/>
                  </a:cubicBezTo>
                  <a:cubicBezTo>
                    <a:pt x="112" y="0"/>
                    <a:pt x="107" y="2"/>
                    <a:pt x="103" y="6"/>
                  </a:cubicBezTo>
                  <a:cubicBezTo>
                    <a:pt x="82" y="29"/>
                    <a:pt x="62" y="52"/>
                    <a:pt x="47" y="79"/>
                  </a:cubicBezTo>
                  <a:cubicBezTo>
                    <a:pt x="37" y="97"/>
                    <a:pt x="28" y="114"/>
                    <a:pt x="20" y="133"/>
                  </a:cubicBezTo>
                  <a:cubicBezTo>
                    <a:pt x="9" y="158"/>
                    <a:pt x="5" y="184"/>
                    <a:pt x="1" y="211"/>
                  </a:cubicBezTo>
                  <a:cubicBezTo>
                    <a:pt x="0" y="215"/>
                    <a:pt x="0" y="220"/>
                    <a:pt x="2" y="224"/>
                  </a:cubicBezTo>
                  <a:cubicBezTo>
                    <a:pt x="4" y="231"/>
                    <a:pt x="9" y="235"/>
                    <a:pt x="16" y="231"/>
                  </a:cubicBezTo>
                  <a:cubicBezTo>
                    <a:pt x="26" y="223"/>
                    <a:pt x="37" y="218"/>
                    <a:pt x="46" y="205"/>
                  </a:cubicBezTo>
                  <a:close/>
                </a:path>
              </a:pathLst>
            </a:custGeom>
            <a:solidFill>
              <a:srgbClr val="9DD0B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34">
              <a:extLst>
                <a:ext uri="{FF2B5EF4-FFF2-40B4-BE49-F238E27FC236}">
                  <a16:creationId xmlns:a16="http://schemas.microsoft.com/office/drawing/2014/main" id="{F6AEECDD-A9E7-AB85-804D-A26F5A3DB461}"/>
                </a:ext>
              </a:extLst>
            </p:cNvPr>
            <p:cNvSpPr>
              <a:spLocks/>
            </p:cNvSpPr>
            <p:nvPr/>
          </p:nvSpPr>
          <p:spPr bwMode="auto">
            <a:xfrm>
              <a:off x="98425" y="1700213"/>
              <a:ext cx="365125" cy="777875"/>
            </a:xfrm>
            <a:custGeom>
              <a:avLst/>
              <a:gdLst>
                <a:gd name="T0" fmla="*/ 255 w 307"/>
                <a:gd name="T1" fmla="*/ 61 h 364"/>
                <a:gd name="T2" fmla="*/ 217 w 307"/>
                <a:gd name="T3" fmla="*/ 126 h 364"/>
                <a:gd name="T4" fmla="*/ 163 w 307"/>
                <a:gd name="T5" fmla="*/ 196 h 364"/>
                <a:gd name="T6" fmla="*/ 103 w 307"/>
                <a:gd name="T7" fmla="*/ 264 h 364"/>
                <a:gd name="T8" fmla="*/ 0 w 307"/>
                <a:gd name="T9" fmla="*/ 364 h 364"/>
                <a:gd name="T10" fmla="*/ 27 w 307"/>
                <a:gd name="T11" fmla="*/ 348 h 364"/>
                <a:gd name="T12" fmla="*/ 109 w 307"/>
                <a:gd name="T13" fmla="*/ 275 h 364"/>
                <a:gd name="T14" fmla="*/ 168 w 307"/>
                <a:gd name="T15" fmla="*/ 213 h 364"/>
                <a:gd name="T16" fmla="*/ 262 w 307"/>
                <a:gd name="T17" fmla="*/ 81 h 364"/>
                <a:gd name="T18" fmla="*/ 269 w 307"/>
                <a:gd name="T19" fmla="*/ 74 h 364"/>
                <a:gd name="T20" fmla="*/ 295 w 307"/>
                <a:gd name="T21" fmla="*/ 34 h 364"/>
                <a:gd name="T22" fmla="*/ 306 w 307"/>
                <a:gd name="T23" fmla="*/ 12 h 364"/>
                <a:gd name="T24" fmla="*/ 301 w 307"/>
                <a:gd name="T25" fmla="*/ 2 h 364"/>
                <a:gd name="T26" fmla="*/ 291 w 307"/>
                <a:gd name="T27" fmla="*/ 6 h 364"/>
                <a:gd name="T28" fmla="*/ 255 w 307"/>
                <a:gd name="T29" fmla="*/ 61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7" h="364">
                  <a:moveTo>
                    <a:pt x="255" y="61"/>
                  </a:moveTo>
                  <a:cubicBezTo>
                    <a:pt x="245" y="84"/>
                    <a:pt x="231" y="105"/>
                    <a:pt x="217" y="126"/>
                  </a:cubicBezTo>
                  <a:cubicBezTo>
                    <a:pt x="200" y="149"/>
                    <a:pt x="183" y="173"/>
                    <a:pt x="163" y="196"/>
                  </a:cubicBezTo>
                  <a:cubicBezTo>
                    <a:pt x="144" y="219"/>
                    <a:pt x="123" y="242"/>
                    <a:pt x="103" y="264"/>
                  </a:cubicBezTo>
                  <a:cubicBezTo>
                    <a:pt x="71" y="299"/>
                    <a:pt x="37" y="331"/>
                    <a:pt x="0" y="364"/>
                  </a:cubicBezTo>
                  <a:cubicBezTo>
                    <a:pt x="13" y="363"/>
                    <a:pt x="20" y="354"/>
                    <a:pt x="27" y="348"/>
                  </a:cubicBezTo>
                  <a:cubicBezTo>
                    <a:pt x="56" y="326"/>
                    <a:pt x="84" y="302"/>
                    <a:pt x="109" y="275"/>
                  </a:cubicBezTo>
                  <a:cubicBezTo>
                    <a:pt x="128" y="254"/>
                    <a:pt x="149" y="235"/>
                    <a:pt x="168" y="213"/>
                  </a:cubicBezTo>
                  <a:cubicBezTo>
                    <a:pt x="203" y="171"/>
                    <a:pt x="236" y="128"/>
                    <a:pt x="262" y="81"/>
                  </a:cubicBezTo>
                  <a:cubicBezTo>
                    <a:pt x="265" y="78"/>
                    <a:pt x="266" y="76"/>
                    <a:pt x="269" y="74"/>
                  </a:cubicBezTo>
                  <a:cubicBezTo>
                    <a:pt x="275" y="59"/>
                    <a:pt x="285" y="47"/>
                    <a:pt x="295" y="34"/>
                  </a:cubicBezTo>
                  <a:cubicBezTo>
                    <a:pt x="300" y="27"/>
                    <a:pt x="305" y="21"/>
                    <a:pt x="306" y="12"/>
                  </a:cubicBezTo>
                  <a:cubicBezTo>
                    <a:pt x="307" y="8"/>
                    <a:pt x="306" y="4"/>
                    <a:pt x="301" y="2"/>
                  </a:cubicBezTo>
                  <a:cubicBezTo>
                    <a:pt x="297" y="0"/>
                    <a:pt x="294" y="3"/>
                    <a:pt x="291" y="6"/>
                  </a:cubicBezTo>
                  <a:cubicBezTo>
                    <a:pt x="280" y="25"/>
                    <a:pt x="267" y="43"/>
                    <a:pt x="255" y="61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35">
              <a:extLst>
                <a:ext uri="{FF2B5EF4-FFF2-40B4-BE49-F238E27FC236}">
                  <a16:creationId xmlns:a16="http://schemas.microsoft.com/office/drawing/2014/main" id="{FAD7F5D0-BC1A-B2F0-3189-DF0B85091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13" y="1557338"/>
              <a:ext cx="141288" cy="919163"/>
            </a:xfrm>
            <a:custGeom>
              <a:avLst/>
              <a:gdLst>
                <a:gd name="T0" fmla="*/ 80 w 119"/>
                <a:gd name="T1" fmla="*/ 123 h 430"/>
                <a:gd name="T2" fmla="*/ 66 w 119"/>
                <a:gd name="T3" fmla="*/ 187 h 430"/>
                <a:gd name="T4" fmla="*/ 36 w 119"/>
                <a:gd name="T5" fmla="*/ 328 h 430"/>
                <a:gd name="T6" fmla="*/ 6 w 119"/>
                <a:gd name="T7" fmla="*/ 414 h 430"/>
                <a:gd name="T8" fmla="*/ 0 w 119"/>
                <a:gd name="T9" fmla="*/ 430 h 430"/>
                <a:gd name="T10" fmla="*/ 9 w 119"/>
                <a:gd name="T11" fmla="*/ 421 h 430"/>
                <a:gd name="T12" fmla="*/ 56 w 119"/>
                <a:gd name="T13" fmla="*/ 288 h 430"/>
                <a:gd name="T14" fmla="*/ 93 w 119"/>
                <a:gd name="T15" fmla="*/ 120 h 430"/>
                <a:gd name="T16" fmla="*/ 96 w 119"/>
                <a:gd name="T17" fmla="*/ 113 h 430"/>
                <a:gd name="T18" fmla="*/ 114 w 119"/>
                <a:gd name="T19" fmla="*/ 20 h 430"/>
                <a:gd name="T20" fmla="*/ 111 w 119"/>
                <a:gd name="T21" fmla="*/ 2 h 430"/>
                <a:gd name="T22" fmla="*/ 99 w 119"/>
                <a:gd name="T23" fmla="*/ 17 h 430"/>
                <a:gd name="T24" fmla="*/ 80 w 119"/>
                <a:gd name="T25" fmla="*/ 123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30">
                  <a:moveTo>
                    <a:pt x="80" y="123"/>
                  </a:moveTo>
                  <a:cubicBezTo>
                    <a:pt x="79" y="145"/>
                    <a:pt x="72" y="166"/>
                    <a:pt x="66" y="187"/>
                  </a:cubicBezTo>
                  <a:cubicBezTo>
                    <a:pt x="55" y="234"/>
                    <a:pt x="49" y="282"/>
                    <a:pt x="36" y="328"/>
                  </a:cubicBezTo>
                  <a:cubicBezTo>
                    <a:pt x="28" y="357"/>
                    <a:pt x="18" y="386"/>
                    <a:pt x="6" y="414"/>
                  </a:cubicBezTo>
                  <a:cubicBezTo>
                    <a:pt x="4" y="419"/>
                    <a:pt x="2" y="424"/>
                    <a:pt x="0" y="430"/>
                  </a:cubicBezTo>
                  <a:cubicBezTo>
                    <a:pt x="6" y="428"/>
                    <a:pt x="7" y="425"/>
                    <a:pt x="9" y="421"/>
                  </a:cubicBezTo>
                  <a:cubicBezTo>
                    <a:pt x="32" y="379"/>
                    <a:pt x="47" y="334"/>
                    <a:pt x="56" y="288"/>
                  </a:cubicBezTo>
                  <a:cubicBezTo>
                    <a:pt x="69" y="232"/>
                    <a:pt x="81" y="176"/>
                    <a:pt x="93" y="120"/>
                  </a:cubicBezTo>
                  <a:cubicBezTo>
                    <a:pt x="93" y="118"/>
                    <a:pt x="95" y="115"/>
                    <a:pt x="96" y="113"/>
                  </a:cubicBezTo>
                  <a:cubicBezTo>
                    <a:pt x="102" y="82"/>
                    <a:pt x="106" y="50"/>
                    <a:pt x="114" y="20"/>
                  </a:cubicBezTo>
                  <a:cubicBezTo>
                    <a:pt x="115" y="13"/>
                    <a:pt x="119" y="4"/>
                    <a:pt x="111" y="2"/>
                  </a:cubicBezTo>
                  <a:cubicBezTo>
                    <a:pt x="104" y="0"/>
                    <a:pt x="100" y="9"/>
                    <a:pt x="99" y="17"/>
                  </a:cubicBezTo>
                  <a:cubicBezTo>
                    <a:pt x="93" y="52"/>
                    <a:pt x="86" y="88"/>
                    <a:pt x="80" y="123"/>
                  </a:cubicBezTo>
                  <a:close/>
                </a:path>
              </a:pathLst>
            </a:custGeom>
            <a:solidFill>
              <a:srgbClr val="9AD3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10781563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8DFBB"/>
      </a:accent3>
      <a:accent4>
        <a:srgbClr val="9AD3E9"/>
      </a:accent4>
      <a:accent5>
        <a:srgbClr val="576868"/>
      </a:accent5>
      <a:accent6>
        <a:srgbClr val="CBCBCB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AD3E9"/>
      </a:accent3>
      <a:accent4>
        <a:srgbClr val="98DFBB"/>
      </a:accent4>
      <a:accent5>
        <a:srgbClr val="CBCBCB"/>
      </a:accent5>
      <a:accent6>
        <a:srgbClr val="576868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9AD3E9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AD3E9"/>
      </a:accent3>
      <a:accent4>
        <a:srgbClr val="98DFBB"/>
      </a:accent4>
      <a:accent5>
        <a:srgbClr val="CBCBCB"/>
      </a:accent5>
      <a:accent6>
        <a:srgbClr val="576868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2054</TotalTime>
  <Words>2037</Words>
  <Application>Microsoft Office PowerPoint</Application>
  <PresentationFormat>Presentación en pantalla (16:9)</PresentationFormat>
  <Paragraphs>277</Paragraphs>
  <Slides>36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36</vt:i4>
      </vt:variant>
    </vt:vector>
  </HeadingPairs>
  <TitlesOfParts>
    <vt:vector size="48" baseType="lpstr">
      <vt:lpstr>맑은 고딕</vt:lpstr>
      <vt:lpstr>Arial</vt:lpstr>
      <vt:lpstr>Arial Unicode MS</vt:lpstr>
      <vt:lpstr>Bevan</vt:lpstr>
      <vt:lpstr>DM Sans</vt:lpstr>
      <vt:lpstr>Montserrat</vt:lpstr>
      <vt:lpstr>Rubik</vt:lpstr>
      <vt:lpstr>Viga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WHOA!</vt:lpstr>
      <vt:lpstr>Presentación de PowerPoint</vt:lpstr>
      <vt:lpstr>Presentación de PowerPoint</vt:lpstr>
      <vt:lpstr>Presentación de PowerPoint</vt:lpstr>
      <vt:lpstr>AWESOME  WORDS</vt:lpstr>
      <vt:lpstr>Presentación de PowerPoint</vt:lpstr>
      <vt:lpstr>Presentación de PowerPoint</vt:lpstr>
      <vt:lpstr>Presentación de PowerPoint</vt:lpstr>
      <vt:lpstr>A PICTURE ALWAYS REINFORCE THE CONCEPT</vt:lpstr>
      <vt:lpstr>Presentación de PowerPoint</vt:lpstr>
      <vt:lpstr>Presentación de PowerPoint</vt:lpstr>
      <vt:lpstr>Presentación de PowerPoint</vt:lpstr>
      <vt:lpstr>RESOURCES</vt:lpstr>
      <vt:lpstr>RESOURCES</vt:lpstr>
      <vt:lpstr>RESOURCES</vt:lpstr>
      <vt:lpstr>Presentación de PowerPoint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de hojas abstractas</dc:title>
  <dc:creator>grym</dc:creator>
  <cp:lastModifiedBy>eduardo</cp:lastModifiedBy>
  <cp:revision>92</cp:revision>
  <dcterms:created xsi:type="dcterms:W3CDTF">2016-12-05T23:26:54Z</dcterms:created>
  <dcterms:modified xsi:type="dcterms:W3CDTF">2025-11-02T22:26:28Z</dcterms:modified>
</cp:coreProperties>
</file>