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66B"/>
    <a:srgbClr val="FFD400"/>
    <a:srgbClr val="CB1134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CB1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1F8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1F8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798FF64F-3FBD-4C70-B8D4-D82FD66B1D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9E7122CE-2A96-4F2A-BEC5-A5A499E1DA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4B0C2FDC-923F-4B35-BADA-585B300356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2019-09-17T13:47:15Z</dcterms:modified>
</cp:coreProperties>
</file>