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85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839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23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5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06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60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4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23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4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9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6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13255-7DBB-47F2-98DA-5C0D2067BA31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07411-6241-4271-ADA1-FC3BA1F58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02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1"/>
            <a:ext cx="8686800" cy="1142999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CRYSTALLINE LENS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19200"/>
            <a:ext cx="8763000" cy="5410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001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44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8576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1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106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89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344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443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344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666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730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789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516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81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40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5968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5838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495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953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259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61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045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001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21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994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940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27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</Words>
  <Application>Microsoft Office PowerPoint</Application>
  <PresentationFormat>On-screen Show (4:3)</PresentationFormat>
  <Paragraphs>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CRYSTALLINE LENS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CRYSTALLINE LENS</dc:title>
  <dc:creator>Ijaytim</dc:creator>
  <cp:lastModifiedBy>IJAYTIM</cp:lastModifiedBy>
  <cp:revision>10</cp:revision>
  <dcterms:created xsi:type="dcterms:W3CDTF">2016-12-12T10:55:40Z</dcterms:created>
  <dcterms:modified xsi:type="dcterms:W3CDTF">2016-12-13T20:46:00Z</dcterms:modified>
</cp:coreProperties>
</file>