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notesMasterIdLst>
    <p:notesMasterId r:id="rId25"/>
  </p:notesMasterIdLst>
  <p:sldSz cx="18288000" cy="10287000"/>
  <p:notesSz cx="10287000" cy="18288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notesMaster" Target="notesMasters/notesMaster1.xml"/><Relationship Id="rId26" Type="http://schemas.openxmlformats.org/officeDocument/2006/relationships/presProps" Target="presProps.xml"/><Relationship Id="rId27" Type="http://schemas.openxmlformats.org/officeDocument/2006/relationships/viewProps" Target="viewProps.xml"/><Relationship Id="rId28" Type="http://schemas.openxmlformats.org/officeDocument/2006/relationships/theme" Target="theme/theme1.xml"/><Relationship Id="rId2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slideLayout" Target="../slideLayouts/slideLayout1.xml"/><Relationship Id="rId5"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slideLayout" Target="../slideLayouts/slideLayout1.xml"/><Relationship Id="rId6"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slideLayout" Target="../slideLayouts/slideLayout1.xml"/><Relationship Id="rId5"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slideLayout" Target="../slideLayouts/slideLayout1.xml"/><Relationship Id="rId5"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slideLayout" Target="../slideLayouts/slideLayout1.xml"/><Relationship Id="rId5"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slideLayout" Target="../slideLayouts/slideLayout1.xml"/><Relationship Id="rId6"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image" Target="../media/image-7-5.png"/><Relationship Id="rId6" Type="http://schemas.openxmlformats.org/officeDocument/2006/relationships/slideLayout" Target="../slideLayouts/slideLayout1.xml"/><Relationship Id="rId7"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image" Target="../media/image-8-5.png"/><Relationship Id="rId6" Type="http://schemas.openxmlformats.org/officeDocument/2006/relationships/slideLayout" Target="../slideLayouts/slideLayout1.xml"/><Relationship Id="rId7"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image" Target="../media/image-9-6.png"/><Relationship Id="rId7" Type="http://schemas.openxmlformats.org/officeDocument/2006/relationships/slideLayout" Target="../slideLayouts/slideLayout1.xml"/><Relationship Id="rId8"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slideLayout" Target="../slideLayouts/slideLayout1.xml"/><Relationship Id="rId5"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slideLayout" Target="../slideLayouts/slideLayout1.xml"/><Relationship Id="rId6"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slideLayout" Target="../slideLayouts/slideLayout1.xml"/><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image" Target="../media/image-13-5.png"/><Relationship Id="rId6" Type="http://schemas.openxmlformats.org/officeDocument/2006/relationships/image" Target="../media/image-13-6.png"/><Relationship Id="rId7" Type="http://schemas.openxmlformats.org/officeDocument/2006/relationships/image" Target="../media/image-13-7.png"/><Relationship Id="rId8" Type="http://schemas.openxmlformats.org/officeDocument/2006/relationships/image" Target="../media/image-13-8.png"/><Relationship Id="rId9" Type="http://schemas.openxmlformats.org/officeDocument/2006/relationships/image" Target="../media/image-13-9.png"/><Relationship Id="rId10" Type="http://schemas.openxmlformats.org/officeDocument/2006/relationships/image" Target="../media/image-13-10.png"/><Relationship Id="rId11" Type="http://schemas.openxmlformats.org/officeDocument/2006/relationships/image" Target="../media/image-13-11.png"/><Relationship Id="rId12" Type="http://schemas.openxmlformats.org/officeDocument/2006/relationships/image" Target="../media/image-13-12.png"/><Relationship Id="rId13" Type="http://schemas.openxmlformats.org/officeDocument/2006/relationships/image" Target="../media/image-13-13.png"/><Relationship Id="rId14" Type="http://schemas.openxmlformats.org/officeDocument/2006/relationships/image" Target="../media/image-13-14.png"/><Relationship Id="rId15" Type="http://schemas.openxmlformats.org/officeDocument/2006/relationships/image" Target="../media/image-13-15.png"/><Relationship Id="rId16" Type="http://schemas.openxmlformats.org/officeDocument/2006/relationships/image" Target="../media/image-13-16.png"/><Relationship Id="rId17" Type="http://schemas.openxmlformats.org/officeDocument/2006/relationships/image" Target="../media/image-13-17.png"/><Relationship Id="rId18" Type="http://schemas.openxmlformats.org/officeDocument/2006/relationships/image" Target="../media/image-13-18.png"/><Relationship Id="rId19" Type="http://schemas.openxmlformats.org/officeDocument/2006/relationships/image" Target="../media/image-13-19.png"/><Relationship Id="rId20" Type="http://schemas.openxmlformats.org/officeDocument/2006/relationships/image" Target="../media/image-13-20.png"/><Relationship Id="rId21" Type="http://schemas.openxmlformats.org/officeDocument/2006/relationships/image" Target="../media/image-13-21.png"/><Relationship Id="rId22" Type="http://schemas.openxmlformats.org/officeDocument/2006/relationships/image" Target="../media/image-13-22.png"/><Relationship Id="rId23" Type="http://schemas.openxmlformats.org/officeDocument/2006/relationships/image" Target="../media/image-13-23.png"/><Relationship Id="rId24" Type="http://schemas.openxmlformats.org/officeDocument/2006/relationships/image" Target="../media/image-13-24.png"/><Relationship Id="rId25" Type="http://schemas.openxmlformats.org/officeDocument/2006/relationships/image" Target="../media/image-13-25.png"/><Relationship Id="rId26" Type="http://schemas.openxmlformats.org/officeDocument/2006/relationships/image" Target="../media/image-13-26.png"/><Relationship Id="rId27" Type="http://schemas.openxmlformats.org/officeDocument/2006/relationships/image" Target="../media/image-13-27.png"/><Relationship Id="rId28" Type="http://schemas.openxmlformats.org/officeDocument/2006/relationships/image" Target="../media/image-13-28.png"/><Relationship Id="rId29" Type="http://schemas.openxmlformats.org/officeDocument/2006/relationships/slideLayout" Target="../slideLayouts/slideLayout1.xml"/><Relationship Id="rId30"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image" Target="../media/image-14-5.png"/><Relationship Id="rId6" Type="http://schemas.openxmlformats.org/officeDocument/2006/relationships/slideLayout" Target="../slideLayouts/slideLayout1.xml"/><Relationship Id="rId7"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slideLayout" Target="../slideLayouts/slideLayout1.xml"/><Relationship Id="rId6"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image" Target="../media/image-16-5.png"/><Relationship Id="rId6" Type="http://schemas.openxmlformats.org/officeDocument/2006/relationships/slideLayout" Target="../slideLayouts/slideLayout1.xml"/><Relationship Id="rId7"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slideLayout" Target="../slideLayouts/slideLayout1.xml"/><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slideLayout" Target="../slideLayouts/slideLayout1.xml"/><Relationship Id="rId5"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slideLayout" Target="../slideLayouts/slideLayout1.xml"/><Relationship Id="rId5"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image" Target="../media/image-20-3.png"/><Relationship Id="rId4" Type="http://schemas.openxmlformats.org/officeDocument/2006/relationships/image" Target="../media/image-20-4.png"/><Relationship Id="rId5" Type="http://schemas.openxmlformats.org/officeDocument/2006/relationships/image" Target="../media/image-20-5.png"/><Relationship Id="rId6" Type="http://schemas.openxmlformats.org/officeDocument/2006/relationships/slideLayout" Target="../slideLayouts/slideLayout1.xml"/><Relationship Id="rId7"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image" Target="../media/image-21-2.png"/><Relationship Id="rId3" Type="http://schemas.openxmlformats.org/officeDocument/2006/relationships/image" Target="../media/image-21-3.png"/><Relationship Id="rId4" Type="http://schemas.openxmlformats.org/officeDocument/2006/relationships/slideLayout" Target="../slideLayouts/slideLayout1.xml"/><Relationship Id="rId5"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4" Type="http://schemas.openxmlformats.org/officeDocument/2006/relationships/hyperlink" Target="https://eatemp.com/powerpoint-org-chart-template/" TargetMode="External"/><Relationship Id="rId1" Type="http://schemas.openxmlformats.org/officeDocument/2006/relationships/image" Target="../media/image-22-1.png"/><Relationship Id="rId2" Type="http://schemas.openxmlformats.org/officeDocument/2006/relationships/image" Target="../media/image-22-2.png"/><Relationship Id="rId3" Type="http://schemas.openxmlformats.org/officeDocument/2006/relationships/image" Target="../media/image-22-3.png"/><Relationship Id="rId5" Type="http://schemas.openxmlformats.org/officeDocument/2006/relationships/image" Target="../media/image-22-4.png"/><Relationship Id="rId6" Type="http://schemas.openxmlformats.org/officeDocument/2006/relationships/image" Target="../media/image-22-5.png"/><Relationship Id="rId7" Type="http://schemas.openxmlformats.org/officeDocument/2006/relationships/image" Target="../media/image-22-6.png"/><Relationship Id="rId8" Type="http://schemas.openxmlformats.org/officeDocument/2006/relationships/image" Target="../media/image-22-7.png"/><Relationship Id="rId9" Type="http://schemas.openxmlformats.org/officeDocument/2006/relationships/image" Target="../media/image-22-8.png"/><Relationship Id="rId10" Type="http://schemas.openxmlformats.org/officeDocument/2006/relationships/image" Target="../media/image-22-9.png"/><Relationship Id="rId11" Type="http://schemas.openxmlformats.org/officeDocument/2006/relationships/image" Target="../media/image-22-10.png"/><Relationship Id="rId12" Type="http://schemas.openxmlformats.org/officeDocument/2006/relationships/image" Target="../media/image-22-11.png"/><Relationship Id="rId13" Type="http://schemas.openxmlformats.org/officeDocument/2006/relationships/image" Target="../media/image-22-12.png"/><Relationship Id="rId14" Type="http://schemas.openxmlformats.org/officeDocument/2006/relationships/slideLayout" Target="../slideLayouts/slideLayout1.xml"/><Relationship Id="rId15"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4" Type="http://schemas.openxmlformats.org/officeDocument/2006/relationships/hyperlink" Target="https://unsplash.com/" TargetMode="External"/><Relationship Id="rId1" Type="http://schemas.openxmlformats.org/officeDocument/2006/relationships/image" Target="../media/image-23-1.png"/><Relationship Id="rId2" Type="http://schemas.openxmlformats.org/officeDocument/2006/relationships/image" Target="../media/image-23-2.png"/><Relationship Id="rId3" Type="http://schemas.openxmlformats.org/officeDocument/2006/relationships/image" Target="../media/image-23-3.png"/><Relationship Id="rId5" Type="http://schemas.openxmlformats.org/officeDocument/2006/relationships/image" Target="../media/image-23-4.png"/><Relationship Id="rId6" Type="http://schemas.openxmlformats.org/officeDocument/2006/relationships/slideLayout" Target="../slideLayouts/slideLayout1.xml"/><Relationship Id="rId7" Type="http://schemas.openxmlformats.org/officeDocument/2006/relationships/notesSlide" Target="../notesSlides/notesSlide23.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3D4C8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171575" y="561975"/>
            <a:ext cx="7972425" cy="9172575"/>
          </a:xfrm>
          <a:prstGeom prst="rect">
            <a:avLst/>
          </a:prstGeom>
        </p:spPr>
      </p:pic>
      <p:grpSp>
        <p:nvGrpSpPr>
          <p:cNvPr id="57262" name="Group"/>
          <p:cNvGrpSpPr/>
          <p:nvPr/>
        </p:nvGrpSpPr>
        <p:grpSpPr>
          <a:xfrm>
            <a:off x="17235487" y="8456817"/>
            <a:ext cx="1463470" cy="1601583"/>
            <a:chOff x="17235487" y="8456817"/>
            <a:chExt cx="1463470" cy="1601583"/>
          </a:xfrm>
        </p:grpSpPr>
        <p:pic>
          <p:nvPicPr>
            <p:cNvPr id="3" name="Image 1" descr="preencoded.png">    </p:cNvPr>
            <p:cNvPicPr>
              <a:picLocks noChangeAspect="1"/>
            </p:cNvPicPr>
            <p:nvPr/>
          </p:nvPicPr>
          <p:blipFill>
            <a:blip r:embed="rId2"/>
            <a:stretch>
              <a:fillRect/>
            </a:stretch>
          </p:blipFill>
          <p:spPr>
            <a:xfrm>
              <a:off x="17640300" y="9525000"/>
              <a:ext cx="533400" cy="533400"/>
            </a:xfrm>
            <a:prstGeom prst="rect">
              <a:avLst/>
            </a:prstGeom>
          </p:spPr>
        </p:pic>
        <p:sp>
          <p:nvSpPr>
            <p:cNvPr id="4"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E3DABC"/>
                  </a:solidFill>
                  <a:latin typeface="Inter" pitchFamily="34" charset="0"/>
                  <a:ea typeface="Inter" pitchFamily="34" charset="-122"/>
                  <a:cs typeface="Inter" pitchFamily="34" charset="-120"/>
                </a:rPr>
                <a:t>EaTemp</a:t>
              </a:r>
              <a:endParaRPr lang="en-US" sz="2710" dirty="0"/>
            </a:p>
          </p:txBody>
        </p:sp>
      </p:grpSp>
      <p:sp>
        <p:nvSpPr>
          <p:cNvPr id="5" name="Text 1"/>
          <p:cNvSpPr/>
          <p:nvPr/>
        </p:nvSpPr>
        <p:spPr>
          <a:xfrm>
            <a:off x="4610100" y="685800"/>
            <a:ext cx="9877425" cy="3571875"/>
          </a:xfrm>
          <a:prstGeom prst="rect">
            <a:avLst/>
          </a:prstGeom>
          <a:noFill/>
          <a:ln/>
        </p:spPr>
        <p:txBody>
          <a:bodyPr wrap="square" lIns="0" tIns="0" rIns="0" bIns="0" rtlCol="0" anchor="t"/>
          <a:lstStyle/>
          <a:p>
            <a:pPr algn="l" indent="0" marL="0">
              <a:buNone/>
            </a:pPr>
            <a:r>
              <a:rPr lang="en-US" sz="18000" b="1" u="none" dirty="0">
                <a:solidFill>
                  <a:srgbClr val="FFD426"/>
                </a:solidFill>
                <a:latin typeface="Asul" pitchFamily="34" charset="0"/>
                <a:ea typeface="Asul" pitchFamily="34" charset="-122"/>
                <a:cs typeface="Asul" pitchFamily="34" charset="-120"/>
              </a:rPr>
              <a:t>Judaism</a:t>
            </a:r>
            <a:endParaRPr lang="en-US" sz="18000" dirty="0"/>
          </a:p>
        </p:txBody>
      </p:sp>
      <p:pic>
        <p:nvPicPr>
          <p:cNvPr id="6" name="Image 2" descr="preencoded.png">    </p:cNvPr>
          <p:cNvPicPr>
            <a:picLocks noChangeAspect="1"/>
          </p:cNvPicPr>
          <p:nvPr/>
        </p:nvPicPr>
        <p:blipFill>
          <a:blip r:embed="rId3"/>
          <a:stretch>
            <a:fillRect/>
          </a:stretch>
        </p:blipFill>
        <p:spPr>
          <a:xfrm>
            <a:off x="5372100" y="2466975"/>
            <a:ext cx="7543800" cy="6619875"/>
          </a:xfrm>
          <a:prstGeom prst="rect">
            <a:avLst/>
          </a:prstGeom>
        </p:spPr>
      </p:pic>
      <p:sp>
        <p:nvSpPr>
          <p:cNvPr id="7" name="Text 2"/>
          <p:cNvSpPr/>
          <p:nvPr/>
        </p:nvSpPr>
        <p:spPr>
          <a:xfrm>
            <a:off x="2390775" y="695325"/>
            <a:ext cx="13719810" cy="946785"/>
          </a:xfrm>
          <a:prstGeom prst="rect">
            <a:avLst/>
          </a:prstGeom>
          <a:noFill/>
          <a:ln/>
        </p:spPr>
        <p:txBody>
          <a:bodyPr wrap="square" lIns="0" tIns="0" rIns="0" bIns="0" rtlCol="0" anchor="t"/>
          <a:lstStyle/>
          <a:p>
            <a:pPr algn="l" indent="0" marL="0">
              <a:buNone/>
            </a:pPr>
            <a:r>
              <a:rPr lang="en-US" sz="4800" b="1" u="none" dirty="0">
                <a:solidFill>
                  <a:srgbClr val="96A8B0"/>
                </a:solidFill>
                <a:latin typeface="Lato" pitchFamily="34" charset="0"/>
                <a:ea typeface="Lato" pitchFamily="34" charset="-122"/>
                <a:cs typeface="Lato" pitchFamily="34" charset="-120"/>
              </a:rPr>
              <a:t>FREE PRESENTATION TEMPLATE BY EATEMP</a:t>
            </a:r>
            <a:endParaRPr lang="en-US" sz="4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3D4C8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71525" y="0"/>
            <a:ext cx="7972425" cy="4591050"/>
          </a:xfrm>
          <a:prstGeom prst="rect">
            <a:avLst/>
          </a:prstGeom>
        </p:spPr>
      </p:pic>
      <p:pic>
        <p:nvPicPr>
          <p:cNvPr id="3" name="Image 1" descr="preencoded.png">    </p:cNvPr>
          <p:cNvPicPr>
            <a:picLocks noChangeAspect="1"/>
          </p:cNvPicPr>
          <p:nvPr/>
        </p:nvPicPr>
        <p:blipFill>
          <a:blip r:embed="rId2"/>
          <a:stretch>
            <a:fillRect/>
          </a:stretch>
        </p:blipFill>
        <p:spPr>
          <a:xfrm>
            <a:off x="9534525" y="5705475"/>
            <a:ext cx="7972425" cy="4581525"/>
          </a:xfrm>
          <a:prstGeom prst="rect">
            <a:avLst/>
          </a:prstGeom>
        </p:spPr>
      </p:pic>
      <p:grpSp>
        <p:nvGrpSpPr>
          <p:cNvPr id="90290"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E3DABC"/>
                  </a:solidFill>
                  <a:latin typeface="Inter" pitchFamily="34" charset="0"/>
                  <a:ea typeface="Inter" pitchFamily="34" charset="-122"/>
                  <a:cs typeface="Inter" pitchFamily="34" charset="-120"/>
                </a:rPr>
                <a:t>EaTemp</a:t>
              </a:r>
              <a:endParaRPr lang="en-US" sz="2710" dirty="0"/>
            </a:p>
          </p:txBody>
        </p:sp>
      </p:grpSp>
      <p:sp>
        <p:nvSpPr>
          <p:cNvPr id="6" name="Text 1"/>
          <p:cNvSpPr/>
          <p:nvPr/>
        </p:nvSpPr>
        <p:spPr>
          <a:xfrm>
            <a:off x="8782050" y="2943225"/>
            <a:ext cx="5846445" cy="1903095"/>
          </a:xfrm>
          <a:prstGeom prst="rect">
            <a:avLst/>
          </a:prstGeom>
          <a:noFill/>
          <a:ln/>
        </p:spPr>
        <p:txBody>
          <a:bodyPr wrap="square" lIns="0" tIns="0" rIns="0" bIns="0" rtlCol="0" anchor="t"/>
          <a:lstStyle/>
          <a:p>
            <a:pPr algn="l" indent="0" marL="0">
              <a:buNone/>
            </a:pPr>
            <a:r>
              <a:rPr lang="en-US" sz="9600" b="1" u="none" dirty="0">
                <a:solidFill>
                  <a:srgbClr val="FFD426"/>
                </a:solidFill>
                <a:latin typeface="Asul" pitchFamily="34" charset="0"/>
                <a:ea typeface="Asul" pitchFamily="34" charset="-122"/>
                <a:cs typeface="Asul" pitchFamily="34" charset="-120"/>
              </a:rPr>
              <a:t>Welcome</a:t>
            </a:r>
            <a:endParaRPr lang="en-US" sz="9600" dirty="0"/>
          </a:p>
        </p:txBody>
      </p:sp>
      <p:sp>
        <p:nvSpPr>
          <p:cNvPr id="7" name="Text 2"/>
          <p:cNvSpPr/>
          <p:nvPr/>
        </p:nvSpPr>
        <p:spPr>
          <a:xfrm>
            <a:off x="7389495" y="5191125"/>
            <a:ext cx="8204835" cy="1916430"/>
          </a:xfrm>
          <a:prstGeom prst="rect">
            <a:avLst/>
          </a:prstGeom>
          <a:noFill/>
          <a:ln/>
        </p:spPr>
        <p:txBody>
          <a:bodyPr wrap="square" lIns="0" tIns="0" rIns="0" bIns="0" rtlCol="0" anchor="t"/>
          <a:lstStyle/>
          <a:p>
            <a:pPr algn="ctr" indent="0" marL="0">
              <a:buNone/>
            </a:pPr>
            <a:r>
              <a:rPr lang="en-US" sz="2400" u="none" dirty="0">
                <a:solidFill>
                  <a:srgbClr val="FFFFFF"/>
                </a:solidFill>
                <a:latin typeface="Lato" pitchFamily="34" charset="0"/>
                <a:ea typeface="Lato" pitchFamily="34" charset="-122"/>
                <a:cs typeface="Lato" pitchFamily="34" charset="-120"/>
              </a:rPr>
              <a:t>Welcome to the world of fantasy! Join us on a journey to explore the mystical creatures, enchanted lands, and magical wonders that exist beyond our reality. Discover the wonders and secrets of this exciting realm and unlock the power of imagination.</a:t>
            </a:r>
            <a:endParaRPr lang="en-US" sz="2400" dirty="0"/>
          </a:p>
        </p:txBody>
      </p:sp>
      <p:pic>
        <p:nvPicPr>
          <p:cNvPr id="8" name="Image 3" descr="preencoded.png">    </p:cNvPr>
          <p:cNvPicPr>
            <a:picLocks noChangeAspect="1"/>
          </p:cNvPicPr>
          <p:nvPr/>
        </p:nvPicPr>
        <p:blipFill>
          <a:blip r:embed="rId4"/>
          <a:stretch>
            <a:fillRect/>
          </a:stretch>
        </p:blipFill>
        <p:spPr>
          <a:xfrm>
            <a:off x="771525" y="1314450"/>
            <a:ext cx="6562725" cy="766762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3D4C8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9772650" y="552450"/>
            <a:ext cx="7972425" cy="9172575"/>
          </a:xfrm>
          <a:prstGeom prst="rect">
            <a:avLst/>
          </a:prstGeom>
        </p:spPr>
      </p:pic>
      <p:grpSp>
        <p:nvGrpSpPr>
          <p:cNvPr id="90105" name="Group"/>
          <p:cNvGrpSpPr/>
          <p:nvPr/>
        </p:nvGrpSpPr>
        <p:grpSpPr>
          <a:xfrm>
            <a:off x="17235487" y="8456817"/>
            <a:ext cx="1463470" cy="1601583"/>
            <a:chOff x="17235487" y="8456817"/>
            <a:chExt cx="1463470" cy="1601583"/>
          </a:xfrm>
        </p:grpSpPr>
        <p:pic>
          <p:nvPicPr>
            <p:cNvPr id="3" name="Image 1" descr="preencoded.png">    </p:cNvPr>
            <p:cNvPicPr>
              <a:picLocks noChangeAspect="1"/>
            </p:cNvPicPr>
            <p:nvPr/>
          </p:nvPicPr>
          <p:blipFill>
            <a:blip r:embed="rId2"/>
            <a:stretch>
              <a:fillRect/>
            </a:stretch>
          </p:blipFill>
          <p:spPr>
            <a:xfrm>
              <a:off x="17640300" y="9525000"/>
              <a:ext cx="533400" cy="533400"/>
            </a:xfrm>
            <a:prstGeom prst="rect">
              <a:avLst/>
            </a:prstGeom>
          </p:spPr>
        </p:pic>
        <p:sp>
          <p:nvSpPr>
            <p:cNvPr id="4"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E3DABC"/>
                  </a:solidFill>
                  <a:latin typeface="Inter" pitchFamily="34" charset="0"/>
                  <a:ea typeface="Inter" pitchFamily="34" charset="-122"/>
                  <a:cs typeface="Inter" pitchFamily="34" charset="-120"/>
                </a:rPr>
                <a:t>EaTemp</a:t>
              </a:r>
              <a:endParaRPr lang="en-US" sz="2710" dirty="0"/>
            </a:p>
          </p:txBody>
        </p:sp>
      </p:grpSp>
      <p:sp>
        <p:nvSpPr>
          <p:cNvPr id="5" name="Text 1"/>
          <p:cNvSpPr/>
          <p:nvPr/>
        </p:nvSpPr>
        <p:spPr>
          <a:xfrm>
            <a:off x="4271963" y="690563"/>
            <a:ext cx="10742295" cy="1903095"/>
          </a:xfrm>
          <a:prstGeom prst="rect">
            <a:avLst/>
          </a:prstGeom>
          <a:noFill/>
          <a:ln/>
        </p:spPr>
        <p:txBody>
          <a:bodyPr wrap="square" lIns="0" tIns="0" rIns="0" bIns="0" rtlCol="0" anchor="t"/>
          <a:lstStyle/>
          <a:p>
            <a:pPr algn="l" indent="0" marL="0">
              <a:buNone/>
            </a:pPr>
            <a:r>
              <a:rPr lang="en-US" sz="9600" b="1" u="none" dirty="0">
                <a:solidFill>
                  <a:srgbClr val="FFD426"/>
                </a:solidFill>
                <a:latin typeface="Asul" pitchFamily="34" charset="0"/>
                <a:ea typeface="Asul" pitchFamily="34" charset="-122"/>
                <a:cs typeface="Asul" pitchFamily="34" charset="-120"/>
              </a:rPr>
              <a:t>Table of Contents</a:t>
            </a:r>
            <a:endParaRPr lang="en-US" sz="9600" dirty="0"/>
          </a:p>
        </p:txBody>
      </p:sp>
      <p:grpSp>
        <p:nvGrpSpPr>
          <p:cNvPr id="48532" name="Group"/>
          <p:cNvGrpSpPr/>
          <p:nvPr/>
        </p:nvGrpSpPr>
        <p:grpSpPr>
          <a:xfrm>
            <a:off x="914400" y="3390900"/>
            <a:ext cx="1219200" cy="1219200"/>
            <a:chOff x="914400" y="3390900"/>
            <a:chExt cx="1219200" cy="1219200"/>
          </a:xfrm>
        </p:grpSpPr>
        <p:sp>
          <p:nvSpPr>
            <p:cNvPr id="6" name="Shape 2"/>
            <p:cNvSpPr/>
            <p:nvPr/>
          </p:nvSpPr>
          <p:spPr>
            <a:xfrm>
              <a:off x="914400" y="3390900"/>
              <a:ext cx="1219200" cy="1219200"/>
            </a:xfrm>
            <a:prstGeom prst="ellipse">
              <a:avLst/>
            </a:prstGeom>
            <a:solidFill>
              <a:srgbClr val="323A56"/>
            </a:solidFill>
            <a:ln/>
          </p:spPr>
        </p:sp>
        <p:sp>
          <p:nvSpPr>
            <p:cNvPr id="7" name="Text 3"/>
            <p:cNvSpPr/>
            <p:nvPr/>
          </p:nvSpPr>
          <p:spPr>
            <a:xfrm>
              <a:off x="1182053" y="3644265"/>
              <a:ext cx="683895" cy="712470"/>
            </a:xfrm>
            <a:prstGeom prst="rect">
              <a:avLst/>
            </a:prstGeom>
            <a:noFill/>
            <a:ln/>
          </p:spPr>
          <p:txBody>
            <a:bodyPr wrap="square" lIns="0" tIns="0" rIns="0" bIns="0" rtlCol="0" anchor="ctr"/>
            <a:lstStyle/>
            <a:p>
              <a:pPr algn="ctr" indent="0" marL="0">
                <a:buNone/>
              </a:pPr>
              <a:r>
                <a:rPr lang="en-US" sz="3600" b="1" u="none" dirty="0">
                  <a:solidFill>
                    <a:srgbClr val="FFD426"/>
                  </a:solidFill>
                  <a:latin typeface="Asul" pitchFamily="34" charset="0"/>
                  <a:ea typeface="Asul" pitchFamily="34" charset="-122"/>
                  <a:cs typeface="Asul" pitchFamily="34" charset="-120"/>
                </a:rPr>
                <a:t>01</a:t>
              </a:r>
              <a:endParaRPr lang="en-US" sz="3600" dirty="0"/>
            </a:p>
          </p:txBody>
        </p:sp>
      </p:grpSp>
      <p:grpSp>
        <p:nvGrpSpPr>
          <p:cNvPr id="61136" name="Group"/>
          <p:cNvGrpSpPr/>
          <p:nvPr/>
        </p:nvGrpSpPr>
        <p:grpSpPr>
          <a:xfrm>
            <a:off x="914400" y="4762500"/>
            <a:ext cx="5577840" cy="1097280"/>
            <a:chOff x="914400" y="4762500"/>
            <a:chExt cx="5577840" cy="1097280"/>
          </a:xfrm>
        </p:grpSpPr>
        <p:sp>
          <p:nvSpPr>
            <p:cNvPr id="8" name="Text 4"/>
            <p:cNvSpPr/>
            <p:nvPr/>
          </p:nvSpPr>
          <p:spPr>
            <a:xfrm>
              <a:off x="914400" y="4762500"/>
              <a:ext cx="5577840" cy="712470"/>
            </a:xfrm>
            <a:prstGeom prst="rect">
              <a:avLst/>
            </a:prstGeom>
            <a:noFill/>
            <a:ln/>
          </p:spPr>
          <p:txBody>
            <a:bodyPr wrap="square" lIns="0" tIns="0" rIns="0" bIns="0" rtlCol="0" anchor="t"/>
            <a:lstStyle/>
            <a:p>
              <a:pPr algn="l" indent="0" marL="0">
                <a:buNone/>
              </a:pPr>
              <a:r>
                <a:rPr lang="en-US" sz="3600" b="1" u="none" dirty="0">
                  <a:solidFill>
                    <a:srgbClr val="FFFFFF"/>
                  </a:solidFill>
                  <a:latin typeface="Asul" pitchFamily="34" charset="0"/>
                  <a:ea typeface="Asul" pitchFamily="34" charset="-122"/>
                  <a:cs typeface="Asul" pitchFamily="34" charset="-120"/>
                </a:rPr>
                <a:t>Introduction</a:t>
              </a:r>
              <a:endParaRPr lang="en-US" sz="3600" dirty="0"/>
            </a:p>
          </p:txBody>
        </p:sp>
        <p:sp>
          <p:nvSpPr>
            <p:cNvPr id="9" name="Text 5"/>
            <p:cNvSpPr/>
            <p:nvPr/>
          </p:nvSpPr>
          <p:spPr>
            <a:xfrm>
              <a:off x="914400" y="5391150"/>
              <a:ext cx="5547360" cy="468630"/>
            </a:xfrm>
            <a:prstGeom prst="rect">
              <a:avLst/>
            </a:prstGeom>
            <a:noFill/>
            <a:ln/>
          </p:spPr>
          <p:txBody>
            <a:bodyPr wrap="square" lIns="0" tIns="0" rIns="0" bIns="0" rtlCol="0" anchor="t"/>
            <a:lstStyle/>
            <a:p>
              <a:pPr algn="l" indent="0" marL="0">
                <a:buNone/>
              </a:pPr>
              <a:r>
                <a:rPr lang="en-US" sz="2400" u="none" dirty="0">
                  <a:solidFill>
                    <a:srgbClr val="FFFFFF"/>
                  </a:solidFill>
                  <a:latin typeface="Lato" pitchFamily="34" charset="0"/>
                  <a:ea typeface="Lato" pitchFamily="34" charset="-122"/>
                  <a:cs typeface="Lato" pitchFamily="34" charset="-120"/>
                </a:rPr>
                <a:t>The Extraordinary Realm</a:t>
              </a:r>
              <a:endParaRPr lang="en-US" sz="2400" dirty="0"/>
            </a:p>
          </p:txBody>
        </p:sp>
      </p:grpSp>
      <p:grpSp>
        <p:nvGrpSpPr>
          <p:cNvPr id="36184" name="Group"/>
          <p:cNvGrpSpPr/>
          <p:nvPr/>
        </p:nvGrpSpPr>
        <p:grpSpPr>
          <a:xfrm>
            <a:off x="914400" y="6867525"/>
            <a:ext cx="1219200" cy="1219200"/>
            <a:chOff x="914400" y="6867525"/>
            <a:chExt cx="1219200" cy="1219200"/>
          </a:xfrm>
        </p:grpSpPr>
        <p:sp>
          <p:nvSpPr>
            <p:cNvPr id="10" name="Shape 6"/>
            <p:cNvSpPr/>
            <p:nvPr/>
          </p:nvSpPr>
          <p:spPr>
            <a:xfrm>
              <a:off x="914400" y="6867525"/>
              <a:ext cx="1219200" cy="1219200"/>
            </a:xfrm>
            <a:prstGeom prst="rect">
              <a:avLst/>
            </a:prstGeom>
            <a:solidFill>
              <a:srgbClr val="323A56"/>
            </a:solidFill>
            <a:ln/>
          </p:spPr>
        </p:sp>
        <p:sp>
          <p:nvSpPr>
            <p:cNvPr id="11" name="Text 7"/>
            <p:cNvSpPr/>
            <p:nvPr/>
          </p:nvSpPr>
          <p:spPr>
            <a:xfrm>
              <a:off x="1143953" y="7120890"/>
              <a:ext cx="760095" cy="712470"/>
            </a:xfrm>
            <a:prstGeom prst="rect">
              <a:avLst/>
            </a:prstGeom>
            <a:noFill/>
            <a:ln/>
          </p:spPr>
          <p:txBody>
            <a:bodyPr wrap="square" lIns="0" tIns="0" rIns="0" bIns="0" rtlCol="0" anchor="ctr"/>
            <a:lstStyle/>
            <a:p>
              <a:pPr algn="ctr" indent="0" marL="0">
                <a:buNone/>
              </a:pPr>
              <a:r>
                <a:rPr lang="en-US" sz="3600" b="1" u="none" dirty="0">
                  <a:solidFill>
                    <a:srgbClr val="FFD426"/>
                  </a:solidFill>
                  <a:latin typeface="Asul" pitchFamily="34" charset="0"/>
                  <a:ea typeface="Asul" pitchFamily="34" charset="-122"/>
                  <a:cs typeface="Asul" pitchFamily="34" charset="-120"/>
                </a:rPr>
                <a:t>02</a:t>
              </a:r>
              <a:endParaRPr lang="en-US" sz="3600" dirty="0"/>
            </a:p>
          </p:txBody>
        </p:sp>
      </p:grpSp>
      <p:grpSp>
        <p:nvGrpSpPr>
          <p:cNvPr id="45645" name="Group"/>
          <p:cNvGrpSpPr/>
          <p:nvPr/>
        </p:nvGrpSpPr>
        <p:grpSpPr>
          <a:xfrm>
            <a:off x="914400" y="8239125"/>
            <a:ext cx="5577840" cy="1097280"/>
            <a:chOff x="914400" y="8239125"/>
            <a:chExt cx="5577840" cy="1097280"/>
          </a:xfrm>
        </p:grpSpPr>
        <p:sp>
          <p:nvSpPr>
            <p:cNvPr id="12" name="Text 8"/>
            <p:cNvSpPr/>
            <p:nvPr/>
          </p:nvSpPr>
          <p:spPr>
            <a:xfrm>
              <a:off x="914400" y="8239125"/>
              <a:ext cx="5577840" cy="712470"/>
            </a:xfrm>
            <a:prstGeom prst="rect">
              <a:avLst/>
            </a:prstGeom>
            <a:noFill/>
            <a:ln/>
          </p:spPr>
          <p:txBody>
            <a:bodyPr wrap="square" lIns="0" tIns="0" rIns="0" bIns="0" rtlCol="0" anchor="t"/>
            <a:lstStyle/>
            <a:p>
              <a:pPr algn="l" indent="0" marL="0">
                <a:buNone/>
              </a:pPr>
              <a:r>
                <a:rPr lang="en-US" sz="3600" b="1" u="none" dirty="0">
                  <a:solidFill>
                    <a:srgbClr val="FFFFFF"/>
                  </a:solidFill>
                  <a:latin typeface="Asul" pitchFamily="34" charset="0"/>
                  <a:ea typeface="Asul" pitchFamily="34" charset="-122"/>
                  <a:cs typeface="Asul" pitchFamily="34" charset="-120"/>
                </a:rPr>
                <a:t>Encounters</a:t>
              </a:r>
              <a:endParaRPr lang="en-US" sz="3600" dirty="0"/>
            </a:p>
          </p:txBody>
        </p:sp>
        <p:sp>
          <p:nvSpPr>
            <p:cNvPr id="13" name="Text 9"/>
            <p:cNvSpPr/>
            <p:nvPr/>
          </p:nvSpPr>
          <p:spPr>
            <a:xfrm>
              <a:off x="914400" y="8867775"/>
              <a:ext cx="5547360" cy="468630"/>
            </a:xfrm>
            <a:prstGeom prst="rect">
              <a:avLst/>
            </a:prstGeom>
            <a:noFill/>
            <a:ln/>
          </p:spPr>
          <p:txBody>
            <a:bodyPr wrap="square" lIns="0" tIns="0" rIns="0" bIns="0" rtlCol="0" anchor="t"/>
            <a:lstStyle/>
            <a:p>
              <a:pPr algn="l" indent="0" marL="0">
                <a:buNone/>
              </a:pPr>
              <a:r>
                <a:rPr lang="en-US" sz="2400" u="none" dirty="0">
                  <a:solidFill>
                    <a:srgbClr val="FFFFFF"/>
                  </a:solidFill>
                  <a:latin typeface="Lato" pitchFamily="34" charset="0"/>
                  <a:ea typeface="Lato" pitchFamily="34" charset="-122"/>
                  <a:cs typeface="Lato" pitchFamily="34" charset="-120"/>
                </a:rPr>
                <a:t>Unicorn Sightings</a:t>
              </a:r>
              <a:endParaRPr lang="en-US" sz="2400" dirty="0"/>
            </a:p>
          </p:txBody>
        </p:sp>
      </p:grpSp>
      <p:grpSp>
        <p:nvGrpSpPr>
          <p:cNvPr id="80447" name="Group"/>
          <p:cNvGrpSpPr/>
          <p:nvPr/>
        </p:nvGrpSpPr>
        <p:grpSpPr>
          <a:xfrm>
            <a:off x="6400800" y="3390900"/>
            <a:ext cx="1219200" cy="1219200"/>
            <a:chOff x="6400800" y="3390900"/>
            <a:chExt cx="1219200" cy="1219200"/>
          </a:xfrm>
        </p:grpSpPr>
        <p:sp>
          <p:nvSpPr>
            <p:cNvPr id="14" name="Shape 10"/>
            <p:cNvSpPr/>
            <p:nvPr/>
          </p:nvSpPr>
          <p:spPr>
            <a:xfrm>
              <a:off x="6400800" y="3390900"/>
              <a:ext cx="1219200" cy="1219200"/>
            </a:xfrm>
            <a:prstGeom prst="rect">
              <a:avLst/>
            </a:prstGeom>
            <a:solidFill>
              <a:srgbClr val="323A56"/>
            </a:solidFill>
            <a:ln/>
          </p:spPr>
        </p:sp>
        <p:sp>
          <p:nvSpPr>
            <p:cNvPr id="15" name="Text 11"/>
            <p:cNvSpPr/>
            <p:nvPr/>
          </p:nvSpPr>
          <p:spPr>
            <a:xfrm>
              <a:off x="6639878" y="3644265"/>
              <a:ext cx="741045" cy="712470"/>
            </a:xfrm>
            <a:prstGeom prst="rect">
              <a:avLst/>
            </a:prstGeom>
            <a:noFill/>
            <a:ln/>
          </p:spPr>
          <p:txBody>
            <a:bodyPr wrap="square" lIns="0" tIns="0" rIns="0" bIns="0" rtlCol="0" anchor="ctr"/>
            <a:lstStyle/>
            <a:p>
              <a:pPr algn="ctr" indent="0" marL="0">
                <a:buNone/>
              </a:pPr>
              <a:r>
                <a:rPr lang="en-US" sz="3600" b="1" u="none" dirty="0">
                  <a:solidFill>
                    <a:srgbClr val="FFD426"/>
                  </a:solidFill>
                  <a:latin typeface="Asul" pitchFamily="34" charset="0"/>
                  <a:ea typeface="Asul" pitchFamily="34" charset="-122"/>
                  <a:cs typeface="Asul" pitchFamily="34" charset="-120"/>
                </a:rPr>
                <a:t>03</a:t>
              </a:r>
              <a:endParaRPr lang="en-US" sz="3600" dirty="0"/>
            </a:p>
          </p:txBody>
        </p:sp>
      </p:grpSp>
      <p:grpSp>
        <p:nvGrpSpPr>
          <p:cNvPr id="76390" name="Group"/>
          <p:cNvGrpSpPr/>
          <p:nvPr/>
        </p:nvGrpSpPr>
        <p:grpSpPr>
          <a:xfrm>
            <a:off x="6400800" y="4762500"/>
            <a:ext cx="5577840" cy="1097280"/>
            <a:chOff x="6400800" y="4762500"/>
            <a:chExt cx="5577840" cy="1097280"/>
          </a:xfrm>
        </p:grpSpPr>
        <p:sp>
          <p:nvSpPr>
            <p:cNvPr id="16" name="Text 12"/>
            <p:cNvSpPr/>
            <p:nvPr/>
          </p:nvSpPr>
          <p:spPr>
            <a:xfrm>
              <a:off x="6400800" y="4762500"/>
              <a:ext cx="5577840" cy="712470"/>
            </a:xfrm>
            <a:prstGeom prst="rect">
              <a:avLst/>
            </a:prstGeom>
            <a:noFill/>
            <a:ln/>
          </p:spPr>
          <p:txBody>
            <a:bodyPr wrap="square" lIns="0" tIns="0" rIns="0" bIns="0" rtlCol="0" anchor="t"/>
            <a:lstStyle/>
            <a:p>
              <a:pPr algn="l" indent="0" marL="0">
                <a:buNone/>
              </a:pPr>
              <a:r>
                <a:rPr lang="en-US" sz="3600" b="1" u="none" dirty="0">
                  <a:solidFill>
                    <a:srgbClr val="FFFFFF"/>
                  </a:solidFill>
                  <a:latin typeface="Asul" pitchFamily="34" charset="0"/>
                  <a:ea typeface="Asul" pitchFamily="34" charset="-122"/>
                  <a:cs typeface="Asul" pitchFamily="34" charset="-120"/>
                </a:rPr>
                <a:t>Wonders</a:t>
              </a:r>
              <a:endParaRPr lang="en-US" sz="3600" dirty="0"/>
            </a:p>
          </p:txBody>
        </p:sp>
        <p:sp>
          <p:nvSpPr>
            <p:cNvPr id="17" name="Text 13"/>
            <p:cNvSpPr/>
            <p:nvPr/>
          </p:nvSpPr>
          <p:spPr>
            <a:xfrm>
              <a:off x="6400800" y="5391150"/>
              <a:ext cx="5547360" cy="468630"/>
            </a:xfrm>
            <a:prstGeom prst="rect">
              <a:avLst/>
            </a:prstGeom>
            <a:noFill/>
            <a:ln/>
          </p:spPr>
          <p:txBody>
            <a:bodyPr wrap="square" lIns="0" tIns="0" rIns="0" bIns="0" rtlCol="0" anchor="t"/>
            <a:lstStyle/>
            <a:p>
              <a:pPr algn="l" indent="0" marL="0">
                <a:buNone/>
              </a:pPr>
              <a:r>
                <a:rPr lang="en-US" sz="2400" u="none" dirty="0">
                  <a:solidFill>
                    <a:srgbClr val="FFFFFF"/>
                  </a:solidFill>
                  <a:latin typeface="Lato" pitchFamily="34" charset="0"/>
                  <a:ea typeface="Lato" pitchFamily="34" charset="-122"/>
                  <a:cs typeface="Lato" pitchFamily="34" charset="-120"/>
                </a:rPr>
                <a:t>Wishes Granted</a:t>
              </a:r>
              <a:endParaRPr lang="en-US" sz="2400" dirty="0"/>
            </a:p>
          </p:txBody>
        </p:sp>
      </p:grpSp>
      <p:grpSp>
        <p:nvGrpSpPr>
          <p:cNvPr id="99172" name="Group"/>
          <p:cNvGrpSpPr/>
          <p:nvPr/>
        </p:nvGrpSpPr>
        <p:grpSpPr>
          <a:xfrm>
            <a:off x="6400800" y="6867525"/>
            <a:ext cx="1219200" cy="1219200"/>
            <a:chOff x="6400800" y="6867525"/>
            <a:chExt cx="1219200" cy="1219200"/>
          </a:xfrm>
        </p:grpSpPr>
        <p:sp>
          <p:nvSpPr>
            <p:cNvPr id="18" name="Shape 14"/>
            <p:cNvSpPr/>
            <p:nvPr/>
          </p:nvSpPr>
          <p:spPr>
            <a:xfrm>
              <a:off x="6400800" y="6867525"/>
              <a:ext cx="1219200" cy="1219200"/>
            </a:xfrm>
            <a:prstGeom prst="ellipse">
              <a:avLst/>
            </a:prstGeom>
            <a:solidFill>
              <a:srgbClr val="323A56"/>
            </a:solidFill>
            <a:ln/>
          </p:spPr>
        </p:sp>
        <p:sp>
          <p:nvSpPr>
            <p:cNvPr id="19" name="Text 15"/>
            <p:cNvSpPr/>
            <p:nvPr/>
          </p:nvSpPr>
          <p:spPr>
            <a:xfrm>
              <a:off x="6616065" y="7120890"/>
              <a:ext cx="788670" cy="712470"/>
            </a:xfrm>
            <a:prstGeom prst="rect">
              <a:avLst/>
            </a:prstGeom>
            <a:noFill/>
            <a:ln/>
          </p:spPr>
          <p:txBody>
            <a:bodyPr wrap="square" lIns="0" tIns="0" rIns="0" bIns="0" rtlCol="0" anchor="ctr"/>
            <a:lstStyle/>
            <a:p>
              <a:pPr algn="ctr" indent="0" marL="0">
                <a:buNone/>
              </a:pPr>
              <a:r>
                <a:rPr lang="en-US" sz="3600" b="1" u="none" dirty="0">
                  <a:solidFill>
                    <a:srgbClr val="FFD426"/>
                  </a:solidFill>
                  <a:latin typeface="Asul" pitchFamily="34" charset="0"/>
                  <a:ea typeface="Asul" pitchFamily="34" charset="-122"/>
                  <a:cs typeface="Asul" pitchFamily="34" charset="-120"/>
                </a:rPr>
                <a:t>04</a:t>
              </a:r>
              <a:endParaRPr lang="en-US" sz="3600" dirty="0"/>
            </a:p>
          </p:txBody>
        </p:sp>
      </p:grpSp>
      <p:grpSp>
        <p:nvGrpSpPr>
          <p:cNvPr id="35149" name="Group"/>
          <p:cNvGrpSpPr/>
          <p:nvPr/>
        </p:nvGrpSpPr>
        <p:grpSpPr>
          <a:xfrm>
            <a:off x="6400800" y="8239125"/>
            <a:ext cx="5577840" cy="1097280"/>
            <a:chOff x="6400800" y="8239125"/>
            <a:chExt cx="5577840" cy="1097280"/>
          </a:xfrm>
        </p:grpSpPr>
        <p:sp>
          <p:nvSpPr>
            <p:cNvPr id="20" name="Text 16"/>
            <p:cNvSpPr/>
            <p:nvPr/>
          </p:nvSpPr>
          <p:spPr>
            <a:xfrm>
              <a:off x="6400800" y="8239125"/>
              <a:ext cx="5577840" cy="712470"/>
            </a:xfrm>
            <a:prstGeom prst="rect">
              <a:avLst/>
            </a:prstGeom>
            <a:noFill/>
            <a:ln/>
          </p:spPr>
          <p:txBody>
            <a:bodyPr wrap="square" lIns="0" tIns="0" rIns="0" bIns="0" rtlCol="0" anchor="t"/>
            <a:lstStyle/>
            <a:p>
              <a:pPr algn="l" indent="0" marL="0">
                <a:buNone/>
              </a:pPr>
              <a:r>
                <a:rPr lang="en-US" sz="3600" b="1" u="none" dirty="0">
                  <a:solidFill>
                    <a:srgbClr val="FFFFFF"/>
                  </a:solidFill>
                  <a:latin typeface="Asul" pitchFamily="34" charset="0"/>
                  <a:ea typeface="Asul" pitchFamily="34" charset="-122"/>
                  <a:cs typeface="Asul" pitchFamily="34" charset="-120"/>
                </a:rPr>
                <a:t>Magic</a:t>
              </a:r>
              <a:endParaRPr lang="en-US" sz="3600" dirty="0"/>
            </a:p>
          </p:txBody>
        </p:sp>
        <p:sp>
          <p:nvSpPr>
            <p:cNvPr id="21" name="Text 17"/>
            <p:cNvSpPr/>
            <p:nvPr/>
          </p:nvSpPr>
          <p:spPr>
            <a:xfrm>
              <a:off x="6400800" y="8867775"/>
              <a:ext cx="5547360" cy="468630"/>
            </a:xfrm>
            <a:prstGeom prst="rect">
              <a:avLst/>
            </a:prstGeom>
            <a:noFill/>
            <a:ln/>
          </p:spPr>
          <p:txBody>
            <a:bodyPr wrap="square" lIns="0" tIns="0" rIns="0" bIns="0" rtlCol="0" anchor="t"/>
            <a:lstStyle/>
            <a:p>
              <a:pPr algn="l" indent="0" marL="0">
                <a:buNone/>
              </a:pPr>
              <a:r>
                <a:rPr lang="en-US" sz="2400" u="none" dirty="0">
                  <a:solidFill>
                    <a:srgbClr val="FFFFFF"/>
                  </a:solidFill>
                  <a:latin typeface="Lato" pitchFamily="34" charset="0"/>
                  <a:ea typeface="Lato" pitchFamily="34" charset="-122"/>
                  <a:cs typeface="Lato" pitchFamily="34" charset="-120"/>
                </a:rPr>
                <a:t>Spellcasting</a:t>
              </a:r>
              <a:endParaRPr lang="en-US" sz="2400" dirty="0"/>
            </a:p>
          </p:txBody>
        </p:sp>
      </p:grpSp>
      <p:pic>
        <p:nvPicPr>
          <p:cNvPr id="22" name="Image 2" descr="preencoded.png">    </p:cNvPr>
          <p:cNvPicPr>
            <a:picLocks noChangeAspect="1"/>
          </p:cNvPicPr>
          <p:nvPr/>
        </p:nvPicPr>
        <p:blipFill>
          <a:blip r:embed="rId3"/>
          <a:stretch>
            <a:fillRect/>
          </a:stretch>
        </p:blipFill>
        <p:spPr>
          <a:xfrm>
            <a:off x="10086975" y="2505075"/>
            <a:ext cx="6391275" cy="701992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3D4C8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342900"/>
            <a:ext cx="3990975" cy="9172575"/>
          </a:xfrm>
          <a:prstGeom prst="rect">
            <a:avLst/>
          </a:prstGeom>
        </p:spPr>
      </p:pic>
      <p:pic>
        <p:nvPicPr>
          <p:cNvPr id="3" name="Image 1" descr="preencoded.png">    </p:cNvPr>
          <p:cNvPicPr>
            <a:picLocks noChangeAspect="1"/>
          </p:cNvPicPr>
          <p:nvPr/>
        </p:nvPicPr>
        <p:blipFill>
          <a:blip r:embed="rId2"/>
          <a:stretch>
            <a:fillRect/>
          </a:stretch>
        </p:blipFill>
        <p:spPr>
          <a:xfrm>
            <a:off x="14306550" y="342900"/>
            <a:ext cx="3981450" cy="9172575"/>
          </a:xfrm>
          <a:prstGeom prst="rect">
            <a:avLst/>
          </a:prstGeom>
        </p:spPr>
      </p:pic>
      <p:grpSp>
        <p:nvGrpSpPr>
          <p:cNvPr id="75593"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E3DABC"/>
                  </a:solidFill>
                  <a:latin typeface="Inter" pitchFamily="34" charset="0"/>
                  <a:ea typeface="Inter" pitchFamily="34" charset="-122"/>
                  <a:cs typeface="Inter" pitchFamily="34" charset="-120"/>
                </a:rPr>
                <a:t>EaTemp</a:t>
              </a:r>
              <a:endParaRPr lang="en-US" sz="2710" dirty="0"/>
            </a:p>
          </p:txBody>
        </p:sp>
      </p:grpSp>
      <p:sp>
        <p:nvSpPr>
          <p:cNvPr id="6" name="Text 1"/>
          <p:cNvSpPr/>
          <p:nvPr/>
        </p:nvSpPr>
        <p:spPr>
          <a:xfrm>
            <a:off x="2790825" y="1824038"/>
            <a:ext cx="11630025" cy="1190625"/>
          </a:xfrm>
          <a:prstGeom prst="rect">
            <a:avLst/>
          </a:prstGeom>
          <a:noFill/>
          <a:ln/>
        </p:spPr>
        <p:txBody>
          <a:bodyPr wrap="square" lIns="0" tIns="0" rIns="0" bIns="0" rtlCol="0" anchor="t"/>
          <a:lstStyle/>
          <a:p>
            <a:pPr algn="l" indent="0" marL="0">
              <a:buNone/>
            </a:pPr>
            <a:r>
              <a:rPr lang="en-US" sz="6000" b="1" u="none" dirty="0">
                <a:solidFill>
                  <a:srgbClr val="FFD426"/>
                </a:solidFill>
                <a:latin typeface="Asul" pitchFamily="34" charset="0"/>
                <a:ea typeface="Asul" pitchFamily="34" charset="-122"/>
                <a:cs typeface="Asul" pitchFamily="34" charset="-120"/>
              </a:rPr>
              <a:t>The Realm of the Extraordinary</a:t>
            </a:r>
            <a:endParaRPr lang="en-US" sz="6000" dirty="0"/>
          </a:p>
        </p:txBody>
      </p:sp>
      <p:grpSp>
        <p:nvGrpSpPr>
          <p:cNvPr id="79777" name="Group"/>
          <p:cNvGrpSpPr/>
          <p:nvPr/>
        </p:nvGrpSpPr>
        <p:grpSpPr>
          <a:xfrm>
            <a:off x="2219325" y="3552825"/>
            <a:ext cx="13910310" cy="3364230"/>
            <a:chOff x="2219325" y="3552825"/>
            <a:chExt cx="13910310" cy="3364230"/>
          </a:xfrm>
        </p:grpSpPr>
        <p:sp>
          <p:nvSpPr>
            <p:cNvPr id="7" name="Text 2"/>
            <p:cNvSpPr/>
            <p:nvPr/>
          </p:nvSpPr>
          <p:spPr>
            <a:xfrm>
              <a:off x="2219325" y="3552825"/>
              <a:ext cx="6604635" cy="3364230"/>
            </a:xfrm>
            <a:prstGeom prst="rect">
              <a:avLst/>
            </a:prstGeom>
            <a:noFill/>
            <a:ln/>
          </p:spPr>
          <p:txBody>
            <a:bodyPr wrap="square" lIns="0" tIns="0" rIns="0" bIns="0" rtlCol="0" anchor="t"/>
            <a:lstStyle/>
            <a:p>
              <a:pPr algn="l" indent="0" marL="0">
                <a:buNone/>
              </a:pPr>
              <a:r>
                <a:rPr lang="en-US" sz="2400" u="none" dirty="0">
                  <a:solidFill>
                    <a:srgbClr val="FFFFFF"/>
                  </a:solidFill>
                  <a:latin typeface="Lato" pitchFamily="34" charset="0"/>
                  <a:ea typeface="Lato" pitchFamily="34" charset="-122"/>
                  <a:cs typeface="Lato" pitchFamily="34" charset="-120"/>
                </a:rPr>
                <a:t>Welcome to the Fantasy World, a realm of wonder and enchantment where anything is possible. Here, dragons breathe fire, unicorns prance through meadows, and rainbows shine brightly. This world is a place where wishes come true, where potions can be cursed and spells are cast. It's a place of treasure and adventure, where the impossible becomes possible. But the greatest treasure of all is the one that lies within. </a:t>
              </a:r>
              <a:endParaRPr lang="en-US" sz="2400" dirty="0"/>
            </a:p>
          </p:txBody>
        </p:sp>
        <p:sp>
          <p:nvSpPr>
            <p:cNvPr id="8" name="Text 3"/>
            <p:cNvSpPr/>
            <p:nvPr/>
          </p:nvSpPr>
          <p:spPr>
            <a:xfrm>
              <a:off x="9525000" y="3552825"/>
              <a:ext cx="6604635" cy="3364230"/>
            </a:xfrm>
            <a:prstGeom prst="rect">
              <a:avLst/>
            </a:prstGeom>
            <a:noFill/>
            <a:ln/>
          </p:spPr>
          <p:txBody>
            <a:bodyPr wrap="square" lIns="0" tIns="0" rIns="0" bIns="0" rtlCol="0" anchor="t"/>
            <a:lstStyle/>
            <a:p>
              <a:pPr algn="l" indent="0" marL="0">
                <a:buNone/>
              </a:pPr>
              <a:r>
                <a:rPr lang="en-US" sz="2400" u="none" dirty="0">
                  <a:solidFill>
                    <a:srgbClr val="FFFFFF"/>
                  </a:solidFill>
                  <a:latin typeface="Lato" pitchFamily="34" charset="0"/>
                  <a:ea typeface="Lato" pitchFamily="34" charset="-122"/>
                  <a:cs typeface="Lato" pitchFamily="34" charset="-120"/>
                </a:rPr>
                <a:t>The world of fantasy is a reflection of our deepest desires, our fondest dreams, and our wildest imaginations. It's a place where we can let go of the constraints of reality and explore the boundless possibilities of the human mind. In this introduction, we will delve into the mysteries of this realm, uncovering the magic and wonder that lies within. So come with us and let's embark on a journey through the Fantasy World.</a:t>
              </a:r>
              <a:endParaRPr lang="en-US" sz="2400" dirty="0"/>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3D4C8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171575" y="561975"/>
            <a:ext cx="7972425" cy="9172575"/>
          </a:xfrm>
          <a:prstGeom prst="rect">
            <a:avLst/>
          </a:prstGeom>
        </p:spPr>
      </p:pic>
      <p:pic>
        <p:nvPicPr>
          <p:cNvPr id="3" name="Image 1" descr="preencoded.png">    </p:cNvPr>
          <p:cNvPicPr>
            <a:picLocks noChangeAspect="1"/>
          </p:cNvPicPr>
          <p:nvPr/>
        </p:nvPicPr>
        <p:blipFill>
          <a:blip r:embed="rId2"/>
          <a:stretch>
            <a:fillRect/>
          </a:stretch>
        </p:blipFill>
        <p:spPr>
          <a:xfrm>
            <a:off x="0" y="3829050"/>
            <a:ext cx="18288000" cy="6457950"/>
          </a:xfrm>
          <a:prstGeom prst="rect">
            <a:avLst/>
          </a:prstGeom>
        </p:spPr>
      </p:pic>
      <p:grpSp>
        <p:nvGrpSpPr>
          <p:cNvPr id="40437"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E3DABC"/>
                  </a:solidFill>
                  <a:latin typeface="Inter" pitchFamily="34" charset="0"/>
                  <a:ea typeface="Inter" pitchFamily="34" charset="-122"/>
                  <a:cs typeface="Inter" pitchFamily="34" charset="-120"/>
                </a:rPr>
                <a:t>EaTemp</a:t>
              </a:r>
              <a:endParaRPr lang="en-US" sz="2710" dirty="0"/>
            </a:p>
          </p:txBody>
        </p:sp>
      </p:grpSp>
      <p:grpSp>
        <p:nvGrpSpPr>
          <p:cNvPr id="66906" name="Group"/>
          <p:cNvGrpSpPr/>
          <p:nvPr/>
        </p:nvGrpSpPr>
        <p:grpSpPr>
          <a:xfrm>
            <a:off x="1428750" y="1238250"/>
            <a:ext cx="7400925" cy="2171700"/>
            <a:chOff x="1428750" y="1238250"/>
            <a:chExt cx="7400925" cy="2171700"/>
          </a:xfrm>
        </p:grpSpPr>
        <p:sp>
          <p:nvSpPr>
            <p:cNvPr id="6" name="Shape 1"/>
            <p:cNvSpPr/>
            <p:nvPr/>
          </p:nvSpPr>
          <p:spPr>
            <a:xfrm>
              <a:off x="1428750" y="1238250"/>
              <a:ext cx="7400925" cy="2171700"/>
            </a:xfrm>
            <a:prstGeom prst="rect">
              <a:avLst/>
            </a:prstGeom>
            <a:solidFill>
              <a:srgbClr val="323A56"/>
            </a:solidFill>
            <a:ln/>
          </p:spPr>
        </p:sp>
        <p:grpSp>
          <p:nvGrpSpPr>
            <p:cNvPr id="47337" name="Group"/>
            <p:cNvGrpSpPr/>
            <p:nvPr/>
          </p:nvGrpSpPr>
          <p:grpSpPr>
            <a:xfrm>
              <a:off x="1687830" y="1466850"/>
              <a:ext cx="6882765" cy="1821180"/>
              <a:chOff x="1687830" y="1466850"/>
              <a:chExt cx="6882765" cy="1821180"/>
            </a:xfrm>
          </p:grpSpPr>
          <p:sp>
            <p:nvSpPr>
              <p:cNvPr id="7" name="Text 2"/>
              <p:cNvSpPr/>
              <p:nvPr/>
            </p:nvSpPr>
            <p:spPr>
              <a:xfrm>
                <a:off x="1687830" y="1466850"/>
                <a:ext cx="6882765" cy="712470"/>
              </a:xfrm>
              <a:prstGeom prst="rect">
                <a:avLst/>
              </a:prstGeom>
              <a:noFill/>
              <a:ln/>
            </p:spPr>
            <p:txBody>
              <a:bodyPr wrap="square" lIns="0" tIns="0" rIns="0" bIns="0" rtlCol="0" anchor="t"/>
              <a:lstStyle/>
              <a:p>
                <a:pPr algn="ctr" indent="0" marL="0">
                  <a:buNone/>
                </a:pPr>
                <a:r>
                  <a:rPr lang="en-US" sz="3600" b="1" u="none" dirty="0">
                    <a:solidFill>
                      <a:srgbClr val="FFFFFF"/>
                    </a:solidFill>
                    <a:latin typeface="Asul" pitchFamily="34" charset="0"/>
                    <a:ea typeface="Asul" pitchFamily="34" charset="-122"/>
                    <a:cs typeface="Asul" pitchFamily="34" charset="-120"/>
                  </a:rPr>
                  <a:t>Unicorn Sightings</a:t>
                </a:r>
                <a:endParaRPr lang="en-US" sz="3600" dirty="0"/>
              </a:p>
            </p:txBody>
          </p:sp>
          <p:sp>
            <p:nvSpPr>
              <p:cNvPr id="8" name="Text 3"/>
              <p:cNvSpPr/>
              <p:nvPr/>
            </p:nvSpPr>
            <p:spPr>
              <a:xfrm>
                <a:off x="1703070" y="2095500"/>
                <a:ext cx="6852285" cy="1192530"/>
              </a:xfrm>
              <a:prstGeom prst="rect">
                <a:avLst/>
              </a:prstGeom>
              <a:noFill/>
              <a:ln/>
            </p:spPr>
            <p:txBody>
              <a:bodyPr wrap="square" lIns="0" tIns="0" rIns="0" bIns="0" rtlCol="0" anchor="t"/>
              <a:lstStyle/>
              <a:p>
                <a:pPr algn="ctr" indent="0" marL="0">
                  <a:buNone/>
                </a:pPr>
                <a:r>
                  <a:rPr lang="en-US" sz="2400" u="none" dirty="0">
                    <a:solidFill>
                      <a:srgbClr val="FFFFFF"/>
                    </a:solidFill>
                    <a:latin typeface="Lato" pitchFamily="34" charset="0"/>
                    <a:ea typeface="Lato" pitchFamily="34" charset="-122"/>
                    <a:cs typeface="Lato" pitchFamily="34" charset="-120"/>
                  </a:rPr>
                  <a:t>A record of the number of unicorns spotted in the fantasy realm and the beauty and mystery that surrounds these enchanting creatures.</a:t>
                </a:r>
                <a:endParaRPr lang="en-US" sz="2400" dirty="0"/>
              </a:p>
            </p:txBody>
          </p:sp>
        </p:grpSp>
      </p:grpSp>
      <p:grpSp>
        <p:nvGrpSpPr>
          <p:cNvPr id="43616" name="Group"/>
          <p:cNvGrpSpPr/>
          <p:nvPr/>
        </p:nvGrpSpPr>
        <p:grpSpPr>
          <a:xfrm>
            <a:off x="9458325" y="1200150"/>
            <a:ext cx="7400925" cy="2171700"/>
            <a:chOff x="9458325" y="1200150"/>
            <a:chExt cx="7400925" cy="2171700"/>
          </a:xfrm>
        </p:grpSpPr>
        <p:sp>
          <p:nvSpPr>
            <p:cNvPr id="9" name="Shape 4"/>
            <p:cNvSpPr/>
            <p:nvPr/>
          </p:nvSpPr>
          <p:spPr>
            <a:xfrm>
              <a:off x="9458325" y="1200150"/>
              <a:ext cx="7400925" cy="2171700"/>
            </a:xfrm>
            <a:prstGeom prst="rect">
              <a:avLst/>
            </a:prstGeom>
            <a:solidFill>
              <a:srgbClr val="323A56"/>
            </a:solidFill>
            <a:ln/>
          </p:spPr>
        </p:sp>
        <p:grpSp>
          <p:nvGrpSpPr>
            <p:cNvPr id="25540" name="Group"/>
            <p:cNvGrpSpPr/>
            <p:nvPr/>
          </p:nvGrpSpPr>
          <p:grpSpPr>
            <a:xfrm>
              <a:off x="9717405" y="1428750"/>
              <a:ext cx="6882765" cy="1821180"/>
              <a:chOff x="9717405" y="1428750"/>
              <a:chExt cx="6882765" cy="1821180"/>
            </a:xfrm>
          </p:grpSpPr>
          <p:sp>
            <p:nvSpPr>
              <p:cNvPr id="10" name="Text 5"/>
              <p:cNvSpPr/>
              <p:nvPr/>
            </p:nvSpPr>
            <p:spPr>
              <a:xfrm>
                <a:off x="9717405" y="1428750"/>
                <a:ext cx="6882765" cy="712470"/>
              </a:xfrm>
              <a:prstGeom prst="rect">
                <a:avLst/>
              </a:prstGeom>
              <a:noFill/>
              <a:ln/>
            </p:spPr>
            <p:txBody>
              <a:bodyPr wrap="square" lIns="0" tIns="0" rIns="0" bIns="0" rtlCol="0" anchor="t"/>
              <a:lstStyle/>
              <a:p>
                <a:pPr algn="ctr" indent="0" marL="0">
                  <a:buNone/>
                </a:pPr>
                <a:r>
                  <a:rPr lang="en-US" sz="3600" b="1" u="none" dirty="0">
                    <a:solidFill>
                      <a:srgbClr val="FFFFFF"/>
                    </a:solidFill>
                    <a:latin typeface="Asul" pitchFamily="34" charset="0"/>
                    <a:ea typeface="Asul" pitchFamily="34" charset="-122"/>
                    <a:cs typeface="Asul" pitchFamily="34" charset="-120"/>
                  </a:rPr>
                  <a:t>Dragon Taming</a:t>
                </a:r>
                <a:endParaRPr lang="en-US" sz="3600" dirty="0"/>
              </a:p>
            </p:txBody>
          </p:sp>
          <p:sp>
            <p:nvSpPr>
              <p:cNvPr id="11" name="Text 6"/>
              <p:cNvSpPr/>
              <p:nvPr/>
            </p:nvSpPr>
            <p:spPr>
              <a:xfrm>
                <a:off x="9732645" y="2057400"/>
                <a:ext cx="6852285" cy="1192530"/>
              </a:xfrm>
              <a:prstGeom prst="rect">
                <a:avLst/>
              </a:prstGeom>
              <a:noFill/>
              <a:ln/>
            </p:spPr>
            <p:txBody>
              <a:bodyPr wrap="square" lIns="0" tIns="0" rIns="0" bIns="0" rtlCol="0" anchor="t"/>
              <a:lstStyle/>
              <a:p>
                <a:pPr algn="ctr" indent="0" marL="0">
                  <a:buNone/>
                </a:pPr>
                <a:r>
                  <a:rPr lang="en-US" sz="2400" u="none" dirty="0">
                    <a:solidFill>
                      <a:srgbClr val="FFFFFF"/>
                    </a:solidFill>
                    <a:latin typeface="Lato" pitchFamily="34" charset="0"/>
                    <a:ea typeface="Lato" pitchFamily="34" charset="-122"/>
                    <a:cs typeface="Lato" pitchFamily="34" charset="-120"/>
                  </a:rPr>
                  <a:t>A closer look at the art of taming dragons and the brave adventurers who dare to take on these fearsome creatures.</a:t>
                </a:r>
                <a:endParaRPr lang="en-US" sz="2400" dirty="0"/>
              </a:p>
            </p:txBody>
          </p:sp>
        </p:gr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3D4C8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9772650" y="552450"/>
            <a:ext cx="7972425" cy="9172575"/>
          </a:xfrm>
          <a:prstGeom prst="rect">
            <a:avLst/>
          </a:prstGeom>
        </p:spPr>
      </p:pic>
      <p:grpSp>
        <p:nvGrpSpPr>
          <p:cNvPr id="35798" name="Group"/>
          <p:cNvGrpSpPr/>
          <p:nvPr/>
        </p:nvGrpSpPr>
        <p:grpSpPr>
          <a:xfrm>
            <a:off x="17235487" y="8456817"/>
            <a:ext cx="1463470" cy="1601583"/>
            <a:chOff x="17235487" y="8456817"/>
            <a:chExt cx="1463470" cy="1601583"/>
          </a:xfrm>
        </p:grpSpPr>
        <p:pic>
          <p:nvPicPr>
            <p:cNvPr id="3" name="Image 1" descr="preencoded.png">    </p:cNvPr>
            <p:cNvPicPr>
              <a:picLocks noChangeAspect="1"/>
            </p:cNvPicPr>
            <p:nvPr/>
          </p:nvPicPr>
          <p:blipFill>
            <a:blip r:embed="rId2"/>
            <a:stretch>
              <a:fillRect/>
            </a:stretch>
          </p:blipFill>
          <p:spPr>
            <a:xfrm>
              <a:off x="17640300" y="9525000"/>
              <a:ext cx="533400" cy="533400"/>
            </a:xfrm>
            <a:prstGeom prst="rect">
              <a:avLst/>
            </a:prstGeom>
          </p:spPr>
        </p:pic>
        <p:sp>
          <p:nvSpPr>
            <p:cNvPr id="4"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E3DABC"/>
                  </a:solidFill>
                  <a:latin typeface="Inter" pitchFamily="34" charset="0"/>
                  <a:ea typeface="Inter" pitchFamily="34" charset="-122"/>
                  <a:cs typeface="Inter" pitchFamily="34" charset="-120"/>
                </a:rPr>
                <a:t>EaTemp</a:t>
              </a:r>
              <a:endParaRPr lang="en-US" sz="2710" dirty="0"/>
            </a:p>
          </p:txBody>
        </p:sp>
      </p:grpSp>
      <p:grpSp>
        <p:nvGrpSpPr>
          <p:cNvPr id="97367" name="Group"/>
          <p:cNvGrpSpPr/>
          <p:nvPr/>
        </p:nvGrpSpPr>
        <p:grpSpPr>
          <a:xfrm>
            <a:off x="2200275" y="1038225"/>
            <a:ext cx="6096000" cy="5762625"/>
            <a:chOff x="2200275" y="1038225"/>
            <a:chExt cx="6096000" cy="5762625"/>
          </a:xfrm>
        </p:grpSpPr>
        <p:pic>
          <p:nvPicPr>
            <p:cNvPr id="5" name="Image 2" descr="preencoded.png">    </p:cNvPr>
            <p:cNvPicPr>
              <a:picLocks noChangeAspect="1"/>
            </p:cNvPicPr>
            <p:nvPr/>
          </p:nvPicPr>
          <p:blipFill>
            <a:blip r:embed="rId3"/>
            <a:stretch>
              <a:fillRect/>
            </a:stretch>
          </p:blipFill>
          <p:spPr>
            <a:xfrm>
              <a:off x="2200275" y="1038225"/>
              <a:ext cx="6096000" cy="5762625"/>
            </a:xfrm>
            <a:prstGeom prst="rect">
              <a:avLst/>
            </a:prstGeom>
          </p:spPr>
        </p:pic>
        <p:grpSp>
          <p:nvGrpSpPr>
            <p:cNvPr id="92281" name="Group"/>
            <p:cNvGrpSpPr/>
            <p:nvPr/>
          </p:nvGrpSpPr>
          <p:grpSpPr>
            <a:xfrm>
              <a:off x="2200275" y="7258050"/>
              <a:ext cx="6096000" cy="1009650"/>
              <a:chOff x="2200275" y="7258050"/>
              <a:chExt cx="6096000" cy="1009650"/>
            </a:xfrm>
          </p:grpSpPr>
          <p:sp>
            <p:nvSpPr>
              <p:cNvPr id="6" name="Shape 1"/>
              <p:cNvSpPr/>
              <p:nvPr/>
            </p:nvSpPr>
            <p:spPr>
              <a:xfrm>
                <a:off x="2200275" y="7258050"/>
                <a:ext cx="6096000" cy="1009650"/>
              </a:xfrm>
              <a:prstGeom prst="rect">
                <a:avLst/>
              </a:prstGeom>
              <a:solidFill>
                <a:srgbClr val="323A56"/>
              </a:solidFill>
              <a:ln/>
            </p:spPr>
          </p:sp>
          <p:sp>
            <p:nvSpPr>
              <p:cNvPr id="7" name="Text 2"/>
              <p:cNvSpPr/>
              <p:nvPr/>
            </p:nvSpPr>
            <p:spPr>
              <a:xfrm>
                <a:off x="2771775" y="7486650"/>
                <a:ext cx="4198620" cy="712470"/>
              </a:xfrm>
              <a:prstGeom prst="rect">
                <a:avLst/>
              </a:prstGeom>
              <a:noFill/>
              <a:ln/>
            </p:spPr>
            <p:txBody>
              <a:bodyPr wrap="square" lIns="0" tIns="0" rIns="0" bIns="0" rtlCol="0" anchor="t"/>
              <a:lstStyle/>
              <a:p>
                <a:pPr algn="l" indent="0" marL="0">
                  <a:buNone/>
                </a:pPr>
                <a:r>
                  <a:rPr lang="en-US" sz="3600" b="1" u="none" dirty="0">
                    <a:solidFill>
                      <a:srgbClr val="FFD426"/>
                    </a:solidFill>
                    <a:latin typeface="Asul" pitchFamily="34" charset="0"/>
                    <a:ea typeface="Asul" pitchFamily="34" charset="-122"/>
                    <a:cs typeface="Asul" pitchFamily="34" charset="-120"/>
                  </a:rPr>
                  <a:t>Unicorn Sightings</a:t>
                </a:r>
                <a:endParaRPr lang="en-US" sz="3600" dirty="0"/>
              </a:p>
            </p:txBody>
          </p:sp>
        </p:grpSp>
        <p:grpSp>
          <p:nvGrpSpPr>
            <p:cNvPr id="68120" name="Group"/>
            <p:cNvGrpSpPr/>
            <p:nvPr/>
          </p:nvGrpSpPr>
          <p:grpSpPr>
            <a:xfrm>
              <a:off x="2200275" y="8724900"/>
              <a:ext cx="6156960" cy="830580"/>
              <a:chOff x="2200275" y="8724900"/>
              <a:chExt cx="6156960" cy="830580"/>
            </a:xfrm>
          </p:grpSpPr>
          <p:sp>
            <p:nvSpPr>
              <p:cNvPr id="8" name="Text 3"/>
              <p:cNvSpPr/>
              <p:nvPr/>
            </p:nvSpPr>
            <p:spPr>
              <a:xfrm>
                <a:off x="2200275" y="8724900"/>
                <a:ext cx="6156960" cy="830580"/>
              </a:xfrm>
              <a:prstGeom prst="rect">
                <a:avLst/>
              </a:prstGeom>
              <a:noFill/>
              <a:ln/>
            </p:spPr>
            <p:txBody>
              <a:bodyPr wrap="square" lIns="0" tIns="0" rIns="0" bIns="0" rtlCol="0" anchor="t"/>
              <a:lstStyle/>
              <a:p>
                <a:pPr algn="l" indent="0" marL="0">
                  <a:buNone/>
                </a:pPr>
                <a:r>
                  <a:rPr lang="en-US" sz="2400" u="none" dirty="0">
                    <a:solidFill>
                      <a:srgbClr val="FFFFFF"/>
                    </a:solidFill>
                    <a:latin typeface="Lato" pitchFamily="34" charset="0"/>
                    <a:ea typeface="Lato" pitchFamily="34" charset="-122"/>
                    <a:cs typeface="Lato" pitchFamily="34" charset="-120"/>
                  </a:rPr>
                  <a:t>A record of the number of unicorns spotted in the fantasy realm and the beauty and mystery.</a:t>
                </a:r>
                <a:endParaRPr lang="en-US" sz="2400" dirty="0"/>
              </a:p>
            </p:txBody>
          </p:sp>
        </p:grpSp>
      </p:grpSp>
      <p:grpSp>
        <p:nvGrpSpPr>
          <p:cNvPr id="10609" name="Group"/>
          <p:cNvGrpSpPr/>
          <p:nvPr/>
        </p:nvGrpSpPr>
        <p:grpSpPr>
          <a:xfrm>
            <a:off x="9991725" y="1038225"/>
            <a:ext cx="6096000" cy="5762625"/>
            <a:chOff x="9991725" y="1038225"/>
            <a:chExt cx="6096000" cy="5762625"/>
          </a:xfrm>
        </p:grpSpPr>
        <p:pic>
          <p:nvPicPr>
            <p:cNvPr id="9" name="Image 3" descr="preencoded.png">    </p:cNvPr>
            <p:cNvPicPr>
              <a:picLocks noChangeAspect="1"/>
            </p:cNvPicPr>
            <p:nvPr/>
          </p:nvPicPr>
          <p:blipFill>
            <a:blip r:embed="rId4"/>
            <a:stretch>
              <a:fillRect/>
            </a:stretch>
          </p:blipFill>
          <p:spPr>
            <a:xfrm>
              <a:off x="9991725" y="1038225"/>
              <a:ext cx="6096000" cy="5762625"/>
            </a:xfrm>
            <a:prstGeom prst="rect">
              <a:avLst/>
            </a:prstGeom>
          </p:spPr>
        </p:pic>
        <p:grpSp>
          <p:nvGrpSpPr>
            <p:cNvPr id="55723" name="Group"/>
            <p:cNvGrpSpPr/>
            <p:nvPr/>
          </p:nvGrpSpPr>
          <p:grpSpPr>
            <a:xfrm>
              <a:off x="9991725" y="7258050"/>
              <a:ext cx="6096000" cy="1009650"/>
              <a:chOff x="9991725" y="7258050"/>
              <a:chExt cx="6096000" cy="1009650"/>
            </a:xfrm>
          </p:grpSpPr>
          <p:sp>
            <p:nvSpPr>
              <p:cNvPr id="10" name="Shape 4"/>
              <p:cNvSpPr/>
              <p:nvPr/>
            </p:nvSpPr>
            <p:spPr>
              <a:xfrm>
                <a:off x="9991725" y="7258050"/>
                <a:ext cx="6096000" cy="1009650"/>
              </a:xfrm>
              <a:prstGeom prst="rect">
                <a:avLst/>
              </a:prstGeom>
              <a:solidFill>
                <a:srgbClr val="323A56"/>
              </a:solidFill>
              <a:ln/>
            </p:spPr>
          </p:sp>
          <p:sp>
            <p:nvSpPr>
              <p:cNvPr id="11" name="Text 5"/>
              <p:cNvSpPr/>
              <p:nvPr/>
            </p:nvSpPr>
            <p:spPr>
              <a:xfrm>
                <a:off x="10563225" y="7486650"/>
                <a:ext cx="3541395" cy="712470"/>
              </a:xfrm>
              <a:prstGeom prst="rect">
                <a:avLst/>
              </a:prstGeom>
              <a:noFill/>
              <a:ln/>
            </p:spPr>
            <p:txBody>
              <a:bodyPr wrap="square" lIns="0" tIns="0" rIns="0" bIns="0" rtlCol="0" anchor="t"/>
              <a:lstStyle/>
              <a:p>
                <a:pPr algn="l" indent="0" marL="0">
                  <a:buNone/>
                </a:pPr>
                <a:r>
                  <a:rPr lang="en-US" sz="3600" b="1" u="none" dirty="0">
                    <a:solidFill>
                      <a:srgbClr val="FFD426"/>
                    </a:solidFill>
                    <a:latin typeface="Asul" pitchFamily="34" charset="0"/>
                    <a:ea typeface="Asul" pitchFamily="34" charset="-122"/>
                    <a:cs typeface="Asul" pitchFamily="34" charset="-120"/>
                  </a:rPr>
                  <a:t>Dragon Taming</a:t>
                </a:r>
                <a:endParaRPr lang="en-US" sz="3600" dirty="0"/>
              </a:p>
            </p:txBody>
          </p:sp>
        </p:grpSp>
        <p:grpSp>
          <p:nvGrpSpPr>
            <p:cNvPr id="37216" name="Group"/>
            <p:cNvGrpSpPr/>
            <p:nvPr/>
          </p:nvGrpSpPr>
          <p:grpSpPr>
            <a:xfrm>
              <a:off x="9991725" y="8724900"/>
              <a:ext cx="6156960" cy="830580"/>
              <a:chOff x="9991725" y="8724900"/>
              <a:chExt cx="6156960" cy="830580"/>
            </a:xfrm>
          </p:grpSpPr>
          <p:sp>
            <p:nvSpPr>
              <p:cNvPr id="12" name="Text 6"/>
              <p:cNvSpPr/>
              <p:nvPr/>
            </p:nvSpPr>
            <p:spPr>
              <a:xfrm>
                <a:off x="9991725" y="8724900"/>
                <a:ext cx="6156960" cy="830580"/>
              </a:xfrm>
              <a:prstGeom prst="rect">
                <a:avLst/>
              </a:prstGeom>
              <a:noFill/>
              <a:ln/>
            </p:spPr>
            <p:txBody>
              <a:bodyPr wrap="square" lIns="0" tIns="0" rIns="0" bIns="0" rtlCol="0" anchor="t"/>
              <a:lstStyle/>
              <a:p>
                <a:pPr algn="l" indent="0" marL="0">
                  <a:buNone/>
                </a:pPr>
                <a:r>
                  <a:rPr lang="en-US" sz="2400" u="none" dirty="0">
                    <a:solidFill>
                      <a:srgbClr val="FFFFFF"/>
                    </a:solidFill>
                    <a:latin typeface="Lato" pitchFamily="34" charset="0"/>
                    <a:ea typeface="Lato" pitchFamily="34" charset="-122"/>
                    <a:cs typeface="Lato" pitchFamily="34" charset="-120"/>
                  </a:rPr>
                  <a:t>A closer look at the art of taming dragons and the adventurers who take on these creatures.</a:t>
                </a:r>
                <a:endParaRPr lang="en-US" sz="2400" dirty="0"/>
              </a:p>
            </p:txBody>
          </p:sp>
        </p:gr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3D4C8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71525" y="0"/>
            <a:ext cx="7972425" cy="4591050"/>
          </a:xfrm>
          <a:prstGeom prst="rect">
            <a:avLst/>
          </a:prstGeom>
        </p:spPr>
      </p:pic>
      <p:pic>
        <p:nvPicPr>
          <p:cNvPr id="3" name="Image 1" descr="preencoded.png">    </p:cNvPr>
          <p:cNvPicPr>
            <a:picLocks noChangeAspect="1"/>
          </p:cNvPicPr>
          <p:nvPr/>
        </p:nvPicPr>
        <p:blipFill>
          <a:blip r:embed="rId2"/>
          <a:stretch>
            <a:fillRect/>
          </a:stretch>
        </p:blipFill>
        <p:spPr>
          <a:xfrm>
            <a:off x="9534525" y="5705475"/>
            <a:ext cx="7972425" cy="4581525"/>
          </a:xfrm>
          <a:prstGeom prst="rect">
            <a:avLst/>
          </a:prstGeom>
        </p:spPr>
      </p:pic>
      <p:grpSp>
        <p:nvGrpSpPr>
          <p:cNvPr id="89981"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E3DABC"/>
                  </a:solidFill>
                  <a:latin typeface="Inter" pitchFamily="34" charset="0"/>
                  <a:ea typeface="Inter" pitchFamily="34" charset="-122"/>
                  <a:cs typeface="Inter" pitchFamily="34" charset="-120"/>
                </a:rPr>
                <a:t>EaTemp</a:t>
              </a:r>
              <a:endParaRPr lang="en-US" sz="2710" dirty="0"/>
            </a:p>
          </p:txBody>
        </p:sp>
      </p:grpSp>
      <p:pic>
        <p:nvPicPr>
          <p:cNvPr id="6" name="Image 3" descr="preencoded.png">    </p:cNvPr>
          <p:cNvPicPr>
            <a:picLocks noChangeAspect="1"/>
          </p:cNvPicPr>
          <p:nvPr/>
        </p:nvPicPr>
        <p:blipFill>
          <a:blip r:embed="rId4"/>
          <a:stretch>
            <a:fillRect/>
          </a:stretch>
        </p:blipFill>
        <p:spPr>
          <a:xfrm>
            <a:off x="4781550" y="1038225"/>
            <a:ext cx="4455414" cy="3337941"/>
          </a:xfrm>
          <a:prstGeom prst="rect">
            <a:avLst/>
          </a:prstGeom>
        </p:spPr>
      </p:pic>
      <p:grpSp>
        <p:nvGrpSpPr>
          <p:cNvPr id="86516" name="Group"/>
          <p:cNvGrpSpPr/>
          <p:nvPr/>
        </p:nvGrpSpPr>
        <p:grpSpPr>
          <a:xfrm>
            <a:off x="7705725" y="3524250"/>
            <a:ext cx="10321290" cy="4082415"/>
            <a:chOff x="7705725" y="3524250"/>
            <a:chExt cx="10321290" cy="4082415"/>
          </a:xfrm>
        </p:grpSpPr>
        <p:sp>
          <p:nvSpPr>
            <p:cNvPr id="7" name="Text 1"/>
            <p:cNvSpPr/>
            <p:nvPr/>
          </p:nvSpPr>
          <p:spPr>
            <a:xfrm>
              <a:off x="7705725" y="3524250"/>
              <a:ext cx="10292715" cy="3474720"/>
            </a:xfrm>
            <a:prstGeom prst="rect">
              <a:avLst/>
            </a:prstGeom>
            <a:noFill/>
            <a:ln/>
          </p:spPr>
          <p:txBody>
            <a:bodyPr wrap="square" lIns="0" tIns="0" rIns="0" bIns="0" rtlCol="0" anchor="t"/>
            <a:lstStyle/>
            <a:p>
              <a:pPr algn="l" indent="0" marL="0">
                <a:buNone/>
              </a:pPr>
              <a:r>
                <a:rPr lang="en-US" sz="3600" b="1" u="none" dirty="0">
                  <a:solidFill>
                    <a:srgbClr val="FFFFFF"/>
                  </a:solidFill>
                  <a:latin typeface="Asul" pitchFamily="34" charset="0"/>
                  <a:ea typeface="Asul" pitchFamily="34" charset="-122"/>
                  <a:cs typeface="Asul" pitchFamily="34" charset="-120"/>
                </a:rPr>
                <a:t>Fantasy is the gateway to the impossible, the land where the ordinary becomes extraordinary, and the impossible becomes possible. It is the realm of the imagination, where anything can happen and everything is possible.</a:t>
              </a:r>
              <a:endParaRPr lang="en-US" sz="3600" dirty="0"/>
            </a:p>
          </p:txBody>
        </p:sp>
        <p:sp>
          <p:nvSpPr>
            <p:cNvPr id="8" name="Text 2"/>
            <p:cNvSpPr/>
            <p:nvPr/>
          </p:nvSpPr>
          <p:spPr>
            <a:xfrm>
              <a:off x="14830425" y="7067550"/>
              <a:ext cx="3196590" cy="539115"/>
            </a:xfrm>
            <a:prstGeom prst="rect">
              <a:avLst/>
            </a:prstGeom>
            <a:noFill/>
            <a:ln/>
          </p:spPr>
          <p:txBody>
            <a:bodyPr wrap="square" lIns="0" tIns="0" rIns="0" bIns="0" rtlCol="0" anchor="t"/>
            <a:lstStyle/>
            <a:p>
              <a:pPr algn="l" indent="0" marL="0">
                <a:buNone/>
              </a:pPr>
              <a:r>
                <a:rPr lang="en-US" sz="2700" b="1" u="none" dirty="0">
                  <a:solidFill>
                    <a:srgbClr val="FFFFFF"/>
                  </a:solidFill>
                  <a:latin typeface="Asul" pitchFamily="34" charset="0"/>
                  <a:ea typeface="Asul" pitchFamily="34" charset="-122"/>
                  <a:cs typeface="Asul" pitchFamily="34" charset="-120"/>
                </a:rPr>
                <a:t>The Dream Weaver</a:t>
              </a:r>
              <a:endParaRPr lang="en-US" sz="2700" dirty="0"/>
            </a:p>
          </p:txBody>
        </p:sp>
      </p:grpSp>
      <p:pic>
        <p:nvPicPr>
          <p:cNvPr id="9" name="Image 4" descr="preencoded.png">    </p:cNvPr>
          <p:cNvPicPr>
            <a:picLocks noChangeAspect="1"/>
          </p:cNvPicPr>
          <p:nvPr/>
        </p:nvPicPr>
        <p:blipFill>
          <a:blip r:embed="rId5"/>
          <a:stretch>
            <a:fillRect/>
          </a:stretch>
        </p:blipFill>
        <p:spPr>
          <a:xfrm>
            <a:off x="695325" y="819150"/>
            <a:ext cx="6315075" cy="847725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3D4C8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342900"/>
            <a:ext cx="3990975" cy="9172575"/>
          </a:xfrm>
          <a:prstGeom prst="rect">
            <a:avLst/>
          </a:prstGeom>
        </p:spPr>
      </p:pic>
      <p:pic>
        <p:nvPicPr>
          <p:cNvPr id="3" name="Image 1" descr="preencoded.png">    </p:cNvPr>
          <p:cNvPicPr>
            <a:picLocks noChangeAspect="1"/>
          </p:cNvPicPr>
          <p:nvPr/>
        </p:nvPicPr>
        <p:blipFill>
          <a:blip r:embed="rId2"/>
          <a:stretch>
            <a:fillRect/>
          </a:stretch>
        </p:blipFill>
        <p:spPr>
          <a:xfrm>
            <a:off x="14306550" y="342900"/>
            <a:ext cx="3981450" cy="9172575"/>
          </a:xfrm>
          <a:prstGeom prst="rect">
            <a:avLst/>
          </a:prstGeom>
        </p:spPr>
      </p:pic>
      <p:pic>
        <p:nvPicPr>
          <p:cNvPr id="4" name="Image 2" descr="preencoded.png">    </p:cNvPr>
          <p:cNvPicPr>
            <a:picLocks noChangeAspect="1"/>
          </p:cNvPicPr>
          <p:nvPr/>
        </p:nvPicPr>
        <p:blipFill>
          <a:blip r:embed="rId3"/>
          <a:stretch>
            <a:fillRect/>
          </a:stretch>
        </p:blipFill>
        <p:spPr>
          <a:xfrm>
            <a:off x="12201525" y="4295775"/>
            <a:ext cx="5286375" cy="4800600"/>
          </a:xfrm>
          <a:prstGeom prst="rect">
            <a:avLst/>
          </a:prstGeom>
        </p:spPr>
      </p:pic>
      <p:pic>
        <p:nvPicPr>
          <p:cNvPr id="5" name="Image 3" descr="preencoded.png">    </p:cNvPr>
          <p:cNvPicPr>
            <a:picLocks noChangeAspect="1"/>
          </p:cNvPicPr>
          <p:nvPr/>
        </p:nvPicPr>
        <p:blipFill>
          <a:blip r:embed="rId4"/>
          <a:stretch>
            <a:fillRect/>
          </a:stretch>
        </p:blipFill>
        <p:spPr>
          <a:xfrm>
            <a:off x="666750" y="4295775"/>
            <a:ext cx="11125200" cy="4800600"/>
          </a:xfrm>
          <a:prstGeom prst="rect">
            <a:avLst/>
          </a:prstGeom>
        </p:spPr>
      </p:pic>
      <p:grpSp>
        <p:nvGrpSpPr>
          <p:cNvPr id="30522" name="Group"/>
          <p:cNvGrpSpPr/>
          <p:nvPr/>
        </p:nvGrpSpPr>
        <p:grpSpPr>
          <a:xfrm>
            <a:off x="17235487" y="8456817"/>
            <a:ext cx="1463470" cy="1601583"/>
            <a:chOff x="17235487" y="8456817"/>
            <a:chExt cx="1463470" cy="1601583"/>
          </a:xfrm>
        </p:grpSpPr>
        <p:pic>
          <p:nvPicPr>
            <p:cNvPr id="6" name="Image 4" descr="preencoded.png">    </p:cNvPr>
            <p:cNvPicPr>
              <a:picLocks noChangeAspect="1"/>
            </p:cNvPicPr>
            <p:nvPr/>
          </p:nvPicPr>
          <p:blipFill>
            <a:blip r:embed="rId5"/>
            <a:stretch>
              <a:fillRect/>
            </a:stretch>
          </p:blipFill>
          <p:spPr>
            <a:xfrm>
              <a:off x="17640300" y="9525000"/>
              <a:ext cx="533400" cy="533400"/>
            </a:xfrm>
            <a:prstGeom prst="rect">
              <a:avLst/>
            </a:prstGeom>
          </p:spPr>
        </p:pic>
        <p:sp>
          <p:nvSpPr>
            <p:cNvPr id="7"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E3DABC"/>
                  </a:solidFill>
                  <a:latin typeface="Inter" pitchFamily="34" charset="0"/>
                  <a:ea typeface="Inter" pitchFamily="34" charset="-122"/>
                  <a:cs typeface="Inter" pitchFamily="34" charset="-120"/>
                </a:rPr>
                <a:t>EaTemp</a:t>
              </a:r>
              <a:endParaRPr lang="en-US" sz="2710" dirty="0"/>
            </a:p>
          </p:txBody>
        </p:sp>
      </p:grpSp>
      <p:grpSp>
        <p:nvGrpSpPr>
          <p:cNvPr id="49695" name="Group"/>
          <p:cNvGrpSpPr/>
          <p:nvPr/>
        </p:nvGrpSpPr>
        <p:grpSpPr>
          <a:xfrm>
            <a:off x="809625" y="2924175"/>
            <a:ext cx="5347335" cy="830580"/>
            <a:chOff x="809625" y="2924175"/>
            <a:chExt cx="5347335" cy="830580"/>
          </a:xfrm>
        </p:grpSpPr>
        <p:grpSp>
          <p:nvGrpSpPr>
            <p:cNvPr id="45984" name="Group"/>
            <p:cNvGrpSpPr/>
            <p:nvPr/>
          </p:nvGrpSpPr>
          <p:grpSpPr>
            <a:xfrm>
              <a:off x="809625" y="1685925"/>
              <a:ext cx="5286375" cy="1009650"/>
              <a:chOff x="809625" y="1685925"/>
              <a:chExt cx="5286375" cy="1009650"/>
            </a:xfrm>
          </p:grpSpPr>
          <p:sp>
            <p:nvSpPr>
              <p:cNvPr id="8" name="Shape 1"/>
              <p:cNvSpPr/>
              <p:nvPr/>
            </p:nvSpPr>
            <p:spPr>
              <a:xfrm>
                <a:off x="809625" y="1685925"/>
                <a:ext cx="5286375" cy="1009650"/>
              </a:xfrm>
              <a:prstGeom prst="rect">
                <a:avLst/>
              </a:prstGeom>
              <a:solidFill>
                <a:srgbClr val="323A56"/>
              </a:solidFill>
              <a:ln/>
            </p:spPr>
          </p:sp>
          <p:sp>
            <p:nvSpPr>
              <p:cNvPr id="9" name="Text 2"/>
              <p:cNvSpPr/>
              <p:nvPr/>
            </p:nvSpPr>
            <p:spPr>
              <a:xfrm>
                <a:off x="1381125" y="1914525"/>
                <a:ext cx="3541395" cy="712470"/>
              </a:xfrm>
              <a:prstGeom prst="rect">
                <a:avLst/>
              </a:prstGeom>
              <a:noFill/>
              <a:ln/>
            </p:spPr>
            <p:txBody>
              <a:bodyPr wrap="square" lIns="0" tIns="0" rIns="0" bIns="0" rtlCol="0" anchor="t"/>
              <a:lstStyle/>
              <a:p>
                <a:pPr algn="l" indent="0" marL="0">
                  <a:buNone/>
                </a:pPr>
                <a:r>
                  <a:rPr lang="en-US" sz="3600" b="1" u="none" dirty="0">
                    <a:solidFill>
                      <a:srgbClr val="FFD426"/>
                    </a:solidFill>
                    <a:latin typeface="Asul" pitchFamily="34" charset="0"/>
                    <a:ea typeface="Asul" pitchFamily="34" charset="-122"/>
                    <a:cs typeface="Asul" pitchFamily="34" charset="-120"/>
                  </a:rPr>
                  <a:t>Dragon Taming </a:t>
                </a:r>
                <a:endParaRPr lang="en-US" sz="3600" dirty="0"/>
              </a:p>
            </p:txBody>
          </p:sp>
        </p:grpSp>
        <p:sp>
          <p:nvSpPr>
            <p:cNvPr id="10" name="Text 3"/>
            <p:cNvSpPr/>
            <p:nvPr/>
          </p:nvSpPr>
          <p:spPr>
            <a:xfrm>
              <a:off x="809625" y="2924175"/>
              <a:ext cx="5347335" cy="830580"/>
            </a:xfrm>
            <a:prstGeom prst="rect">
              <a:avLst/>
            </a:prstGeom>
            <a:noFill/>
            <a:ln/>
          </p:spPr>
          <p:txBody>
            <a:bodyPr wrap="square" lIns="0" tIns="0" rIns="0" bIns="0" rtlCol="0" anchor="t"/>
            <a:lstStyle/>
            <a:p>
              <a:pPr algn="l" indent="0" marL="0">
                <a:buNone/>
              </a:pPr>
              <a:r>
                <a:rPr lang="en-US" sz="2400" u="none" dirty="0">
                  <a:solidFill>
                    <a:srgbClr val="FFFFFF"/>
                  </a:solidFill>
                  <a:latin typeface="Lato" pitchFamily="34" charset="0"/>
                  <a:ea typeface="Lato" pitchFamily="34" charset="-122"/>
                  <a:cs typeface="Lato" pitchFamily="34" charset="-120"/>
                </a:rPr>
                <a:t>A guide to taming and caring for dragons in the realm of magic.</a:t>
              </a:r>
              <a:endParaRPr lang="en-US" sz="2400" dirty="0"/>
            </a:p>
          </p:txBody>
        </p:sp>
      </p:grpSp>
      <p:grpSp>
        <p:nvGrpSpPr>
          <p:cNvPr id="25892" name="Group"/>
          <p:cNvGrpSpPr/>
          <p:nvPr/>
        </p:nvGrpSpPr>
        <p:grpSpPr>
          <a:xfrm>
            <a:off x="6505575" y="2924175"/>
            <a:ext cx="5347335" cy="830580"/>
            <a:chOff x="6505575" y="2924175"/>
            <a:chExt cx="5347335" cy="830580"/>
          </a:xfrm>
        </p:grpSpPr>
        <p:grpSp>
          <p:nvGrpSpPr>
            <p:cNvPr id="69548" name="Group"/>
            <p:cNvGrpSpPr/>
            <p:nvPr/>
          </p:nvGrpSpPr>
          <p:grpSpPr>
            <a:xfrm>
              <a:off x="6505575" y="1685925"/>
              <a:ext cx="5286375" cy="1009650"/>
              <a:chOff x="6505575" y="1685925"/>
              <a:chExt cx="5286375" cy="1009650"/>
            </a:xfrm>
          </p:grpSpPr>
          <p:sp>
            <p:nvSpPr>
              <p:cNvPr id="11" name="Shape 4"/>
              <p:cNvSpPr/>
              <p:nvPr/>
            </p:nvSpPr>
            <p:spPr>
              <a:xfrm>
                <a:off x="6505575" y="1685925"/>
                <a:ext cx="5286375" cy="1009650"/>
              </a:xfrm>
              <a:prstGeom prst="rect">
                <a:avLst/>
              </a:prstGeom>
              <a:solidFill>
                <a:srgbClr val="323A56"/>
              </a:solidFill>
              <a:ln/>
            </p:spPr>
          </p:sp>
          <p:sp>
            <p:nvSpPr>
              <p:cNvPr id="12" name="Text 5"/>
              <p:cNvSpPr/>
              <p:nvPr/>
            </p:nvSpPr>
            <p:spPr>
              <a:xfrm>
                <a:off x="7077075" y="1914525"/>
                <a:ext cx="2865120" cy="712470"/>
              </a:xfrm>
              <a:prstGeom prst="rect">
                <a:avLst/>
              </a:prstGeom>
              <a:noFill/>
              <a:ln/>
            </p:spPr>
            <p:txBody>
              <a:bodyPr wrap="square" lIns="0" tIns="0" rIns="0" bIns="0" rtlCol="0" anchor="t"/>
              <a:lstStyle/>
              <a:p>
                <a:pPr algn="l" indent="0" marL="0">
                  <a:buNone/>
                </a:pPr>
                <a:r>
                  <a:rPr lang="en-US" sz="3600" b="1" u="none" dirty="0">
                    <a:solidFill>
                      <a:srgbClr val="FFD426"/>
                    </a:solidFill>
                    <a:latin typeface="Asul" pitchFamily="34" charset="0"/>
                    <a:ea typeface="Asul" pitchFamily="34" charset="-122"/>
                    <a:cs typeface="Asul" pitchFamily="34" charset="-120"/>
                  </a:rPr>
                  <a:t>The Unicorn</a:t>
                </a:r>
                <a:endParaRPr lang="en-US" sz="3600" dirty="0"/>
              </a:p>
            </p:txBody>
          </p:sp>
        </p:grpSp>
        <p:sp>
          <p:nvSpPr>
            <p:cNvPr id="13" name="Text 6"/>
            <p:cNvSpPr/>
            <p:nvPr/>
          </p:nvSpPr>
          <p:spPr>
            <a:xfrm>
              <a:off x="6505575" y="2924175"/>
              <a:ext cx="5347335" cy="830580"/>
            </a:xfrm>
            <a:prstGeom prst="rect">
              <a:avLst/>
            </a:prstGeom>
            <a:noFill/>
            <a:ln/>
          </p:spPr>
          <p:txBody>
            <a:bodyPr wrap="square" lIns="0" tIns="0" rIns="0" bIns="0" rtlCol="0" anchor="t"/>
            <a:lstStyle/>
            <a:p>
              <a:pPr algn="l" indent="0" marL="0">
                <a:buNone/>
              </a:pPr>
              <a:r>
                <a:rPr lang="en-US" sz="2400" u="none" dirty="0">
                  <a:solidFill>
                    <a:srgbClr val="FFFFFF"/>
                  </a:solidFill>
                  <a:latin typeface="Lato" pitchFamily="34" charset="0"/>
                  <a:ea typeface="Lato" pitchFamily="34" charset="-122"/>
                  <a:cs typeface="Lato" pitchFamily="34" charset="-120"/>
                </a:rPr>
                <a:t>Tips and tricks for spotting the elusive unicorns in their natural habitat.</a:t>
              </a:r>
              <a:endParaRPr lang="en-US" sz="2400" dirty="0"/>
            </a:p>
          </p:txBody>
        </p:sp>
      </p:grpSp>
      <p:grpSp>
        <p:nvGrpSpPr>
          <p:cNvPr id="24935" name="Group"/>
          <p:cNvGrpSpPr/>
          <p:nvPr/>
        </p:nvGrpSpPr>
        <p:grpSpPr>
          <a:xfrm>
            <a:off x="12201525" y="2924175"/>
            <a:ext cx="5347335" cy="830580"/>
            <a:chOff x="12201525" y="2924175"/>
            <a:chExt cx="5347335" cy="830580"/>
          </a:xfrm>
        </p:grpSpPr>
        <p:grpSp>
          <p:nvGrpSpPr>
            <p:cNvPr id="57277" name="Group"/>
            <p:cNvGrpSpPr/>
            <p:nvPr/>
          </p:nvGrpSpPr>
          <p:grpSpPr>
            <a:xfrm>
              <a:off x="12201525" y="1685925"/>
              <a:ext cx="5286375" cy="1009650"/>
              <a:chOff x="12201525" y="1685925"/>
              <a:chExt cx="5286375" cy="1009650"/>
            </a:xfrm>
          </p:grpSpPr>
          <p:sp>
            <p:nvSpPr>
              <p:cNvPr id="14" name="Shape 7"/>
              <p:cNvSpPr/>
              <p:nvPr/>
            </p:nvSpPr>
            <p:spPr>
              <a:xfrm>
                <a:off x="12201525" y="1685925"/>
                <a:ext cx="5286375" cy="1009650"/>
              </a:xfrm>
              <a:prstGeom prst="rect">
                <a:avLst/>
              </a:prstGeom>
              <a:solidFill>
                <a:srgbClr val="323A56"/>
              </a:solidFill>
              <a:ln/>
            </p:spPr>
          </p:sp>
          <p:sp>
            <p:nvSpPr>
              <p:cNvPr id="15" name="Text 8"/>
              <p:cNvSpPr/>
              <p:nvPr/>
            </p:nvSpPr>
            <p:spPr>
              <a:xfrm>
                <a:off x="12773025" y="1914525"/>
                <a:ext cx="3541395" cy="712470"/>
              </a:xfrm>
              <a:prstGeom prst="rect">
                <a:avLst/>
              </a:prstGeom>
              <a:noFill/>
              <a:ln/>
            </p:spPr>
            <p:txBody>
              <a:bodyPr wrap="square" lIns="0" tIns="0" rIns="0" bIns="0" rtlCol="0" anchor="t"/>
              <a:lstStyle/>
              <a:p>
                <a:pPr algn="l" indent="0" marL="0">
                  <a:buNone/>
                </a:pPr>
                <a:r>
                  <a:rPr lang="en-US" sz="3600" b="1" u="none" dirty="0">
                    <a:solidFill>
                      <a:srgbClr val="FFD426"/>
                    </a:solidFill>
                    <a:latin typeface="Asul" pitchFamily="34" charset="0"/>
                    <a:ea typeface="Asul" pitchFamily="34" charset="-122"/>
                    <a:cs typeface="Asul" pitchFamily="34" charset="-120"/>
                  </a:rPr>
                  <a:t>Dragon Taming </a:t>
                </a:r>
                <a:endParaRPr lang="en-US" sz="3600" dirty="0"/>
              </a:p>
            </p:txBody>
          </p:sp>
        </p:grpSp>
        <p:sp>
          <p:nvSpPr>
            <p:cNvPr id="16" name="Text 9"/>
            <p:cNvSpPr/>
            <p:nvPr/>
          </p:nvSpPr>
          <p:spPr>
            <a:xfrm>
              <a:off x="12201525" y="2924175"/>
              <a:ext cx="5347335" cy="830580"/>
            </a:xfrm>
            <a:prstGeom prst="rect">
              <a:avLst/>
            </a:prstGeom>
            <a:noFill/>
            <a:ln/>
          </p:spPr>
          <p:txBody>
            <a:bodyPr wrap="square" lIns="0" tIns="0" rIns="0" bIns="0" rtlCol="0" anchor="t"/>
            <a:lstStyle/>
            <a:p>
              <a:pPr algn="l" indent="0" marL="0">
                <a:buNone/>
              </a:pPr>
              <a:r>
                <a:rPr lang="en-US" sz="2400" u="none" dirty="0">
                  <a:solidFill>
                    <a:srgbClr val="FFFFFF"/>
                  </a:solidFill>
                  <a:latin typeface="Lato" pitchFamily="34" charset="0"/>
                  <a:ea typeface="Lato" pitchFamily="34" charset="-122"/>
                  <a:cs typeface="Lato" pitchFamily="34" charset="-120"/>
                </a:rPr>
                <a:t>A guide to taming and caring for dragons in the realm of magic.</a:t>
              </a:r>
              <a:endParaRPr lang="en-US" sz="2400" dirty="0"/>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3D4C8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9772650" y="552450"/>
            <a:ext cx="7972425" cy="9172575"/>
          </a:xfrm>
          <a:prstGeom prst="rect">
            <a:avLst/>
          </a:prstGeom>
        </p:spPr>
      </p:pic>
      <p:grpSp>
        <p:nvGrpSpPr>
          <p:cNvPr id="34490" name="Group"/>
          <p:cNvGrpSpPr/>
          <p:nvPr/>
        </p:nvGrpSpPr>
        <p:grpSpPr>
          <a:xfrm>
            <a:off x="17235487" y="8456817"/>
            <a:ext cx="1463470" cy="1601583"/>
            <a:chOff x="17235487" y="8456817"/>
            <a:chExt cx="1463470" cy="1601583"/>
          </a:xfrm>
        </p:grpSpPr>
        <p:pic>
          <p:nvPicPr>
            <p:cNvPr id="3" name="Image 1" descr="preencoded.png">    </p:cNvPr>
            <p:cNvPicPr>
              <a:picLocks noChangeAspect="1"/>
            </p:cNvPicPr>
            <p:nvPr/>
          </p:nvPicPr>
          <p:blipFill>
            <a:blip r:embed="rId2"/>
            <a:stretch>
              <a:fillRect/>
            </a:stretch>
          </p:blipFill>
          <p:spPr>
            <a:xfrm>
              <a:off x="17640300" y="9525000"/>
              <a:ext cx="533400" cy="533400"/>
            </a:xfrm>
            <a:prstGeom prst="rect">
              <a:avLst/>
            </a:prstGeom>
          </p:spPr>
        </p:pic>
        <p:sp>
          <p:nvSpPr>
            <p:cNvPr id="4"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E3DABC"/>
                  </a:solidFill>
                  <a:latin typeface="Inter" pitchFamily="34" charset="0"/>
                  <a:ea typeface="Inter" pitchFamily="34" charset="-122"/>
                  <a:cs typeface="Inter" pitchFamily="34" charset="-120"/>
                </a:rPr>
                <a:t>EaTemp</a:t>
              </a:r>
              <a:endParaRPr lang="en-US" sz="2710" dirty="0"/>
            </a:p>
          </p:txBody>
        </p:sp>
      </p:grpSp>
      <p:grpSp>
        <p:nvGrpSpPr>
          <p:cNvPr id="23485" name="Group"/>
          <p:cNvGrpSpPr/>
          <p:nvPr/>
        </p:nvGrpSpPr>
        <p:grpSpPr>
          <a:xfrm>
            <a:off x="285750" y="1609725"/>
            <a:ext cx="17726025" cy="6791325"/>
            <a:chOff x="285750" y="1609725"/>
            <a:chExt cx="17726025" cy="6791325"/>
          </a:xfrm>
        </p:grpSpPr>
        <p:sp>
          <p:nvSpPr>
            <p:cNvPr id="5" name="Shape 1"/>
            <p:cNvSpPr/>
            <p:nvPr/>
          </p:nvSpPr>
          <p:spPr>
            <a:xfrm>
              <a:off x="285750" y="2695575"/>
              <a:ext cx="4010025" cy="5705475"/>
            </a:xfrm>
            <a:prstGeom prst="rect">
              <a:avLst/>
            </a:prstGeom>
            <a:solidFill>
              <a:srgbClr val="323A56"/>
            </a:solidFill>
            <a:ln/>
          </p:spPr>
        </p:sp>
        <p:pic>
          <p:nvPicPr>
            <p:cNvPr id="6" name="Image 2" descr="preencoded.png">    </p:cNvPr>
            <p:cNvPicPr>
              <a:picLocks noChangeAspect="1"/>
            </p:cNvPicPr>
            <p:nvPr/>
          </p:nvPicPr>
          <p:blipFill>
            <a:blip r:embed="rId3"/>
            <a:stretch>
              <a:fillRect/>
            </a:stretch>
          </p:blipFill>
          <p:spPr>
            <a:xfrm>
              <a:off x="1744670" y="5416562"/>
              <a:ext cx="1092180" cy="1092182"/>
            </a:xfrm>
            <a:prstGeom prst="rect">
              <a:avLst/>
            </a:prstGeom>
          </p:spPr>
        </p:pic>
        <p:sp>
          <p:nvSpPr>
            <p:cNvPr id="7" name="Shape 2"/>
            <p:cNvSpPr/>
            <p:nvPr/>
          </p:nvSpPr>
          <p:spPr>
            <a:xfrm>
              <a:off x="4857750" y="2695575"/>
              <a:ext cx="4010025" cy="5705475"/>
            </a:xfrm>
            <a:prstGeom prst="rect">
              <a:avLst/>
            </a:prstGeom>
            <a:solidFill>
              <a:srgbClr val="323A56"/>
            </a:solidFill>
            <a:ln/>
          </p:spPr>
        </p:sp>
        <p:pic>
          <p:nvPicPr>
            <p:cNvPr id="8" name="Image 3" descr="preencoded.png">    </p:cNvPr>
            <p:cNvPicPr>
              <a:picLocks noChangeAspect="1"/>
            </p:cNvPicPr>
            <p:nvPr/>
          </p:nvPicPr>
          <p:blipFill>
            <a:blip r:embed="rId4"/>
            <a:stretch>
              <a:fillRect/>
            </a:stretch>
          </p:blipFill>
          <p:spPr>
            <a:xfrm>
              <a:off x="6405563" y="5505450"/>
              <a:ext cx="894080" cy="892810"/>
            </a:xfrm>
            <a:prstGeom prst="rect">
              <a:avLst/>
            </a:prstGeom>
          </p:spPr>
        </p:pic>
        <p:sp>
          <p:nvSpPr>
            <p:cNvPr id="9" name="Shape 3"/>
            <p:cNvSpPr/>
            <p:nvPr/>
          </p:nvSpPr>
          <p:spPr>
            <a:xfrm>
              <a:off x="9429750" y="2695575"/>
              <a:ext cx="4010025" cy="5705475"/>
            </a:xfrm>
            <a:prstGeom prst="rect">
              <a:avLst/>
            </a:prstGeom>
            <a:solidFill>
              <a:srgbClr val="323A56"/>
            </a:solidFill>
            <a:ln/>
          </p:spPr>
        </p:sp>
        <p:pic>
          <p:nvPicPr>
            <p:cNvPr id="10" name="Image 4" descr="preencoded.png">    </p:cNvPr>
            <p:cNvPicPr>
              <a:picLocks noChangeAspect="1"/>
            </p:cNvPicPr>
            <p:nvPr/>
          </p:nvPicPr>
          <p:blipFill>
            <a:blip r:embed="rId5"/>
            <a:stretch>
              <a:fillRect/>
            </a:stretch>
          </p:blipFill>
          <p:spPr>
            <a:xfrm>
              <a:off x="10901344" y="5356622"/>
              <a:ext cx="1139446" cy="1139446"/>
            </a:xfrm>
            <a:prstGeom prst="rect">
              <a:avLst/>
            </a:prstGeom>
          </p:spPr>
        </p:pic>
        <p:sp>
          <p:nvSpPr>
            <p:cNvPr id="11" name="Shape 4"/>
            <p:cNvSpPr/>
            <p:nvPr/>
          </p:nvSpPr>
          <p:spPr>
            <a:xfrm>
              <a:off x="14001750" y="2695575"/>
              <a:ext cx="4010025" cy="5705475"/>
            </a:xfrm>
            <a:prstGeom prst="rect">
              <a:avLst/>
            </a:prstGeom>
            <a:solidFill>
              <a:srgbClr val="323A56"/>
            </a:solidFill>
            <a:ln/>
          </p:spPr>
        </p:sp>
        <p:pic>
          <p:nvPicPr>
            <p:cNvPr id="12" name="Image 5" descr="preencoded.png">    </p:cNvPr>
            <p:cNvPicPr>
              <a:picLocks noChangeAspect="1"/>
            </p:cNvPicPr>
            <p:nvPr/>
          </p:nvPicPr>
          <p:blipFill>
            <a:blip r:embed="rId6"/>
            <a:stretch>
              <a:fillRect/>
            </a:stretch>
          </p:blipFill>
          <p:spPr>
            <a:xfrm>
              <a:off x="15473363" y="5353047"/>
              <a:ext cx="1117600" cy="1219200"/>
            </a:xfrm>
            <a:prstGeom prst="rect">
              <a:avLst/>
            </a:prstGeom>
          </p:spPr>
        </p:pic>
        <p:sp>
          <p:nvSpPr>
            <p:cNvPr id="13" name="Shape 5"/>
            <p:cNvSpPr/>
            <p:nvPr/>
          </p:nvSpPr>
          <p:spPr>
            <a:xfrm>
              <a:off x="1495425" y="1609725"/>
              <a:ext cx="1600200" cy="1600200"/>
            </a:xfrm>
            <a:prstGeom prst="ellipse">
              <a:avLst/>
            </a:prstGeom>
            <a:solidFill>
              <a:srgbClr val="E3DABC"/>
            </a:solidFill>
            <a:ln w="38100">
              <a:solidFill>
                <a:srgbClr val="272727"/>
              </a:solidFill>
              <a:prstDash val="solid"/>
            </a:ln>
          </p:spPr>
        </p:sp>
        <p:sp>
          <p:nvSpPr>
            <p:cNvPr id="14" name="Shape 6"/>
            <p:cNvSpPr/>
            <p:nvPr/>
          </p:nvSpPr>
          <p:spPr>
            <a:xfrm>
              <a:off x="6067425" y="1609725"/>
              <a:ext cx="1600200" cy="1600200"/>
            </a:xfrm>
            <a:prstGeom prst="ellipse">
              <a:avLst/>
            </a:prstGeom>
            <a:solidFill>
              <a:srgbClr val="E3DABC"/>
            </a:solidFill>
            <a:ln w="38100">
              <a:solidFill>
                <a:srgbClr val="272727"/>
              </a:solidFill>
              <a:prstDash val="solid"/>
            </a:ln>
          </p:spPr>
        </p:sp>
        <p:sp>
          <p:nvSpPr>
            <p:cNvPr id="15" name="Shape 7"/>
            <p:cNvSpPr/>
            <p:nvPr/>
          </p:nvSpPr>
          <p:spPr>
            <a:xfrm>
              <a:off x="10639425" y="1609725"/>
              <a:ext cx="1600200" cy="1600200"/>
            </a:xfrm>
            <a:prstGeom prst="ellipse">
              <a:avLst/>
            </a:prstGeom>
            <a:solidFill>
              <a:srgbClr val="E3DABC"/>
            </a:solidFill>
            <a:ln w="38100">
              <a:solidFill>
                <a:srgbClr val="272727"/>
              </a:solidFill>
              <a:prstDash val="solid"/>
            </a:ln>
          </p:spPr>
        </p:sp>
        <p:sp>
          <p:nvSpPr>
            <p:cNvPr id="16" name="Shape 8"/>
            <p:cNvSpPr/>
            <p:nvPr/>
          </p:nvSpPr>
          <p:spPr>
            <a:xfrm>
              <a:off x="15211425" y="1609725"/>
              <a:ext cx="1600200" cy="1600200"/>
            </a:xfrm>
            <a:prstGeom prst="ellipse">
              <a:avLst/>
            </a:prstGeom>
            <a:solidFill>
              <a:srgbClr val="E3DABC"/>
            </a:solidFill>
            <a:ln w="38100">
              <a:solidFill>
                <a:srgbClr val="272727"/>
              </a:solidFill>
              <a:prstDash val="solid"/>
            </a:ln>
          </p:spPr>
        </p:sp>
        <p:sp>
          <p:nvSpPr>
            <p:cNvPr id="17" name="Text 9"/>
            <p:cNvSpPr/>
            <p:nvPr/>
          </p:nvSpPr>
          <p:spPr>
            <a:xfrm>
              <a:off x="480060" y="3752850"/>
              <a:ext cx="3621405" cy="539115"/>
            </a:xfrm>
            <a:prstGeom prst="rect">
              <a:avLst/>
            </a:prstGeom>
            <a:noFill/>
            <a:ln/>
          </p:spPr>
          <p:txBody>
            <a:bodyPr wrap="square" lIns="0" tIns="0" rIns="0" bIns="0" rtlCol="0" anchor="t"/>
            <a:lstStyle/>
            <a:p>
              <a:pPr algn="ctr" indent="0" marL="0">
                <a:buNone/>
              </a:pPr>
              <a:r>
                <a:rPr lang="en-US" sz="2700" b="1" u="none" dirty="0">
                  <a:solidFill>
                    <a:srgbClr val="FFFFFF"/>
                  </a:solidFill>
                  <a:latin typeface="Asul" pitchFamily="34" charset="0"/>
                  <a:ea typeface="Asul" pitchFamily="34" charset="-122"/>
                  <a:cs typeface="Asul" pitchFamily="34" charset="-120"/>
                </a:rPr>
                <a:t>Eclipse</a:t>
              </a:r>
              <a:endParaRPr lang="en-US" sz="2700" dirty="0"/>
            </a:p>
          </p:txBody>
        </p:sp>
        <p:sp>
          <p:nvSpPr>
            <p:cNvPr id="18" name="Text 10"/>
            <p:cNvSpPr/>
            <p:nvPr/>
          </p:nvSpPr>
          <p:spPr>
            <a:xfrm>
              <a:off x="483870" y="4324350"/>
              <a:ext cx="3613785" cy="830580"/>
            </a:xfrm>
            <a:prstGeom prst="rect">
              <a:avLst/>
            </a:prstGeom>
            <a:noFill/>
            <a:ln/>
          </p:spPr>
          <p:txBody>
            <a:bodyPr wrap="square" lIns="0" tIns="0" rIns="0" bIns="0" rtlCol="0" anchor="t"/>
            <a:lstStyle/>
            <a:p>
              <a:pPr algn="ctr" indent="0" marL="0">
                <a:buNone/>
              </a:pPr>
              <a:r>
                <a:rPr lang="en-US" sz="2400" u="none" dirty="0">
                  <a:solidFill>
                    <a:srgbClr val="FFFFFF"/>
                  </a:solidFill>
                  <a:latin typeface="Lato" pitchFamily="34" charset="0"/>
                  <a:ea typeface="Lato" pitchFamily="34" charset="-122"/>
                  <a:cs typeface="Lato" pitchFamily="34" charset="-120"/>
                </a:rPr>
                <a:t>Rare event causes unpredictable magic.</a:t>
              </a:r>
              <a:endParaRPr lang="en-US" sz="2400" dirty="0"/>
            </a:p>
          </p:txBody>
        </p:sp>
        <p:sp>
          <p:nvSpPr>
            <p:cNvPr id="19" name="Text 11"/>
            <p:cNvSpPr/>
            <p:nvPr/>
          </p:nvSpPr>
          <p:spPr>
            <a:xfrm>
              <a:off x="480060" y="6877050"/>
              <a:ext cx="3621405" cy="539115"/>
            </a:xfrm>
            <a:prstGeom prst="rect">
              <a:avLst/>
            </a:prstGeom>
            <a:noFill/>
            <a:ln/>
          </p:spPr>
          <p:txBody>
            <a:bodyPr wrap="square" lIns="0" tIns="0" rIns="0" bIns="0" rtlCol="0" anchor="t"/>
            <a:lstStyle/>
            <a:p>
              <a:pPr algn="ctr" indent="0" marL="0">
                <a:buNone/>
              </a:pPr>
              <a:r>
                <a:rPr lang="en-US" sz="2700" b="1" u="none" dirty="0">
                  <a:solidFill>
                    <a:srgbClr val="FFFFFF"/>
                  </a:solidFill>
                  <a:latin typeface="Asul" pitchFamily="34" charset="0"/>
                  <a:ea typeface="Asul" pitchFamily="34" charset="-122"/>
                  <a:cs typeface="Asul" pitchFamily="34" charset="-120"/>
                </a:rPr>
                <a:t>Quest</a:t>
              </a:r>
              <a:endParaRPr lang="en-US" sz="2700" dirty="0"/>
            </a:p>
          </p:txBody>
        </p:sp>
        <p:sp>
          <p:nvSpPr>
            <p:cNvPr id="20" name="Text 12"/>
            <p:cNvSpPr/>
            <p:nvPr/>
          </p:nvSpPr>
          <p:spPr>
            <a:xfrm>
              <a:off x="483870" y="7448550"/>
              <a:ext cx="3613785" cy="830580"/>
            </a:xfrm>
            <a:prstGeom prst="rect">
              <a:avLst/>
            </a:prstGeom>
            <a:noFill/>
            <a:ln/>
          </p:spPr>
          <p:txBody>
            <a:bodyPr wrap="square" lIns="0" tIns="0" rIns="0" bIns="0" rtlCol="0" anchor="t"/>
            <a:lstStyle/>
            <a:p>
              <a:pPr algn="ctr" indent="0" marL="0">
                <a:buNone/>
              </a:pPr>
              <a:r>
                <a:rPr lang="en-US" sz="2400" u="none" dirty="0">
                  <a:solidFill>
                    <a:srgbClr val="FFFFFF"/>
                  </a:solidFill>
                  <a:latin typeface="Lato" pitchFamily="34" charset="0"/>
                  <a:ea typeface="Lato" pitchFamily="34" charset="-122"/>
                  <a:cs typeface="Lato" pitchFamily="34" charset="-120"/>
                </a:rPr>
                <a:t>Adventurers seek immortal artifact.</a:t>
              </a:r>
              <a:endParaRPr lang="en-US" sz="2400" dirty="0"/>
            </a:p>
          </p:txBody>
        </p:sp>
        <p:sp>
          <p:nvSpPr>
            <p:cNvPr id="21" name="Text 13"/>
            <p:cNvSpPr/>
            <p:nvPr/>
          </p:nvSpPr>
          <p:spPr>
            <a:xfrm>
              <a:off x="5052060" y="3752850"/>
              <a:ext cx="3621405" cy="539115"/>
            </a:xfrm>
            <a:prstGeom prst="rect">
              <a:avLst/>
            </a:prstGeom>
            <a:noFill/>
            <a:ln/>
          </p:spPr>
          <p:txBody>
            <a:bodyPr wrap="square" lIns="0" tIns="0" rIns="0" bIns="0" rtlCol="0" anchor="t"/>
            <a:lstStyle/>
            <a:p>
              <a:pPr algn="ctr" indent="0" marL="0">
                <a:buNone/>
              </a:pPr>
              <a:r>
                <a:rPr lang="en-US" sz="2700" b="1" u="none" dirty="0">
                  <a:solidFill>
                    <a:srgbClr val="FFFFFF"/>
                  </a:solidFill>
                  <a:latin typeface="Asul" pitchFamily="34" charset="0"/>
                  <a:ea typeface="Asul" pitchFamily="34" charset="-122"/>
                  <a:cs typeface="Asul" pitchFamily="34" charset="-120"/>
                </a:rPr>
                <a:t>Eclipse</a:t>
              </a:r>
              <a:endParaRPr lang="en-US" sz="2700" dirty="0"/>
            </a:p>
          </p:txBody>
        </p:sp>
        <p:sp>
          <p:nvSpPr>
            <p:cNvPr id="22" name="Text 14"/>
            <p:cNvSpPr/>
            <p:nvPr/>
          </p:nvSpPr>
          <p:spPr>
            <a:xfrm>
              <a:off x="5055870" y="4324350"/>
              <a:ext cx="3613785" cy="830580"/>
            </a:xfrm>
            <a:prstGeom prst="rect">
              <a:avLst/>
            </a:prstGeom>
            <a:noFill/>
            <a:ln/>
          </p:spPr>
          <p:txBody>
            <a:bodyPr wrap="square" lIns="0" tIns="0" rIns="0" bIns="0" rtlCol="0" anchor="t"/>
            <a:lstStyle/>
            <a:p>
              <a:pPr algn="ctr" indent="0" marL="0">
                <a:buNone/>
              </a:pPr>
              <a:r>
                <a:rPr lang="en-US" sz="2400" u="none" dirty="0">
                  <a:solidFill>
                    <a:srgbClr val="FFFFFF"/>
                  </a:solidFill>
                  <a:latin typeface="Lato" pitchFamily="34" charset="0"/>
                  <a:ea typeface="Lato" pitchFamily="34" charset="-122"/>
                  <a:cs typeface="Lato" pitchFamily="34" charset="-120"/>
                </a:rPr>
                <a:t>Rare event causes unpredictable magic.</a:t>
              </a:r>
              <a:endParaRPr lang="en-US" sz="2400" dirty="0"/>
            </a:p>
          </p:txBody>
        </p:sp>
        <p:sp>
          <p:nvSpPr>
            <p:cNvPr id="23" name="Text 15"/>
            <p:cNvSpPr/>
            <p:nvPr/>
          </p:nvSpPr>
          <p:spPr>
            <a:xfrm>
              <a:off x="5052060" y="6877050"/>
              <a:ext cx="3621405" cy="539115"/>
            </a:xfrm>
            <a:prstGeom prst="rect">
              <a:avLst/>
            </a:prstGeom>
            <a:noFill/>
            <a:ln/>
          </p:spPr>
          <p:txBody>
            <a:bodyPr wrap="square" lIns="0" tIns="0" rIns="0" bIns="0" rtlCol="0" anchor="t"/>
            <a:lstStyle/>
            <a:p>
              <a:pPr algn="ctr" indent="0" marL="0">
                <a:buNone/>
              </a:pPr>
              <a:r>
                <a:rPr lang="en-US" sz="2700" b="1" u="none" dirty="0">
                  <a:solidFill>
                    <a:srgbClr val="FFFFFF"/>
                  </a:solidFill>
                  <a:latin typeface="Asul" pitchFamily="34" charset="0"/>
                  <a:ea typeface="Asul" pitchFamily="34" charset="-122"/>
                  <a:cs typeface="Asul" pitchFamily="34" charset="-120"/>
                </a:rPr>
                <a:t>Quest</a:t>
              </a:r>
              <a:endParaRPr lang="en-US" sz="2700" dirty="0"/>
            </a:p>
          </p:txBody>
        </p:sp>
        <p:sp>
          <p:nvSpPr>
            <p:cNvPr id="24" name="Text 16"/>
            <p:cNvSpPr/>
            <p:nvPr/>
          </p:nvSpPr>
          <p:spPr>
            <a:xfrm>
              <a:off x="5055870" y="7448550"/>
              <a:ext cx="3613785" cy="830580"/>
            </a:xfrm>
            <a:prstGeom prst="rect">
              <a:avLst/>
            </a:prstGeom>
            <a:noFill/>
            <a:ln/>
          </p:spPr>
          <p:txBody>
            <a:bodyPr wrap="square" lIns="0" tIns="0" rIns="0" bIns="0" rtlCol="0" anchor="t"/>
            <a:lstStyle/>
            <a:p>
              <a:pPr algn="ctr" indent="0" marL="0">
                <a:buNone/>
              </a:pPr>
              <a:r>
                <a:rPr lang="en-US" sz="2400" u="none" dirty="0">
                  <a:solidFill>
                    <a:srgbClr val="FFFFFF"/>
                  </a:solidFill>
                  <a:latin typeface="Lato" pitchFamily="34" charset="0"/>
                  <a:ea typeface="Lato" pitchFamily="34" charset="-122"/>
                  <a:cs typeface="Lato" pitchFamily="34" charset="-120"/>
                </a:rPr>
                <a:t>Adventurers seek immortal artifact.</a:t>
              </a:r>
              <a:endParaRPr lang="en-US" sz="2400" dirty="0"/>
            </a:p>
          </p:txBody>
        </p:sp>
        <p:sp>
          <p:nvSpPr>
            <p:cNvPr id="25" name="Text 17"/>
            <p:cNvSpPr/>
            <p:nvPr/>
          </p:nvSpPr>
          <p:spPr>
            <a:xfrm>
              <a:off x="9624060" y="3752850"/>
              <a:ext cx="3621405" cy="539115"/>
            </a:xfrm>
            <a:prstGeom prst="rect">
              <a:avLst/>
            </a:prstGeom>
            <a:noFill/>
            <a:ln/>
          </p:spPr>
          <p:txBody>
            <a:bodyPr wrap="square" lIns="0" tIns="0" rIns="0" bIns="0" rtlCol="0" anchor="t"/>
            <a:lstStyle/>
            <a:p>
              <a:pPr algn="ctr" indent="0" marL="0">
                <a:buNone/>
              </a:pPr>
              <a:r>
                <a:rPr lang="en-US" sz="2700" b="1" u="none" dirty="0">
                  <a:solidFill>
                    <a:srgbClr val="FFFFFF"/>
                  </a:solidFill>
                  <a:latin typeface="Asul" pitchFamily="34" charset="0"/>
                  <a:ea typeface="Asul" pitchFamily="34" charset="-122"/>
                  <a:cs typeface="Asul" pitchFamily="34" charset="-120"/>
                </a:rPr>
                <a:t>Eclipse</a:t>
              </a:r>
              <a:endParaRPr lang="en-US" sz="2700" dirty="0"/>
            </a:p>
          </p:txBody>
        </p:sp>
        <p:sp>
          <p:nvSpPr>
            <p:cNvPr id="26" name="Text 18"/>
            <p:cNvSpPr/>
            <p:nvPr/>
          </p:nvSpPr>
          <p:spPr>
            <a:xfrm>
              <a:off x="9627870" y="4324350"/>
              <a:ext cx="3613785" cy="830580"/>
            </a:xfrm>
            <a:prstGeom prst="rect">
              <a:avLst/>
            </a:prstGeom>
            <a:noFill/>
            <a:ln/>
          </p:spPr>
          <p:txBody>
            <a:bodyPr wrap="square" lIns="0" tIns="0" rIns="0" bIns="0" rtlCol="0" anchor="t"/>
            <a:lstStyle/>
            <a:p>
              <a:pPr algn="ctr" indent="0" marL="0">
                <a:buNone/>
              </a:pPr>
              <a:r>
                <a:rPr lang="en-US" sz="2400" u="none" dirty="0">
                  <a:solidFill>
                    <a:srgbClr val="FFFFFF"/>
                  </a:solidFill>
                  <a:latin typeface="Lato" pitchFamily="34" charset="0"/>
                  <a:ea typeface="Lato" pitchFamily="34" charset="-122"/>
                  <a:cs typeface="Lato" pitchFamily="34" charset="-120"/>
                </a:rPr>
                <a:t>Rare event causes unpredictable magic.</a:t>
              </a:r>
              <a:endParaRPr lang="en-US" sz="2400" dirty="0"/>
            </a:p>
          </p:txBody>
        </p:sp>
        <p:sp>
          <p:nvSpPr>
            <p:cNvPr id="27" name="Text 19"/>
            <p:cNvSpPr/>
            <p:nvPr/>
          </p:nvSpPr>
          <p:spPr>
            <a:xfrm>
              <a:off x="9624060" y="6877050"/>
              <a:ext cx="3621405" cy="539115"/>
            </a:xfrm>
            <a:prstGeom prst="rect">
              <a:avLst/>
            </a:prstGeom>
            <a:noFill/>
            <a:ln/>
          </p:spPr>
          <p:txBody>
            <a:bodyPr wrap="square" lIns="0" tIns="0" rIns="0" bIns="0" rtlCol="0" anchor="t"/>
            <a:lstStyle/>
            <a:p>
              <a:pPr algn="ctr" indent="0" marL="0">
                <a:buNone/>
              </a:pPr>
              <a:r>
                <a:rPr lang="en-US" sz="2700" b="1" u="none" dirty="0">
                  <a:solidFill>
                    <a:srgbClr val="FFFFFF"/>
                  </a:solidFill>
                  <a:latin typeface="Asul" pitchFamily="34" charset="0"/>
                  <a:ea typeface="Asul" pitchFamily="34" charset="-122"/>
                  <a:cs typeface="Asul" pitchFamily="34" charset="-120"/>
                </a:rPr>
                <a:t>Quest</a:t>
              </a:r>
              <a:endParaRPr lang="en-US" sz="2700" dirty="0"/>
            </a:p>
          </p:txBody>
        </p:sp>
        <p:sp>
          <p:nvSpPr>
            <p:cNvPr id="28" name="Text 20"/>
            <p:cNvSpPr/>
            <p:nvPr/>
          </p:nvSpPr>
          <p:spPr>
            <a:xfrm>
              <a:off x="9627870" y="7448550"/>
              <a:ext cx="3613785" cy="830580"/>
            </a:xfrm>
            <a:prstGeom prst="rect">
              <a:avLst/>
            </a:prstGeom>
            <a:noFill/>
            <a:ln/>
          </p:spPr>
          <p:txBody>
            <a:bodyPr wrap="square" lIns="0" tIns="0" rIns="0" bIns="0" rtlCol="0" anchor="t"/>
            <a:lstStyle/>
            <a:p>
              <a:pPr algn="ctr" indent="0" marL="0">
                <a:buNone/>
              </a:pPr>
              <a:r>
                <a:rPr lang="en-US" sz="2400" u="none" dirty="0">
                  <a:solidFill>
                    <a:srgbClr val="FFFFFF"/>
                  </a:solidFill>
                  <a:latin typeface="Lato" pitchFamily="34" charset="0"/>
                  <a:ea typeface="Lato" pitchFamily="34" charset="-122"/>
                  <a:cs typeface="Lato" pitchFamily="34" charset="-120"/>
                </a:rPr>
                <a:t>Adventurers seek immortal artifact.</a:t>
              </a:r>
              <a:endParaRPr lang="en-US" sz="2400" dirty="0"/>
            </a:p>
          </p:txBody>
        </p:sp>
        <p:sp>
          <p:nvSpPr>
            <p:cNvPr id="29" name="Text 21"/>
            <p:cNvSpPr/>
            <p:nvPr/>
          </p:nvSpPr>
          <p:spPr>
            <a:xfrm>
              <a:off x="14196060" y="3752850"/>
              <a:ext cx="3621405" cy="539115"/>
            </a:xfrm>
            <a:prstGeom prst="rect">
              <a:avLst/>
            </a:prstGeom>
            <a:noFill/>
            <a:ln/>
          </p:spPr>
          <p:txBody>
            <a:bodyPr wrap="square" lIns="0" tIns="0" rIns="0" bIns="0" rtlCol="0" anchor="t"/>
            <a:lstStyle/>
            <a:p>
              <a:pPr algn="ctr" indent="0" marL="0">
                <a:buNone/>
              </a:pPr>
              <a:r>
                <a:rPr lang="en-US" sz="2700" b="1" u="none" dirty="0">
                  <a:solidFill>
                    <a:srgbClr val="FFFFFF"/>
                  </a:solidFill>
                  <a:latin typeface="Asul" pitchFamily="34" charset="0"/>
                  <a:ea typeface="Asul" pitchFamily="34" charset="-122"/>
                  <a:cs typeface="Asul" pitchFamily="34" charset="-120"/>
                </a:rPr>
                <a:t>Eclipse</a:t>
              </a:r>
              <a:endParaRPr lang="en-US" sz="2700" dirty="0"/>
            </a:p>
          </p:txBody>
        </p:sp>
        <p:sp>
          <p:nvSpPr>
            <p:cNvPr id="30" name="Text 22"/>
            <p:cNvSpPr/>
            <p:nvPr/>
          </p:nvSpPr>
          <p:spPr>
            <a:xfrm>
              <a:off x="14199870" y="4324350"/>
              <a:ext cx="3613785" cy="830580"/>
            </a:xfrm>
            <a:prstGeom prst="rect">
              <a:avLst/>
            </a:prstGeom>
            <a:noFill/>
            <a:ln/>
          </p:spPr>
          <p:txBody>
            <a:bodyPr wrap="square" lIns="0" tIns="0" rIns="0" bIns="0" rtlCol="0" anchor="t"/>
            <a:lstStyle/>
            <a:p>
              <a:pPr algn="ctr" indent="0" marL="0">
                <a:buNone/>
              </a:pPr>
              <a:r>
                <a:rPr lang="en-US" sz="2400" u="none" dirty="0">
                  <a:solidFill>
                    <a:srgbClr val="FFFFFF"/>
                  </a:solidFill>
                  <a:latin typeface="Lato" pitchFamily="34" charset="0"/>
                  <a:ea typeface="Lato" pitchFamily="34" charset="-122"/>
                  <a:cs typeface="Lato" pitchFamily="34" charset="-120"/>
                </a:rPr>
                <a:t>Rare event causes unpredictable magic.</a:t>
              </a:r>
              <a:endParaRPr lang="en-US" sz="2400" dirty="0"/>
            </a:p>
          </p:txBody>
        </p:sp>
        <p:sp>
          <p:nvSpPr>
            <p:cNvPr id="31" name="Text 23"/>
            <p:cNvSpPr/>
            <p:nvPr/>
          </p:nvSpPr>
          <p:spPr>
            <a:xfrm>
              <a:off x="14196060" y="6877050"/>
              <a:ext cx="3621405" cy="539115"/>
            </a:xfrm>
            <a:prstGeom prst="rect">
              <a:avLst/>
            </a:prstGeom>
            <a:noFill/>
            <a:ln/>
          </p:spPr>
          <p:txBody>
            <a:bodyPr wrap="square" lIns="0" tIns="0" rIns="0" bIns="0" rtlCol="0" anchor="t"/>
            <a:lstStyle/>
            <a:p>
              <a:pPr algn="ctr" indent="0" marL="0">
                <a:buNone/>
              </a:pPr>
              <a:r>
                <a:rPr lang="en-US" sz="2700" b="1" u="none" dirty="0">
                  <a:solidFill>
                    <a:srgbClr val="FFFFFF"/>
                  </a:solidFill>
                  <a:latin typeface="Asul" pitchFamily="34" charset="0"/>
                  <a:ea typeface="Asul" pitchFamily="34" charset="-122"/>
                  <a:cs typeface="Asul" pitchFamily="34" charset="-120"/>
                </a:rPr>
                <a:t>Quest</a:t>
              </a:r>
              <a:endParaRPr lang="en-US" sz="2700" dirty="0"/>
            </a:p>
          </p:txBody>
        </p:sp>
        <p:sp>
          <p:nvSpPr>
            <p:cNvPr id="32" name="Text 24"/>
            <p:cNvSpPr/>
            <p:nvPr/>
          </p:nvSpPr>
          <p:spPr>
            <a:xfrm>
              <a:off x="14199870" y="7448550"/>
              <a:ext cx="3613785" cy="830580"/>
            </a:xfrm>
            <a:prstGeom prst="rect">
              <a:avLst/>
            </a:prstGeom>
            <a:noFill/>
            <a:ln/>
          </p:spPr>
          <p:txBody>
            <a:bodyPr wrap="square" lIns="0" tIns="0" rIns="0" bIns="0" rtlCol="0" anchor="t"/>
            <a:lstStyle/>
            <a:p>
              <a:pPr algn="ctr" indent="0" marL="0">
                <a:buNone/>
              </a:pPr>
              <a:r>
                <a:rPr lang="en-US" sz="2400" u="none" dirty="0">
                  <a:solidFill>
                    <a:srgbClr val="FFFFFF"/>
                  </a:solidFill>
                  <a:latin typeface="Lato" pitchFamily="34" charset="0"/>
                  <a:ea typeface="Lato" pitchFamily="34" charset="-122"/>
                  <a:cs typeface="Lato" pitchFamily="34" charset="-120"/>
                </a:rPr>
                <a:t>Adventurers seek immortal artifact.</a:t>
              </a:r>
              <a:endParaRPr lang="en-US" sz="2400" dirty="0"/>
            </a:p>
          </p:txBody>
        </p:sp>
        <p:sp>
          <p:nvSpPr>
            <p:cNvPr id="33" name="Text 25"/>
            <p:cNvSpPr/>
            <p:nvPr/>
          </p:nvSpPr>
          <p:spPr>
            <a:xfrm>
              <a:off x="2057400" y="1947863"/>
              <a:ext cx="742950" cy="1190625"/>
            </a:xfrm>
            <a:prstGeom prst="rect">
              <a:avLst/>
            </a:prstGeom>
            <a:noFill/>
            <a:ln/>
          </p:spPr>
          <p:txBody>
            <a:bodyPr wrap="square" lIns="0" tIns="0" rIns="0" bIns="0" rtlCol="0" anchor="t"/>
            <a:lstStyle/>
            <a:p>
              <a:pPr algn="l" indent="0" marL="0">
                <a:buNone/>
              </a:pPr>
              <a:r>
                <a:rPr lang="en-US" sz="6000" b="1" u="none" dirty="0">
                  <a:solidFill>
                    <a:srgbClr val="000000"/>
                  </a:solidFill>
                  <a:latin typeface="Asul" pitchFamily="34" charset="0"/>
                  <a:ea typeface="Asul" pitchFamily="34" charset="-122"/>
                  <a:cs typeface="Asul" pitchFamily="34" charset="-120"/>
                </a:rPr>
                <a:t>S</a:t>
              </a:r>
              <a:endParaRPr lang="en-US" sz="6000" dirty="0"/>
            </a:p>
          </p:txBody>
        </p:sp>
        <p:sp>
          <p:nvSpPr>
            <p:cNvPr id="34" name="Text 26"/>
            <p:cNvSpPr/>
            <p:nvPr/>
          </p:nvSpPr>
          <p:spPr>
            <a:xfrm>
              <a:off x="6477000" y="1947863"/>
              <a:ext cx="1047750" cy="1190625"/>
            </a:xfrm>
            <a:prstGeom prst="rect">
              <a:avLst/>
            </a:prstGeom>
            <a:noFill/>
            <a:ln/>
          </p:spPr>
          <p:txBody>
            <a:bodyPr wrap="square" lIns="0" tIns="0" rIns="0" bIns="0" rtlCol="0" anchor="t"/>
            <a:lstStyle/>
            <a:p>
              <a:pPr algn="l" indent="0" marL="0">
                <a:buNone/>
              </a:pPr>
              <a:r>
                <a:rPr lang="en-US" sz="6000" b="1" u="none" dirty="0">
                  <a:solidFill>
                    <a:srgbClr val="000000"/>
                  </a:solidFill>
                  <a:latin typeface="Asul" pitchFamily="34" charset="0"/>
                  <a:ea typeface="Asul" pitchFamily="34" charset="-122"/>
                  <a:cs typeface="Asul" pitchFamily="34" charset="-120"/>
                </a:rPr>
                <a:t>W</a:t>
              </a:r>
              <a:endParaRPr lang="en-US" sz="6000" dirty="0"/>
            </a:p>
          </p:txBody>
        </p:sp>
        <p:sp>
          <p:nvSpPr>
            <p:cNvPr id="35" name="Text 27"/>
            <p:cNvSpPr/>
            <p:nvPr/>
          </p:nvSpPr>
          <p:spPr>
            <a:xfrm>
              <a:off x="11125200" y="1947863"/>
              <a:ext cx="895350" cy="1190625"/>
            </a:xfrm>
            <a:prstGeom prst="rect">
              <a:avLst/>
            </a:prstGeom>
            <a:noFill/>
            <a:ln/>
          </p:spPr>
          <p:txBody>
            <a:bodyPr wrap="square" lIns="0" tIns="0" rIns="0" bIns="0" rtlCol="0" anchor="t"/>
            <a:lstStyle/>
            <a:p>
              <a:pPr algn="l" indent="0" marL="0">
                <a:buNone/>
              </a:pPr>
              <a:r>
                <a:rPr lang="en-US" sz="6000" b="1" u="none" dirty="0">
                  <a:solidFill>
                    <a:srgbClr val="000000"/>
                  </a:solidFill>
                  <a:latin typeface="Asul" pitchFamily="34" charset="0"/>
                  <a:ea typeface="Asul" pitchFamily="34" charset="-122"/>
                  <a:cs typeface="Asul" pitchFamily="34" charset="-120"/>
                </a:rPr>
                <a:t>O</a:t>
              </a:r>
              <a:endParaRPr lang="en-US" sz="6000" dirty="0"/>
            </a:p>
          </p:txBody>
        </p:sp>
        <p:sp>
          <p:nvSpPr>
            <p:cNvPr id="36" name="Text 28"/>
            <p:cNvSpPr/>
            <p:nvPr/>
          </p:nvSpPr>
          <p:spPr>
            <a:xfrm>
              <a:off x="15797213" y="1947863"/>
              <a:ext cx="695325" cy="1190625"/>
            </a:xfrm>
            <a:prstGeom prst="rect">
              <a:avLst/>
            </a:prstGeom>
            <a:noFill/>
            <a:ln/>
          </p:spPr>
          <p:txBody>
            <a:bodyPr wrap="square" lIns="0" tIns="0" rIns="0" bIns="0" rtlCol="0" anchor="t"/>
            <a:lstStyle/>
            <a:p>
              <a:pPr algn="l" indent="0" marL="0">
                <a:buNone/>
              </a:pPr>
              <a:r>
                <a:rPr lang="en-US" sz="6000" b="1" u="none" dirty="0">
                  <a:solidFill>
                    <a:srgbClr val="000000"/>
                  </a:solidFill>
                  <a:latin typeface="Asul" pitchFamily="34" charset="0"/>
                  <a:ea typeface="Asul" pitchFamily="34" charset="-122"/>
                  <a:cs typeface="Asul" pitchFamily="34" charset="-120"/>
                </a:rPr>
                <a:t>T</a:t>
              </a:r>
              <a:endParaRPr lang="en-US" sz="6000" dirty="0"/>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3D4C8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171575" y="561975"/>
            <a:ext cx="7972425" cy="9172575"/>
          </a:xfrm>
          <a:prstGeom prst="rect">
            <a:avLst/>
          </a:prstGeom>
        </p:spPr>
      </p:pic>
      <p:grpSp>
        <p:nvGrpSpPr>
          <p:cNvPr id="11310" name="Group"/>
          <p:cNvGrpSpPr/>
          <p:nvPr/>
        </p:nvGrpSpPr>
        <p:grpSpPr>
          <a:xfrm>
            <a:off x="17235487" y="8456817"/>
            <a:ext cx="1463470" cy="1601583"/>
            <a:chOff x="17235487" y="8456817"/>
            <a:chExt cx="1463470" cy="1601583"/>
          </a:xfrm>
        </p:grpSpPr>
        <p:pic>
          <p:nvPicPr>
            <p:cNvPr id="3" name="Image 1" descr="preencoded.png">    </p:cNvPr>
            <p:cNvPicPr>
              <a:picLocks noChangeAspect="1"/>
            </p:cNvPicPr>
            <p:nvPr/>
          </p:nvPicPr>
          <p:blipFill>
            <a:blip r:embed="rId2"/>
            <a:stretch>
              <a:fillRect/>
            </a:stretch>
          </p:blipFill>
          <p:spPr>
            <a:xfrm>
              <a:off x="17640300" y="9525000"/>
              <a:ext cx="533400" cy="533400"/>
            </a:xfrm>
            <a:prstGeom prst="rect">
              <a:avLst/>
            </a:prstGeom>
          </p:spPr>
        </p:pic>
        <p:sp>
          <p:nvSpPr>
            <p:cNvPr id="4"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E3DABC"/>
                  </a:solidFill>
                  <a:latin typeface="Inter" pitchFamily="34" charset="0"/>
                  <a:ea typeface="Inter" pitchFamily="34" charset="-122"/>
                  <a:cs typeface="Inter" pitchFamily="34" charset="-120"/>
                </a:rPr>
                <a:t>EaTemp</a:t>
              </a:r>
              <a:endParaRPr lang="en-US" sz="2710" dirty="0"/>
            </a:p>
          </p:txBody>
        </p:sp>
      </p:grpSp>
      <p:pic>
        <p:nvPicPr>
          <p:cNvPr id="5" name="Image 2" descr="preencoded.png">    </p:cNvPr>
          <p:cNvPicPr>
            <a:picLocks noChangeAspect="1"/>
          </p:cNvPicPr>
          <p:nvPr/>
        </p:nvPicPr>
        <p:blipFill>
          <a:blip r:embed="rId3"/>
          <a:stretch>
            <a:fillRect/>
          </a:stretch>
        </p:blipFill>
        <p:spPr>
          <a:xfrm>
            <a:off x="514350" y="1619250"/>
            <a:ext cx="9439275" cy="7058025"/>
          </a:xfrm>
          <a:prstGeom prst="rect">
            <a:avLst/>
          </a:prstGeom>
        </p:spPr>
      </p:pic>
      <p:sp>
        <p:nvSpPr>
          <p:cNvPr id="6" name="Text 1"/>
          <p:cNvSpPr/>
          <p:nvPr/>
        </p:nvSpPr>
        <p:spPr>
          <a:xfrm>
            <a:off x="10267950" y="1676400"/>
            <a:ext cx="4295775" cy="1190625"/>
          </a:xfrm>
          <a:prstGeom prst="rect">
            <a:avLst/>
          </a:prstGeom>
          <a:noFill/>
          <a:ln/>
        </p:spPr>
        <p:txBody>
          <a:bodyPr wrap="square" lIns="0" tIns="0" rIns="0" bIns="0" rtlCol="0" anchor="t"/>
          <a:lstStyle/>
          <a:p>
            <a:pPr algn="l" indent="0" marL="0">
              <a:buNone/>
            </a:pPr>
            <a:r>
              <a:rPr lang="en-US" sz="6000" b="1" u="none" dirty="0">
                <a:solidFill>
                  <a:srgbClr val="FFFFFF"/>
                </a:solidFill>
                <a:latin typeface="Asul" pitchFamily="34" charset="0"/>
                <a:ea typeface="Asul" pitchFamily="34" charset="-122"/>
                <a:cs typeface="Asul" pitchFamily="34" charset="-120"/>
              </a:rPr>
              <a:t>Some Data</a:t>
            </a:r>
            <a:endParaRPr lang="en-US" sz="6000" dirty="0"/>
          </a:p>
        </p:txBody>
      </p:sp>
      <p:grpSp>
        <p:nvGrpSpPr>
          <p:cNvPr id="20895" name="Group"/>
          <p:cNvGrpSpPr/>
          <p:nvPr/>
        </p:nvGrpSpPr>
        <p:grpSpPr>
          <a:xfrm>
            <a:off x="10267950" y="3771900"/>
            <a:ext cx="2743200" cy="1419225"/>
            <a:chOff x="10267950" y="3771900"/>
            <a:chExt cx="2743200" cy="1419225"/>
          </a:xfrm>
        </p:grpSpPr>
        <p:sp>
          <p:nvSpPr>
            <p:cNvPr id="7" name="Shape 2"/>
            <p:cNvSpPr/>
            <p:nvPr/>
          </p:nvSpPr>
          <p:spPr>
            <a:xfrm>
              <a:off x="10267950" y="3771900"/>
              <a:ext cx="2743200" cy="1381125"/>
            </a:xfrm>
            <a:prstGeom prst="rect">
              <a:avLst/>
            </a:prstGeom>
            <a:solidFill>
              <a:srgbClr val="323A56"/>
            </a:solidFill>
            <a:ln/>
          </p:spPr>
        </p:sp>
        <p:sp>
          <p:nvSpPr>
            <p:cNvPr id="8" name="Text 3"/>
            <p:cNvSpPr/>
            <p:nvPr/>
          </p:nvSpPr>
          <p:spPr>
            <a:xfrm>
              <a:off x="10839450" y="4000500"/>
              <a:ext cx="1866900" cy="1190625"/>
            </a:xfrm>
            <a:prstGeom prst="rect">
              <a:avLst/>
            </a:prstGeom>
            <a:noFill/>
            <a:ln/>
          </p:spPr>
          <p:txBody>
            <a:bodyPr wrap="square" lIns="0" tIns="0" rIns="0" bIns="0" rtlCol="0" anchor="t"/>
            <a:lstStyle/>
            <a:p>
              <a:pPr algn="l" indent="0" marL="0">
                <a:buNone/>
              </a:pPr>
              <a:r>
                <a:rPr lang="en-US" sz="6000" b="1" u="none" dirty="0">
                  <a:solidFill>
                    <a:srgbClr val="FFD426"/>
                  </a:solidFill>
                  <a:latin typeface="Asul" pitchFamily="34" charset="0"/>
                  <a:ea typeface="Asul" pitchFamily="34" charset="-122"/>
                  <a:cs typeface="Asul" pitchFamily="34" charset="-120"/>
                </a:rPr>
                <a:t>70%</a:t>
              </a:r>
              <a:endParaRPr lang="en-US" sz="6000" dirty="0"/>
            </a:p>
          </p:txBody>
        </p:sp>
      </p:grpSp>
      <p:grpSp>
        <p:nvGrpSpPr>
          <p:cNvPr id="84096" name="Group"/>
          <p:cNvGrpSpPr/>
          <p:nvPr/>
        </p:nvGrpSpPr>
        <p:grpSpPr>
          <a:xfrm>
            <a:off x="13163550" y="3852863"/>
            <a:ext cx="3602355" cy="1325880"/>
            <a:chOff x="13163550" y="3852863"/>
            <a:chExt cx="3602355" cy="1325880"/>
          </a:xfrm>
        </p:grpSpPr>
        <p:sp>
          <p:nvSpPr>
            <p:cNvPr id="9" name="Text 4"/>
            <p:cNvSpPr/>
            <p:nvPr/>
          </p:nvSpPr>
          <p:spPr>
            <a:xfrm>
              <a:off x="13163550" y="3852863"/>
              <a:ext cx="3602355" cy="539115"/>
            </a:xfrm>
            <a:prstGeom prst="rect">
              <a:avLst/>
            </a:prstGeom>
            <a:noFill/>
            <a:ln/>
          </p:spPr>
          <p:txBody>
            <a:bodyPr wrap="square" lIns="0" tIns="0" rIns="0" bIns="0" rtlCol="0" anchor="t"/>
            <a:lstStyle/>
            <a:p>
              <a:pPr algn="l" indent="0" marL="0">
                <a:buNone/>
              </a:pPr>
              <a:r>
                <a:rPr lang="en-US" sz="2700" b="1" u="none" dirty="0">
                  <a:solidFill>
                    <a:srgbClr val="FFFFFF"/>
                  </a:solidFill>
                  <a:latin typeface="Asul" pitchFamily="34" charset="0"/>
                  <a:ea typeface="Asul" pitchFamily="34" charset="-122"/>
                  <a:cs typeface="Asul" pitchFamily="34" charset="-120"/>
                </a:rPr>
                <a:t>Enchanted Creatures</a:t>
              </a:r>
              <a:endParaRPr lang="en-US" sz="2700" dirty="0"/>
            </a:p>
          </p:txBody>
        </p:sp>
        <p:sp>
          <p:nvSpPr>
            <p:cNvPr id="10" name="Text 5"/>
            <p:cNvSpPr/>
            <p:nvPr/>
          </p:nvSpPr>
          <p:spPr>
            <a:xfrm>
              <a:off x="13163550" y="4348163"/>
              <a:ext cx="3594735" cy="830580"/>
            </a:xfrm>
            <a:prstGeom prst="rect">
              <a:avLst/>
            </a:prstGeom>
            <a:noFill/>
            <a:ln/>
          </p:spPr>
          <p:txBody>
            <a:bodyPr wrap="square" lIns="0" tIns="0" rIns="0" bIns="0" rtlCol="0" anchor="t"/>
            <a:lstStyle/>
            <a:p>
              <a:pPr algn="l" indent="0" marL="0">
                <a:buNone/>
              </a:pPr>
              <a:r>
                <a:rPr lang="en-US" sz="2400" u="none" dirty="0">
                  <a:solidFill>
                    <a:srgbClr val="FFFFFF"/>
                  </a:solidFill>
                  <a:latin typeface="Lato" pitchFamily="34" charset="0"/>
                  <a:ea typeface="Lato" pitchFamily="34" charset="-122"/>
                  <a:cs typeface="Lato" pitchFamily="34" charset="-120"/>
                </a:rPr>
                <a:t>possess the ability to cast spells.</a:t>
              </a:r>
              <a:endParaRPr lang="en-US" sz="2400" dirty="0"/>
            </a:p>
          </p:txBody>
        </p:sp>
      </p:grpSp>
      <p:grpSp>
        <p:nvGrpSpPr>
          <p:cNvPr id="33632" name="Group"/>
          <p:cNvGrpSpPr/>
          <p:nvPr/>
        </p:nvGrpSpPr>
        <p:grpSpPr>
          <a:xfrm>
            <a:off x="10267950" y="5738812"/>
            <a:ext cx="2857500" cy="1419225"/>
            <a:chOff x="10267950" y="5738812"/>
            <a:chExt cx="2857500" cy="1419225"/>
          </a:xfrm>
        </p:grpSpPr>
        <p:sp>
          <p:nvSpPr>
            <p:cNvPr id="11" name="Shape 6"/>
            <p:cNvSpPr/>
            <p:nvPr/>
          </p:nvSpPr>
          <p:spPr>
            <a:xfrm>
              <a:off x="10267950" y="5738812"/>
              <a:ext cx="2857500" cy="1381125"/>
            </a:xfrm>
            <a:prstGeom prst="rect">
              <a:avLst/>
            </a:prstGeom>
            <a:solidFill>
              <a:srgbClr val="323A56"/>
            </a:solidFill>
            <a:ln/>
          </p:spPr>
        </p:sp>
        <p:sp>
          <p:nvSpPr>
            <p:cNvPr id="12" name="Text 7"/>
            <p:cNvSpPr/>
            <p:nvPr/>
          </p:nvSpPr>
          <p:spPr>
            <a:xfrm>
              <a:off x="10839450" y="5967412"/>
              <a:ext cx="1981200" cy="1190625"/>
            </a:xfrm>
            <a:prstGeom prst="rect">
              <a:avLst/>
            </a:prstGeom>
            <a:noFill/>
            <a:ln/>
          </p:spPr>
          <p:txBody>
            <a:bodyPr wrap="square" lIns="0" tIns="0" rIns="0" bIns="0" rtlCol="0" anchor="t"/>
            <a:lstStyle/>
            <a:p>
              <a:pPr algn="l" indent="0" marL="0">
                <a:buNone/>
              </a:pPr>
              <a:r>
                <a:rPr lang="en-US" sz="6000" b="1" u="none" dirty="0">
                  <a:solidFill>
                    <a:srgbClr val="FFD426"/>
                  </a:solidFill>
                  <a:latin typeface="Asul" pitchFamily="34" charset="0"/>
                  <a:ea typeface="Asul" pitchFamily="34" charset="-122"/>
                  <a:cs typeface="Asul" pitchFamily="34" charset="-120"/>
                </a:rPr>
                <a:t>60%</a:t>
              </a:r>
              <a:endParaRPr lang="en-US" sz="6000" dirty="0"/>
            </a:p>
          </p:txBody>
        </p:sp>
      </p:grpSp>
      <p:grpSp>
        <p:nvGrpSpPr>
          <p:cNvPr id="57097" name="Group"/>
          <p:cNvGrpSpPr/>
          <p:nvPr/>
        </p:nvGrpSpPr>
        <p:grpSpPr>
          <a:xfrm>
            <a:off x="13277850" y="5610225"/>
            <a:ext cx="3488055" cy="1744980"/>
            <a:chOff x="13277850" y="5610225"/>
            <a:chExt cx="3488055" cy="1744980"/>
          </a:xfrm>
        </p:grpSpPr>
        <p:sp>
          <p:nvSpPr>
            <p:cNvPr id="13" name="Text 8"/>
            <p:cNvSpPr/>
            <p:nvPr/>
          </p:nvSpPr>
          <p:spPr>
            <a:xfrm>
              <a:off x="13277850" y="5610225"/>
              <a:ext cx="3488055" cy="958215"/>
            </a:xfrm>
            <a:prstGeom prst="rect">
              <a:avLst/>
            </a:prstGeom>
            <a:noFill/>
            <a:ln/>
          </p:spPr>
          <p:txBody>
            <a:bodyPr wrap="square" lIns="0" tIns="0" rIns="0" bIns="0" rtlCol="0" anchor="t"/>
            <a:lstStyle/>
            <a:p>
              <a:pPr algn="l" indent="0" marL="0">
                <a:buNone/>
              </a:pPr>
              <a:r>
                <a:rPr lang="en-US" sz="2700" b="1" u="none" dirty="0">
                  <a:solidFill>
                    <a:srgbClr val="FFFFFF"/>
                  </a:solidFill>
                  <a:latin typeface="Asul" pitchFamily="34" charset="0"/>
                  <a:ea typeface="Asul" pitchFamily="34" charset="-122"/>
                  <a:cs typeface="Asul" pitchFamily="34" charset="-120"/>
                </a:rPr>
                <a:t>Magic-Wielding Individuals</a:t>
              </a:r>
              <a:endParaRPr lang="en-US" sz="2700" dirty="0"/>
            </a:p>
          </p:txBody>
        </p:sp>
        <p:sp>
          <p:nvSpPr>
            <p:cNvPr id="14" name="Text 9"/>
            <p:cNvSpPr/>
            <p:nvPr/>
          </p:nvSpPr>
          <p:spPr>
            <a:xfrm>
              <a:off x="13277850" y="6524625"/>
              <a:ext cx="3480435" cy="830580"/>
            </a:xfrm>
            <a:prstGeom prst="rect">
              <a:avLst/>
            </a:prstGeom>
            <a:noFill/>
            <a:ln/>
          </p:spPr>
          <p:txBody>
            <a:bodyPr wrap="square" lIns="0" tIns="0" rIns="0" bIns="0" rtlCol="0" anchor="t"/>
            <a:lstStyle/>
            <a:p>
              <a:pPr algn="l" indent="0" marL="0">
                <a:buNone/>
              </a:pPr>
              <a:r>
                <a:rPr lang="en-US" sz="2400" u="none" dirty="0">
                  <a:solidFill>
                    <a:srgbClr val="FFFFFF"/>
                  </a:solidFill>
                  <a:latin typeface="Lato" pitchFamily="34" charset="0"/>
                  <a:ea typeface="Lato" pitchFamily="34" charset="-122"/>
                  <a:cs typeface="Lato" pitchFamily="34" charset="-120"/>
                </a:rPr>
                <a:t>practice the art of illusions.</a:t>
              </a:r>
              <a:endParaRPr lang="en-US" sz="2400" dirty="0"/>
            </a:p>
          </p:txBody>
        </p:sp>
      </p:grpSp>
      <p:grpSp>
        <p:nvGrpSpPr>
          <p:cNvPr id="85034" name="Group"/>
          <p:cNvGrpSpPr/>
          <p:nvPr/>
        </p:nvGrpSpPr>
        <p:grpSpPr>
          <a:xfrm>
            <a:off x="10267950" y="7705725"/>
            <a:ext cx="2857500" cy="1419225"/>
            <a:chOff x="10267950" y="7705725"/>
            <a:chExt cx="2857500" cy="1419225"/>
          </a:xfrm>
        </p:grpSpPr>
        <p:sp>
          <p:nvSpPr>
            <p:cNvPr id="15" name="Shape 10"/>
            <p:cNvSpPr/>
            <p:nvPr/>
          </p:nvSpPr>
          <p:spPr>
            <a:xfrm>
              <a:off x="10267950" y="7705725"/>
              <a:ext cx="2857500" cy="1381125"/>
            </a:xfrm>
            <a:prstGeom prst="rect">
              <a:avLst/>
            </a:prstGeom>
            <a:solidFill>
              <a:srgbClr val="323A56"/>
            </a:solidFill>
            <a:ln/>
          </p:spPr>
        </p:sp>
        <p:sp>
          <p:nvSpPr>
            <p:cNvPr id="16" name="Text 11"/>
            <p:cNvSpPr/>
            <p:nvPr/>
          </p:nvSpPr>
          <p:spPr>
            <a:xfrm>
              <a:off x="10839450" y="7934325"/>
              <a:ext cx="1981200" cy="1190625"/>
            </a:xfrm>
            <a:prstGeom prst="rect">
              <a:avLst/>
            </a:prstGeom>
            <a:noFill/>
            <a:ln/>
          </p:spPr>
          <p:txBody>
            <a:bodyPr wrap="square" lIns="0" tIns="0" rIns="0" bIns="0" rtlCol="0" anchor="t"/>
            <a:lstStyle/>
            <a:p>
              <a:pPr algn="l" indent="0" marL="0">
                <a:buNone/>
              </a:pPr>
              <a:r>
                <a:rPr lang="en-US" sz="6000" b="1" u="none" dirty="0">
                  <a:solidFill>
                    <a:srgbClr val="FFD426"/>
                  </a:solidFill>
                  <a:latin typeface="Asul" pitchFamily="34" charset="0"/>
                  <a:ea typeface="Asul" pitchFamily="34" charset="-122"/>
                  <a:cs typeface="Asul" pitchFamily="34" charset="-120"/>
                </a:rPr>
                <a:t>90%</a:t>
              </a:r>
              <a:endParaRPr lang="en-US" sz="6000" dirty="0"/>
            </a:p>
          </p:txBody>
        </p:sp>
      </p:grpSp>
      <p:grpSp>
        <p:nvGrpSpPr>
          <p:cNvPr id="53432" name="Group"/>
          <p:cNvGrpSpPr/>
          <p:nvPr/>
        </p:nvGrpSpPr>
        <p:grpSpPr>
          <a:xfrm>
            <a:off x="13277850" y="7786687"/>
            <a:ext cx="3488055" cy="1325880"/>
            <a:chOff x="13277850" y="7786687"/>
            <a:chExt cx="3488055" cy="1325880"/>
          </a:xfrm>
        </p:grpSpPr>
        <p:sp>
          <p:nvSpPr>
            <p:cNvPr id="17" name="Text 12"/>
            <p:cNvSpPr/>
            <p:nvPr/>
          </p:nvSpPr>
          <p:spPr>
            <a:xfrm>
              <a:off x="13277850" y="7786687"/>
              <a:ext cx="3488055" cy="539115"/>
            </a:xfrm>
            <a:prstGeom prst="rect">
              <a:avLst/>
            </a:prstGeom>
            <a:noFill/>
            <a:ln/>
          </p:spPr>
          <p:txBody>
            <a:bodyPr wrap="square" lIns="0" tIns="0" rIns="0" bIns="0" rtlCol="0" anchor="t"/>
            <a:lstStyle/>
            <a:p>
              <a:pPr algn="l" indent="0" marL="0">
                <a:buNone/>
              </a:pPr>
              <a:r>
                <a:rPr lang="en-US" sz="2700" b="1" u="none" dirty="0">
                  <a:solidFill>
                    <a:srgbClr val="FFFFFF"/>
                  </a:solidFill>
                  <a:latin typeface="Asul" pitchFamily="34" charset="0"/>
                  <a:ea typeface="Asul" pitchFamily="34" charset="-122"/>
                  <a:cs typeface="Asul" pitchFamily="34" charset="-120"/>
                </a:rPr>
                <a:t>Spells Cast</a:t>
              </a:r>
              <a:endParaRPr lang="en-US" sz="2700" dirty="0"/>
            </a:p>
          </p:txBody>
        </p:sp>
        <p:sp>
          <p:nvSpPr>
            <p:cNvPr id="18" name="Text 13"/>
            <p:cNvSpPr/>
            <p:nvPr/>
          </p:nvSpPr>
          <p:spPr>
            <a:xfrm>
              <a:off x="13277850" y="8281987"/>
              <a:ext cx="3480435" cy="830580"/>
            </a:xfrm>
            <a:prstGeom prst="rect">
              <a:avLst/>
            </a:prstGeom>
            <a:noFill/>
            <a:ln/>
          </p:spPr>
          <p:txBody>
            <a:bodyPr wrap="square" lIns="0" tIns="0" rIns="0" bIns="0" rtlCol="0" anchor="t"/>
            <a:lstStyle/>
            <a:p>
              <a:pPr algn="l" indent="0" marL="0">
                <a:buNone/>
              </a:pPr>
              <a:r>
                <a:rPr lang="en-US" sz="2400" u="none" dirty="0">
                  <a:solidFill>
                    <a:srgbClr val="FFFFFF"/>
                  </a:solidFill>
                  <a:latin typeface="Lato" pitchFamily="34" charset="0"/>
                  <a:ea typeface="Lato" pitchFamily="34" charset="-122"/>
                  <a:cs typeface="Lato" pitchFamily="34" charset="-120"/>
                </a:rPr>
                <a:t>are dark magic, foretelling danger.</a:t>
              </a:r>
              <a:endParaRPr lang="en-US" sz="2400" dirty="0"/>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3D4C8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71525" y="0"/>
            <a:ext cx="7972425" cy="4591050"/>
          </a:xfrm>
          <a:prstGeom prst="rect">
            <a:avLst/>
          </a:prstGeom>
        </p:spPr>
      </p:pic>
      <p:pic>
        <p:nvPicPr>
          <p:cNvPr id="3" name="Image 1" descr="preencoded.png">    </p:cNvPr>
          <p:cNvPicPr>
            <a:picLocks noChangeAspect="1"/>
          </p:cNvPicPr>
          <p:nvPr/>
        </p:nvPicPr>
        <p:blipFill>
          <a:blip r:embed="rId2"/>
          <a:stretch>
            <a:fillRect/>
          </a:stretch>
        </p:blipFill>
        <p:spPr>
          <a:xfrm>
            <a:off x="9534525" y="5705475"/>
            <a:ext cx="7972425" cy="4581525"/>
          </a:xfrm>
          <a:prstGeom prst="rect">
            <a:avLst/>
          </a:prstGeom>
        </p:spPr>
      </p:pic>
      <p:grpSp>
        <p:nvGrpSpPr>
          <p:cNvPr id="47214"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E3DABC"/>
                  </a:solidFill>
                  <a:latin typeface="Inter" pitchFamily="34" charset="0"/>
                  <a:ea typeface="Inter" pitchFamily="34" charset="-122"/>
                  <a:cs typeface="Inter" pitchFamily="34" charset="-120"/>
                </a:rPr>
                <a:t>EaTemp</a:t>
              </a:r>
              <a:endParaRPr lang="en-US" sz="2710" dirty="0"/>
            </a:p>
          </p:txBody>
        </p:sp>
      </p:grpSp>
      <p:grpSp>
        <p:nvGrpSpPr>
          <p:cNvPr id="41870" name="Group"/>
          <p:cNvGrpSpPr/>
          <p:nvPr/>
        </p:nvGrpSpPr>
        <p:grpSpPr>
          <a:xfrm>
            <a:off x="5641658" y="8734425"/>
            <a:ext cx="7014210" cy="830580"/>
            <a:chOff x="5641658" y="8734425"/>
            <a:chExt cx="7014210" cy="830580"/>
          </a:xfrm>
        </p:grpSpPr>
        <p:grpSp>
          <p:nvGrpSpPr>
            <p:cNvPr id="86713" name="Group"/>
            <p:cNvGrpSpPr/>
            <p:nvPr/>
          </p:nvGrpSpPr>
          <p:grpSpPr>
            <a:xfrm>
              <a:off x="3177540" y="7696200"/>
              <a:ext cx="11942445" cy="946785"/>
              <a:chOff x="3177540" y="7696200"/>
              <a:chExt cx="11942445" cy="946785"/>
            </a:xfrm>
          </p:grpSpPr>
          <p:grpSp>
            <p:nvGrpSpPr>
              <p:cNvPr id="88632" name="Group"/>
              <p:cNvGrpSpPr/>
              <p:nvPr/>
            </p:nvGrpSpPr>
            <p:grpSpPr>
              <a:xfrm>
                <a:off x="4176712" y="4314825"/>
                <a:ext cx="10172701" cy="3800475"/>
                <a:chOff x="4176712" y="4314825"/>
                <a:chExt cx="10172701" cy="3800475"/>
              </a:xfrm>
            </p:grpSpPr>
            <p:sp>
              <p:nvSpPr>
                <p:cNvPr id="6" name="Shape 1"/>
                <p:cNvSpPr/>
                <p:nvPr/>
              </p:nvSpPr>
              <p:spPr>
                <a:xfrm>
                  <a:off x="4176712" y="4314825"/>
                  <a:ext cx="9944100" cy="3228975"/>
                </a:xfrm>
                <a:prstGeom prst="rect">
                  <a:avLst/>
                </a:prstGeom>
                <a:solidFill>
                  <a:srgbClr val="323A56"/>
                </a:solidFill>
                <a:ln/>
              </p:spPr>
            </p:sp>
            <p:sp>
              <p:nvSpPr>
                <p:cNvPr id="7" name="Text 2"/>
                <p:cNvSpPr/>
                <p:nvPr/>
              </p:nvSpPr>
              <p:spPr>
                <a:xfrm>
                  <a:off x="4748213" y="4543425"/>
                  <a:ext cx="9601200" cy="3571875"/>
                </a:xfrm>
                <a:prstGeom prst="rect">
                  <a:avLst/>
                </a:prstGeom>
                <a:noFill/>
                <a:ln/>
              </p:spPr>
              <p:txBody>
                <a:bodyPr wrap="square" lIns="0" tIns="0" rIns="0" bIns="0" rtlCol="0" anchor="t"/>
                <a:lstStyle/>
                <a:p>
                  <a:pPr algn="l" indent="0" marL="0">
                    <a:buNone/>
                  </a:pPr>
                  <a:r>
                    <a:rPr lang="en-US" sz="18000" b="1" u="none" dirty="0">
                      <a:solidFill>
                        <a:srgbClr val="FFD426"/>
                      </a:solidFill>
                      <a:latin typeface="Asul" pitchFamily="34" charset="0"/>
                      <a:ea typeface="Asul" pitchFamily="34" charset="-122"/>
                      <a:cs typeface="Asul" pitchFamily="34" charset="-120"/>
                    </a:rPr>
                    <a:t>234,567</a:t>
                  </a:r>
                  <a:endParaRPr lang="en-US" sz="18000" dirty="0"/>
                </a:p>
              </p:txBody>
            </p:sp>
          </p:grpSp>
          <p:sp>
            <p:nvSpPr>
              <p:cNvPr id="8" name="Text 3"/>
              <p:cNvSpPr/>
              <p:nvPr/>
            </p:nvSpPr>
            <p:spPr>
              <a:xfrm>
                <a:off x="3177540" y="7696200"/>
                <a:ext cx="11942445" cy="946785"/>
              </a:xfrm>
              <a:prstGeom prst="rect">
                <a:avLst/>
              </a:prstGeom>
              <a:noFill/>
              <a:ln/>
            </p:spPr>
            <p:txBody>
              <a:bodyPr wrap="square" lIns="0" tIns="0" rIns="0" bIns="0" rtlCol="0" anchor="t"/>
              <a:lstStyle/>
              <a:p>
                <a:pPr algn="ctr" indent="0" marL="0">
                  <a:buNone/>
                </a:pPr>
                <a:r>
                  <a:rPr lang="en-US" sz="4800" b="1" u="none" dirty="0">
                    <a:solidFill>
                      <a:srgbClr val="FFFFFF"/>
                    </a:solidFill>
                    <a:latin typeface="Lato" pitchFamily="34" charset="0"/>
                    <a:ea typeface="Lato" pitchFamily="34" charset="-122"/>
                    <a:cs typeface="Lato" pitchFamily="34" charset="-120"/>
                  </a:rPr>
                  <a:t>UNICORN SIGHTINGS</a:t>
                </a:r>
                <a:endParaRPr lang="en-US" sz="4800" dirty="0"/>
              </a:p>
            </p:txBody>
          </p:sp>
        </p:grpSp>
        <p:sp>
          <p:nvSpPr>
            <p:cNvPr id="9" name="Text 4"/>
            <p:cNvSpPr/>
            <p:nvPr/>
          </p:nvSpPr>
          <p:spPr>
            <a:xfrm>
              <a:off x="5641658" y="8734425"/>
              <a:ext cx="7014210" cy="830580"/>
            </a:xfrm>
            <a:prstGeom prst="rect">
              <a:avLst/>
            </a:prstGeom>
            <a:noFill/>
            <a:ln/>
          </p:spPr>
          <p:txBody>
            <a:bodyPr wrap="square" lIns="0" tIns="0" rIns="0" bIns="0" rtlCol="0" anchor="t"/>
            <a:lstStyle/>
            <a:p>
              <a:pPr algn="ctr" indent="0" marL="0">
                <a:buNone/>
              </a:pPr>
              <a:r>
                <a:rPr lang="en-US" sz="2400" u="none" dirty="0">
                  <a:solidFill>
                    <a:srgbClr val="FFFFFF"/>
                  </a:solidFill>
                  <a:latin typeface="Lato" pitchFamily="34" charset="0"/>
                  <a:ea typeface="Lato" pitchFamily="34" charset="-122"/>
                  <a:cs typeface="Lato" pitchFamily="34" charset="-120"/>
                </a:rPr>
                <a:t>A tally of the number of unicorns spotted in the fantasy realm.</a:t>
              </a:r>
              <a:endParaRPr lang="en-US" sz="2400" dirty="0"/>
            </a:p>
          </p:txBody>
        </p:sp>
      </p:grpSp>
      <p:pic>
        <p:nvPicPr>
          <p:cNvPr id="10" name="Image 3" descr="preencoded.png">    </p:cNvPr>
          <p:cNvPicPr>
            <a:picLocks noChangeAspect="1"/>
          </p:cNvPicPr>
          <p:nvPr/>
        </p:nvPicPr>
        <p:blipFill>
          <a:blip r:embed="rId4"/>
          <a:stretch>
            <a:fillRect/>
          </a:stretch>
        </p:blipFill>
        <p:spPr>
          <a:xfrm>
            <a:off x="5857875" y="1028700"/>
            <a:ext cx="6572250" cy="434340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3D4C8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9772650" y="552450"/>
            <a:ext cx="7972425" cy="9172575"/>
          </a:xfrm>
          <a:prstGeom prst="rect">
            <a:avLst/>
          </a:prstGeom>
        </p:spPr>
      </p:pic>
      <p:grpSp>
        <p:nvGrpSpPr>
          <p:cNvPr id="73585" name="Group"/>
          <p:cNvGrpSpPr/>
          <p:nvPr/>
        </p:nvGrpSpPr>
        <p:grpSpPr>
          <a:xfrm>
            <a:off x="17235487" y="8456817"/>
            <a:ext cx="1463470" cy="1601583"/>
            <a:chOff x="17235487" y="8456817"/>
            <a:chExt cx="1463470" cy="1601583"/>
          </a:xfrm>
        </p:grpSpPr>
        <p:pic>
          <p:nvPicPr>
            <p:cNvPr id="3" name="Image 1" descr="preencoded.png">    </p:cNvPr>
            <p:cNvPicPr>
              <a:picLocks noChangeAspect="1"/>
            </p:cNvPicPr>
            <p:nvPr/>
          </p:nvPicPr>
          <p:blipFill>
            <a:blip r:embed="rId2"/>
            <a:stretch>
              <a:fillRect/>
            </a:stretch>
          </p:blipFill>
          <p:spPr>
            <a:xfrm>
              <a:off x="17640300" y="9525000"/>
              <a:ext cx="533400" cy="533400"/>
            </a:xfrm>
            <a:prstGeom prst="rect">
              <a:avLst/>
            </a:prstGeom>
          </p:spPr>
        </p:pic>
        <p:sp>
          <p:nvSpPr>
            <p:cNvPr id="4"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E3DABC"/>
                  </a:solidFill>
                  <a:latin typeface="Inter" pitchFamily="34" charset="0"/>
                  <a:ea typeface="Inter" pitchFamily="34" charset="-122"/>
                  <a:cs typeface="Inter" pitchFamily="34" charset="-120"/>
                </a:rPr>
                <a:t>EaTemp</a:t>
              </a:r>
              <a:endParaRPr lang="en-US" sz="2710" dirty="0"/>
            </a:p>
          </p:txBody>
        </p:sp>
      </p:grpSp>
      <p:grpSp>
        <p:nvGrpSpPr>
          <p:cNvPr id="70847" name="Group"/>
          <p:cNvGrpSpPr/>
          <p:nvPr/>
        </p:nvGrpSpPr>
        <p:grpSpPr>
          <a:xfrm>
            <a:off x="2192655" y="2085975"/>
            <a:ext cx="6179820" cy="1903095"/>
            <a:chOff x="2192655" y="2085975"/>
            <a:chExt cx="6179820" cy="1903095"/>
          </a:xfrm>
        </p:grpSpPr>
        <p:sp>
          <p:nvSpPr>
            <p:cNvPr id="5" name="Text 1"/>
            <p:cNvSpPr/>
            <p:nvPr/>
          </p:nvSpPr>
          <p:spPr>
            <a:xfrm>
              <a:off x="2192655" y="2085975"/>
              <a:ext cx="6179820" cy="1903095"/>
            </a:xfrm>
            <a:prstGeom prst="rect">
              <a:avLst/>
            </a:prstGeom>
            <a:noFill/>
            <a:ln/>
          </p:spPr>
          <p:txBody>
            <a:bodyPr wrap="square" lIns="0" tIns="0" rIns="0" bIns="0" rtlCol="0" anchor="t"/>
            <a:lstStyle/>
            <a:p>
              <a:pPr algn="r" indent="0" marL="0">
                <a:buNone/>
              </a:pPr>
              <a:r>
                <a:rPr lang="en-US" sz="9600" b="1" u="none" dirty="0">
                  <a:solidFill>
                    <a:srgbClr val="FFD426"/>
                  </a:solidFill>
                  <a:latin typeface="Asul" pitchFamily="34" charset="0"/>
                  <a:ea typeface="Asul" pitchFamily="34" charset="-122"/>
                  <a:cs typeface="Asul" pitchFamily="34" charset="-120"/>
                </a:rPr>
                <a:t>233 Coins</a:t>
              </a:r>
              <a:endParaRPr lang="en-US" sz="9600" dirty="0"/>
            </a:p>
          </p:txBody>
        </p:sp>
      </p:grpSp>
      <p:grpSp>
        <p:nvGrpSpPr>
          <p:cNvPr id="88722" name="Group"/>
          <p:cNvGrpSpPr/>
          <p:nvPr/>
        </p:nvGrpSpPr>
        <p:grpSpPr>
          <a:xfrm>
            <a:off x="2512695" y="4019550"/>
            <a:ext cx="5966460" cy="468630"/>
            <a:chOff x="2512695" y="4019550"/>
            <a:chExt cx="5966460" cy="468630"/>
          </a:xfrm>
        </p:grpSpPr>
        <p:sp>
          <p:nvSpPr>
            <p:cNvPr id="6" name="Text 2"/>
            <p:cNvSpPr/>
            <p:nvPr/>
          </p:nvSpPr>
          <p:spPr>
            <a:xfrm>
              <a:off x="2512695" y="4019550"/>
              <a:ext cx="5966460" cy="468630"/>
            </a:xfrm>
            <a:prstGeom prst="rect">
              <a:avLst/>
            </a:prstGeom>
            <a:noFill/>
            <a:ln/>
          </p:spPr>
          <p:txBody>
            <a:bodyPr wrap="square" lIns="0" tIns="0" rIns="0" bIns="0" rtlCol="0" anchor="t"/>
            <a:lstStyle/>
            <a:p>
              <a:pPr algn="ctr" indent="0" marL="0">
                <a:buNone/>
              </a:pPr>
              <a:r>
                <a:rPr lang="en-US" sz="2400" u="none" dirty="0">
                  <a:solidFill>
                    <a:srgbClr val="FFFFFF"/>
                  </a:solidFill>
                  <a:latin typeface="Lato" pitchFamily="34" charset="0"/>
                  <a:ea typeface="Lato" pitchFamily="34" charset="-122"/>
                  <a:cs typeface="Lato" pitchFamily="34" charset="-120"/>
                </a:rPr>
                <a:t>Treasure Found</a:t>
              </a:r>
              <a:endParaRPr lang="en-US" sz="2400" dirty="0"/>
            </a:p>
          </p:txBody>
        </p:sp>
      </p:grpSp>
      <p:grpSp>
        <p:nvGrpSpPr>
          <p:cNvPr id="20863" name="Group"/>
          <p:cNvGrpSpPr/>
          <p:nvPr/>
        </p:nvGrpSpPr>
        <p:grpSpPr>
          <a:xfrm>
            <a:off x="1964055" y="5648325"/>
            <a:ext cx="6637020" cy="1903095"/>
            <a:chOff x="1964055" y="5648325"/>
            <a:chExt cx="6637020" cy="1903095"/>
          </a:xfrm>
        </p:grpSpPr>
        <p:sp>
          <p:nvSpPr>
            <p:cNvPr id="7" name="Text 3"/>
            <p:cNvSpPr/>
            <p:nvPr/>
          </p:nvSpPr>
          <p:spPr>
            <a:xfrm>
              <a:off x="1964055" y="5648325"/>
              <a:ext cx="6637020" cy="1903095"/>
            </a:xfrm>
            <a:prstGeom prst="rect">
              <a:avLst/>
            </a:prstGeom>
            <a:noFill/>
            <a:ln/>
          </p:spPr>
          <p:txBody>
            <a:bodyPr wrap="square" lIns="0" tIns="0" rIns="0" bIns="0" rtlCol="0" anchor="t"/>
            <a:lstStyle/>
            <a:p>
              <a:pPr algn="r" indent="0" marL="0">
                <a:buNone/>
              </a:pPr>
              <a:r>
                <a:rPr lang="en-US" sz="9600" b="1" u="none" dirty="0">
                  <a:solidFill>
                    <a:srgbClr val="FFD426"/>
                  </a:solidFill>
                  <a:latin typeface="Asul" pitchFamily="34" charset="0"/>
                  <a:ea typeface="Asul" pitchFamily="34" charset="-122"/>
                  <a:cs typeface="Asul" pitchFamily="34" charset="-120"/>
                </a:rPr>
                <a:t>456 Hours</a:t>
              </a:r>
              <a:endParaRPr lang="en-US" sz="9600" dirty="0"/>
            </a:p>
          </p:txBody>
        </p:sp>
      </p:grpSp>
      <p:grpSp>
        <p:nvGrpSpPr>
          <p:cNvPr id="19165" name="Group"/>
          <p:cNvGrpSpPr/>
          <p:nvPr/>
        </p:nvGrpSpPr>
        <p:grpSpPr>
          <a:xfrm>
            <a:off x="2512695" y="7581900"/>
            <a:ext cx="5966460" cy="468630"/>
            <a:chOff x="2512695" y="7581900"/>
            <a:chExt cx="5966460" cy="468630"/>
          </a:xfrm>
        </p:grpSpPr>
        <p:sp>
          <p:nvSpPr>
            <p:cNvPr id="8" name="Text 4"/>
            <p:cNvSpPr/>
            <p:nvPr/>
          </p:nvSpPr>
          <p:spPr>
            <a:xfrm>
              <a:off x="2512695" y="7581900"/>
              <a:ext cx="5966460" cy="468630"/>
            </a:xfrm>
            <a:prstGeom prst="rect">
              <a:avLst/>
            </a:prstGeom>
            <a:noFill/>
            <a:ln/>
          </p:spPr>
          <p:txBody>
            <a:bodyPr wrap="square" lIns="0" tIns="0" rIns="0" bIns="0" rtlCol="0" anchor="t"/>
            <a:lstStyle/>
            <a:p>
              <a:pPr algn="ctr" indent="0" marL="0">
                <a:buNone/>
              </a:pPr>
              <a:r>
                <a:rPr lang="en-US" sz="2400" u="none" dirty="0">
                  <a:solidFill>
                    <a:srgbClr val="FFFFFF"/>
                  </a:solidFill>
                  <a:latin typeface="Lato" pitchFamily="34" charset="0"/>
                  <a:ea typeface="Lato" pitchFamily="34" charset="-122"/>
                  <a:cs typeface="Lato" pitchFamily="34" charset="-120"/>
                </a:rPr>
                <a:t>Duration of Spell Casting</a:t>
              </a:r>
              <a:endParaRPr lang="en-US" sz="2400" dirty="0"/>
            </a:p>
          </p:txBody>
        </p:sp>
      </p:grpSp>
      <p:grpSp>
        <p:nvGrpSpPr>
          <p:cNvPr id="30457" name="Group"/>
          <p:cNvGrpSpPr/>
          <p:nvPr/>
        </p:nvGrpSpPr>
        <p:grpSpPr>
          <a:xfrm>
            <a:off x="11268075" y="1857375"/>
            <a:ext cx="3695700" cy="2131695"/>
            <a:chOff x="11268075" y="1857375"/>
            <a:chExt cx="3695700" cy="2131695"/>
          </a:xfrm>
        </p:grpSpPr>
        <p:sp>
          <p:nvSpPr>
            <p:cNvPr id="9" name="Shape 5"/>
            <p:cNvSpPr/>
            <p:nvPr/>
          </p:nvSpPr>
          <p:spPr>
            <a:xfrm>
              <a:off x="11268075" y="1857375"/>
              <a:ext cx="3695700" cy="1933575"/>
            </a:xfrm>
            <a:prstGeom prst="rect">
              <a:avLst/>
            </a:prstGeom>
            <a:solidFill>
              <a:srgbClr val="323A56"/>
            </a:solidFill>
            <a:ln/>
          </p:spPr>
        </p:sp>
        <p:sp>
          <p:nvSpPr>
            <p:cNvPr id="10" name="Text 6"/>
            <p:cNvSpPr/>
            <p:nvPr/>
          </p:nvSpPr>
          <p:spPr>
            <a:xfrm>
              <a:off x="11412855" y="2085975"/>
              <a:ext cx="2979420" cy="1903095"/>
            </a:xfrm>
            <a:prstGeom prst="rect">
              <a:avLst/>
            </a:prstGeom>
            <a:noFill/>
            <a:ln/>
          </p:spPr>
          <p:txBody>
            <a:bodyPr wrap="square" lIns="0" tIns="0" rIns="0" bIns="0" rtlCol="0" anchor="t"/>
            <a:lstStyle/>
            <a:p>
              <a:pPr algn="r" indent="0" marL="0">
                <a:buNone/>
              </a:pPr>
              <a:r>
                <a:rPr lang="en-US" sz="9600" b="1" u="none" dirty="0">
                  <a:solidFill>
                    <a:srgbClr val="FFD426"/>
                  </a:solidFill>
                  <a:latin typeface="Asul" pitchFamily="34" charset="0"/>
                  <a:ea typeface="Asul" pitchFamily="34" charset="-122"/>
                  <a:cs typeface="Asul" pitchFamily="34" charset="-120"/>
                </a:rPr>
                <a:t>85%</a:t>
              </a:r>
              <a:endParaRPr lang="en-US" sz="9600" dirty="0"/>
            </a:p>
          </p:txBody>
        </p:sp>
      </p:grpSp>
      <p:grpSp>
        <p:nvGrpSpPr>
          <p:cNvPr id="84463" name="Group"/>
          <p:cNvGrpSpPr/>
          <p:nvPr/>
        </p:nvGrpSpPr>
        <p:grpSpPr>
          <a:xfrm>
            <a:off x="10132695" y="4019550"/>
            <a:ext cx="5966460" cy="468630"/>
            <a:chOff x="10132695" y="4019550"/>
            <a:chExt cx="5966460" cy="468630"/>
          </a:xfrm>
        </p:grpSpPr>
        <p:sp>
          <p:nvSpPr>
            <p:cNvPr id="11" name="Text 7"/>
            <p:cNvSpPr/>
            <p:nvPr/>
          </p:nvSpPr>
          <p:spPr>
            <a:xfrm>
              <a:off x="10132695" y="4019550"/>
              <a:ext cx="5966460" cy="468630"/>
            </a:xfrm>
            <a:prstGeom prst="rect">
              <a:avLst/>
            </a:prstGeom>
            <a:noFill/>
            <a:ln/>
          </p:spPr>
          <p:txBody>
            <a:bodyPr wrap="square" lIns="0" tIns="0" rIns="0" bIns="0" rtlCol="0" anchor="t"/>
            <a:lstStyle/>
            <a:p>
              <a:pPr algn="ctr" indent="0" marL="0">
                <a:buNone/>
              </a:pPr>
              <a:r>
                <a:rPr lang="en-US" sz="2400" u="none" dirty="0">
                  <a:solidFill>
                    <a:srgbClr val="FFFFFF"/>
                  </a:solidFill>
                  <a:latin typeface="Lato" pitchFamily="34" charset="0"/>
                  <a:ea typeface="Lato" pitchFamily="34" charset="-122"/>
                  <a:cs typeface="Lato" pitchFamily="34" charset="-120"/>
                </a:rPr>
                <a:t>Wished Granted</a:t>
              </a:r>
              <a:endParaRPr lang="en-US" sz="2400" dirty="0"/>
            </a:p>
          </p:txBody>
        </p:sp>
      </p:grpSp>
      <p:grpSp>
        <p:nvGrpSpPr>
          <p:cNvPr id="51503" name="Group"/>
          <p:cNvGrpSpPr/>
          <p:nvPr/>
        </p:nvGrpSpPr>
        <p:grpSpPr>
          <a:xfrm>
            <a:off x="10334625" y="5419725"/>
            <a:ext cx="5562600" cy="2131695"/>
            <a:chOff x="10334625" y="5419725"/>
            <a:chExt cx="5562600" cy="2131695"/>
          </a:xfrm>
        </p:grpSpPr>
        <p:sp>
          <p:nvSpPr>
            <p:cNvPr id="12" name="Shape 8"/>
            <p:cNvSpPr/>
            <p:nvPr/>
          </p:nvSpPr>
          <p:spPr>
            <a:xfrm>
              <a:off x="10334625" y="5419725"/>
              <a:ext cx="5562600" cy="1933575"/>
            </a:xfrm>
            <a:prstGeom prst="rect">
              <a:avLst/>
            </a:prstGeom>
            <a:solidFill>
              <a:srgbClr val="323A56"/>
            </a:solidFill>
            <a:ln/>
          </p:spPr>
        </p:sp>
        <p:sp>
          <p:nvSpPr>
            <p:cNvPr id="13" name="Text 9"/>
            <p:cNvSpPr/>
            <p:nvPr/>
          </p:nvSpPr>
          <p:spPr>
            <a:xfrm>
              <a:off x="10479405" y="5648325"/>
              <a:ext cx="4846320" cy="1903095"/>
            </a:xfrm>
            <a:prstGeom prst="rect">
              <a:avLst/>
            </a:prstGeom>
            <a:noFill/>
            <a:ln/>
          </p:spPr>
          <p:txBody>
            <a:bodyPr wrap="square" lIns="0" tIns="0" rIns="0" bIns="0" rtlCol="0" anchor="t"/>
            <a:lstStyle/>
            <a:p>
              <a:pPr algn="r" indent="0" marL="0">
                <a:buNone/>
              </a:pPr>
              <a:r>
                <a:rPr lang="en-US" sz="9600" b="1" u="none" dirty="0">
                  <a:solidFill>
                    <a:srgbClr val="FFD426"/>
                  </a:solidFill>
                  <a:latin typeface="Asul" pitchFamily="34" charset="0"/>
                  <a:ea typeface="Asul" pitchFamily="34" charset="-122"/>
                  <a:cs typeface="Asul" pitchFamily="34" charset="-120"/>
                </a:rPr>
                <a:t>674 Km</a:t>
              </a:r>
              <a:endParaRPr lang="en-US" sz="9600" dirty="0"/>
            </a:p>
          </p:txBody>
        </p:sp>
      </p:grpSp>
      <p:grpSp>
        <p:nvGrpSpPr>
          <p:cNvPr id="54471" name="Group"/>
          <p:cNvGrpSpPr/>
          <p:nvPr/>
        </p:nvGrpSpPr>
        <p:grpSpPr>
          <a:xfrm>
            <a:off x="10132695" y="7581900"/>
            <a:ext cx="5966460" cy="468630"/>
            <a:chOff x="10132695" y="7581900"/>
            <a:chExt cx="5966460" cy="468630"/>
          </a:xfrm>
        </p:grpSpPr>
        <p:sp>
          <p:nvSpPr>
            <p:cNvPr id="14" name="Text 10"/>
            <p:cNvSpPr/>
            <p:nvPr/>
          </p:nvSpPr>
          <p:spPr>
            <a:xfrm>
              <a:off x="10132695" y="7581900"/>
              <a:ext cx="5966460" cy="468630"/>
            </a:xfrm>
            <a:prstGeom prst="rect">
              <a:avLst/>
            </a:prstGeom>
            <a:noFill/>
            <a:ln/>
          </p:spPr>
          <p:txBody>
            <a:bodyPr wrap="square" lIns="0" tIns="0" rIns="0" bIns="0" rtlCol="0" anchor="t"/>
            <a:lstStyle/>
            <a:p>
              <a:pPr algn="ctr" indent="0" marL="0">
                <a:buNone/>
              </a:pPr>
              <a:r>
                <a:rPr lang="en-US" sz="2400" u="none" dirty="0">
                  <a:solidFill>
                    <a:srgbClr val="FFFFFF"/>
                  </a:solidFill>
                  <a:latin typeface="Lato" pitchFamily="34" charset="0"/>
                  <a:ea typeface="Lato" pitchFamily="34" charset="-122"/>
                  <a:cs typeface="Lato" pitchFamily="34" charset="-120"/>
                </a:rPr>
                <a:t>Journey Distance</a:t>
              </a:r>
              <a:endParaRPr lang="en-US" sz="2400" dirty="0"/>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3D4C8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342900"/>
            <a:ext cx="3990975" cy="9172575"/>
          </a:xfrm>
          <a:prstGeom prst="rect">
            <a:avLst/>
          </a:prstGeom>
        </p:spPr>
      </p:pic>
      <p:pic>
        <p:nvPicPr>
          <p:cNvPr id="3" name="Image 1" descr="preencoded.png">    </p:cNvPr>
          <p:cNvPicPr>
            <a:picLocks noChangeAspect="1"/>
          </p:cNvPicPr>
          <p:nvPr/>
        </p:nvPicPr>
        <p:blipFill>
          <a:blip r:embed="rId2"/>
          <a:stretch>
            <a:fillRect/>
          </a:stretch>
        </p:blipFill>
        <p:spPr>
          <a:xfrm>
            <a:off x="14306550" y="342900"/>
            <a:ext cx="3981450" cy="9172575"/>
          </a:xfrm>
          <a:prstGeom prst="rect">
            <a:avLst/>
          </a:prstGeom>
        </p:spPr>
      </p:pic>
      <p:grpSp>
        <p:nvGrpSpPr>
          <p:cNvPr id="30582"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E3DABC"/>
                  </a:solidFill>
                  <a:latin typeface="Inter" pitchFamily="34" charset="0"/>
                  <a:ea typeface="Inter" pitchFamily="34" charset="-122"/>
                  <a:cs typeface="Inter" pitchFamily="34" charset="-120"/>
                </a:rPr>
                <a:t>EaTemp</a:t>
              </a:r>
              <a:endParaRPr lang="en-US" sz="2710" dirty="0"/>
            </a:p>
          </p:txBody>
        </p:sp>
      </p:grpSp>
      <p:sp>
        <p:nvSpPr>
          <p:cNvPr id="6" name="Text 1"/>
          <p:cNvSpPr/>
          <p:nvPr/>
        </p:nvSpPr>
        <p:spPr>
          <a:xfrm>
            <a:off x="6886575" y="1085850"/>
            <a:ext cx="4791075" cy="1190625"/>
          </a:xfrm>
          <a:prstGeom prst="rect">
            <a:avLst/>
          </a:prstGeom>
          <a:noFill/>
          <a:ln/>
        </p:spPr>
        <p:txBody>
          <a:bodyPr wrap="square" lIns="0" tIns="0" rIns="0" bIns="0" rtlCol="0" anchor="t"/>
          <a:lstStyle/>
          <a:p>
            <a:pPr algn="l" indent="0" marL="0">
              <a:buNone/>
            </a:pPr>
            <a:r>
              <a:rPr lang="en-US" sz="6000" b="1" u="none" dirty="0">
                <a:solidFill>
                  <a:srgbClr val="FFD426"/>
                </a:solidFill>
                <a:latin typeface="Asul" pitchFamily="34" charset="0"/>
                <a:ea typeface="Asul" pitchFamily="34" charset="-122"/>
                <a:cs typeface="Asul" pitchFamily="34" charset="-120"/>
              </a:rPr>
              <a:t>Some Graph</a:t>
            </a:r>
            <a:endParaRPr lang="en-US" sz="6000" dirty="0"/>
          </a:p>
        </p:txBody>
      </p:sp>
      <p:grpSp>
        <p:nvGrpSpPr>
          <p:cNvPr id="79136" name="Group"/>
          <p:cNvGrpSpPr/>
          <p:nvPr/>
        </p:nvGrpSpPr>
        <p:grpSpPr>
          <a:xfrm>
            <a:off x="2038350" y="2824588"/>
            <a:ext cx="6709938" cy="4712871"/>
            <a:chOff x="2038350" y="2824588"/>
            <a:chExt cx="6709938" cy="4712871"/>
          </a:xfrm>
        </p:grpSpPr>
        <p:pic>
          <p:nvPicPr>
            <p:cNvPr id="7" name="Image 3" descr="preencoded.png">    </p:cNvPr>
            <p:cNvPicPr>
              <a:picLocks noChangeAspect="1"/>
            </p:cNvPicPr>
            <p:nvPr/>
          </p:nvPicPr>
          <p:blipFill>
            <a:blip r:embed="rId4"/>
            <a:stretch>
              <a:fillRect/>
            </a:stretch>
          </p:blipFill>
          <p:spPr>
            <a:xfrm>
              <a:off x="2530372" y="2824588"/>
              <a:ext cx="6217916" cy="4133250"/>
            </a:xfrm>
            <a:prstGeom prst="rect">
              <a:avLst/>
            </a:prstGeom>
          </p:spPr>
        </p:pic>
        <p:pic>
          <p:nvPicPr>
            <p:cNvPr id="8" name="Image 4" descr="preencoded.png">    </p:cNvPr>
            <p:cNvPicPr>
              <a:picLocks noChangeAspect="1"/>
            </p:cNvPicPr>
            <p:nvPr/>
          </p:nvPicPr>
          <p:blipFill>
            <a:blip r:embed="rId5"/>
            <a:stretch>
              <a:fillRect/>
            </a:stretch>
          </p:blipFill>
          <p:spPr>
            <a:xfrm>
              <a:off x="3384152" y="3139092"/>
              <a:ext cx="8673" cy="3943830"/>
            </a:xfrm>
            <a:prstGeom prst="rect">
              <a:avLst/>
            </a:prstGeom>
          </p:spPr>
        </p:pic>
        <p:pic>
          <p:nvPicPr>
            <p:cNvPr id="9" name="Image 5" descr="preencoded.png">    </p:cNvPr>
            <p:cNvPicPr>
              <a:picLocks noChangeAspect="1"/>
            </p:cNvPicPr>
            <p:nvPr/>
          </p:nvPicPr>
          <p:blipFill>
            <a:blip r:embed="rId6"/>
            <a:stretch>
              <a:fillRect/>
            </a:stretch>
          </p:blipFill>
          <p:spPr>
            <a:xfrm>
              <a:off x="4237930" y="3139092"/>
              <a:ext cx="8673" cy="3943830"/>
            </a:xfrm>
            <a:prstGeom prst="rect">
              <a:avLst/>
            </a:prstGeom>
          </p:spPr>
        </p:pic>
        <p:pic>
          <p:nvPicPr>
            <p:cNvPr id="10" name="Image 6" descr="preencoded.png">    </p:cNvPr>
            <p:cNvPicPr>
              <a:picLocks noChangeAspect="1"/>
            </p:cNvPicPr>
            <p:nvPr/>
          </p:nvPicPr>
          <p:blipFill>
            <a:blip r:embed="rId7"/>
            <a:stretch>
              <a:fillRect/>
            </a:stretch>
          </p:blipFill>
          <p:spPr>
            <a:xfrm>
              <a:off x="5091711" y="3139092"/>
              <a:ext cx="8673" cy="3943830"/>
            </a:xfrm>
            <a:prstGeom prst="rect">
              <a:avLst/>
            </a:prstGeom>
          </p:spPr>
        </p:pic>
        <p:pic>
          <p:nvPicPr>
            <p:cNvPr id="11" name="Image 7" descr="preencoded.png">    </p:cNvPr>
            <p:cNvPicPr>
              <a:picLocks noChangeAspect="1"/>
            </p:cNvPicPr>
            <p:nvPr/>
          </p:nvPicPr>
          <p:blipFill>
            <a:blip r:embed="rId8"/>
            <a:stretch>
              <a:fillRect/>
            </a:stretch>
          </p:blipFill>
          <p:spPr>
            <a:xfrm>
              <a:off x="5945489" y="3139092"/>
              <a:ext cx="8673" cy="3943830"/>
            </a:xfrm>
            <a:prstGeom prst="rect">
              <a:avLst/>
            </a:prstGeom>
          </p:spPr>
        </p:pic>
        <p:pic>
          <p:nvPicPr>
            <p:cNvPr id="12" name="Image 8" descr="preencoded.png">    </p:cNvPr>
            <p:cNvPicPr>
              <a:picLocks noChangeAspect="1"/>
            </p:cNvPicPr>
            <p:nvPr/>
          </p:nvPicPr>
          <p:blipFill>
            <a:blip r:embed="rId9"/>
            <a:stretch>
              <a:fillRect/>
            </a:stretch>
          </p:blipFill>
          <p:spPr>
            <a:xfrm>
              <a:off x="6799271" y="3139092"/>
              <a:ext cx="8673" cy="3943830"/>
            </a:xfrm>
            <a:prstGeom prst="rect">
              <a:avLst/>
            </a:prstGeom>
          </p:spPr>
        </p:pic>
        <p:pic>
          <p:nvPicPr>
            <p:cNvPr id="13" name="Image 9" descr="preencoded.png">    </p:cNvPr>
            <p:cNvPicPr>
              <a:picLocks noChangeAspect="1"/>
            </p:cNvPicPr>
            <p:nvPr/>
          </p:nvPicPr>
          <p:blipFill>
            <a:blip r:embed="rId10"/>
            <a:stretch>
              <a:fillRect/>
            </a:stretch>
          </p:blipFill>
          <p:spPr>
            <a:xfrm>
              <a:off x="7653049" y="3139092"/>
              <a:ext cx="8673" cy="3943830"/>
            </a:xfrm>
            <a:prstGeom prst="rect">
              <a:avLst/>
            </a:prstGeom>
          </p:spPr>
        </p:pic>
        <p:pic>
          <p:nvPicPr>
            <p:cNvPr id="14" name="Image 10" descr="preencoded.png">    </p:cNvPr>
            <p:cNvPicPr>
              <a:picLocks noChangeAspect="1"/>
            </p:cNvPicPr>
            <p:nvPr/>
          </p:nvPicPr>
          <p:blipFill>
            <a:blip r:embed="rId11"/>
            <a:stretch>
              <a:fillRect/>
            </a:stretch>
          </p:blipFill>
          <p:spPr>
            <a:xfrm>
              <a:off x="8506828" y="3139092"/>
              <a:ext cx="8673" cy="3943830"/>
            </a:xfrm>
            <a:prstGeom prst="rect">
              <a:avLst/>
            </a:prstGeom>
          </p:spPr>
        </p:pic>
        <p:pic>
          <p:nvPicPr>
            <p:cNvPr id="15" name="Image 11" descr="preencoded.png">    </p:cNvPr>
            <p:cNvPicPr>
              <a:picLocks noChangeAspect="1"/>
            </p:cNvPicPr>
            <p:nvPr/>
          </p:nvPicPr>
          <p:blipFill>
            <a:blip r:embed="rId12"/>
            <a:stretch>
              <a:fillRect/>
            </a:stretch>
          </p:blipFill>
          <p:spPr>
            <a:xfrm>
              <a:off x="2516122" y="4106724"/>
              <a:ext cx="6036870" cy="1780186"/>
            </a:xfrm>
            <a:prstGeom prst="rect">
              <a:avLst/>
            </a:prstGeom>
          </p:spPr>
        </p:pic>
        <p:pic>
          <p:nvPicPr>
            <p:cNvPr id="16" name="Image 12" descr="preencoded.png">    </p:cNvPr>
            <p:cNvPicPr>
              <a:picLocks noChangeAspect="1"/>
            </p:cNvPicPr>
            <p:nvPr/>
          </p:nvPicPr>
          <p:blipFill>
            <a:blip r:embed="rId13"/>
            <a:stretch>
              <a:fillRect/>
            </a:stretch>
          </p:blipFill>
          <p:spPr>
            <a:xfrm>
              <a:off x="2526404" y="4773590"/>
              <a:ext cx="6032267" cy="1701393"/>
            </a:xfrm>
            <a:prstGeom prst="rect">
              <a:avLst/>
            </a:prstGeom>
          </p:spPr>
        </p:pic>
        <p:pic>
          <p:nvPicPr>
            <p:cNvPr id="17" name="Image 13" descr="preencoded.png">    </p:cNvPr>
            <p:cNvPicPr>
              <a:picLocks noChangeAspect="1"/>
            </p:cNvPicPr>
            <p:nvPr/>
          </p:nvPicPr>
          <p:blipFill>
            <a:blip r:embed="rId14"/>
            <a:stretch>
              <a:fillRect/>
            </a:stretch>
          </p:blipFill>
          <p:spPr>
            <a:xfrm>
              <a:off x="3330897" y="4541732"/>
              <a:ext cx="115179" cy="115178"/>
            </a:xfrm>
            <a:prstGeom prst="rect">
              <a:avLst/>
            </a:prstGeom>
          </p:spPr>
        </p:pic>
        <p:pic>
          <p:nvPicPr>
            <p:cNvPr id="18" name="Image 14" descr="preencoded.png">    </p:cNvPr>
            <p:cNvPicPr>
              <a:picLocks noChangeAspect="1"/>
            </p:cNvPicPr>
            <p:nvPr/>
          </p:nvPicPr>
          <p:blipFill>
            <a:blip r:embed="rId15"/>
            <a:stretch>
              <a:fillRect/>
            </a:stretch>
          </p:blipFill>
          <p:spPr>
            <a:xfrm>
              <a:off x="3330897" y="5235848"/>
              <a:ext cx="115179" cy="115179"/>
            </a:xfrm>
            <a:prstGeom prst="rect">
              <a:avLst/>
            </a:prstGeom>
          </p:spPr>
        </p:pic>
        <p:pic>
          <p:nvPicPr>
            <p:cNvPr id="19" name="Image 15" descr="preencoded.png">    </p:cNvPr>
            <p:cNvPicPr>
              <a:picLocks noChangeAspect="1"/>
            </p:cNvPicPr>
            <p:nvPr/>
          </p:nvPicPr>
          <p:blipFill>
            <a:blip r:embed="rId16"/>
            <a:stretch>
              <a:fillRect/>
            </a:stretch>
          </p:blipFill>
          <p:spPr>
            <a:xfrm>
              <a:off x="4184677" y="4238458"/>
              <a:ext cx="115179" cy="115179"/>
            </a:xfrm>
            <a:prstGeom prst="rect">
              <a:avLst/>
            </a:prstGeom>
          </p:spPr>
        </p:pic>
        <p:pic>
          <p:nvPicPr>
            <p:cNvPr id="20" name="Image 16" descr="preencoded.png">    </p:cNvPr>
            <p:cNvPicPr>
              <a:picLocks noChangeAspect="1"/>
            </p:cNvPicPr>
            <p:nvPr/>
          </p:nvPicPr>
          <p:blipFill>
            <a:blip r:embed="rId17"/>
            <a:stretch>
              <a:fillRect/>
            </a:stretch>
          </p:blipFill>
          <p:spPr>
            <a:xfrm>
              <a:off x="4184677" y="5561633"/>
              <a:ext cx="115179" cy="115179"/>
            </a:xfrm>
            <a:prstGeom prst="rect">
              <a:avLst/>
            </a:prstGeom>
          </p:spPr>
        </p:pic>
        <p:pic>
          <p:nvPicPr>
            <p:cNvPr id="21" name="Image 17" descr="preencoded.png">    </p:cNvPr>
            <p:cNvPicPr>
              <a:picLocks noChangeAspect="1"/>
            </p:cNvPicPr>
            <p:nvPr/>
          </p:nvPicPr>
          <p:blipFill>
            <a:blip r:embed="rId18"/>
            <a:stretch>
              <a:fillRect/>
            </a:stretch>
          </p:blipFill>
          <p:spPr>
            <a:xfrm>
              <a:off x="5038458" y="5799599"/>
              <a:ext cx="115179" cy="115179"/>
            </a:xfrm>
            <a:prstGeom prst="rect">
              <a:avLst/>
            </a:prstGeom>
          </p:spPr>
        </p:pic>
        <p:pic>
          <p:nvPicPr>
            <p:cNvPr id="22" name="Image 18" descr="preencoded.png">    </p:cNvPr>
            <p:cNvPicPr>
              <a:picLocks noChangeAspect="1"/>
            </p:cNvPicPr>
            <p:nvPr/>
          </p:nvPicPr>
          <p:blipFill>
            <a:blip r:embed="rId19"/>
            <a:stretch>
              <a:fillRect/>
            </a:stretch>
          </p:blipFill>
          <p:spPr>
            <a:xfrm>
              <a:off x="5038458" y="4733878"/>
              <a:ext cx="115179" cy="115179"/>
            </a:xfrm>
            <a:prstGeom prst="rect">
              <a:avLst/>
            </a:prstGeom>
          </p:spPr>
        </p:pic>
        <p:pic>
          <p:nvPicPr>
            <p:cNvPr id="23" name="Image 19" descr="preencoded.png">    </p:cNvPr>
            <p:cNvPicPr>
              <a:picLocks noChangeAspect="1"/>
            </p:cNvPicPr>
            <p:nvPr/>
          </p:nvPicPr>
          <p:blipFill>
            <a:blip r:embed="rId20"/>
            <a:stretch>
              <a:fillRect/>
            </a:stretch>
          </p:blipFill>
          <p:spPr>
            <a:xfrm>
              <a:off x="5895705" y="5049915"/>
              <a:ext cx="115179" cy="115179"/>
            </a:xfrm>
            <a:prstGeom prst="rect">
              <a:avLst/>
            </a:prstGeom>
          </p:spPr>
        </p:pic>
        <p:pic>
          <p:nvPicPr>
            <p:cNvPr id="24" name="Image 20" descr="preencoded.png">    </p:cNvPr>
            <p:cNvPicPr>
              <a:picLocks noChangeAspect="1"/>
            </p:cNvPicPr>
            <p:nvPr/>
          </p:nvPicPr>
          <p:blipFill>
            <a:blip r:embed="rId21"/>
            <a:stretch>
              <a:fillRect/>
            </a:stretch>
          </p:blipFill>
          <p:spPr>
            <a:xfrm>
              <a:off x="5895705" y="4815473"/>
              <a:ext cx="115179" cy="115179"/>
            </a:xfrm>
            <a:prstGeom prst="rect">
              <a:avLst/>
            </a:prstGeom>
          </p:spPr>
        </p:pic>
        <p:pic>
          <p:nvPicPr>
            <p:cNvPr id="25" name="Image 21" descr="preencoded.png">    </p:cNvPr>
            <p:cNvPicPr>
              <a:picLocks noChangeAspect="1"/>
            </p:cNvPicPr>
            <p:nvPr/>
          </p:nvPicPr>
          <p:blipFill>
            <a:blip r:embed="rId22"/>
            <a:stretch>
              <a:fillRect/>
            </a:stretch>
          </p:blipFill>
          <p:spPr>
            <a:xfrm>
              <a:off x="6746016" y="5750691"/>
              <a:ext cx="115179" cy="115178"/>
            </a:xfrm>
            <a:prstGeom prst="rect">
              <a:avLst/>
            </a:prstGeom>
          </p:spPr>
        </p:pic>
        <p:pic>
          <p:nvPicPr>
            <p:cNvPr id="26" name="Image 22" descr="preencoded.png">    </p:cNvPr>
            <p:cNvPicPr>
              <a:picLocks noChangeAspect="1"/>
            </p:cNvPicPr>
            <p:nvPr/>
          </p:nvPicPr>
          <p:blipFill>
            <a:blip r:embed="rId23"/>
            <a:stretch>
              <a:fillRect/>
            </a:stretch>
          </p:blipFill>
          <p:spPr>
            <a:xfrm>
              <a:off x="6746016" y="5307667"/>
              <a:ext cx="115179" cy="115178"/>
            </a:xfrm>
            <a:prstGeom prst="rect">
              <a:avLst/>
            </a:prstGeom>
          </p:spPr>
        </p:pic>
        <p:pic>
          <p:nvPicPr>
            <p:cNvPr id="27" name="Image 23" descr="preencoded.png">    </p:cNvPr>
            <p:cNvPicPr>
              <a:picLocks noChangeAspect="1"/>
            </p:cNvPicPr>
            <p:nvPr/>
          </p:nvPicPr>
          <p:blipFill>
            <a:blip r:embed="rId24"/>
            <a:stretch>
              <a:fillRect/>
            </a:stretch>
          </p:blipFill>
          <p:spPr>
            <a:xfrm>
              <a:off x="7603266" y="5229337"/>
              <a:ext cx="115179" cy="115179"/>
            </a:xfrm>
            <a:prstGeom prst="rect">
              <a:avLst/>
            </a:prstGeom>
          </p:spPr>
        </p:pic>
        <p:pic>
          <p:nvPicPr>
            <p:cNvPr id="28" name="Image 24" descr="preencoded.png">    </p:cNvPr>
            <p:cNvPicPr>
              <a:picLocks noChangeAspect="1"/>
            </p:cNvPicPr>
            <p:nvPr/>
          </p:nvPicPr>
          <p:blipFill>
            <a:blip r:embed="rId25"/>
            <a:stretch>
              <a:fillRect/>
            </a:stretch>
          </p:blipFill>
          <p:spPr>
            <a:xfrm>
              <a:off x="7603266" y="4929587"/>
              <a:ext cx="115179" cy="115179"/>
            </a:xfrm>
            <a:prstGeom prst="rect">
              <a:avLst/>
            </a:prstGeom>
          </p:spPr>
        </p:pic>
        <p:sp>
          <p:nvSpPr>
            <p:cNvPr id="29" name="Text 2"/>
            <p:cNvSpPr/>
            <p:nvPr/>
          </p:nvSpPr>
          <p:spPr>
            <a:xfrm>
              <a:off x="2239561" y="6749625"/>
              <a:ext cx="165487" cy="270262"/>
            </a:xfrm>
            <a:prstGeom prst="rect">
              <a:avLst/>
            </a:prstGeom>
            <a:noFill/>
            <a:ln/>
          </p:spPr>
          <p:txBody>
            <a:bodyPr wrap="square" lIns="0" tIns="0" rIns="0" bIns="0" rtlCol="0" anchor="t"/>
            <a:lstStyle/>
            <a:p>
              <a:pPr algn="l" indent="0" marL="0">
                <a:buNone/>
              </a:pPr>
              <a:r>
                <a:rPr lang="en-US" sz="1366" u="none" dirty="0">
                  <a:solidFill>
                    <a:srgbClr val="E3DABC"/>
                  </a:solidFill>
                  <a:latin typeface="Lato" pitchFamily="34" charset="0"/>
                  <a:ea typeface="Lato" pitchFamily="34" charset="-122"/>
                  <a:cs typeface="Lato" pitchFamily="34" charset="-120"/>
                </a:rPr>
                <a:t>0</a:t>
              </a:r>
              <a:endParaRPr lang="en-US" sz="1366" dirty="0"/>
            </a:p>
          </p:txBody>
        </p:sp>
        <p:sp>
          <p:nvSpPr>
            <p:cNvPr id="30" name="Text 3"/>
            <p:cNvSpPr/>
            <p:nvPr/>
          </p:nvSpPr>
          <p:spPr>
            <a:xfrm>
              <a:off x="2498431" y="7216955"/>
              <a:ext cx="196679" cy="320504"/>
            </a:xfrm>
            <a:prstGeom prst="rect">
              <a:avLst/>
            </a:prstGeom>
            <a:noFill/>
            <a:ln/>
          </p:spPr>
          <p:txBody>
            <a:bodyPr wrap="square" lIns="0" tIns="0" rIns="0" bIns="0" rtlCol="0" anchor="t"/>
            <a:lstStyle/>
            <a:p>
              <a:pPr algn="l" indent="0" marL="0">
                <a:buNone/>
              </a:pPr>
              <a:r>
                <a:rPr lang="en-US" sz="1639" u="none" dirty="0">
                  <a:solidFill>
                    <a:srgbClr val="E3DABC"/>
                  </a:solidFill>
                  <a:latin typeface="Lato" pitchFamily="34" charset="0"/>
                  <a:ea typeface="Lato" pitchFamily="34" charset="-122"/>
                  <a:cs typeface="Lato" pitchFamily="34" charset="-120"/>
                </a:rPr>
                <a:t>1</a:t>
              </a:r>
              <a:endParaRPr lang="en-US" sz="1639" dirty="0"/>
            </a:p>
          </p:txBody>
        </p:sp>
        <p:sp>
          <p:nvSpPr>
            <p:cNvPr id="31" name="Text 4"/>
            <p:cNvSpPr/>
            <p:nvPr/>
          </p:nvSpPr>
          <p:spPr>
            <a:xfrm>
              <a:off x="3352630" y="7216955"/>
              <a:ext cx="196679" cy="320504"/>
            </a:xfrm>
            <a:prstGeom prst="rect">
              <a:avLst/>
            </a:prstGeom>
            <a:noFill/>
            <a:ln/>
          </p:spPr>
          <p:txBody>
            <a:bodyPr wrap="square" lIns="0" tIns="0" rIns="0" bIns="0" rtlCol="0" anchor="t"/>
            <a:lstStyle/>
            <a:p>
              <a:pPr algn="l" indent="0" marL="0">
                <a:buNone/>
              </a:pPr>
              <a:r>
                <a:rPr lang="en-US" sz="1639" u="none" dirty="0">
                  <a:solidFill>
                    <a:srgbClr val="E3DABC"/>
                  </a:solidFill>
                  <a:latin typeface="Lato" pitchFamily="34" charset="0"/>
                  <a:ea typeface="Lato" pitchFamily="34" charset="-122"/>
                  <a:cs typeface="Lato" pitchFamily="34" charset="-120"/>
                </a:rPr>
                <a:t>2</a:t>
              </a:r>
              <a:endParaRPr lang="en-US" sz="1639" dirty="0"/>
            </a:p>
          </p:txBody>
        </p:sp>
        <p:sp>
          <p:nvSpPr>
            <p:cNvPr id="32" name="Text 5"/>
            <p:cNvSpPr/>
            <p:nvPr/>
          </p:nvSpPr>
          <p:spPr>
            <a:xfrm>
              <a:off x="4206827" y="7216955"/>
              <a:ext cx="196679" cy="320504"/>
            </a:xfrm>
            <a:prstGeom prst="rect">
              <a:avLst/>
            </a:prstGeom>
            <a:noFill/>
            <a:ln/>
          </p:spPr>
          <p:txBody>
            <a:bodyPr wrap="square" lIns="0" tIns="0" rIns="0" bIns="0" rtlCol="0" anchor="t"/>
            <a:lstStyle/>
            <a:p>
              <a:pPr algn="l" indent="0" marL="0">
                <a:buNone/>
              </a:pPr>
              <a:r>
                <a:rPr lang="en-US" sz="1639" u="none" dirty="0">
                  <a:solidFill>
                    <a:srgbClr val="E3DABC"/>
                  </a:solidFill>
                  <a:latin typeface="Lato" pitchFamily="34" charset="0"/>
                  <a:ea typeface="Lato" pitchFamily="34" charset="-122"/>
                  <a:cs typeface="Lato" pitchFamily="34" charset="-120"/>
                </a:rPr>
                <a:t>3</a:t>
              </a:r>
              <a:endParaRPr lang="en-US" sz="1639" dirty="0"/>
            </a:p>
          </p:txBody>
        </p:sp>
        <p:sp>
          <p:nvSpPr>
            <p:cNvPr id="33" name="Text 6"/>
            <p:cNvSpPr/>
            <p:nvPr/>
          </p:nvSpPr>
          <p:spPr>
            <a:xfrm>
              <a:off x="5061026" y="7216955"/>
              <a:ext cx="196679" cy="320504"/>
            </a:xfrm>
            <a:prstGeom prst="rect">
              <a:avLst/>
            </a:prstGeom>
            <a:noFill/>
            <a:ln/>
          </p:spPr>
          <p:txBody>
            <a:bodyPr wrap="square" lIns="0" tIns="0" rIns="0" bIns="0" rtlCol="0" anchor="t"/>
            <a:lstStyle/>
            <a:p>
              <a:pPr algn="l" indent="0" marL="0">
                <a:buNone/>
              </a:pPr>
              <a:r>
                <a:rPr lang="en-US" sz="1639" u="none" dirty="0">
                  <a:solidFill>
                    <a:srgbClr val="E3DABC"/>
                  </a:solidFill>
                  <a:latin typeface="Lato" pitchFamily="34" charset="0"/>
                  <a:ea typeface="Lato" pitchFamily="34" charset="-122"/>
                  <a:cs typeface="Lato" pitchFamily="34" charset="-120"/>
                </a:rPr>
                <a:t>4</a:t>
              </a:r>
              <a:endParaRPr lang="en-US" sz="1639" dirty="0"/>
            </a:p>
          </p:txBody>
        </p:sp>
        <p:sp>
          <p:nvSpPr>
            <p:cNvPr id="34" name="Text 7"/>
            <p:cNvSpPr/>
            <p:nvPr/>
          </p:nvSpPr>
          <p:spPr>
            <a:xfrm>
              <a:off x="5915258" y="7216955"/>
              <a:ext cx="196679" cy="320504"/>
            </a:xfrm>
            <a:prstGeom prst="rect">
              <a:avLst/>
            </a:prstGeom>
            <a:noFill/>
            <a:ln/>
          </p:spPr>
          <p:txBody>
            <a:bodyPr wrap="square" lIns="0" tIns="0" rIns="0" bIns="0" rtlCol="0" anchor="t"/>
            <a:lstStyle/>
            <a:p>
              <a:pPr algn="l" indent="0" marL="0">
                <a:buNone/>
              </a:pPr>
              <a:r>
                <a:rPr lang="en-US" sz="1639" u="none" dirty="0">
                  <a:solidFill>
                    <a:srgbClr val="E3DABC"/>
                  </a:solidFill>
                  <a:latin typeface="Lato" pitchFamily="34" charset="0"/>
                  <a:ea typeface="Lato" pitchFamily="34" charset="-122"/>
                  <a:cs typeface="Lato" pitchFamily="34" charset="-120"/>
                </a:rPr>
                <a:t>5</a:t>
              </a:r>
              <a:endParaRPr lang="en-US" sz="1639" dirty="0"/>
            </a:p>
          </p:txBody>
        </p:sp>
        <p:sp>
          <p:nvSpPr>
            <p:cNvPr id="35" name="Text 8"/>
            <p:cNvSpPr/>
            <p:nvPr/>
          </p:nvSpPr>
          <p:spPr>
            <a:xfrm>
              <a:off x="6769457" y="7216955"/>
              <a:ext cx="196679" cy="320504"/>
            </a:xfrm>
            <a:prstGeom prst="rect">
              <a:avLst/>
            </a:prstGeom>
            <a:noFill/>
            <a:ln/>
          </p:spPr>
          <p:txBody>
            <a:bodyPr wrap="square" lIns="0" tIns="0" rIns="0" bIns="0" rtlCol="0" anchor="t"/>
            <a:lstStyle/>
            <a:p>
              <a:pPr algn="l" indent="0" marL="0">
                <a:buNone/>
              </a:pPr>
              <a:r>
                <a:rPr lang="en-US" sz="1639" u="none" dirty="0">
                  <a:solidFill>
                    <a:srgbClr val="E3DABC"/>
                  </a:solidFill>
                  <a:latin typeface="Lato" pitchFamily="34" charset="0"/>
                  <a:ea typeface="Lato" pitchFamily="34" charset="-122"/>
                  <a:cs typeface="Lato" pitchFamily="34" charset="-120"/>
                </a:rPr>
                <a:t>6</a:t>
              </a:r>
              <a:endParaRPr lang="en-US" sz="1639" dirty="0"/>
            </a:p>
          </p:txBody>
        </p:sp>
        <p:sp>
          <p:nvSpPr>
            <p:cNvPr id="36" name="Text 9"/>
            <p:cNvSpPr/>
            <p:nvPr/>
          </p:nvSpPr>
          <p:spPr>
            <a:xfrm>
              <a:off x="7623656" y="7216955"/>
              <a:ext cx="196679" cy="320504"/>
            </a:xfrm>
            <a:prstGeom prst="rect">
              <a:avLst/>
            </a:prstGeom>
            <a:noFill/>
            <a:ln/>
          </p:spPr>
          <p:txBody>
            <a:bodyPr wrap="square" lIns="0" tIns="0" rIns="0" bIns="0" rtlCol="0" anchor="t"/>
            <a:lstStyle/>
            <a:p>
              <a:pPr algn="l" indent="0" marL="0">
                <a:buNone/>
              </a:pPr>
              <a:r>
                <a:rPr lang="en-US" sz="1639" u="none" dirty="0">
                  <a:solidFill>
                    <a:srgbClr val="E3DABC"/>
                  </a:solidFill>
                  <a:latin typeface="Lato" pitchFamily="34" charset="0"/>
                  <a:ea typeface="Lato" pitchFamily="34" charset="-122"/>
                  <a:cs typeface="Lato" pitchFamily="34" charset="-120"/>
                </a:rPr>
                <a:t>7</a:t>
              </a:r>
              <a:endParaRPr lang="en-US" sz="1639" dirty="0"/>
            </a:p>
          </p:txBody>
        </p:sp>
        <p:sp>
          <p:nvSpPr>
            <p:cNvPr id="37" name="Text 10"/>
            <p:cNvSpPr/>
            <p:nvPr/>
          </p:nvSpPr>
          <p:spPr>
            <a:xfrm>
              <a:off x="8460170" y="7216955"/>
              <a:ext cx="196679" cy="320504"/>
            </a:xfrm>
            <a:prstGeom prst="rect">
              <a:avLst/>
            </a:prstGeom>
            <a:noFill/>
            <a:ln/>
          </p:spPr>
          <p:txBody>
            <a:bodyPr wrap="square" lIns="0" tIns="0" rIns="0" bIns="0" rtlCol="0" anchor="t"/>
            <a:lstStyle/>
            <a:p>
              <a:pPr algn="l" indent="0" marL="0">
                <a:buNone/>
              </a:pPr>
              <a:r>
                <a:rPr lang="en-US" sz="1639" u="none" dirty="0">
                  <a:solidFill>
                    <a:srgbClr val="E3DABC"/>
                  </a:solidFill>
                  <a:latin typeface="Lato" pitchFamily="34" charset="0"/>
                  <a:ea typeface="Lato" pitchFamily="34" charset="-122"/>
                  <a:cs typeface="Lato" pitchFamily="34" charset="-120"/>
                </a:rPr>
                <a:t>8</a:t>
              </a:r>
              <a:endParaRPr lang="en-US" sz="1639" dirty="0"/>
            </a:p>
          </p:txBody>
        </p:sp>
        <p:sp>
          <p:nvSpPr>
            <p:cNvPr id="38" name="Text 11"/>
            <p:cNvSpPr/>
            <p:nvPr/>
          </p:nvSpPr>
          <p:spPr>
            <a:xfrm>
              <a:off x="2138972" y="6361574"/>
              <a:ext cx="270262" cy="270262"/>
            </a:xfrm>
            <a:prstGeom prst="rect">
              <a:avLst/>
            </a:prstGeom>
            <a:noFill/>
            <a:ln/>
          </p:spPr>
          <p:txBody>
            <a:bodyPr wrap="square" lIns="0" tIns="0" rIns="0" bIns="0" rtlCol="0" anchor="t"/>
            <a:lstStyle/>
            <a:p>
              <a:pPr algn="l" indent="0" marL="0">
                <a:buNone/>
              </a:pPr>
              <a:r>
                <a:rPr lang="en-US" sz="1366" u="none" dirty="0">
                  <a:solidFill>
                    <a:srgbClr val="E3DABC"/>
                  </a:solidFill>
                  <a:latin typeface="Lato" pitchFamily="34" charset="0"/>
                  <a:ea typeface="Lato" pitchFamily="34" charset="-122"/>
                  <a:cs typeface="Lato" pitchFamily="34" charset="-120"/>
                </a:rPr>
                <a:t>10</a:t>
              </a:r>
              <a:endParaRPr lang="en-US" sz="1366" dirty="0"/>
            </a:p>
          </p:txBody>
        </p:sp>
        <p:sp>
          <p:nvSpPr>
            <p:cNvPr id="39" name="Text 12"/>
            <p:cNvSpPr/>
            <p:nvPr/>
          </p:nvSpPr>
          <p:spPr>
            <a:xfrm>
              <a:off x="2138972" y="5973449"/>
              <a:ext cx="270262" cy="270262"/>
            </a:xfrm>
            <a:prstGeom prst="rect">
              <a:avLst/>
            </a:prstGeom>
            <a:noFill/>
            <a:ln/>
          </p:spPr>
          <p:txBody>
            <a:bodyPr wrap="square" lIns="0" tIns="0" rIns="0" bIns="0" rtlCol="0" anchor="t"/>
            <a:lstStyle/>
            <a:p>
              <a:pPr algn="l" indent="0" marL="0">
                <a:buNone/>
              </a:pPr>
              <a:r>
                <a:rPr lang="en-US" sz="1366" u="none" dirty="0">
                  <a:solidFill>
                    <a:srgbClr val="E3DABC"/>
                  </a:solidFill>
                  <a:latin typeface="Lato" pitchFamily="34" charset="0"/>
                  <a:ea typeface="Lato" pitchFamily="34" charset="-122"/>
                  <a:cs typeface="Lato" pitchFamily="34" charset="-120"/>
                </a:rPr>
                <a:t>20</a:t>
              </a:r>
              <a:endParaRPr lang="en-US" sz="1366" dirty="0"/>
            </a:p>
          </p:txBody>
        </p:sp>
        <p:sp>
          <p:nvSpPr>
            <p:cNvPr id="40" name="Text 13"/>
            <p:cNvSpPr/>
            <p:nvPr/>
          </p:nvSpPr>
          <p:spPr>
            <a:xfrm>
              <a:off x="2138972" y="5585371"/>
              <a:ext cx="270262" cy="270262"/>
            </a:xfrm>
            <a:prstGeom prst="rect">
              <a:avLst/>
            </a:prstGeom>
            <a:noFill/>
            <a:ln/>
          </p:spPr>
          <p:txBody>
            <a:bodyPr wrap="square" lIns="0" tIns="0" rIns="0" bIns="0" rtlCol="0" anchor="t"/>
            <a:lstStyle/>
            <a:p>
              <a:pPr algn="l" indent="0" marL="0">
                <a:buNone/>
              </a:pPr>
              <a:r>
                <a:rPr lang="en-US" sz="1366" u="none" dirty="0">
                  <a:solidFill>
                    <a:srgbClr val="E3DABC"/>
                  </a:solidFill>
                  <a:latin typeface="Lato" pitchFamily="34" charset="0"/>
                  <a:ea typeface="Lato" pitchFamily="34" charset="-122"/>
                  <a:cs typeface="Lato" pitchFamily="34" charset="-120"/>
                </a:rPr>
                <a:t>30</a:t>
              </a:r>
              <a:endParaRPr lang="en-US" sz="1366" dirty="0"/>
            </a:p>
          </p:txBody>
        </p:sp>
        <p:sp>
          <p:nvSpPr>
            <p:cNvPr id="41" name="Text 14"/>
            <p:cNvSpPr/>
            <p:nvPr/>
          </p:nvSpPr>
          <p:spPr>
            <a:xfrm>
              <a:off x="2138972" y="5197218"/>
              <a:ext cx="270262" cy="270262"/>
            </a:xfrm>
            <a:prstGeom prst="rect">
              <a:avLst/>
            </a:prstGeom>
            <a:noFill/>
            <a:ln/>
          </p:spPr>
          <p:txBody>
            <a:bodyPr wrap="square" lIns="0" tIns="0" rIns="0" bIns="0" rtlCol="0" anchor="t"/>
            <a:lstStyle/>
            <a:p>
              <a:pPr algn="l" indent="0" marL="0">
                <a:buNone/>
              </a:pPr>
              <a:r>
                <a:rPr lang="en-US" sz="1366" u="none" dirty="0">
                  <a:solidFill>
                    <a:srgbClr val="E3DABC"/>
                  </a:solidFill>
                  <a:latin typeface="Lato" pitchFamily="34" charset="0"/>
                  <a:ea typeface="Lato" pitchFamily="34" charset="-122"/>
                  <a:cs typeface="Lato" pitchFamily="34" charset="-120"/>
                </a:rPr>
                <a:t>40</a:t>
              </a:r>
              <a:endParaRPr lang="en-US" sz="1366" dirty="0"/>
            </a:p>
          </p:txBody>
        </p:sp>
        <p:sp>
          <p:nvSpPr>
            <p:cNvPr id="42" name="Text 15"/>
            <p:cNvSpPr/>
            <p:nvPr/>
          </p:nvSpPr>
          <p:spPr>
            <a:xfrm>
              <a:off x="2138972" y="4809223"/>
              <a:ext cx="270262" cy="270262"/>
            </a:xfrm>
            <a:prstGeom prst="rect">
              <a:avLst/>
            </a:prstGeom>
            <a:noFill/>
            <a:ln/>
          </p:spPr>
          <p:txBody>
            <a:bodyPr wrap="square" lIns="0" tIns="0" rIns="0" bIns="0" rtlCol="0" anchor="t"/>
            <a:lstStyle/>
            <a:p>
              <a:pPr algn="l" indent="0" marL="0">
                <a:buNone/>
              </a:pPr>
              <a:r>
                <a:rPr lang="en-US" sz="1366" u="none" dirty="0">
                  <a:solidFill>
                    <a:srgbClr val="E3DABC"/>
                  </a:solidFill>
                  <a:latin typeface="Lato" pitchFamily="34" charset="0"/>
                  <a:ea typeface="Lato" pitchFamily="34" charset="-122"/>
                  <a:cs typeface="Lato" pitchFamily="34" charset="-120"/>
                </a:rPr>
                <a:t>50</a:t>
              </a:r>
              <a:endParaRPr lang="en-US" sz="1366" dirty="0"/>
            </a:p>
          </p:txBody>
        </p:sp>
        <p:sp>
          <p:nvSpPr>
            <p:cNvPr id="43" name="Text 16"/>
            <p:cNvSpPr/>
            <p:nvPr/>
          </p:nvSpPr>
          <p:spPr>
            <a:xfrm>
              <a:off x="2138972" y="4421107"/>
              <a:ext cx="270262" cy="270262"/>
            </a:xfrm>
            <a:prstGeom prst="rect">
              <a:avLst/>
            </a:prstGeom>
            <a:noFill/>
            <a:ln/>
          </p:spPr>
          <p:txBody>
            <a:bodyPr wrap="square" lIns="0" tIns="0" rIns="0" bIns="0" rtlCol="0" anchor="t"/>
            <a:lstStyle/>
            <a:p>
              <a:pPr algn="l" indent="0" marL="0">
                <a:buNone/>
              </a:pPr>
              <a:r>
                <a:rPr lang="en-US" sz="1366" u="none" dirty="0">
                  <a:solidFill>
                    <a:srgbClr val="E3DABC"/>
                  </a:solidFill>
                  <a:latin typeface="Lato" pitchFamily="34" charset="0"/>
                  <a:ea typeface="Lato" pitchFamily="34" charset="-122"/>
                  <a:cs typeface="Lato" pitchFamily="34" charset="-120"/>
                </a:rPr>
                <a:t>60</a:t>
              </a:r>
              <a:endParaRPr lang="en-US" sz="1366" dirty="0"/>
            </a:p>
          </p:txBody>
        </p:sp>
        <p:sp>
          <p:nvSpPr>
            <p:cNvPr id="44" name="Text 17"/>
            <p:cNvSpPr/>
            <p:nvPr/>
          </p:nvSpPr>
          <p:spPr>
            <a:xfrm>
              <a:off x="2138972" y="4033131"/>
              <a:ext cx="270262" cy="270262"/>
            </a:xfrm>
            <a:prstGeom prst="rect">
              <a:avLst/>
            </a:prstGeom>
            <a:noFill/>
            <a:ln/>
          </p:spPr>
          <p:txBody>
            <a:bodyPr wrap="square" lIns="0" tIns="0" rIns="0" bIns="0" rtlCol="0" anchor="t"/>
            <a:lstStyle/>
            <a:p>
              <a:pPr algn="l" indent="0" marL="0">
                <a:buNone/>
              </a:pPr>
              <a:r>
                <a:rPr lang="en-US" sz="1366" u="none" dirty="0">
                  <a:solidFill>
                    <a:srgbClr val="E3DABC"/>
                  </a:solidFill>
                  <a:latin typeface="Lato" pitchFamily="34" charset="0"/>
                  <a:ea typeface="Lato" pitchFamily="34" charset="-122"/>
                  <a:cs typeface="Lato" pitchFamily="34" charset="-120"/>
                </a:rPr>
                <a:t>70</a:t>
              </a:r>
              <a:endParaRPr lang="en-US" sz="1366" dirty="0"/>
            </a:p>
          </p:txBody>
        </p:sp>
        <p:sp>
          <p:nvSpPr>
            <p:cNvPr id="45" name="Text 18"/>
            <p:cNvSpPr/>
            <p:nvPr/>
          </p:nvSpPr>
          <p:spPr>
            <a:xfrm>
              <a:off x="2138972" y="3645043"/>
              <a:ext cx="270262" cy="270262"/>
            </a:xfrm>
            <a:prstGeom prst="rect">
              <a:avLst/>
            </a:prstGeom>
            <a:noFill/>
            <a:ln/>
          </p:spPr>
          <p:txBody>
            <a:bodyPr wrap="square" lIns="0" tIns="0" rIns="0" bIns="0" rtlCol="0" anchor="t"/>
            <a:lstStyle/>
            <a:p>
              <a:pPr algn="l" indent="0" marL="0">
                <a:buNone/>
              </a:pPr>
              <a:r>
                <a:rPr lang="en-US" sz="1366" u="none" dirty="0">
                  <a:solidFill>
                    <a:srgbClr val="E3DABC"/>
                  </a:solidFill>
                  <a:latin typeface="Lato" pitchFamily="34" charset="0"/>
                  <a:ea typeface="Lato" pitchFamily="34" charset="-122"/>
                  <a:cs typeface="Lato" pitchFamily="34" charset="-120"/>
                </a:rPr>
                <a:t>80</a:t>
              </a:r>
              <a:endParaRPr lang="en-US" sz="1366" dirty="0"/>
            </a:p>
          </p:txBody>
        </p:sp>
        <p:sp>
          <p:nvSpPr>
            <p:cNvPr id="46" name="Text 19"/>
            <p:cNvSpPr/>
            <p:nvPr/>
          </p:nvSpPr>
          <p:spPr>
            <a:xfrm>
              <a:off x="2138972" y="3256890"/>
              <a:ext cx="270262" cy="270262"/>
            </a:xfrm>
            <a:prstGeom prst="rect">
              <a:avLst/>
            </a:prstGeom>
            <a:noFill/>
            <a:ln/>
          </p:spPr>
          <p:txBody>
            <a:bodyPr wrap="square" lIns="0" tIns="0" rIns="0" bIns="0" rtlCol="0" anchor="t"/>
            <a:lstStyle/>
            <a:p>
              <a:pPr algn="l" indent="0" marL="0">
                <a:buNone/>
              </a:pPr>
              <a:r>
                <a:rPr lang="en-US" sz="1366" u="none" dirty="0">
                  <a:solidFill>
                    <a:srgbClr val="E3DABC"/>
                  </a:solidFill>
                  <a:latin typeface="Lato" pitchFamily="34" charset="0"/>
                  <a:ea typeface="Lato" pitchFamily="34" charset="-122"/>
                  <a:cs typeface="Lato" pitchFamily="34" charset="-120"/>
                </a:rPr>
                <a:t>90</a:t>
              </a:r>
              <a:endParaRPr lang="en-US" sz="1366" dirty="0"/>
            </a:p>
          </p:txBody>
        </p:sp>
        <p:sp>
          <p:nvSpPr>
            <p:cNvPr id="47" name="Text 20"/>
            <p:cNvSpPr/>
            <p:nvPr/>
          </p:nvSpPr>
          <p:spPr>
            <a:xfrm>
              <a:off x="2038350" y="2868774"/>
              <a:ext cx="365512" cy="270262"/>
            </a:xfrm>
            <a:prstGeom prst="rect">
              <a:avLst/>
            </a:prstGeom>
            <a:noFill/>
            <a:ln/>
          </p:spPr>
          <p:txBody>
            <a:bodyPr wrap="square" lIns="0" tIns="0" rIns="0" bIns="0" rtlCol="0" anchor="t"/>
            <a:lstStyle/>
            <a:p>
              <a:pPr algn="l" indent="0" marL="0">
                <a:buNone/>
              </a:pPr>
              <a:r>
                <a:rPr lang="en-US" sz="1366" u="none" dirty="0">
                  <a:solidFill>
                    <a:srgbClr val="E3DABC"/>
                  </a:solidFill>
                  <a:latin typeface="Lato" pitchFamily="34" charset="0"/>
                  <a:ea typeface="Lato" pitchFamily="34" charset="-122"/>
                  <a:cs typeface="Lato" pitchFamily="34" charset="-120"/>
                </a:rPr>
                <a:t>100</a:t>
              </a:r>
              <a:endParaRPr lang="en-US" sz="1366" dirty="0"/>
            </a:p>
          </p:txBody>
        </p:sp>
      </p:grpSp>
      <p:grpSp>
        <p:nvGrpSpPr>
          <p:cNvPr id="49306" name="Group"/>
          <p:cNvGrpSpPr/>
          <p:nvPr/>
        </p:nvGrpSpPr>
        <p:grpSpPr>
          <a:xfrm>
            <a:off x="10801350" y="3143250"/>
            <a:ext cx="4181476" cy="4181456"/>
            <a:chOff x="10801350" y="3143250"/>
            <a:chExt cx="4181476" cy="4181456"/>
          </a:xfrm>
        </p:grpSpPr>
        <p:pic>
          <p:nvPicPr>
            <p:cNvPr id="48" name="Image 25" descr="preencoded.png">    </p:cNvPr>
            <p:cNvPicPr>
              <a:picLocks noChangeAspect="1"/>
            </p:cNvPicPr>
            <p:nvPr/>
          </p:nvPicPr>
          <p:blipFill>
            <a:blip r:embed="rId26"/>
            <a:stretch>
              <a:fillRect/>
            </a:stretch>
          </p:blipFill>
          <p:spPr>
            <a:xfrm>
              <a:off x="12892088" y="3143250"/>
              <a:ext cx="2090738" cy="3569103"/>
            </a:xfrm>
            <a:prstGeom prst="rect">
              <a:avLst/>
            </a:prstGeom>
          </p:spPr>
        </p:pic>
        <p:pic>
          <p:nvPicPr>
            <p:cNvPr id="49" name="Image 26" descr="preencoded.png">    </p:cNvPr>
            <p:cNvPicPr>
              <a:picLocks noChangeAspect="1"/>
            </p:cNvPicPr>
            <p:nvPr/>
          </p:nvPicPr>
          <p:blipFill>
            <a:blip r:embed="rId27"/>
            <a:stretch>
              <a:fillRect/>
            </a:stretch>
          </p:blipFill>
          <p:spPr>
            <a:xfrm>
              <a:off x="11413713" y="6268836"/>
              <a:ext cx="2956750" cy="1055870"/>
            </a:xfrm>
            <a:prstGeom prst="rect">
              <a:avLst/>
            </a:prstGeom>
          </p:spPr>
        </p:pic>
        <p:pic>
          <p:nvPicPr>
            <p:cNvPr id="50" name="Image 27" descr="preencoded.png">    </p:cNvPr>
            <p:cNvPicPr>
              <a:picLocks noChangeAspect="1"/>
            </p:cNvPicPr>
            <p:nvPr/>
          </p:nvPicPr>
          <p:blipFill>
            <a:blip r:embed="rId28"/>
            <a:stretch>
              <a:fillRect/>
            </a:stretch>
          </p:blipFill>
          <p:spPr>
            <a:xfrm>
              <a:off x="10801350" y="3143250"/>
              <a:ext cx="2090738" cy="3569103"/>
            </a:xfrm>
            <a:prstGeom prst="rect">
              <a:avLst/>
            </a:prstGeom>
          </p:spPr>
        </p:pic>
        <p:sp>
          <p:nvSpPr>
            <p:cNvPr id="51" name="Text 21"/>
            <p:cNvSpPr/>
            <p:nvPr/>
          </p:nvSpPr>
          <p:spPr>
            <a:xfrm>
              <a:off x="12139613" y="4776788"/>
              <a:ext cx="1674495" cy="712470"/>
            </a:xfrm>
            <a:prstGeom prst="rect">
              <a:avLst/>
            </a:prstGeom>
            <a:noFill/>
            <a:ln/>
          </p:spPr>
          <p:txBody>
            <a:bodyPr wrap="square" lIns="0" tIns="0" rIns="0" bIns="0" rtlCol="0" anchor="t"/>
            <a:lstStyle/>
            <a:p>
              <a:pPr algn="l" indent="0" marL="0">
                <a:buNone/>
              </a:pPr>
              <a:r>
                <a:rPr lang="en-US" sz="3600" b="1" u="none" dirty="0">
                  <a:solidFill>
                    <a:srgbClr val="FFFFFF"/>
                  </a:solidFill>
                  <a:latin typeface="Asul" pitchFamily="34" charset="0"/>
                  <a:ea typeface="Asul" pitchFamily="34" charset="-122"/>
                  <a:cs typeface="Asul" pitchFamily="34" charset="-120"/>
                </a:rPr>
                <a:t>34.574</a:t>
              </a:r>
              <a:endParaRPr lang="en-US" sz="3600" dirty="0"/>
            </a:p>
          </p:txBody>
        </p:sp>
        <p:sp>
          <p:nvSpPr>
            <p:cNvPr id="52" name="Text 22"/>
            <p:cNvSpPr/>
            <p:nvPr/>
          </p:nvSpPr>
          <p:spPr>
            <a:xfrm>
              <a:off x="12563475" y="5329238"/>
              <a:ext cx="773430" cy="468630"/>
            </a:xfrm>
            <a:prstGeom prst="rect">
              <a:avLst/>
            </a:prstGeom>
            <a:noFill/>
            <a:ln/>
          </p:spPr>
          <p:txBody>
            <a:bodyPr wrap="square" lIns="0" tIns="0" rIns="0" bIns="0" rtlCol="0" anchor="t"/>
            <a:lstStyle/>
            <a:p>
              <a:pPr algn="l" indent="0" marL="0">
                <a:buNone/>
              </a:pPr>
              <a:r>
                <a:rPr lang="en-US" sz="2400" u="none" dirty="0">
                  <a:solidFill>
                    <a:srgbClr val="FFFFFF"/>
                  </a:solidFill>
                  <a:latin typeface="Lato" pitchFamily="34" charset="0"/>
                  <a:ea typeface="Lato" pitchFamily="34" charset="-122"/>
                  <a:cs typeface="Lato" pitchFamily="34" charset="-120"/>
                </a:rPr>
                <a:t>Total</a:t>
              </a:r>
              <a:endParaRPr lang="en-US" sz="2400" dirty="0"/>
            </a:p>
          </p:txBody>
        </p:sp>
      </p:grpSp>
      <p:grpSp>
        <p:nvGrpSpPr>
          <p:cNvPr id="70038" name="Group"/>
          <p:cNvGrpSpPr/>
          <p:nvPr/>
        </p:nvGrpSpPr>
        <p:grpSpPr>
          <a:xfrm>
            <a:off x="9898380" y="7886700"/>
            <a:ext cx="5996940" cy="1459230"/>
            <a:chOff x="9898380" y="7886700"/>
            <a:chExt cx="5996940" cy="1459230"/>
          </a:xfrm>
        </p:grpSpPr>
        <p:sp>
          <p:nvSpPr>
            <p:cNvPr id="53" name="Text 23"/>
            <p:cNvSpPr/>
            <p:nvPr/>
          </p:nvSpPr>
          <p:spPr>
            <a:xfrm>
              <a:off x="9898380" y="7886700"/>
              <a:ext cx="5996940" cy="712470"/>
            </a:xfrm>
            <a:prstGeom prst="rect">
              <a:avLst/>
            </a:prstGeom>
            <a:noFill/>
            <a:ln/>
          </p:spPr>
          <p:txBody>
            <a:bodyPr wrap="square" lIns="0" tIns="0" rIns="0" bIns="0" rtlCol="0" anchor="t"/>
            <a:lstStyle/>
            <a:p>
              <a:pPr algn="ctr" indent="0" marL="0">
                <a:buNone/>
              </a:pPr>
              <a:r>
                <a:rPr lang="en-US" sz="3600" b="1" u="none" dirty="0">
                  <a:solidFill>
                    <a:srgbClr val="FFFFFF"/>
                  </a:solidFill>
                  <a:latin typeface="Asul" pitchFamily="34" charset="0"/>
                  <a:ea typeface="Asul" pitchFamily="34" charset="-122"/>
                  <a:cs typeface="Asul" pitchFamily="34" charset="-120"/>
                </a:rPr>
                <a:t>Treasure Found</a:t>
              </a:r>
              <a:endParaRPr lang="en-US" sz="3600" dirty="0"/>
            </a:p>
          </p:txBody>
        </p:sp>
        <p:sp>
          <p:nvSpPr>
            <p:cNvPr id="54" name="Text 24"/>
            <p:cNvSpPr/>
            <p:nvPr/>
          </p:nvSpPr>
          <p:spPr>
            <a:xfrm>
              <a:off x="9913620" y="8515350"/>
              <a:ext cx="5966460" cy="830580"/>
            </a:xfrm>
            <a:prstGeom prst="rect">
              <a:avLst/>
            </a:prstGeom>
            <a:noFill/>
            <a:ln/>
          </p:spPr>
          <p:txBody>
            <a:bodyPr wrap="square" lIns="0" tIns="0" rIns="0" bIns="0" rtlCol="0" anchor="t"/>
            <a:lstStyle/>
            <a:p>
              <a:pPr algn="ctr" indent="0" marL="0">
                <a:buNone/>
              </a:pPr>
              <a:r>
                <a:rPr lang="en-US" sz="2400" u="none" dirty="0">
                  <a:solidFill>
                    <a:srgbClr val="FFFFFF"/>
                  </a:solidFill>
                  <a:latin typeface="Lato" pitchFamily="34" charset="0"/>
                  <a:ea typeface="Lato" pitchFamily="34" charset="-122"/>
                  <a:cs typeface="Lato" pitchFamily="34" charset="-120"/>
                </a:rPr>
                <a:t>A record of the amount of treasure found per month</a:t>
              </a:r>
              <a:endParaRPr lang="en-US" sz="2400" dirty="0"/>
            </a:p>
          </p:txBody>
        </p:sp>
      </p:grpSp>
      <p:grpSp>
        <p:nvGrpSpPr>
          <p:cNvPr id="56393" name="Group"/>
          <p:cNvGrpSpPr/>
          <p:nvPr/>
        </p:nvGrpSpPr>
        <p:grpSpPr>
          <a:xfrm>
            <a:off x="2392680" y="7886700"/>
            <a:ext cx="5996940" cy="1459230"/>
            <a:chOff x="2392680" y="7886700"/>
            <a:chExt cx="5996940" cy="1459230"/>
          </a:xfrm>
        </p:grpSpPr>
        <p:sp>
          <p:nvSpPr>
            <p:cNvPr id="55" name="Text 25"/>
            <p:cNvSpPr/>
            <p:nvPr/>
          </p:nvSpPr>
          <p:spPr>
            <a:xfrm>
              <a:off x="2392680" y="7886700"/>
              <a:ext cx="5996940" cy="712470"/>
            </a:xfrm>
            <a:prstGeom prst="rect">
              <a:avLst/>
            </a:prstGeom>
            <a:noFill/>
            <a:ln/>
          </p:spPr>
          <p:txBody>
            <a:bodyPr wrap="square" lIns="0" tIns="0" rIns="0" bIns="0" rtlCol="0" anchor="t"/>
            <a:lstStyle/>
            <a:p>
              <a:pPr algn="ctr" indent="0" marL="0">
                <a:buNone/>
              </a:pPr>
              <a:r>
                <a:rPr lang="en-US" sz="3600" b="1" u="none" dirty="0">
                  <a:solidFill>
                    <a:srgbClr val="FFFFFF"/>
                  </a:solidFill>
                  <a:latin typeface="Asul" pitchFamily="34" charset="0"/>
                  <a:ea typeface="Asul" pitchFamily="34" charset="-122"/>
                  <a:cs typeface="Asul" pitchFamily="34" charset="-120"/>
                </a:rPr>
                <a:t>Spellcasting Progress</a:t>
              </a:r>
              <a:endParaRPr lang="en-US" sz="3600" dirty="0"/>
            </a:p>
          </p:txBody>
        </p:sp>
        <p:sp>
          <p:nvSpPr>
            <p:cNvPr id="56" name="Text 26"/>
            <p:cNvSpPr/>
            <p:nvPr/>
          </p:nvSpPr>
          <p:spPr>
            <a:xfrm>
              <a:off x="2407920" y="8515350"/>
              <a:ext cx="5966460" cy="830580"/>
            </a:xfrm>
            <a:prstGeom prst="rect">
              <a:avLst/>
            </a:prstGeom>
            <a:noFill/>
            <a:ln/>
          </p:spPr>
          <p:txBody>
            <a:bodyPr wrap="square" lIns="0" tIns="0" rIns="0" bIns="0" rtlCol="0" anchor="t"/>
            <a:lstStyle/>
            <a:p>
              <a:pPr algn="ctr" indent="0" marL="0">
                <a:buNone/>
              </a:pPr>
              <a:r>
                <a:rPr lang="en-US" sz="2400" u="none" dirty="0">
                  <a:solidFill>
                    <a:srgbClr val="FFFFFF"/>
                  </a:solidFill>
                  <a:latin typeface="Lato" pitchFamily="34" charset="0"/>
                  <a:ea typeface="Lato" pitchFamily="34" charset="-122"/>
                  <a:cs typeface="Lato" pitchFamily="34" charset="-120"/>
                </a:rPr>
                <a:t>A record of the number of spells cast per year</a:t>
              </a:r>
              <a:endParaRPr lang="en-US" sz="2400" dirty="0"/>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3D4C8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171575" y="561975"/>
            <a:ext cx="7972425" cy="9172575"/>
          </a:xfrm>
          <a:prstGeom prst="rect">
            <a:avLst/>
          </a:prstGeom>
        </p:spPr>
      </p:pic>
      <p:grpSp>
        <p:nvGrpSpPr>
          <p:cNvPr id="44215" name="Group"/>
          <p:cNvGrpSpPr/>
          <p:nvPr/>
        </p:nvGrpSpPr>
        <p:grpSpPr>
          <a:xfrm>
            <a:off x="10086975" y="4314825"/>
            <a:ext cx="6644640" cy="1535430"/>
            <a:chOff x="10086975" y="4314825"/>
            <a:chExt cx="6644640" cy="1535430"/>
          </a:xfrm>
        </p:grpSpPr>
        <p:sp>
          <p:nvSpPr>
            <p:cNvPr id="3" name="Text 0"/>
            <p:cNvSpPr/>
            <p:nvPr/>
          </p:nvSpPr>
          <p:spPr>
            <a:xfrm>
              <a:off x="10086975" y="4314825"/>
              <a:ext cx="6644640" cy="712470"/>
            </a:xfrm>
            <a:prstGeom prst="rect">
              <a:avLst/>
            </a:prstGeom>
            <a:noFill/>
            <a:ln/>
          </p:spPr>
          <p:txBody>
            <a:bodyPr wrap="square" lIns="0" tIns="0" rIns="0" bIns="0" rtlCol="0" anchor="t"/>
            <a:lstStyle/>
            <a:p>
              <a:pPr algn="l" indent="0" marL="0">
                <a:buNone/>
              </a:pPr>
              <a:r>
                <a:rPr lang="en-US" sz="3600" b="1" u="none" dirty="0">
                  <a:solidFill>
                    <a:srgbClr val="FFFFFF"/>
                  </a:solidFill>
                  <a:latin typeface="Asul" pitchFamily="34" charset="0"/>
                  <a:ea typeface="Asul" pitchFamily="34" charset="-122"/>
                  <a:cs typeface="Asul" pitchFamily="34" charset="-120"/>
                </a:rPr>
                <a:t>A web application</a:t>
              </a:r>
              <a:endParaRPr lang="en-US" sz="3600" dirty="0"/>
            </a:p>
          </p:txBody>
        </p:sp>
        <p:sp>
          <p:nvSpPr>
            <p:cNvPr id="4" name="Text 1"/>
            <p:cNvSpPr/>
            <p:nvPr/>
          </p:nvSpPr>
          <p:spPr>
            <a:xfrm>
              <a:off x="10086975" y="5019675"/>
              <a:ext cx="6614160" cy="830580"/>
            </a:xfrm>
            <a:prstGeom prst="rect">
              <a:avLst/>
            </a:prstGeom>
            <a:noFill/>
            <a:ln/>
          </p:spPr>
          <p:txBody>
            <a:bodyPr wrap="square" lIns="0" tIns="0" rIns="0" bIns="0" rtlCol="0" anchor="t"/>
            <a:lstStyle/>
            <a:p>
              <a:pPr algn="l" indent="0" marL="0">
                <a:buNone/>
              </a:pPr>
              <a:r>
                <a:rPr lang="en-US" sz="2400" u="none" dirty="0">
                  <a:solidFill>
                    <a:srgbClr val="FFFFFF"/>
                  </a:solidFill>
                  <a:latin typeface="Lato" pitchFamily="34" charset="0"/>
                  <a:ea typeface="Lato" pitchFamily="34" charset="-122"/>
                  <a:cs typeface="Lato" pitchFamily="34" charset="-120"/>
                </a:rPr>
                <a:t>A web application designed for discovering the world of fantasy</a:t>
              </a:r>
              <a:endParaRPr lang="en-US" sz="2400" dirty="0"/>
            </a:p>
          </p:txBody>
        </p:sp>
      </p:grpSp>
      <p:pic>
        <p:nvPicPr>
          <p:cNvPr id="5" name="Image 1" descr="preencoded.png">    </p:cNvPr>
          <p:cNvPicPr>
            <a:picLocks noChangeAspect="1"/>
          </p:cNvPicPr>
          <p:nvPr/>
        </p:nvPicPr>
        <p:blipFill>
          <a:blip r:embed="rId2"/>
          <a:stretch>
            <a:fillRect/>
          </a:stretch>
        </p:blipFill>
        <p:spPr>
          <a:xfrm>
            <a:off x="190500" y="2438400"/>
            <a:ext cx="10325100" cy="6124575"/>
          </a:xfrm>
          <a:prstGeom prst="rect">
            <a:avLst/>
          </a:prstGeom>
        </p:spPr>
      </p:pic>
      <p:pic>
        <p:nvPicPr>
          <p:cNvPr id="6" name="Image 2" descr="preencoded.png">    </p:cNvPr>
          <p:cNvPicPr>
            <a:picLocks noChangeAspect="1"/>
          </p:cNvPicPr>
          <p:nvPr/>
        </p:nvPicPr>
        <p:blipFill>
          <a:blip r:embed="rId3"/>
          <a:stretch>
            <a:fillRect/>
          </a:stretch>
        </p:blipFill>
        <p:spPr>
          <a:xfrm>
            <a:off x="1638300" y="2695575"/>
            <a:ext cx="7419975" cy="4867275"/>
          </a:xfrm>
          <a:prstGeom prst="rect">
            <a:avLst/>
          </a:prstGeom>
        </p:spPr>
      </p:pic>
      <p:sp>
        <p:nvSpPr>
          <p:cNvPr id="7" name="Text 2"/>
          <p:cNvSpPr/>
          <p:nvPr/>
        </p:nvSpPr>
        <p:spPr>
          <a:xfrm>
            <a:off x="5572125" y="1143000"/>
            <a:ext cx="7419975" cy="1190625"/>
          </a:xfrm>
          <a:prstGeom prst="rect">
            <a:avLst/>
          </a:prstGeom>
          <a:noFill/>
          <a:ln/>
        </p:spPr>
        <p:txBody>
          <a:bodyPr wrap="square" lIns="0" tIns="0" rIns="0" bIns="0" rtlCol="0" anchor="t"/>
          <a:lstStyle/>
          <a:p>
            <a:pPr algn="l" indent="0" marL="0">
              <a:buNone/>
            </a:pPr>
            <a:r>
              <a:rPr lang="en-US" sz="6000" b="1" u="none" dirty="0">
                <a:solidFill>
                  <a:srgbClr val="FFD426"/>
                </a:solidFill>
                <a:latin typeface="Asul" pitchFamily="34" charset="0"/>
                <a:ea typeface="Asul" pitchFamily="34" charset="-122"/>
                <a:cs typeface="Asul" pitchFamily="34" charset="-120"/>
              </a:rPr>
              <a:t>Portal to Adventure</a:t>
            </a:r>
            <a:endParaRPr lang="en-US" sz="6000" dirty="0"/>
          </a:p>
        </p:txBody>
      </p:sp>
      <p:pic>
        <p:nvPicPr>
          <p:cNvPr id="8" name="Image 3" descr="preencoded.png">    </p:cNvPr>
          <p:cNvPicPr>
            <a:picLocks noChangeAspect="1"/>
          </p:cNvPicPr>
          <p:nvPr/>
        </p:nvPicPr>
        <p:blipFill>
          <a:blip r:embed="rId4"/>
          <a:stretch>
            <a:fillRect/>
          </a:stretch>
        </p:blipFill>
        <p:spPr>
          <a:xfrm>
            <a:off x="12725400" y="5029200"/>
            <a:ext cx="5305425" cy="5048250"/>
          </a:xfrm>
          <a:prstGeom prst="rect">
            <a:avLst/>
          </a:prstGeom>
        </p:spPr>
      </p:pic>
      <p:grpSp>
        <p:nvGrpSpPr>
          <p:cNvPr id="81272" name="Group"/>
          <p:cNvGrpSpPr/>
          <p:nvPr/>
        </p:nvGrpSpPr>
        <p:grpSpPr>
          <a:xfrm>
            <a:off x="17235487" y="8456817"/>
            <a:ext cx="1463470" cy="1601583"/>
            <a:chOff x="17235487" y="8456817"/>
            <a:chExt cx="1463470" cy="1601583"/>
          </a:xfrm>
        </p:grpSpPr>
        <p:pic>
          <p:nvPicPr>
            <p:cNvPr id="9" name="Image 4" descr="preencoded.png">    </p:cNvPr>
            <p:cNvPicPr>
              <a:picLocks noChangeAspect="1"/>
            </p:cNvPicPr>
            <p:nvPr/>
          </p:nvPicPr>
          <p:blipFill>
            <a:blip r:embed="rId5"/>
            <a:stretch>
              <a:fillRect/>
            </a:stretch>
          </p:blipFill>
          <p:spPr>
            <a:xfrm>
              <a:off x="17640300" y="9525000"/>
              <a:ext cx="533400" cy="533400"/>
            </a:xfrm>
            <a:prstGeom prst="rect">
              <a:avLst/>
            </a:prstGeom>
          </p:spPr>
        </p:pic>
        <p:sp>
          <p:nvSpPr>
            <p:cNvPr id="10" name="Text 3"/>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E3DABC"/>
                  </a:solidFill>
                  <a:latin typeface="Inter" pitchFamily="34" charset="0"/>
                  <a:ea typeface="Inter" pitchFamily="34" charset="-122"/>
                  <a:cs typeface="Inter" pitchFamily="34" charset="-120"/>
                </a:rPr>
                <a:t>EaTemp</a:t>
              </a:r>
              <a:endParaRPr lang="en-US" sz="2710" dirty="0"/>
            </a:p>
          </p:txBody>
        </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3D4C8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9772650" y="552450"/>
            <a:ext cx="7972425" cy="9172575"/>
          </a:xfrm>
          <a:prstGeom prst="rect">
            <a:avLst/>
          </a:prstGeom>
        </p:spPr>
      </p:pic>
      <p:grpSp>
        <p:nvGrpSpPr>
          <p:cNvPr id="95864" name="Group"/>
          <p:cNvGrpSpPr/>
          <p:nvPr/>
        </p:nvGrpSpPr>
        <p:grpSpPr>
          <a:xfrm>
            <a:off x="17235487" y="8456817"/>
            <a:ext cx="1463470" cy="1601583"/>
            <a:chOff x="17235487" y="8456817"/>
            <a:chExt cx="1463470" cy="1601583"/>
          </a:xfrm>
        </p:grpSpPr>
        <p:pic>
          <p:nvPicPr>
            <p:cNvPr id="3" name="Image 1" descr="preencoded.png">    </p:cNvPr>
            <p:cNvPicPr>
              <a:picLocks noChangeAspect="1"/>
            </p:cNvPicPr>
            <p:nvPr/>
          </p:nvPicPr>
          <p:blipFill>
            <a:blip r:embed="rId2"/>
            <a:stretch>
              <a:fillRect/>
            </a:stretch>
          </p:blipFill>
          <p:spPr>
            <a:xfrm>
              <a:off x="17640300" y="9525000"/>
              <a:ext cx="533400" cy="533400"/>
            </a:xfrm>
            <a:prstGeom prst="rect">
              <a:avLst/>
            </a:prstGeom>
          </p:spPr>
        </p:pic>
        <p:sp>
          <p:nvSpPr>
            <p:cNvPr id="4"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E3DABC"/>
                  </a:solidFill>
                  <a:latin typeface="Inter" pitchFamily="34" charset="0"/>
                  <a:ea typeface="Inter" pitchFamily="34" charset="-122"/>
                  <a:cs typeface="Inter" pitchFamily="34" charset="-120"/>
                </a:rPr>
                <a:t>EaTemp</a:t>
              </a:r>
              <a:endParaRPr lang="en-US" sz="2710" dirty="0"/>
            </a:p>
          </p:txBody>
        </p:sp>
      </p:grpSp>
      <p:grpSp>
        <p:nvGrpSpPr>
          <p:cNvPr id="34868" name="Group"/>
          <p:cNvGrpSpPr/>
          <p:nvPr/>
        </p:nvGrpSpPr>
        <p:grpSpPr>
          <a:xfrm>
            <a:off x="2209800" y="3495675"/>
            <a:ext cx="6644640" cy="1535430"/>
            <a:chOff x="2209800" y="3495675"/>
            <a:chExt cx="6644640" cy="1535430"/>
          </a:xfrm>
        </p:grpSpPr>
        <p:sp>
          <p:nvSpPr>
            <p:cNvPr id="5" name="Text 1"/>
            <p:cNvSpPr/>
            <p:nvPr/>
          </p:nvSpPr>
          <p:spPr>
            <a:xfrm>
              <a:off x="2209800" y="3495675"/>
              <a:ext cx="6644640" cy="712470"/>
            </a:xfrm>
            <a:prstGeom prst="rect">
              <a:avLst/>
            </a:prstGeom>
            <a:noFill/>
            <a:ln/>
          </p:spPr>
          <p:txBody>
            <a:bodyPr wrap="square" lIns="0" tIns="0" rIns="0" bIns="0" rtlCol="0" anchor="t"/>
            <a:lstStyle/>
            <a:p>
              <a:pPr algn="l" indent="0" marL="0">
                <a:buNone/>
              </a:pPr>
              <a:r>
                <a:rPr lang="en-US" sz="3600" b="1" u="none" dirty="0">
                  <a:solidFill>
                    <a:srgbClr val="FFFFFF"/>
                  </a:solidFill>
                  <a:latin typeface="Asul" pitchFamily="34" charset="0"/>
                  <a:ea typeface="Asul" pitchFamily="34" charset="-122"/>
                  <a:cs typeface="Asul" pitchFamily="34" charset="-120"/>
                </a:rPr>
                <a:t>An mobile app</a:t>
              </a:r>
              <a:endParaRPr lang="en-US" sz="3600" dirty="0"/>
            </a:p>
          </p:txBody>
        </p:sp>
        <p:sp>
          <p:nvSpPr>
            <p:cNvPr id="6" name="Text 2"/>
            <p:cNvSpPr/>
            <p:nvPr/>
          </p:nvSpPr>
          <p:spPr>
            <a:xfrm>
              <a:off x="2209800" y="4200525"/>
              <a:ext cx="6614160" cy="830580"/>
            </a:xfrm>
            <a:prstGeom prst="rect">
              <a:avLst/>
            </a:prstGeom>
            <a:noFill/>
            <a:ln/>
          </p:spPr>
          <p:txBody>
            <a:bodyPr wrap="square" lIns="0" tIns="0" rIns="0" bIns="0" rtlCol="0" anchor="t"/>
            <a:lstStyle/>
            <a:p>
              <a:pPr algn="l" indent="0" marL="0">
                <a:buNone/>
              </a:pPr>
              <a:r>
                <a:rPr lang="en-US" sz="2400" u="none" dirty="0">
                  <a:solidFill>
                    <a:srgbClr val="FFFFFF"/>
                  </a:solidFill>
                  <a:latin typeface="Lato" pitchFamily="34" charset="0"/>
                  <a:ea typeface="Lato" pitchFamily="34" charset="-122"/>
                  <a:cs typeface="Lato" pitchFamily="34" charset="-120"/>
                </a:rPr>
                <a:t>An app designed for exploring and experiencing the enchanting realm of fantasy</a:t>
              </a:r>
              <a:endParaRPr lang="en-US" sz="2400" dirty="0"/>
            </a:p>
          </p:txBody>
        </p:sp>
      </p:grpSp>
      <p:sp>
        <p:nvSpPr>
          <p:cNvPr id="7" name="Text 3"/>
          <p:cNvSpPr/>
          <p:nvPr/>
        </p:nvSpPr>
        <p:spPr>
          <a:xfrm>
            <a:off x="2209800" y="5743575"/>
            <a:ext cx="6776085" cy="252603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FFFFFF"/>
                </a:solidFill>
                <a:latin typeface="Lato" pitchFamily="34" charset="0"/>
                <a:ea typeface="Lato" pitchFamily="34" charset="-122"/>
                <a:cs typeface="Lato" pitchFamily="34" charset="-120"/>
              </a:rPr>
              <a:t>Explore a magical world</a:t>
            </a:r>
            <a:endParaRPr lang="en-US" sz="2400" dirty="0"/>
          </a:p>
          <a:p>
            <a:pPr algn="l" marL="342900" indent="-342900">
              <a:spcAft>
                <a:spcPts val="1200"/>
              </a:spcAft>
              <a:buSzPct val="100000"/>
              <a:buChar char="•"/>
            </a:pPr>
            <a:r>
              <a:rPr lang="en-US" sz="2400" u="none" dirty="0">
                <a:solidFill>
                  <a:srgbClr val="FFFFFF"/>
                </a:solidFill>
                <a:latin typeface="Lato" pitchFamily="34" charset="0"/>
                <a:ea typeface="Lato" pitchFamily="34" charset="-122"/>
                <a:cs typeface="Lato" pitchFamily="34" charset="-120"/>
              </a:rPr>
              <a:t>Experience fantasy firsthand</a:t>
            </a:r>
            <a:endParaRPr lang="en-US" sz="2400" dirty="0"/>
          </a:p>
          <a:p>
            <a:pPr algn="l" marL="342900" indent="-342900">
              <a:spcAft>
                <a:spcPts val="1200"/>
              </a:spcAft>
              <a:buSzPct val="100000"/>
              <a:buChar char="•"/>
            </a:pPr>
            <a:r>
              <a:rPr lang="en-US" sz="2400" u="none" dirty="0">
                <a:solidFill>
                  <a:srgbClr val="FFFFFF"/>
                </a:solidFill>
                <a:latin typeface="Lato" pitchFamily="34" charset="0"/>
                <a:ea typeface="Lato" pitchFamily="34" charset="-122"/>
                <a:cs typeface="Lato" pitchFamily="34" charset="-120"/>
              </a:rPr>
              <a:t>Immerse in a realm of magic</a:t>
            </a:r>
            <a:endParaRPr lang="en-US" sz="2400" dirty="0"/>
          </a:p>
          <a:p>
            <a:pPr algn="l" marL="342900" indent="-342900">
              <a:spcAft>
                <a:spcPts val="1200"/>
              </a:spcAft>
              <a:buSzPct val="100000"/>
              <a:buChar char="•"/>
            </a:pPr>
            <a:r>
              <a:rPr lang="en-US" sz="2400" u="none" dirty="0">
                <a:solidFill>
                  <a:srgbClr val="FFFFFF"/>
                </a:solidFill>
                <a:latin typeface="Lato" pitchFamily="34" charset="0"/>
                <a:ea typeface="Lato" pitchFamily="34" charset="-122"/>
                <a:cs typeface="Lato" pitchFamily="34" charset="-120"/>
              </a:rPr>
              <a:t>Discover untold wonders</a:t>
            </a:r>
            <a:endParaRPr lang="en-US" sz="2400" dirty="0"/>
          </a:p>
          <a:p>
            <a:pPr algn="l" marL="342900" indent="-342900">
              <a:spcAft>
                <a:spcPts val="1200"/>
              </a:spcAft>
              <a:buSzPct val="100000"/>
              <a:buChar char="•"/>
            </a:pPr>
            <a:r>
              <a:rPr lang="en-US" sz="2400" u="none" dirty="0">
                <a:solidFill>
                  <a:srgbClr val="FFFFFF"/>
                </a:solidFill>
                <a:latin typeface="Lato" pitchFamily="34" charset="0"/>
                <a:ea typeface="Lato" pitchFamily="34" charset="-122"/>
                <a:cs typeface="Lato" pitchFamily="34" charset="-120"/>
              </a:rPr>
              <a:t>Live your fantasy dreams</a:t>
            </a:r>
            <a:endParaRPr lang="en-US" sz="2400" dirty="0"/>
          </a:p>
        </p:txBody>
      </p:sp>
      <p:sp>
        <p:nvSpPr>
          <p:cNvPr id="8" name="Text 4"/>
          <p:cNvSpPr/>
          <p:nvPr/>
        </p:nvSpPr>
        <p:spPr>
          <a:xfrm>
            <a:off x="2209800" y="1619250"/>
            <a:ext cx="8162925" cy="1190625"/>
          </a:xfrm>
          <a:prstGeom prst="rect">
            <a:avLst/>
          </a:prstGeom>
          <a:noFill/>
          <a:ln/>
        </p:spPr>
        <p:txBody>
          <a:bodyPr wrap="square" lIns="0" tIns="0" rIns="0" bIns="0" rtlCol="0" anchor="t"/>
          <a:lstStyle/>
          <a:p>
            <a:pPr algn="l" indent="0" marL="0">
              <a:buNone/>
            </a:pPr>
            <a:r>
              <a:rPr lang="en-US" sz="6000" b="1" u="none" dirty="0">
                <a:solidFill>
                  <a:srgbClr val="FFD426"/>
                </a:solidFill>
                <a:latin typeface="Asul" pitchFamily="34" charset="0"/>
                <a:ea typeface="Asul" pitchFamily="34" charset="-122"/>
                <a:cs typeface="Asul" pitchFamily="34" charset="-120"/>
              </a:rPr>
              <a:t>The Future of Fantasy</a:t>
            </a:r>
            <a:endParaRPr lang="en-US" sz="6000" dirty="0"/>
          </a:p>
        </p:txBody>
      </p:sp>
      <p:pic>
        <p:nvPicPr>
          <p:cNvPr id="9" name="Image 2" descr="preencoded.png">    </p:cNvPr>
          <p:cNvPicPr>
            <a:picLocks noChangeAspect="1"/>
          </p:cNvPicPr>
          <p:nvPr/>
        </p:nvPicPr>
        <p:blipFill>
          <a:blip r:embed="rId3"/>
          <a:stretch>
            <a:fillRect/>
          </a:stretch>
        </p:blipFill>
        <p:spPr>
          <a:xfrm>
            <a:off x="11591925" y="771525"/>
            <a:ext cx="4105275" cy="8886825"/>
          </a:xfrm>
          <a:prstGeom prst="rect">
            <a:avLst/>
          </a:prstGeom>
        </p:spPr>
      </p:pic>
      <p:pic>
        <p:nvPicPr>
          <p:cNvPr id="10" name="Image 3" descr="preencoded.png">    </p:cNvPr>
          <p:cNvPicPr>
            <a:picLocks noChangeAspect="1"/>
          </p:cNvPicPr>
          <p:nvPr/>
        </p:nvPicPr>
        <p:blipFill>
          <a:blip r:embed="rId4"/>
          <a:stretch>
            <a:fillRect/>
          </a:stretch>
        </p:blipFill>
        <p:spPr>
          <a:xfrm>
            <a:off x="11734800" y="1323975"/>
            <a:ext cx="3829050" cy="809625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3D4C8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342900"/>
            <a:ext cx="3990975" cy="9172575"/>
          </a:xfrm>
          <a:prstGeom prst="rect">
            <a:avLst/>
          </a:prstGeom>
        </p:spPr>
      </p:pic>
      <p:pic>
        <p:nvPicPr>
          <p:cNvPr id="3" name="Image 1" descr="preencoded.png">    </p:cNvPr>
          <p:cNvPicPr>
            <a:picLocks noChangeAspect="1"/>
          </p:cNvPicPr>
          <p:nvPr/>
        </p:nvPicPr>
        <p:blipFill>
          <a:blip r:embed="rId2"/>
          <a:stretch>
            <a:fillRect/>
          </a:stretch>
        </p:blipFill>
        <p:spPr>
          <a:xfrm>
            <a:off x="14306550" y="342900"/>
            <a:ext cx="3981450" cy="9172575"/>
          </a:xfrm>
          <a:prstGeom prst="rect">
            <a:avLst/>
          </a:prstGeom>
        </p:spPr>
      </p:pic>
      <p:grpSp>
        <p:nvGrpSpPr>
          <p:cNvPr id="70317"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E3DABC"/>
                  </a:solidFill>
                  <a:latin typeface="Inter" pitchFamily="34" charset="0"/>
                  <a:ea typeface="Inter" pitchFamily="34" charset="-122"/>
                  <a:cs typeface="Inter" pitchFamily="34" charset="-120"/>
                </a:rPr>
                <a:t>EaTemp</a:t>
              </a:r>
              <a:endParaRPr lang="en-US" sz="2710" dirty="0"/>
            </a:p>
          </p:txBody>
        </p:sp>
      </p:grpSp>
      <p:grpSp>
        <p:nvGrpSpPr>
          <p:cNvPr id="38858" name="Group"/>
          <p:cNvGrpSpPr/>
          <p:nvPr/>
        </p:nvGrpSpPr>
        <p:grpSpPr>
          <a:xfrm>
            <a:off x="1114425" y="6276975"/>
            <a:ext cx="4377690" cy="1535430"/>
            <a:chOff x="1114425" y="6276975"/>
            <a:chExt cx="4377690" cy="1535430"/>
          </a:xfrm>
        </p:grpSpPr>
        <p:sp>
          <p:nvSpPr>
            <p:cNvPr id="6" name="Text 1"/>
            <p:cNvSpPr/>
            <p:nvPr/>
          </p:nvSpPr>
          <p:spPr>
            <a:xfrm>
              <a:off x="1114425" y="6276975"/>
              <a:ext cx="4377690" cy="712470"/>
            </a:xfrm>
            <a:prstGeom prst="rect">
              <a:avLst/>
            </a:prstGeom>
            <a:noFill/>
            <a:ln/>
          </p:spPr>
          <p:txBody>
            <a:bodyPr wrap="square" lIns="0" tIns="0" rIns="0" bIns="0" rtlCol="0" anchor="t"/>
            <a:lstStyle/>
            <a:p>
              <a:pPr algn="l" indent="0" marL="0">
                <a:buNone/>
              </a:pPr>
              <a:r>
                <a:rPr lang="en-US" sz="3600" b="1" u="none" dirty="0">
                  <a:solidFill>
                    <a:srgbClr val="FFFFFF"/>
                  </a:solidFill>
                  <a:latin typeface="Asul" pitchFamily="34" charset="0"/>
                  <a:ea typeface="Asul" pitchFamily="34" charset="-122"/>
                  <a:cs typeface="Asul" pitchFamily="34" charset="-120"/>
                </a:rPr>
                <a:t>A web application</a:t>
              </a:r>
              <a:endParaRPr lang="en-US" sz="3600" dirty="0"/>
            </a:p>
          </p:txBody>
        </p:sp>
        <p:sp>
          <p:nvSpPr>
            <p:cNvPr id="7" name="Text 2"/>
            <p:cNvSpPr/>
            <p:nvPr/>
          </p:nvSpPr>
          <p:spPr>
            <a:xfrm>
              <a:off x="1114425" y="6981825"/>
              <a:ext cx="4347210" cy="830580"/>
            </a:xfrm>
            <a:prstGeom prst="rect">
              <a:avLst/>
            </a:prstGeom>
            <a:noFill/>
            <a:ln/>
          </p:spPr>
          <p:txBody>
            <a:bodyPr wrap="square" lIns="0" tIns="0" rIns="0" bIns="0" rtlCol="0" anchor="t"/>
            <a:lstStyle/>
            <a:p>
              <a:pPr algn="l" indent="0" marL="0">
                <a:buNone/>
              </a:pPr>
              <a:r>
                <a:rPr lang="en-US" sz="2400" u="none" dirty="0">
                  <a:solidFill>
                    <a:srgbClr val="FFFFFF"/>
                  </a:solidFill>
                  <a:latin typeface="Lato" pitchFamily="34" charset="0"/>
                  <a:ea typeface="Lato" pitchFamily="34" charset="-122"/>
                  <a:cs typeface="Lato" pitchFamily="34" charset="-120"/>
                </a:rPr>
                <a:t>A web application designed for discovering the world of fantasy</a:t>
              </a:r>
              <a:endParaRPr lang="en-US" sz="2400" dirty="0"/>
            </a:p>
          </p:txBody>
        </p:sp>
      </p:grpSp>
      <p:sp>
        <p:nvSpPr>
          <p:cNvPr id="8" name="Text 3"/>
          <p:cNvSpPr/>
          <p:nvPr/>
        </p:nvSpPr>
        <p:spPr>
          <a:xfrm>
            <a:off x="1114425" y="1152525"/>
            <a:ext cx="5019675" cy="3962400"/>
          </a:xfrm>
          <a:prstGeom prst="rect">
            <a:avLst/>
          </a:prstGeom>
          <a:noFill/>
          <a:ln/>
        </p:spPr>
        <p:txBody>
          <a:bodyPr wrap="square" lIns="0" tIns="0" rIns="0" bIns="0" rtlCol="0" anchor="t"/>
          <a:lstStyle/>
          <a:p>
            <a:pPr algn="l" indent="0" marL="0">
              <a:buNone/>
            </a:pPr>
            <a:r>
              <a:rPr lang="en-US" sz="6000" b="1" u="none" dirty="0">
                <a:solidFill>
                  <a:srgbClr val="FFD426"/>
                </a:solidFill>
                <a:latin typeface="Asul" pitchFamily="34" charset="0"/>
                <a:ea typeface="Asul" pitchFamily="34" charset="-122"/>
                <a:cs typeface="Asul" pitchFamily="34" charset="-120"/>
              </a:rPr>
              <a:t>A Gateway to</a:t>
            </a:r>
            <a:endParaRPr lang="en-US" sz="6000" dirty="0"/>
          </a:p>
          <a:p>
            <a:pPr algn="l" indent="0" marL="0">
              <a:buNone/>
            </a:pPr>
            <a:r>
              <a:rPr lang="en-US" sz="6000" b="1" u="none" dirty="0">
                <a:solidFill>
                  <a:srgbClr val="FFD426"/>
                </a:solidFill>
                <a:latin typeface="Asul" pitchFamily="34" charset="0"/>
                <a:ea typeface="Asul" pitchFamily="34" charset="-122"/>
                <a:cs typeface="Asul" pitchFamily="34" charset="-120"/>
              </a:rPr>
              <a:t>a World of </a:t>
            </a:r>
            <a:endParaRPr lang="en-US" sz="6000" dirty="0"/>
          </a:p>
          <a:p>
            <a:pPr algn="l" indent="0" marL="0">
              <a:buNone/>
            </a:pPr>
            <a:r>
              <a:rPr lang="en-US" sz="6000" b="1" u="none" dirty="0">
                <a:solidFill>
                  <a:srgbClr val="FFD426"/>
                </a:solidFill>
                <a:latin typeface="Asul" pitchFamily="34" charset="0"/>
                <a:ea typeface="Asul" pitchFamily="34" charset="-122"/>
                <a:cs typeface="Asul" pitchFamily="34" charset="-120"/>
              </a:rPr>
              <a:t>Fantasy and </a:t>
            </a:r>
            <a:endParaRPr lang="en-US" sz="6000" dirty="0"/>
          </a:p>
          <a:p>
            <a:pPr algn="l" indent="0" marL="0">
              <a:buNone/>
            </a:pPr>
            <a:r>
              <a:rPr lang="en-US" sz="6000" b="1" u="none" dirty="0">
                <a:solidFill>
                  <a:srgbClr val="FFD426"/>
                </a:solidFill>
                <a:latin typeface="Asul" pitchFamily="34" charset="0"/>
                <a:ea typeface="Asul" pitchFamily="34" charset="-122"/>
                <a:cs typeface="Asul" pitchFamily="34" charset="-120"/>
              </a:rPr>
              <a:t>Wonder</a:t>
            </a:r>
            <a:endParaRPr lang="en-US" sz="6000" dirty="0"/>
          </a:p>
        </p:txBody>
      </p:sp>
      <p:sp>
        <p:nvSpPr>
          <p:cNvPr id="9" name="Text 4"/>
          <p:cNvSpPr/>
          <p:nvPr/>
        </p:nvSpPr>
        <p:spPr>
          <a:xfrm>
            <a:off x="13592175" y="3533775"/>
            <a:ext cx="3994785" cy="41833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FFFFFF"/>
                </a:solidFill>
                <a:latin typeface="Lato" pitchFamily="34" charset="0"/>
                <a:ea typeface="Lato" pitchFamily="34" charset="-122"/>
                <a:cs typeface="Lato" pitchFamily="34" charset="-120"/>
              </a:rPr>
              <a:t>Immerse yourself in the world of magic and mystery</a:t>
            </a:r>
            <a:endParaRPr lang="en-US" sz="2400" dirty="0"/>
          </a:p>
          <a:p>
            <a:pPr algn="l" marL="342900" indent="-342900">
              <a:spcAft>
                <a:spcPts val="1200"/>
              </a:spcAft>
              <a:buSzPct val="100000"/>
              <a:buChar char="•"/>
            </a:pPr>
            <a:r>
              <a:rPr lang="en-US" sz="2400" u="none" dirty="0">
                <a:solidFill>
                  <a:srgbClr val="FFFFFF"/>
                </a:solidFill>
                <a:latin typeface="Lato" pitchFamily="34" charset="0"/>
                <a:ea typeface="Lato" pitchFamily="34" charset="-122"/>
                <a:cs typeface="Lato" pitchFamily="34" charset="-120"/>
              </a:rPr>
              <a:t>Explore uncharted territories and fantastical lands</a:t>
            </a:r>
            <a:endParaRPr lang="en-US" sz="2400" dirty="0"/>
          </a:p>
          <a:p>
            <a:pPr algn="l" marL="342900" indent="-342900">
              <a:spcAft>
                <a:spcPts val="1200"/>
              </a:spcAft>
              <a:buSzPct val="100000"/>
              <a:buChar char="•"/>
            </a:pPr>
            <a:r>
              <a:rPr lang="en-US" sz="2400" u="none" dirty="0">
                <a:solidFill>
                  <a:srgbClr val="FFFFFF"/>
                </a:solidFill>
                <a:latin typeface="Lato" pitchFamily="34" charset="0"/>
                <a:ea typeface="Lato" pitchFamily="34" charset="-122"/>
                <a:cs typeface="Lato" pitchFamily="34" charset="-120"/>
              </a:rPr>
              <a:t>Meet mythical creatures and legendary beings</a:t>
            </a:r>
            <a:endParaRPr lang="en-US" sz="2400" dirty="0"/>
          </a:p>
          <a:p>
            <a:pPr algn="l" marL="342900" indent="-342900">
              <a:spcAft>
                <a:spcPts val="1200"/>
              </a:spcAft>
              <a:buSzPct val="100000"/>
              <a:buChar char="•"/>
            </a:pPr>
            <a:r>
              <a:rPr lang="en-US" sz="2400" u="none" dirty="0">
                <a:solidFill>
                  <a:srgbClr val="FFFFFF"/>
                </a:solidFill>
                <a:latin typeface="Lato" pitchFamily="34" charset="0"/>
                <a:ea typeface="Lato" pitchFamily="34" charset="-122"/>
                <a:cs typeface="Lato" pitchFamily="34" charset="-120"/>
              </a:rPr>
              <a:t>Uncover hidden treasures and secret treasures</a:t>
            </a:r>
            <a:endParaRPr lang="en-US" sz="2400" dirty="0"/>
          </a:p>
        </p:txBody>
      </p:sp>
      <p:grpSp>
        <p:nvGrpSpPr>
          <p:cNvPr id="88397" name="Group"/>
          <p:cNvGrpSpPr/>
          <p:nvPr/>
        </p:nvGrpSpPr>
        <p:grpSpPr>
          <a:xfrm>
            <a:off x="6610350" y="561975"/>
            <a:ext cx="6429375" cy="9248775"/>
            <a:chOff x="6610350" y="561975"/>
            <a:chExt cx="6429375" cy="9248775"/>
          </a:xfrm>
        </p:grpSpPr>
        <p:pic>
          <p:nvPicPr>
            <p:cNvPr id="10" name="Image 3" descr="preencoded.png">    </p:cNvPr>
            <p:cNvPicPr>
              <a:picLocks noChangeAspect="1"/>
            </p:cNvPicPr>
            <p:nvPr/>
          </p:nvPicPr>
          <p:blipFill>
            <a:blip r:embed="rId4"/>
            <a:stretch>
              <a:fillRect/>
            </a:stretch>
          </p:blipFill>
          <p:spPr>
            <a:xfrm>
              <a:off x="6610350" y="561975"/>
              <a:ext cx="6429375" cy="9248775"/>
            </a:xfrm>
            <a:prstGeom prst="rect">
              <a:avLst/>
            </a:prstGeom>
          </p:spPr>
        </p:pic>
        <p:pic>
          <p:nvPicPr>
            <p:cNvPr id="11" name="Image 4" descr="preencoded.png">    </p:cNvPr>
            <p:cNvPicPr>
              <a:picLocks noChangeAspect="1"/>
            </p:cNvPicPr>
            <p:nvPr/>
          </p:nvPicPr>
          <p:blipFill>
            <a:blip r:embed="rId5"/>
            <a:stretch>
              <a:fillRect/>
            </a:stretch>
          </p:blipFill>
          <p:spPr>
            <a:xfrm>
              <a:off x="6981825" y="1352550"/>
              <a:ext cx="5686425" cy="7677150"/>
            </a:xfrm>
            <a:prstGeom prst="rect">
              <a:avLst/>
            </a:prstGeom>
          </p:spPr>
        </p:pic>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3D4C8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grpSp>
        <p:nvGrpSpPr>
          <p:cNvPr id="84113" name="Group"/>
          <p:cNvGrpSpPr/>
          <p:nvPr/>
        </p:nvGrpSpPr>
        <p:grpSpPr>
          <a:xfrm>
            <a:off x="17235487" y="8456817"/>
            <a:ext cx="1463470" cy="1601583"/>
            <a:chOff x="17235487" y="8456817"/>
            <a:chExt cx="1463470" cy="1601583"/>
          </a:xfrm>
        </p:grpSpPr>
        <p:pic>
          <p:nvPicPr>
            <p:cNvPr id="3" name="Image 1" descr="preencoded.png">    </p:cNvPr>
            <p:cNvPicPr>
              <a:picLocks noChangeAspect="1"/>
            </p:cNvPicPr>
            <p:nvPr/>
          </p:nvPicPr>
          <p:blipFill>
            <a:blip r:embed="rId2"/>
            <a:stretch>
              <a:fillRect/>
            </a:stretch>
          </p:blipFill>
          <p:spPr>
            <a:xfrm>
              <a:off x="17640300" y="9525000"/>
              <a:ext cx="533400" cy="533400"/>
            </a:xfrm>
            <a:prstGeom prst="rect">
              <a:avLst/>
            </a:prstGeom>
          </p:spPr>
        </p:pic>
        <p:sp>
          <p:nvSpPr>
            <p:cNvPr id="4"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E3DABC"/>
                  </a:solidFill>
                  <a:latin typeface="Inter" pitchFamily="34" charset="0"/>
                  <a:ea typeface="Inter" pitchFamily="34" charset="-122"/>
                  <a:cs typeface="Inter" pitchFamily="34" charset="-120"/>
                </a:rPr>
                <a:t>EaTemp</a:t>
              </a:r>
              <a:endParaRPr lang="en-US" sz="2710" dirty="0"/>
            </a:p>
          </p:txBody>
        </p:sp>
      </p:grpSp>
      <p:sp>
        <p:nvSpPr>
          <p:cNvPr id="5" name="Text 1"/>
          <p:cNvSpPr/>
          <p:nvPr/>
        </p:nvSpPr>
        <p:spPr>
          <a:xfrm>
            <a:off x="11668125" y="752475"/>
            <a:ext cx="6048375" cy="1190625"/>
          </a:xfrm>
          <a:prstGeom prst="rect">
            <a:avLst/>
          </a:prstGeom>
          <a:noFill/>
          <a:ln/>
        </p:spPr>
        <p:txBody>
          <a:bodyPr wrap="square" lIns="0" tIns="0" rIns="0" bIns="0" rtlCol="0" anchor="t"/>
          <a:lstStyle/>
          <a:p>
            <a:pPr algn="l" indent="0" marL="0">
              <a:buNone/>
            </a:pPr>
            <a:r>
              <a:rPr lang="en-US" sz="6000" b="1" u="none" dirty="0">
                <a:solidFill>
                  <a:srgbClr val="FFD426"/>
                </a:solidFill>
                <a:latin typeface="Asul" pitchFamily="34" charset="0"/>
                <a:ea typeface="Asul" pitchFamily="34" charset="-122"/>
                <a:cs typeface="Asul" pitchFamily="34" charset="-120"/>
              </a:rPr>
              <a:t>A Magic Picture</a:t>
            </a:r>
            <a:endParaRPr lang="en-US" sz="6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3D4C8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9772650" y="552450"/>
            <a:ext cx="7972425" cy="9172575"/>
          </a:xfrm>
          <a:prstGeom prst="rect">
            <a:avLst/>
          </a:prstGeom>
        </p:spPr>
      </p:pic>
      <p:grpSp>
        <p:nvGrpSpPr>
          <p:cNvPr id="87844" name="Group"/>
          <p:cNvGrpSpPr/>
          <p:nvPr/>
        </p:nvGrpSpPr>
        <p:grpSpPr>
          <a:xfrm>
            <a:off x="17235487" y="8456817"/>
            <a:ext cx="1463470" cy="1601583"/>
            <a:chOff x="17235487" y="8456817"/>
            <a:chExt cx="1463470" cy="1601583"/>
          </a:xfrm>
        </p:grpSpPr>
        <p:pic>
          <p:nvPicPr>
            <p:cNvPr id="3" name="Image 1" descr="preencoded.png">    </p:cNvPr>
            <p:cNvPicPr>
              <a:picLocks noChangeAspect="1"/>
            </p:cNvPicPr>
            <p:nvPr/>
          </p:nvPicPr>
          <p:blipFill>
            <a:blip r:embed="rId2"/>
            <a:stretch>
              <a:fillRect/>
            </a:stretch>
          </p:blipFill>
          <p:spPr>
            <a:xfrm>
              <a:off x="17640300" y="9525000"/>
              <a:ext cx="533400" cy="533400"/>
            </a:xfrm>
            <a:prstGeom prst="rect">
              <a:avLst/>
            </a:prstGeom>
          </p:spPr>
        </p:pic>
        <p:sp>
          <p:nvSpPr>
            <p:cNvPr id="4"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E3DABC"/>
                  </a:solidFill>
                  <a:latin typeface="Inter" pitchFamily="34" charset="0"/>
                  <a:ea typeface="Inter" pitchFamily="34" charset="-122"/>
                  <a:cs typeface="Inter" pitchFamily="34" charset="-120"/>
                </a:rPr>
                <a:t>EaTemp</a:t>
              </a:r>
              <a:endParaRPr lang="en-US" sz="2710" dirty="0"/>
            </a:p>
          </p:txBody>
        </p:sp>
      </p:grpSp>
      <p:pic>
        <p:nvPicPr>
          <p:cNvPr id="5" name="Image 2" descr="preencoded.png">    </p:cNvPr>
          <p:cNvPicPr>
            <a:picLocks noChangeAspect="1"/>
          </p:cNvPicPr>
          <p:nvPr/>
        </p:nvPicPr>
        <p:blipFill>
          <a:blip r:embed="rId3"/>
          <a:stretch>
            <a:fillRect/>
          </a:stretch>
        </p:blipFill>
        <p:spPr>
          <a:xfrm>
            <a:off x="381000" y="2933700"/>
            <a:ext cx="10858500" cy="5895975"/>
          </a:xfrm>
          <a:prstGeom prst="rect">
            <a:avLst/>
          </a:prstGeom>
        </p:spPr>
      </p:pic>
      <p:sp>
        <p:nvSpPr>
          <p:cNvPr id="6" name="Text 1"/>
          <p:cNvSpPr/>
          <p:nvPr/>
        </p:nvSpPr>
        <p:spPr>
          <a:xfrm>
            <a:off x="4643438" y="938213"/>
            <a:ext cx="9753600" cy="1190625"/>
          </a:xfrm>
          <a:prstGeom prst="rect">
            <a:avLst/>
          </a:prstGeom>
          <a:noFill/>
          <a:ln/>
        </p:spPr>
        <p:txBody>
          <a:bodyPr wrap="square" lIns="0" tIns="0" rIns="0" bIns="0" rtlCol="0" anchor="t"/>
          <a:lstStyle/>
          <a:p>
            <a:pPr algn="l" indent="0" marL="0">
              <a:buNone/>
            </a:pPr>
            <a:r>
              <a:rPr lang="en-US" sz="6000" b="1" u="none" dirty="0">
                <a:solidFill>
                  <a:srgbClr val="FFD426"/>
                </a:solidFill>
                <a:latin typeface="Asul" pitchFamily="34" charset="0"/>
                <a:ea typeface="Asul" pitchFamily="34" charset="-122"/>
                <a:cs typeface="Asul" pitchFamily="34" charset="-120"/>
              </a:rPr>
              <a:t>Fantasy Realm at a Glance</a:t>
            </a:r>
            <a:endParaRPr lang="en-US" sz="6000" dirty="0"/>
          </a:p>
        </p:txBody>
      </p:sp>
      <p:grpSp>
        <p:nvGrpSpPr>
          <p:cNvPr id="34006" name="Group"/>
          <p:cNvGrpSpPr/>
          <p:nvPr/>
        </p:nvGrpSpPr>
        <p:grpSpPr>
          <a:xfrm>
            <a:off x="12087225" y="2786063"/>
            <a:ext cx="5292090" cy="1459230"/>
            <a:chOff x="12087225" y="2786063"/>
            <a:chExt cx="5292090" cy="1459230"/>
          </a:xfrm>
        </p:grpSpPr>
        <p:sp>
          <p:nvSpPr>
            <p:cNvPr id="7" name="Text 2"/>
            <p:cNvSpPr/>
            <p:nvPr/>
          </p:nvSpPr>
          <p:spPr>
            <a:xfrm>
              <a:off x="12087225" y="2786063"/>
              <a:ext cx="5292090" cy="712470"/>
            </a:xfrm>
            <a:prstGeom prst="rect">
              <a:avLst/>
            </a:prstGeom>
            <a:noFill/>
            <a:ln/>
          </p:spPr>
          <p:txBody>
            <a:bodyPr wrap="square" lIns="0" tIns="0" rIns="0" bIns="0" rtlCol="0" anchor="t"/>
            <a:lstStyle/>
            <a:p>
              <a:pPr algn="l" indent="0" marL="0">
                <a:buNone/>
              </a:pPr>
              <a:r>
                <a:rPr lang="en-US" sz="3600" b="1" u="none" dirty="0">
                  <a:solidFill>
                    <a:srgbClr val="FFFFFF"/>
                  </a:solidFill>
                  <a:latin typeface="Asul" pitchFamily="34" charset="0"/>
                  <a:ea typeface="Asul" pitchFamily="34" charset="-122"/>
                  <a:cs typeface="Asul" pitchFamily="34" charset="-120"/>
                </a:rPr>
                <a:t>The Forest</a:t>
              </a:r>
              <a:endParaRPr lang="en-US" sz="3600" dirty="0"/>
            </a:p>
          </p:txBody>
        </p:sp>
        <p:sp>
          <p:nvSpPr>
            <p:cNvPr id="8" name="Text 3"/>
            <p:cNvSpPr/>
            <p:nvPr/>
          </p:nvSpPr>
          <p:spPr>
            <a:xfrm>
              <a:off x="12087225" y="3414713"/>
              <a:ext cx="5261610" cy="830580"/>
            </a:xfrm>
            <a:prstGeom prst="rect">
              <a:avLst/>
            </a:prstGeom>
            <a:noFill/>
            <a:ln/>
          </p:spPr>
          <p:txBody>
            <a:bodyPr wrap="square" lIns="0" tIns="0" rIns="0" bIns="0" rtlCol="0" anchor="t"/>
            <a:lstStyle/>
            <a:p>
              <a:pPr algn="l" indent="0" marL="0">
                <a:buNone/>
              </a:pPr>
              <a:r>
                <a:rPr lang="en-US" sz="2400" u="none" dirty="0">
                  <a:solidFill>
                    <a:srgbClr val="FFFFFF"/>
                  </a:solidFill>
                  <a:latin typeface="Lato" pitchFamily="34" charset="0"/>
                  <a:ea typeface="Lato" pitchFamily="34" charset="-122"/>
                  <a:cs typeface="Lato" pitchFamily="34" charset="-120"/>
                </a:rPr>
                <a:t>A magical forest filled with animals and enchanted creatures.</a:t>
              </a:r>
              <a:endParaRPr lang="en-US" sz="2400" dirty="0"/>
            </a:p>
          </p:txBody>
        </p:sp>
      </p:grpSp>
      <p:grpSp>
        <p:nvGrpSpPr>
          <p:cNvPr id="79091" name="Group"/>
          <p:cNvGrpSpPr/>
          <p:nvPr/>
        </p:nvGrpSpPr>
        <p:grpSpPr>
          <a:xfrm>
            <a:off x="12087225" y="5162550"/>
            <a:ext cx="5292090" cy="1459230"/>
            <a:chOff x="12087225" y="5162550"/>
            <a:chExt cx="5292090" cy="1459230"/>
          </a:xfrm>
        </p:grpSpPr>
        <p:sp>
          <p:nvSpPr>
            <p:cNvPr id="9" name="Text 4"/>
            <p:cNvSpPr/>
            <p:nvPr/>
          </p:nvSpPr>
          <p:spPr>
            <a:xfrm>
              <a:off x="12087225" y="5162550"/>
              <a:ext cx="5292090" cy="712470"/>
            </a:xfrm>
            <a:prstGeom prst="rect">
              <a:avLst/>
            </a:prstGeom>
            <a:noFill/>
            <a:ln/>
          </p:spPr>
          <p:txBody>
            <a:bodyPr wrap="square" lIns="0" tIns="0" rIns="0" bIns="0" rtlCol="0" anchor="t"/>
            <a:lstStyle/>
            <a:p>
              <a:pPr algn="l" indent="0" marL="0">
                <a:buNone/>
              </a:pPr>
              <a:r>
                <a:rPr lang="en-US" sz="3600" b="1" u="none" dirty="0">
                  <a:solidFill>
                    <a:srgbClr val="FFFFFF"/>
                  </a:solidFill>
                  <a:latin typeface="Asul" pitchFamily="34" charset="0"/>
                  <a:ea typeface="Asul" pitchFamily="34" charset="-122"/>
                  <a:cs typeface="Asul" pitchFamily="34" charset="-120"/>
                </a:rPr>
                <a:t>The Caves</a:t>
              </a:r>
              <a:endParaRPr lang="en-US" sz="3600" dirty="0"/>
            </a:p>
          </p:txBody>
        </p:sp>
        <p:sp>
          <p:nvSpPr>
            <p:cNvPr id="10" name="Text 5"/>
            <p:cNvSpPr/>
            <p:nvPr/>
          </p:nvSpPr>
          <p:spPr>
            <a:xfrm>
              <a:off x="12087225" y="5791200"/>
              <a:ext cx="5261610" cy="830580"/>
            </a:xfrm>
            <a:prstGeom prst="rect">
              <a:avLst/>
            </a:prstGeom>
            <a:noFill/>
            <a:ln/>
          </p:spPr>
          <p:txBody>
            <a:bodyPr wrap="square" lIns="0" tIns="0" rIns="0" bIns="0" rtlCol="0" anchor="t"/>
            <a:lstStyle/>
            <a:p>
              <a:pPr algn="l" indent="0" marL="0">
                <a:buNone/>
              </a:pPr>
              <a:r>
                <a:rPr lang="en-US" sz="2400" u="none" dirty="0">
                  <a:solidFill>
                    <a:srgbClr val="FFFFFF"/>
                  </a:solidFill>
                  <a:latin typeface="Lato" pitchFamily="34" charset="0"/>
                  <a:ea typeface="Lato" pitchFamily="34" charset="-122"/>
                  <a:cs typeface="Lato" pitchFamily="34" charset="-120"/>
                </a:rPr>
                <a:t>A network of underground caves filled with gems and crystals.</a:t>
              </a:r>
              <a:endParaRPr lang="en-US" sz="2400" dirty="0"/>
            </a:p>
          </p:txBody>
        </p:sp>
      </p:grpSp>
      <p:grpSp>
        <p:nvGrpSpPr>
          <p:cNvPr id="85503" name="Group"/>
          <p:cNvGrpSpPr/>
          <p:nvPr/>
        </p:nvGrpSpPr>
        <p:grpSpPr>
          <a:xfrm>
            <a:off x="12087225" y="7534275"/>
            <a:ext cx="5292090" cy="1459230"/>
            <a:chOff x="12087225" y="7534275"/>
            <a:chExt cx="5292090" cy="1459230"/>
          </a:xfrm>
        </p:grpSpPr>
        <p:sp>
          <p:nvSpPr>
            <p:cNvPr id="11" name="Text 6"/>
            <p:cNvSpPr/>
            <p:nvPr/>
          </p:nvSpPr>
          <p:spPr>
            <a:xfrm>
              <a:off x="12087225" y="7534275"/>
              <a:ext cx="5292090" cy="712470"/>
            </a:xfrm>
            <a:prstGeom prst="rect">
              <a:avLst/>
            </a:prstGeom>
            <a:noFill/>
            <a:ln/>
          </p:spPr>
          <p:txBody>
            <a:bodyPr wrap="square" lIns="0" tIns="0" rIns="0" bIns="0" rtlCol="0" anchor="t"/>
            <a:lstStyle/>
            <a:p>
              <a:pPr algn="l" indent="0" marL="0">
                <a:buNone/>
              </a:pPr>
              <a:r>
                <a:rPr lang="en-US" sz="3600" b="1" u="none" dirty="0">
                  <a:solidFill>
                    <a:srgbClr val="FFFFFF"/>
                  </a:solidFill>
                  <a:latin typeface="Asul" pitchFamily="34" charset="0"/>
                  <a:ea typeface="Asul" pitchFamily="34" charset="-122"/>
                  <a:cs typeface="Asul" pitchFamily="34" charset="-120"/>
                </a:rPr>
                <a:t>The Lair</a:t>
              </a:r>
              <a:endParaRPr lang="en-US" sz="3600" dirty="0"/>
            </a:p>
          </p:txBody>
        </p:sp>
        <p:sp>
          <p:nvSpPr>
            <p:cNvPr id="12" name="Text 7"/>
            <p:cNvSpPr/>
            <p:nvPr/>
          </p:nvSpPr>
          <p:spPr>
            <a:xfrm>
              <a:off x="12087225" y="8162925"/>
              <a:ext cx="5261610" cy="830580"/>
            </a:xfrm>
            <a:prstGeom prst="rect">
              <a:avLst/>
            </a:prstGeom>
            <a:noFill/>
            <a:ln/>
          </p:spPr>
          <p:txBody>
            <a:bodyPr wrap="square" lIns="0" tIns="0" rIns="0" bIns="0" rtlCol="0" anchor="t"/>
            <a:lstStyle/>
            <a:p>
              <a:pPr algn="l" indent="0" marL="0">
                <a:buNone/>
              </a:pPr>
              <a:r>
                <a:rPr lang="en-US" sz="2400" u="none" dirty="0">
                  <a:solidFill>
                    <a:srgbClr val="FFFFFF"/>
                  </a:solidFill>
                  <a:latin typeface="Lato" pitchFamily="34" charset="0"/>
                  <a:ea typeface="Lato" pitchFamily="34" charset="-122"/>
                  <a:cs typeface="Lato" pitchFamily="34" charset="-120"/>
                </a:rPr>
                <a:t>A dangerous and mysterious place where dragons reside.</a:t>
              </a:r>
              <a:endParaRPr lang="en-US" sz="2400" dirty="0"/>
            </a:p>
          </p:txBody>
        </p:sp>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3D4C8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342900"/>
            <a:ext cx="3990975" cy="9172575"/>
          </a:xfrm>
          <a:prstGeom prst="rect">
            <a:avLst/>
          </a:prstGeom>
        </p:spPr>
      </p:pic>
      <p:pic>
        <p:nvPicPr>
          <p:cNvPr id="3" name="Image 1" descr="preencoded.png">    </p:cNvPr>
          <p:cNvPicPr>
            <a:picLocks noChangeAspect="1"/>
          </p:cNvPicPr>
          <p:nvPr/>
        </p:nvPicPr>
        <p:blipFill>
          <a:blip r:embed="rId2"/>
          <a:stretch>
            <a:fillRect/>
          </a:stretch>
        </p:blipFill>
        <p:spPr>
          <a:xfrm>
            <a:off x="14306550" y="342900"/>
            <a:ext cx="3981450" cy="9172575"/>
          </a:xfrm>
          <a:prstGeom prst="rect">
            <a:avLst/>
          </a:prstGeom>
        </p:spPr>
      </p:pic>
      <p:grpSp>
        <p:nvGrpSpPr>
          <p:cNvPr id="35999"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E3DABC"/>
                  </a:solidFill>
                  <a:latin typeface="Inter" pitchFamily="34" charset="0"/>
                  <a:ea typeface="Inter" pitchFamily="34" charset="-122"/>
                  <a:cs typeface="Inter" pitchFamily="34" charset="-120"/>
                </a:rPr>
                <a:t>EaTemp</a:t>
              </a:r>
              <a:endParaRPr lang="en-US" sz="2710" dirty="0"/>
            </a:p>
          </p:txBody>
        </p:sp>
      </p:grpSp>
      <p:sp>
        <p:nvSpPr>
          <p:cNvPr id="6" name="Text 1"/>
          <p:cNvSpPr/>
          <p:nvPr/>
        </p:nvSpPr>
        <p:spPr>
          <a:xfrm>
            <a:off x="6696075" y="681038"/>
            <a:ext cx="4905375" cy="1190625"/>
          </a:xfrm>
          <a:prstGeom prst="rect">
            <a:avLst/>
          </a:prstGeom>
          <a:noFill/>
          <a:ln/>
        </p:spPr>
        <p:txBody>
          <a:bodyPr wrap="square" lIns="0" tIns="0" rIns="0" bIns="0" rtlCol="0" anchor="t"/>
          <a:lstStyle/>
          <a:p>
            <a:pPr algn="ctr" indent="0" marL="0">
              <a:buNone/>
            </a:pPr>
            <a:r>
              <a:rPr lang="en-US" sz="6000" b="1" u="none" dirty="0">
                <a:solidFill>
                  <a:srgbClr val="FFD426"/>
                </a:solidFill>
                <a:latin typeface="Asul" pitchFamily="34" charset="0"/>
                <a:ea typeface="Asul" pitchFamily="34" charset="-122"/>
                <a:cs typeface="Asul" pitchFamily="34" charset="-120"/>
              </a:rPr>
              <a:t>The Timeline</a:t>
            </a:r>
            <a:endParaRPr lang="en-US" sz="6000" dirty="0"/>
          </a:p>
        </p:txBody>
      </p:sp>
      <p:grpSp>
        <p:nvGrpSpPr>
          <p:cNvPr id="77276" name="Group"/>
          <p:cNvGrpSpPr/>
          <p:nvPr/>
        </p:nvGrpSpPr>
        <p:grpSpPr>
          <a:xfrm>
            <a:off x="2500312" y="2228850"/>
            <a:ext cx="142875" cy="142875"/>
            <a:chOff x="2500312" y="2228850"/>
            <a:chExt cx="142875" cy="142875"/>
          </a:xfrm>
        </p:grpSpPr>
        <p:sp>
          <p:nvSpPr>
            <p:cNvPr id="7" name="Shape 2"/>
            <p:cNvSpPr/>
            <p:nvPr/>
          </p:nvSpPr>
          <p:spPr>
            <a:xfrm rot="5400000">
              <a:off x="2500312" y="2228850"/>
              <a:ext cx="142875" cy="142875"/>
            </a:xfrm>
            <a:prstGeom prst="ellipse">
              <a:avLst/>
            </a:prstGeom>
            <a:solidFill>
              <a:srgbClr val="FFFFFF"/>
            </a:solidFill>
            <a:ln/>
          </p:spPr>
        </p:sp>
        <p:grpSp>
          <p:nvGrpSpPr>
            <p:cNvPr id="25606" name="Group"/>
            <p:cNvGrpSpPr/>
            <p:nvPr/>
          </p:nvGrpSpPr>
          <p:grpSpPr>
            <a:xfrm>
              <a:off x="1676350" y="3276600"/>
              <a:ext cx="1809850" cy="0"/>
              <a:chOff x="1676350" y="3276600"/>
              <a:chExt cx="1809850" cy="0"/>
            </a:xfrm>
          </p:grpSpPr>
          <p:sp>
            <p:nvSpPr>
              <p:cNvPr id="8" name="Shape 3"/>
              <p:cNvSpPr/>
              <p:nvPr/>
            </p:nvSpPr>
            <p:spPr>
              <a:xfrm rot="5400000">
                <a:off x="1676350" y="3276600"/>
                <a:ext cx="1809850" cy="0"/>
              </a:xfrm>
              <a:prstGeom prst="line">
                <a:avLst/>
              </a:prstGeom>
              <a:noFill/>
              <a:ln w="19050">
                <a:solidFill>
                  <a:srgbClr val="FFFFFF"/>
                </a:solidFill>
                <a:prstDash val="solid"/>
              </a:ln>
            </p:spPr>
          </p:sp>
        </p:grpSp>
      </p:grpSp>
      <p:grpSp>
        <p:nvGrpSpPr>
          <p:cNvPr id="67081" name="Group"/>
          <p:cNvGrpSpPr/>
          <p:nvPr/>
        </p:nvGrpSpPr>
        <p:grpSpPr>
          <a:xfrm>
            <a:off x="1962150" y="4181475"/>
            <a:ext cx="1219200" cy="1219200"/>
            <a:chOff x="1962150" y="4181475"/>
            <a:chExt cx="1219200" cy="1219200"/>
          </a:xfrm>
        </p:grpSpPr>
        <p:sp>
          <p:nvSpPr>
            <p:cNvPr id="9" name="Shape 4"/>
            <p:cNvSpPr/>
            <p:nvPr/>
          </p:nvSpPr>
          <p:spPr>
            <a:xfrm>
              <a:off x="1962150" y="4181475"/>
              <a:ext cx="1219200" cy="1219200"/>
            </a:xfrm>
            <a:prstGeom prst="roundRect">
              <a:avLst>
                <a:gd name="adj" fmla="val 18750"/>
              </a:avLst>
            </a:prstGeom>
            <a:noFill/>
            <a:ln w="38100">
              <a:solidFill>
                <a:srgbClr val="FFFFFF"/>
              </a:solidFill>
              <a:prstDash val="solid"/>
            </a:ln>
          </p:spPr>
        </p:sp>
        <p:sp>
          <p:nvSpPr>
            <p:cNvPr id="10" name="Text 5"/>
            <p:cNvSpPr/>
            <p:nvPr/>
          </p:nvSpPr>
          <p:spPr>
            <a:xfrm>
              <a:off x="2111692" y="4521518"/>
              <a:ext cx="920115" cy="539115"/>
            </a:xfrm>
            <a:prstGeom prst="rect">
              <a:avLst/>
            </a:prstGeom>
            <a:noFill/>
            <a:ln/>
          </p:spPr>
          <p:txBody>
            <a:bodyPr wrap="square" lIns="0" tIns="0" rIns="0" bIns="0" rtlCol="0" anchor="ctr"/>
            <a:lstStyle/>
            <a:p>
              <a:pPr algn="ctr" indent="0" marL="0">
                <a:buNone/>
              </a:pPr>
              <a:r>
                <a:rPr lang="en-US" sz="2700" b="1" u="none" dirty="0">
                  <a:solidFill>
                    <a:srgbClr val="FFFFFF"/>
                  </a:solidFill>
                  <a:latin typeface="Asul" pitchFamily="34" charset="0"/>
                  <a:ea typeface="Asul" pitchFamily="34" charset="-122"/>
                  <a:cs typeface="Asul" pitchFamily="34" charset="-120"/>
                </a:rPr>
                <a:t>2015</a:t>
              </a:r>
              <a:endParaRPr lang="en-US" sz="2700" dirty="0"/>
            </a:p>
          </p:txBody>
        </p:sp>
      </p:grpSp>
      <p:grpSp>
        <p:nvGrpSpPr>
          <p:cNvPr id="75882" name="Group"/>
          <p:cNvGrpSpPr/>
          <p:nvPr/>
        </p:nvGrpSpPr>
        <p:grpSpPr>
          <a:xfrm>
            <a:off x="822960" y="5857875"/>
            <a:ext cx="3497580" cy="3592830"/>
            <a:chOff x="822960" y="5857875"/>
            <a:chExt cx="3497580" cy="3592830"/>
          </a:xfrm>
        </p:grpSpPr>
        <p:sp>
          <p:nvSpPr>
            <p:cNvPr id="11" name="Text 6"/>
            <p:cNvSpPr/>
            <p:nvPr/>
          </p:nvSpPr>
          <p:spPr>
            <a:xfrm>
              <a:off x="822960" y="5857875"/>
              <a:ext cx="3497580" cy="539115"/>
            </a:xfrm>
            <a:prstGeom prst="rect">
              <a:avLst/>
            </a:prstGeom>
            <a:noFill/>
            <a:ln/>
          </p:spPr>
          <p:txBody>
            <a:bodyPr wrap="square" lIns="0" tIns="0" rIns="0" bIns="0" rtlCol="0" anchor="t"/>
            <a:lstStyle/>
            <a:p>
              <a:pPr algn="ctr" indent="0" marL="0">
                <a:buNone/>
              </a:pPr>
              <a:r>
                <a:rPr lang="en-US" sz="2700" b="1" u="none" dirty="0">
                  <a:solidFill>
                    <a:srgbClr val="FFFFFF"/>
                  </a:solidFill>
                  <a:latin typeface="Asul" pitchFamily="34" charset="0"/>
                  <a:ea typeface="Asul" pitchFamily="34" charset="-122"/>
                  <a:cs typeface="Asul" pitchFamily="34" charset="-120"/>
                </a:rPr>
                <a:t>Eclipse</a:t>
              </a:r>
              <a:endParaRPr lang="en-US" sz="2700" dirty="0"/>
            </a:p>
          </p:txBody>
        </p:sp>
        <p:sp>
          <p:nvSpPr>
            <p:cNvPr id="12" name="Text 7"/>
            <p:cNvSpPr/>
            <p:nvPr/>
          </p:nvSpPr>
          <p:spPr>
            <a:xfrm>
              <a:off x="826770" y="6429375"/>
              <a:ext cx="3489960" cy="3021330"/>
            </a:xfrm>
            <a:prstGeom prst="rect">
              <a:avLst/>
            </a:prstGeom>
            <a:noFill/>
            <a:ln/>
          </p:spPr>
          <p:txBody>
            <a:bodyPr wrap="square" lIns="0" tIns="0" rIns="0" bIns="0" rtlCol="0" anchor="t"/>
            <a:lstStyle/>
            <a:p>
              <a:pPr algn="ctr" indent="0" marL="0">
                <a:spcAft>
                  <a:spcPts val="1200"/>
                </a:spcAft>
                <a:buNone/>
              </a:pPr>
              <a:r>
                <a:rPr lang="en-US" sz="2400" u="none" dirty="0">
                  <a:solidFill>
                    <a:srgbClr val="FFFFFF"/>
                  </a:solidFill>
                  <a:latin typeface="Lato" pitchFamily="34" charset="0"/>
                  <a:ea typeface="Lato" pitchFamily="34" charset="-122"/>
                  <a:cs typeface="Lato" pitchFamily="34" charset="-120"/>
                </a:rPr>
                <a:t>A rare eclipse occurs, causing strange and unpredictable magical effects.</a:t>
              </a:r>
              <a:endParaRPr lang="en-US" sz="2400" dirty="0"/>
            </a:p>
            <a:p>
              <a:pPr algn="ctr" indent="0" marL="0">
                <a:spcAft>
                  <a:spcPts val="1200"/>
                </a:spcAft>
                <a:buNone/>
              </a:pPr>
              <a:r>
                <a:rPr lang="en-US" sz="2400" u="none" dirty="0">
                  <a:solidFill>
                    <a:srgbClr val="FFFFFF"/>
                  </a:solidFill>
                  <a:latin typeface="Lato" pitchFamily="34" charset="0"/>
                  <a:ea typeface="Lato" pitchFamily="34" charset="-122"/>
                  <a:cs typeface="Lato" pitchFamily="34" charset="-120"/>
                </a:rPr>
                <a:t>An elf helps humans obtain the Crystal of the Unicorn from the  Forest.</a:t>
              </a:r>
              <a:endParaRPr lang="en-US" sz="2400" dirty="0"/>
            </a:p>
          </p:txBody>
        </p:sp>
      </p:grpSp>
      <p:grpSp>
        <p:nvGrpSpPr>
          <p:cNvPr id="14353" name="Group"/>
          <p:cNvGrpSpPr/>
          <p:nvPr/>
        </p:nvGrpSpPr>
        <p:grpSpPr>
          <a:xfrm>
            <a:off x="6881813" y="2228850"/>
            <a:ext cx="142875" cy="142875"/>
            <a:chOff x="6881813" y="2228850"/>
            <a:chExt cx="142875" cy="142875"/>
          </a:xfrm>
        </p:grpSpPr>
        <p:sp>
          <p:nvSpPr>
            <p:cNvPr id="13" name="Shape 8"/>
            <p:cNvSpPr/>
            <p:nvPr/>
          </p:nvSpPr>
          <p:spPr>
            <a:xfrm rot="5400000">
              <a:off x="6881813" y="2228850"/>
              <a:ext cx="142875" cy="142875"/>
            </a:xfrm>
            <a:prstGeom prst="ellipse">
              <a:avLst/>
            </a:prstGeom>
            <a:solidFill>
              <a:srgbClr val="FFFFFF"/>
            </a:solidFill>
            <a:ln/>
          </p:spPr>
        </p:sp>
        <p:grpSp>
          <p:nvGrpSpPr>
            <p:cNvPr id="11046" name="Group"/>
            <p:cNvGrpSpPr/>
            <p:nvPr/>
          </p:nvGrpSpPr>
          <p:grpSpPr>
            <a:xfrm>
              <a:off x="6057850" y="3276600"/>
              <a:ext cx="1809850" cy="0"/>
              <a:chOff x="6057850" y="3276600"/>
              <a:chExt cx="1809850" cy="0"/>
            </a:xfrm>
          </p:grpSpPr>
          <p:sp>
            <p:nvSpPr>
              <p:cNvPr id="14" name="Shape 9"/>
              <p:cNvSpPr/>
              <p:nvPr/>
            </p:nvSpPr>
            <p:spPr>
              <a:xfrm rot="5400000">
                <a:off x="6057850" y="3276600"/>
                <a:ext cx="1809850" cy="0"/>
              </a:xfrm>
              <a:prstGeom prst="line">
                <a:avLst/>
              </a:prstGeom>
              <a:noFill/>
              <a:ln w="19050">
                <a:solidFill>
                  <a:srgbClr val="FFFFFF"/>
                </a:solidFill>
                <a:prstDash val="solid"/>
              </a:ln>
            </p:spPr>
          </p:sp>
        </p:grpSp>
      </p:grpSp>
      <p:grpSp>
        <p:nvGrpSpPr>
          <p:cNvPr id="69298" name="Group"/>
          <p:cNvGrpSpPr/>
          <p:nvPr/>
        </p:nvGrpSpPr>
        <p:grpSpPr>
          <a:xfrm>
            <a:off x="6343650" y="4181475"/>
            <a:ext cx="1219200" cy="1219200"/>
            <a:chOff x="6343650" y="4181475"/>
            <a:chExt cx="1219200" cy="1219200"/>
          </a:xfrm>
        </p:grpSpPr>
        <p:sp>
          <p:nvSpPr>
            <p:cNvPr id="15" name="Shape 10"/>
            <p:cNvSpPr/>
            <p:nvPr/>
          </p:nvSpPr>
          <p:spPr>
            <a:xfrm>
              <a:off x="6343650" y="4181475"/>
              <a:ext cx="1219200" cy="1219200"/>
            </a:xfrm>
            <a:prstGeom prst="roundRect">
              <a:avLst>
                <a:gd name="adj" fmla="val 18750"/>
              </a:avLst>
            </a:prstGeom>
            <a:noFill/>
            <a:ln w="38100">
              <a:solidFill>
                <a:srgbClr val="FFFFFF"/>
              </a:solidFill>
              <a:prstDash val="solid"/>
            </a:ln>
          </p:spPr>
        </p:sp>
        <p:sp>
          <p:nvSpPr>
            <p:cNvPr id="16" name="Text 11"/>
            <p:cNvSpPr/>
            <p:nvPr/>
          </p:nvSpPr>
          <p:spPr>
            <a:xfrm>
              <a:off x="6493193" y="4521518"/>
              <a:ext cx="920115" cy="539115"/>
            </a:xfrm>
            <a:prstGeom prst="rect">
              <a:avLst/>
            </a:prstGeom>
            <a:noFill/>
            <a:ln/>
          </p:spPr>
          <p:txBody>
            <a:bodyPr wrap="square" lIns="0" tIns="0" rIns="0" bIns="0" rtlCol="0" anchor="ctr"/>
            <a:lstStyle/>
            <a:p>
              <a:pPr algn="ctr" indent="0" marL="0">
                <a:buNone/>
              </a:pPr>
              <a:r>
                <a:rPr lang="en-US" sz="2700" b="1" u="none" dirty="0">
                  <a:solidFill>
                    <a:srgbClr val="FFFFFF"/>
                  </a:solidFill>
                  <a:latin typeface="Asul" pitchFamily="34" charset="0"/>
                  <a:ea typeface="Asul" pitchFamily="34" charset="-122"/>
                  <a:cs typeface="Asul" pitchFamily="34" charset="-120"/>
                </a:rPr>
                <a:t>2015</a:t>
              </a:r>
              <a:endParaRPr lang="en-US" sz="2700" dirty="0"/>
            </a:p>
          </p:txBody>
        </p:sp>
      </p:grpSp>
      <p:grpSp>
        <p:nvGrpSpPr>
          <p:cNvPr id="95831" name="Group"/>
          <p:cNvGrpSpPr/>
          <p:nvPr/>
        </p:nvGrpSpPr>
        <p:grpSpPr>
          <a:xfrm>
            <a:off x="5204460" y="5857875"/>
            <a:ext cx="3497580" cy="3592830"/>
            <a:chOff x="5204460" y="5857875"/>
            <a:chExt cx="3497580" cy="3592830"/>
          </a:xfrm>
        </p:grpSpPr>
        <p:sp>
          <p:nvSpPr>
            <p:cNvPr id="17" name="Text 12"/>
            <p:cNvSpPr/>
            <p:nvPr/>
          </p:nvSpPr>
          <p:spPr>
            <a:xfrm>
              <a:off x="5204460" y="5857875"/>
              <a:ext cx="3497580" cy="539115"/>
            </a:xfrm>
            <a:prstGeom prst="rect">
              <a:avLst/>
            </a:prstGeom>
            <a:noFill/>
            <a:ln/>
          </p:spPr>
          <p:txBody>
            <a:bodyPr wrap="square" lIns="0" tIns="0" rIns="0" bIns="0" rtlCol="0" anchor="t"/>
            <a:lstStyle/>
            <a:p>
              <a:pPr algn="ctr" indent="0" marL="0">
                <a:buNone/>
              </a:pPr>
              <a:r>
                <a:rPr lang="en-US" sz="2700" b="1" u="none" dirty="0">
                  <a:solidFill>
                    <a:srgbClr val="FFFFFF"/>
                  </a:solidFill>
                  <a:latin typeface="Asul" pitchFamily="34" charset="0"/>
                  <a:ea typeface="Asul" pitchFamily="34" charset="-122"/>
                  <a:cs typeface="Asul" pitchFamily="34" charset="-120"/>
                </a:rPr>
                <a:t>War</a:t>
              </a:r>
              <a:endParaRPr lang="en-US" sz="2700" dirty="0"/>
            </a:p>
          </p:txBody>
        </p:sp>
        <p:sp>
          <p:nvSpPr>
            <p:cNvPr id="18" name="Text 13"/>
            <p:cNvSpPr/>
            <p:nvPr/>
          </p:nvSpPr>
          <p:spPr>
            <a:xfrm>
              <a:off x="5208270" y="6429375"/>
              <a:ext cx="3489960" cy="3021330"/>
            </a:xfrm>
            <a:prstGeom prst="rect">
              <a:avLst/>
            </a:prstGeom>
            <a:noFill/>
            <a:ln/>
          </p:spPr>
          <p:txBody>
            <a:bodyPr wrap="square" lIns="0" tIns="0" rIns="0" bIns="0" rtlCol="0" anchor="t"/>
            <a:lstStyle/>
            <a:p>
              <a:pPr algn="ctr" indent="0" marL="0">
                <a:spcAft>
                  <a:spcPts val="1200"/>
                </a:spcAft>
                <a:buNone/>
              </a:pPr>
              <a:r>
                <a:rPr lang="en-US" sz="2400" u="none" dirty="0">
                  <a:solidFill>
                    <a:srgbClr val="FFFFFF"/>
                  </a:solidFill>
                  <a:latin typeface="Lato" pitchFamily="34" charset="0"/>
                  <a:ea typeface="Lato" pitchFamily="34" charset="-122"/>
                  <a:cs typeface="Lato" pitchFamily="34" charset="-120"/>
                </a:rPr>
                <a:t>A volcanic eruption devastates a nearby city, forcing its inhabitants.</a:t>
              </a:r>
              <a:endParaRPr lang="en-US" sz="2400" dirty="0"/>
            </a:p>
            <a:p>
              <a:pPr algn="ctr" indent="0" marL="0">
                <a:spcAft>
                  <a:spcPts val="1200"/>
                </a:spcAft>
                <a:buNone/>
              </a:pPr>
              <a:r>
                <a:rPr lang="en-US" sz="2400" u="none" dirty="0">
                  <a:solidFill>
                    <a:srgbClr val="FFFFFF"/>
                  </a:solidFill>
                  <a:latin typeface="Lato" pitchFamily="34" charset="0"/>
                  <a:ea typeface="Lato" pitchFamily="34" charset="-122"/>
                  <a:cs typeface="Lato" pitchFamily="34" charset="-120"/>
                </a:rPr>
                <a:t>The civilization of the Shimmering City is founded by a group of powerful wizards.</a:t>
              </a:r>
              <a:endParaRPr lang="en-US" sz="2400" dirty="0"/>
            </a:p>
          </p:txBody>
        </p:sp>
      </p:grpSp>
      <p:grpSp>
        <p:nvGrpSpPr>
          <p:cNvPr id="44156" name="Group"/>
          <p:cNvGrpSpPr/>
          <p:nvPr/>
        </p:nvGrpSpPr>
        <p:grpSpPr>
          <a:xfrm>
            <a:off x="11263313" y="2228850"/>
            <a:ext cx="142875" cy="142875"/>
            <a:chOff x="11263313" y="2228850"/>
            <a:chExt cx="142875" cy="142875"/>
          </a:xfrm>
        </p:grpSpPr>
        <p:sp>
          <p:nvSpPr>
            <p:cNvPr id="19" name="Shape 14"/>
            <p:cNvSpPr/>
            <p:nvPr/>
          </p:nvSpPr>
          <p:spPr>
            <a:xfrm rot="5400000">
              <a:off x="11263313" y="2228850"/>
              <a:ext cx="142875" cy="142875"/>
            </a:xfrm>
            <a:prstGeom prst="ellipse">
              <a:avLst/>
            </a:prstGeom>
            <a:solidFill>
              <a:srgbClr val="FFFFFF"/>
            </a:solidFill>
            <a:ln/>
          </p:spPr>
        </p:sp>
        <p:grpSp>
          <p:nvGrpSpPr>
            <p:cNvPr id="95013" name="Group"/>
            <p:cNvGrpSpPr/>
            <p:nvPr/>
          </p:nvGrpSpPr>
          <p:grpSpPr>
            <a:xfrm>
              <a:off x="10439350" y="3276600"/>
              <a:ext cx="1809850" cy="0"/>
              <a:chOff x="10439350" y="3276600"/>
              <a:chExt cx="1809850" cy="0"/>
            </a:xfrm>
          </p:grpSpPr>
          <p:sp>
            <p:nvSpPr>
              <p:cNvPr id="20" name="Shape 15"/>
              <p:cNvSpPr/>
              <p:nvPr/>
            </p:nvSpPr>
            <p:spPr>
              <a:xfrm rot="5400000">
                <a:off x="10439350" y="3276600"/>
                <a:ext cx="1809850" cy="0"/>
              </a:xfrm>
              <a:prstGeom prst="line">
                <a:avLst/>
              </a:prstGeom>
              <a:noFill/>
              <a:ln w="19050">
                <a:solidFill>
                  <a:srgbClr val="FFFFFF"/>
                </a:solidFill>
                <a:prstDash val="solid"/>
              </a:ln>
            </p:spPr>
          </p:sp>
        </p:grpSp>
      </p:grpSp>
      <p:grpSp>
        <p:nvGrpSpPr>
          <p:cNvPr id="10342" name="Group"/>
          <p:cNvGrpSpPr/>
          <p:nvPr/>
        </p:nvGrpSpPr>
        <p:grpSpPr>
          <a:xfrm>
            <a:off x="10725150" y="4181475"/>
            <a:ext cx="1219200" cy="1219200"/>
            <a:chOff x="10725150" y="4181475"/>
            <a:chExt cx="1219200" cy="1219200"/>
          </a:xfrm>
        </p:grpSpPr>
        <p:sp>
          <p:nvSpPr>
            <p:cNvPr id="21" name="Shape 16"/>
            <p:cNvSpPr/>
            <p:nvPr/>
          </p:nvSpPr>
          <p:spPr>
            <a:xfrm>
              <a:off x="10725150" y="4181475"/>
              <a:ext cx="1219200" cy="1219200"/>
            </a:xfrm>
            <a:prstGeom prst="roundRect">
              <a:avLst>
                <a:gd name="adj" fmla="val 18750"/>
              </a:avLst>
            </a:prstGeom>
            <a:noFill/>
            <a:ln w="38100">
              <a:solidFill>
                <a:srgbClr val="FFFFFF"/>
              </a:solidFill>
              <a:prstDash val="solid"/>
            </a:ln>
          </p:spPr>
        </p:sp>
        <p:sp>
          <p:nvSpPr>
            <p:cNvPr id="22" name="Text 17"/>
            <p:cNvSpPr/>
            <p:nvPr/>
          </p:nvSpPr>
          <p:spPr>
            <a:xfrm>
              <a:off x="10874693" y="4521518"/>
              <a:ext cx="920115" cy="539115"/>
            </a:xfrm>
            <a:prstGeom prst="rect">
              <a:avLst/>
            </a:prstGeom>
            <a:noFill/>
            <a:ln/>
          </p:spPr>
          <p:txBody>
            <a:bodyPr wrap="square" lIns="0" tIns="0" rIns="0" bIns="0" rtlCol="0" anchor="ctr"/>
            <a:lstStyle/>
            <a:p>
              <a:pPr algn="ctr" indent="0" marL="0">
                <a:buNone/>
              </a:pPr>
              <a:r>
                <a:rPr lang="en-US" sz="2700" b="1" u="none" dirty="0">
                  <a:solidFill>
                    <a:srgbClr val="FFFFFF"/>
                  </a:solidFill>
                  <a:latin typeface="Asul" pitchFamily="34" charset="0"/>
                  <a:ea typeface="Asul" pitchFamily="34" charset="-122"/>
                  <a:cs typeface="Asul" pitchFamily="34" charset="-120"/>
                </a:rPr>
                <a:t>2015</a:t>
              </a:r>
              <a:endParaRPr lang="en-US" sz="2700" dirty="0"/>
            </a:p>
          </p:txBody>
        </p:sp>
      </p:grpSp>
      <p:grpSp>
        <p:nvGrpSpPr>
          <p:cNvPr id="22156" name="Group"/>
          <p:cNvGrpSpPr/>
          <p:nvPr/>
        </p:nvGrpSpPr>
        <p:grpSpPr>
          <a:xfrm>
            <a:off x="9585960" y="5857875"/>
            <a:ext cx="3497580" cy="3592830"/>
            <a:chOff x="9585960" y="5857875"/>
            <a:chExt cx="3497580" cy="3592830"/>
          </a:xfrm>
        </p:grpSpPr>
        <p:sp>
          <p:nvSpPr>
            <p:cNvPr id="23" name="Text 18"/>
            <p:cNvSpPr/>
            <p:nvPr/>
          </p:nvSpPr>
          <p:spPr>
            <a:xfrm>
              <a:off x="9585960" y="5857875"/>
              <a:ext cx="3497580" cy="539115"/>
            </a:xfrm>
            <a:prstGeom prst="rect">
              <a:avLst/>
            </a:prstGeom>
            <a:noFill/>
            <a:ln/>
          </p:spPr>
          <p:txBody>
            <a:bodyPr wrap="square" lIns="0" tIns="0" rIns="0" bIns="0" rtlCol="0" anchor="t"/>
            <a:lstStyle/>
            <a:p>
              <a:pPr algn="ctr" indent="0" marL="0">
                <a:buNone/>
              </a:pPr>
              <a:r>
                <a:rPr lang="en-US" sz="2700" b="1" u="none" dirty="0">
                  <a:solidFill>
                    <a:srgbClr val="FFFFFF"/>
                  </a:solidFill>
                  <a:latin typeface="Asul" pitchFamily="34" charset="0"/>
                  <a:ea typeface="Asul" pitchFamily="34" charset="-122"/>
                  <a:cs typeface="Asul" pitchFamily="34" charset="-120"/>
                </a:rPr>
                <a:t>Obtain</a:t>
              </a:r>
              <a:endParaRPr lang="en-US" sz="2700" dirty="0"/>
            </a:p>
          </p:txBody>
        </p:sp>
        <p:sp>
          <p:nvSpPr>
            <p:cNvPr id="24" name="Text 19"/>
            <p:cNvSpPr/>
            <p:nvPr/>
          </p:nvSpPr>
          <p:spPr>
            <a:xfrm>
              <a:off x="9589770" y="6429375"/>
              <a:ext cx="3489960" cy="3021330"/>
            </a:xfrm>
            <a:prstGeom prst="rect">
              <a:avLst/>
            </a:prstGeom>
            <a:noFill/>
            <a:ln/>
          </p:spPr>
          <p:txBody>
            <a:bodyPr wrap="square" lIns="0" tIns="0" rIns="0" bIns="0" rtlCol="0" anchor="t"/>
            <a:lstStyle/>
            <a:p>
              <a:pPr algn="ctr" indent="0" marL="0">
                <a:spcAft>
                  <a:spcPts val="1200"/>
                </a:spcAft>
                <a:buNone/>
              </a:pPr>
              <a:r>
                <a:rPr lang="en-US" sz="2400" u="none" dirty="0">
                  <a:solidFill>
                    <a:srgbClr val="FFFFFF"/>
                  </a:solidFill>
                  <a:latin typeface="Lato" pitchFamily="34" charset="0"/>
                  <a:ea typeface="Lato" pitchFamily="34" charset="-122"/>
                  <a:cs typeface="Lato" pitchFamily="34" charset="-120"/>
                </a:rPr>
                <a:t>A group of adventurers sets out to recover an ancient artifact.</a:t>
              </a:r>
              <a:endParaRPr lang="en-US" sz="2400" dirty="0"/>
            </a:p>
            <a:p>
              <a:pPr algn="ctr" indent="0" marL="0">
                <a:spcAft>
                  <a:spcPts val="1200"/>
                </a:spcAft>
                <a:buNone/>
              </a:pPr>
              <a:r>
                <a:rPr lang="en-US" sz="2400" u="none" dirty="0">
                  <a:solidFill>
                    <a:srgbClr val="FFFFFF"/>
                  </a:solidFill>
                  <a:latin typeface="Lato" pitchFamily="34" charset="0"/>
                  <a:ea typeface="Lato" pitchFamily="34" charset="-122"/>
                  <a:cs typeface="Lato" pitchFamily="34" charset="-120"/>
                </a:rPr>
                <a:t>An elf helps humans obtain the Crystal of the Unicorn from the Elven Forest.</a:t>
              </a:r>
              <a:endParaRPr lang="en-US" sz="2400" dirty="0"/>
            </a:p>
          </p:txBody>
        </p:sp>
      </p:grpSp>
      <p:grpSp>
        <p:nvGrpSpPr>
          <p:cNvPr id="90202" name="Group"/>
          <p:cNvGrpSpPr/>
          <p:nvPr/>
        </p:nvGrpSpPr>
        <p:grpSpPr>
          <a:xfrm>
            <a:off x="15644813" y="2228850"/>
            <a:ext cx="142875" cy="142875"/>
            <a:chOff x="15644813" y="2228850"/>
            <a:chExt cx="142875" cy="142875"/>
          </a:xfrm>
        </p:grpSpPr>
        <p:sp>
          <p:nvSpPr>
            <p:cNvPr id="25" name="Shape 20"/>
            <p:cNvSpPr/>
            <p:nvPr/>
          </p:nvSpPr>
          <p:spPr>
            <a:xfrm rot="5400000">
              <a:off x="15644813" y="2228850"/>
              <a:ext cx="142875" cy="142875"/>
            </a:xfrm>
            <a:prstGeom prst="ellipse">
              <a:avLst/>
            </a:prstGeom>
            <a:solidFill>
              <a:srgbClr val="FFFFFF"/>
            </a:solidFill>
            <a:ln/>
          </p:spPr>
        </p:sp>
        <p:grpSp>
          <p:nvGrpSpPr>
            <p:cNvPr id="36492" name="Group"/>
            <p:cNvGrpSpPr/>
            <p:nvPr/>
          </p:nvGrpSpPr>
          <p:grpSpPr>
            <a:xfrm>
              <a:off x="14820850" y="3276600"/>
              <a:ext cx="1809850" cy="0"/>
              <a:chOff x="14820850" y="3276600"/>
              <a:chExt cx="1809850" cy="0"/>
            </a:xfrm>
          </p:grpSpPr>
          <p:sp>
            <p:nvSpPr>
              <p:cNvPr id="26" name="Shape 21"/>
              <p:cNvSpPr/>
              <p:nvPr/>
            </p:nvSpPr>
            <p:spPr>
              <a:xfrm rot="5400000">
                <a:off x="14820850" y="3276600"/>
                <a:ext cx="1809850" cy="0"/>
              </a:xfrm>
              <a:prstGeom prst="line">
                <a:avLst/>
              </a:prstGeom>
              <a:noFill/>
              <a:ln w="19050">
                <a:solidFill>
                  <a:srgbClr val="FFFFFF"/>
                </a:solidFill>
                <a:prstDash val="solid"/>
              </a:ln>
            </p:spPr>
          </p:sp>
        </p:grpSp>
      </p:grpSp>
      <p:grpSp>
        <p:nvGrpSpPr>
          <p:cNvPr id="14952" name="Group"/>
          <p:cNvGrpSpPr/>
          <p:nvPr/>
        </p:nvGrpSpPr>
        <p:grpSpPr>
          <a:xfrm>
            <a:off x="15106650" y="4181475"/>
            <a:ext cx="1219200" cy="1219200"/>
            <a:chOff x="15106650" y="4181475"/>
            <a:chExt cx="1219200" cy="1219200"/>
          </a:xfrm>
        </p:grpSpPr>
        <p:sp>
          <p:nvSpPr>
            <p:cNvPr id="27" name="Shape 22"/>
            <p:cNvSpPr/>
            <p:nvPr/>
          </p:nvSpPr>
          <p:spPr>
            <a:xfrm>
              <a:off x="15106650" y="4181475"/>
              <a:ext cx="1219200" cy="1219200"/>
            </a:xfrm>
            <a:prstGeom prst="roundRect">
              <a:avLst>
                <a:gd name="adj" fmla="val 18750"/>
              </a:avLst>
            </a:prstGeom>
            <a:noFill/>
            <a:ln w="38100">
              <a:solidFill>
                <a:srgbClr val="FFFFFF"/>
              </a:solidFill>
              <a:prstDash val="solid"/>
            </a:ln>
          </p:spPr>
        </p:sp>
        <p:sp>
          <p:nvSpPr>
            <p:cNvPr id="28" name="Text 23"/>
            <p:cNvSpPr/>
            <p:nvPr/>
          </p:nvSpPr>
          <p:spPr>
            <a:xfrm>
              <a:off x="15256193" y="4521518"/>
              <a:ext cx="920115" cy="539115"/>
            </a:xfrm>
            <a:prstGeom prst="rect">
              <a:avLst/>
            </a:prstGeom>
            <a:noFill/>
            <a:ln/>
          </p:spPr>
          <p:txBody>
            <a:bodyPr wrap="square" lIns="0" tIns="0" rIns="0" bIns="0" rtlCol="0" anchor="ctr"/>
            <a:lstStyle/>
            <a:p>
              <a:pPr algn="ctr" indent="0" marL="0">
                <a:buNone/>
              </a:pPr>
              <a:r>
                <a:rPr lang="en-US" sz="2700" b="1" u="none" dirty="0">
                  <a:solidFill>
                    <a:srgbClr val="FFFFFF"/>
                  </a:solidFill>
                  <a:latin typeface="Asul" pitchFamily="34" charset="0"/>
                  <a:ea typeface="Asul" pitchFamily="34" charset="-122"/>
                  <a:cs typeface="Asul" pitchFamily="34" charset="-120"/>
                </a:rPr>
                <a:t>2015</a:t>
              </a:r>
              <a:endParaRPr lang="en-US" sz="2700" dirty="0"/>
            </a:p>
          </p:txBody>
        </p:sp>
      </p:grpSp>
      <p:grpSp>
        <p:nvGrpSpPr>
          <p:cNvPr id="71257" name="Group"/>
          <p:cNvGrpSpPr/>
          <p:nvPr/>
        </p:nvGrpSpPr>
        <p:grpSpPr>
          <a:xfrm>
            <a:off x="13967460" y="5857875"/>
            <a:ext cx="3497580" cy="3592830"/>
            <a:chOff x="13967460" y="5857875"/>
            <a:chExt cx="3497580" cy="3592830"/>
          </a:xfrm>
        </p:grpSpPr>
        <p:sp>
          <p:nvSpPr>
            <p:cNvPr id="29" name="Text 24"/>
            <p:cNvSpPr/>
            <p:nvPr/>
          </p:nvSpPr>
          <p:spPr>
            <a:xfrm>
              <a:off x="13967460" y="5857875"/>
              <a:ext cx="3497580" cy="539115"/>
            </a:xfrm>
            <a:prstGeom prst="rect">
              <a:avLst/>
            </a:prstGeom>
            <a:noFill/>
            <a:ln/>
          </p:spPr>
          <p:txBody>
            <a:bodyPr wrap="square" lIns="0" tIns="0" rIns="0" bIns="0" rtlCol="0" anchor="t"/>
            <a:lstStyle/>
            <a:p>
              <a:pPr algn="ctr" indent="0" marL="0">
                <a:buNone/>
              </a:pPr>
              <a:r>
                <a:rPr lang="en-US" sz="2700" b="1" u="none" dirty="0">
                  <a:solidFill>
                    <a:srgbClr val="FFFFFF"/>
                  </a:solidFill>
                  <a:latin typeface="Asul" pitchFamily="34" charset="0"/>
                  <a:ea typeface="Asul" pitchFamily="34" charset="-122"/>
                  <a:cs typeface="Asul" pitchFamily="34" charset="-120"/>
                </a:rPr>
                <a:t>Foundation</a:t>
              </a:r>
              <a:endParaRPr lang="en-US" sz="2700" dirty="0"/>
            </a:p>
          </p:txBody>
        </p:sp>
        <p:sp>
          <p:nvSpPr>
            <p:cNvPr id="30" name="Text 25"/>
            <p:cNvSpPr/>
            <p:nvPr/>
          </p:nvSpPr>
          <p:spPr>
            <a:xfrm>
              <a:off x="13971270" y="6429375"/>
              <a:ext cx="3489960" cy="3021330"/>
            </a:xfrm>
            <a:prstGeom prst="rect">
              <a:avLst/>
            </a:prstGeom>
            <a:noFill/>
            <a:ln/>
          </p:spPr>
          <p:txBody>
            <a:bodyPr wrap="square" lIns="0" tIns="0" rIns="0" bIns="0" rtlCol="0" anchor="t"/>
            <a:lstStyle/>
            <a:p>
              <a:pPr algn="ctr" indent="0" marL="0">
                <a:spcAft>
                  <a:spcPts val="1200"/>
                </a:spcAft>
                <a:buNone/>
              </a:pPr>
              <a:r>
                <a:rPr lang="en-US" sz="2400" u="none" dirty="0">
                  <a:solidFill>
                    <a:srgbClr val="FFFFFF"/>
                  </a:solidFill>
                  <a:latin typeface="Lato" pitchFamily="34" charset="0"/>
                  <a:ea typeface="Lato" pitchFamily="34" charset="-122"/>
                  <a:cs typeface="Lato" pitchFamily="34" charset="-120"/>
                </a:rPr>
                <a:t>An elf helps humans obtain the Crystal of the Unicorn from the Elven Forest.</a:t>
              </a:r>
              <a:endParaRPr lang="en-US" sz="2400" dirty="0"/>
            </a:p>
            <a:p>
              <a:pPr algn="ctr" indent="0" marL="0">
                <a:spcAft>
                  <a:spcPts val="1200"/>
                </a:spcAft>
                <a:buNone/>
              </a:pPr>
              <a:r>
                <a:rPr lang="en-US" sz="2400" u="none" dirty="0">
                  <a:solidFill>
                    <a:srgbClr val="FFFFFF"/>
                  </a:solidFill>
                  <a:latin typeface="Lato" pitchFamily="34" charset="0"/>
                  <a:ea typeface="Lato" pitchFamily="34" charset="-122"/>
                  <a:cs typeface="Lato" pitchFamily="34" charset="-120"/>
                </a:rPr>
                <a:t>The civilization of the Shimmering City is founded.</a:t>
              </a:r>
              <a:endParaRPr lang="en-US" sz="2400" dirty="0"/>
            </a:p>
          </p:txBody>
        </p:sp>
      </p:grpSp>
      <p:grpSp>
        <p:nvGrpSpPr>
          <p:cNvPr id="77438" name="Group"/>
          <p:cNvGrpSpPr/>
          <p:nvPr/>
        </p:nvGrpSpPr>
        <p:grpSpPr>
          <a:xfrm>
            <a:off x="2571734" y="2300288"/>
            <a:ext cx="13144531" cy="0"/>
            <a:chOff x="2571734" y="2300288"/>
            <a:chExt cx="13144531" cy="0"/>
          </a:xfrm>
        </p:grpSpPr>
        <p:sp>
          <p:nvSpPr>
            <p:cNvPr id="31" name="Shape 26"/>
            <p:cNvSpPr/>
            <p:nvPr/>
          </p:nvSpPr>
          <p:spPr>
            <a:xfrm>
              <a:off x="2571734" y="2300288"/>
              <a:ext cx="13144531" cy="0"/>
            </a:xfrm>
            <a:prstGeom prst="line">
              <a:avLst/>
            </a:prstGeom>
            <a:noFill/>
            <a:ln w="28575">
              <a:solidFill>
                <a:srgbClr val="FFFFFF"/>
              </a:solidFill>
              <a:prstDash val="solid"/>
            </a:ln>
          </p:spPr>
        </p:sp>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3D4C8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171575" y="561975"/>
            <a:ext cx="7972425" cy="9172575"/>
          </a:xfrm>
          <a:prstGeom prst="rect">
            <a:avLst/>
          </a:prstGeom>
        </p:spPr>
      </p:pic>
      <p:grpSp>
        <p:nvGrpSpPr>
          <p:cNvPr id="61695" name="Group"/>
          <p:cNvGrpSpPr/>
          <p:nvPr/>
        </p:nvGrpSpPr>
        <p:grpSpPr>
          <a:xfrm>
            <a:off x="17235487" y="8456817"/>
            <a:ext cx="1463470" cy="1601583"/>
            <a:chOff x="17235487" y="8456817"/>
            <a:chExt cx="1463470" cy="1601583"/>
          </a:xfrm>
        </p:grpSpPr>
        <p:pic>
          <p:nvPicPr>
            <p:cNvPr id="3" name="Image 1" descr="preencoded.png">    </p:cNvPr>
            <p:cNvPicPr>
              <a:picLocks noChangeAspect="1"/>
            </p:cNvPicPr>
            <p:nvPr/>
          </p:nvPicPr>
          <p:blipFill>
            <a:blip r:embed="rId2"/>
            <a:stretch>
              <a:fillRect/>
            </a:stretch>
          </p:blipFill>
          <p:spPr>
            <a:xfrm>
              <a:off x="17640300" y="9525000"/>
              <a:ext cx="533400" cy="533400"/>
            </a:xfrm>
            <a:prstGeom prst="rect">
              <a:avLst/>
            </a:prstGeom>
          </p:spPr>
        </p:pic>
        <p:sp>
          <p:nvSpPr>
            <p:cNvPr id="4"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E3DABC"/>
                  </a:solidFill>
                  <a:latin typeface="Inter" pitchFamily="34" charset="0"/>
                  <a:ea typeface="Inter" pitchFamily="34" charset="-122"/>
                  <a:cs typeface="Inter" pitchFamily="34" charset="-120"/>
                </a:rPr>
                <a:t>EaTemp</a:t>
              </a:r>
              <a:endParaRPr lang="en-US" sz="2710" dirty="0"/>
            </a:p>
          </p:txBody>
        </p:sp>
      </p:grpSp>
      <p:sp>
        <p:nvSpPr>
          <p:cNvPr id="5" name="Text 1"/>
          <p:cNvSpPr/>
          <p:nvPr/>
        </p:nvSpPr>
        <p:spPr>
          <a:xfrm>
            <a:off x="7419975" y="1152525"/>
            <a:ext cx="3790950" cy="1190625"/>
          </a:xfrm>
          <a:prstGeom prst="rect">
            <a:avLst/>
          </a:prstGeom>
          <a:noFill/>
          <a:ln/>
        </p:spPr>
        <p:txBody>
          <a:bodyPr wrap="square" lIns="0" tIns="0" rIns="0" bIns="0" rtlCol="0" anchor="t"/>
          <a:lstStyle/>
          <a:p>
            <a:pPr algn="l" indent="0" marL="0">
              <a:buNone/>
            </a:pPr>
            <a:r>
              <a:rPr lang="en-US" sz="6000" b="1" u="none" dirty="0">
                <a:solidFill>
                  <a:srgbClr val="FFD426"/>
                </a:solidFill>
                <a:latin typeface="Asul" pitchFamily="34" charset="0"/>
                <a:ea typeface="Asul" pitchFamily="34" charset="-122"/>
                <a:cs typeface="Asul" pitchFamily="34" charset="-120"/>
              </a:rPr>
              <a:t>Our Team</a:t>
            </a:r>
            <a:endParaRPr lang="en-US" sz="6000" dirty="0"/>
          </a:p>
        </p:txBody>
      </p:sp>
      <p:grpSp>
        <p:nvGrpSpPr>
          <p:cNvPr id="83588" name="Group"/>
          <p:cNvGrpSpPr/>
          <p:nvPr/>
        </p:nvGrpSpPr>
        <p:grpSpPr>
          <a:xfrm>
            <a:off x="1552575" y="2981325"/>
            <a:ext cx="4572000" cy="4572000"/>
            <a:chOff x="1552575" y="2981325"/>
            <a:chExt cx="4572000" cy="4572000"/>
          </a:xfrm>
        </p:grpSpPr>
        <p:pic>
          <p:nvPicPr>
            <p:cNvPr id="6" name="Image 2" descr="preencoded.png">    </p:cNvPr>
            <p:cNvPicPr>
              <a:picLocks noChangeAspect="1"/>
            </p:cNvPicPr>
            <p:nvPr/>
          </p:nvPicPr>
          <p:blipFill>
            <a:blip r:embed="rId3"/>
            <a:stretch>
              <a:fillRect/>
            </a:stretch>
          </p:blipFill>
          <p:spPr>
            <a:xfrm>
              <a:off x="1552575" y="2981325"/>
              <a:ext cx="4572000" cy="4572000"/>
            </a:xfrm>
            <a:prstGeom prst="rect">
              <a:avLst/>
            </a:prstGeom>
          </p:spPr>
        </p:pic>
        <p:grpSp>
          <p:nvGrpSpPr>
            <p:cNvPr id="57551" name="Group"/>
            <p:cNvGrpSpPr/>
            <p:nvPr/>
          </p:nvGrpSpPr>
          <p:grpSpPr>
            <a:xfrm>
              <a:off x="1506855" y="7705725"/>
              <a:ext cx="4663440" cy="1135380"/>
              <a:chOff x="1506855" y="7705725"/>
              <a:chExt cx="4663440" cy="1135380"/>
            </a:xfrm>
          </p:grpSpPr>
          <p:sp>
            <p:nvSpPr>
              <p:cNvPr id="7" name="Text 2"/>
              <p:cNvSpPr/>
              <p:nvPr/>
            </p:nvSpPr>
            <p:spPr>
              <a:xfrm>
                <a:off x="1506855" y="7705725"/>
                <a:ext cx="4663440" cy="712470"/>
              </a:xfrm>
              <a:prstGeom prst="rect">
                <a:avLst/>
              </a:prstGeom>
              <a:noFill/>
              <a:ln/>
            </p:spPr>
            <p:txBody>
              <a:bodyPr wrap="square" lIns="0" tIns="0" rIns="0" bIns="0" rtlCol="0" anchor="t"/>
              <a:lstStyle/>
              <a:p>
                <a:pPr algn="ctr" indent="0" marL="0">
                  <a:buNone/>
                </a:pPr>
                <a:r>
                  <a:rPr lang="en-US" sz="3600" b="1" u="none" dirty="0">
                    <a:solidFill>
                      <a:srgbClr val="FFFFFF"/>
                    </a:solidFill>
                    <a:latin typeface="Asul" pitchFamily="34" charset="0"/>
                    <a:ea typeface="Asul" pitchFamily="34" charset="-122"/>
                    <a:cs typeface="Asul" pitchFamily="34" charset="-120"/>
                  </a:rPr>
                  <a:t>Eldruin</a:t>
                </a:r>
                <a:endParaRPr lang="en-US" sz="3600" dirty="0"/>
              </a:p>
            </p:txBody>
          </p:sp>
          <p:sp>
            <p:nvSpPr>
              <p:cNvPr id="8" name="Text 3"/>
              <p:cNvSpPr/>
              <p:nvPr/>
            </p:nvSpPr>
            <p:spPr>
              <a:xfrm>
                <a:off x="1522095" y="8372475"/>
                <a:ext cx="4632960" cy="468630"/>
              </a:xfrm>
              <a:prstGeom prst="rect">
                <a:avLst/>
              </a:prstGeom>
              <a:noFill/>
              <a:ln/>
            </p:spPr>
            <p:txBody>
              <a:bodyPr wrap="square" lIns="0" tIns="0" rIns="0" bIns="0" rtlCol="0" anchor="t"/>
              <a:lstStyle/>
              <a:p>
                <a:pPr algn="ctr" indent="0" marL="0">
                  <a:buNone/>
                </a:pPr>
                <a:r>
                  <a:rPr lang="en-US" sz="2400" u="none" dirty="0">
                    <a:solidFill>
                      <a:srgbClr val="FFFFFF"/>
                    </a:solidFill>
                    <a:latin typeface="Lato" pitchFamily="34" charset="0"/>
                    <a:ea typeface="Lato" pitchFamily="34" charset="-122"/>
                    <a:cs typeface="Lato" pitchFamily="34" charset="-120"/>
                  </a:rPr>
                  <a:t>The Fire Mage</a:t>
                </a:r>
                <a:endParaRPr lang="en-US" sz="2400" dirty="0"/>
              </a:p>
            </p:txBody>
          </p:sp>
        </p:grpSp>
      </p:grpSp>
      <p:grpSp>
        <p:nvGrpSpPr>
          <p:cNvPr id="25647" name="Group"/>
          <p:cNvGrpSpPr/>
          <p:nvPr/>
        </p:nvGrpSpPr>
        <p:grpSpPr>
          <a:xfrm>
            <a:off x="6858000" y="2981325"/>
            <a:ext cx="4572000" cy="4572000"/>
            <a:chOff x="6858000" y="2981325"/>
            <a:chExt cx="4572000" cy="4572000"/>
          </a:xfrm>
        </p:grpSpPr>
        <p:pic>
          <p:nvPicPr>
            <p:cNvPr id="9" name="Image 3" descr="preencoded.png">    </p:cNvPr>
            <p:cNvPicPr>
              <a:picLocks noChangeAspect="1"/>
            </p:cNvPicPr>
            <p:nvPr/>
          </p:nvPicPr>
          <p:blipFill>
            <a:blip r:embed="rId4"/>
            <a:stretch>
              <a:fillRect/>
            </a:stretch>
          </p:blipFill>
          <p:spPr>
            <a:xfrm>
              <a:off x="6858000" y="2981325"/>
              <a:ext cx="4572000" cy="4572000"/>
            </a:xfrm>
            <a:prstGeom prst="rect">
              <a:avLst/>
            </a:prstGeom>
          </p:spPr>
        </p:pic>
        <p:grpSp>
          <p:nvGrpSpPr>
            <p:cNvPr id="77899" name="Group"/>
            <p:cNvGrpSpPr/>
            <p:nvPr/>
          </p:nvGrpSpPr>
          <p:grpSpPr>
            <a:xfrm>
              <a:off x="6812280" y="7705725"/>
              <a:ext cx="4663440" cy="1135380"/>
              <a:chOff x="6812280" y="7705725"/>
              <a:chExt cx="4663440" cy="1135380"/>
            </a:xfrm>
          </p:grpSpPr>
          <p:sp>
            <p:nvSpPr>
              <p:cNvPr id="10" name="Text 4"/>
              <p:cNvSpPr/>
              <p:nvPr/>
            </p:nvSpPr>
            <p:spPr>
              <a:xfrm>
                <a:off x="6812280" y="7705725"/>
                <a:ext cx="4663440" cy="712470"/>
              </a:xfrm>
              <a:prstGeom prst="rect">
                <a:avLst/>
              </a:prstGeom>
              <a:noFill/>
              <a:ln/>
            </p:spPr>
            <p:txBody>
              <a:bodyPr wrap="square" lIns="0" tIns="0" rIns="0" bIns="0" rtlCol="0" anchor="t"/>
              <a:lstStyle/>
              <a:p>
                <a:pPr algn="ctr" indent="0" marL="0">
                  <a:buNone/>
                </a:pPr>
                <a:r>
                  <a:rPr lang="en-US" sz="3600" b="1" u="none" dirty="0">
                    <a:solidFill>
                      <a:srgbClr val="FFFFFF"/>
                    </a:solidFill>
                    <a:latin typeface="Asul" pitchFamily="34" charset="0"/>
                    <a:ea typeface="Asul" pitchFamily="34" charset="-122"/>
                    <a:cs typeface="Asul" pitchFamily="34" charset="-120"/>
                  </a:rPr>
                  <a:t>Elementalen</a:t>
                </a:r>
                <a:endParaRPr lang="en-US" sz="3600" dirty="0"/>
              </a:p>
            </p:txBody>
          </p:sp>
          <p:sp>
            <p:nvSpPr>
              <p:cNvPr id="11" name="Text 5"/>
              <p:cNvSpPr/>
              <p:nvPr/>
            </p:nvSpPr>
            <p:spPr>
              <a:xfrm>
                <a:off x="6827520" y="8372475"/>
                <a:ext cx="4632960" cy="468630"/>
              </a:xfrm>
              <a:prstGeom prst="rect">
                <a:avLst/>
              </a:prstGeom>
              <a:noFill/>
              <a:ln/>
            </p:spPr>
            <p:txBody>
              <a:bodyPr wrap="square" lIns="0" tIns="0" rIns="0" bIns="0" rtlCol="0" anchor="t"/>
              <a:lstStyle/>
              <a:p>
                <a:pPr algn="ctr" indent="0" marL="0">
                  <a:buNone/>
                </a:pPr>
                <a:r>
                  <a:rPr lang="en-US" sz="2400" u="none" dirty="0">
                    <a:solidFill>
                      <a:srgbClr val="FFFFFF"/>
                    </a:solidFill>
                    <a:latin typeface="Lato" pitchFamily="34" charset="0"/>
                    <a:ea typeface="Lato" pitchFamily="34" charset="-122"/>
                    <a:cs typeface="Lato" pitchFamily="34" charset="-120"/>
                  </a:rPr>
                  <a:t>The Guardian</a:t>
                </a:r>
                <a:endParaRPr lang="en-US" sz="2400" dirty="0"/>
              </a:p>
            </p:txBody>
          </p:sp>
        </p:grpSp>
      </p:grpSp>
      <p:grpSp>
        <p:nvGrpSpPr>
          <p:cNvPr id="89276" name="Group"/>
          <p:cNvGrpSpPr/>
          <p:nvPr/>
        </p:nvGrpSpPr>
        <p:grpSpPr>
          <a:xfrm>
            <a:off x="12163425" y="2981325"/>
            <a:ext cx="4572000" cy="4572000"/>
            <a:chOff x="12163425" y="2981325"/>
            <a:chExt cx="4572000" cy="4572000"/>
          </a:xfrm>
        </p:grpSpPr>
        <p:pic>
          <p:nvPicPr>
            <p:cNvPr id="12" name="Image 4" descr="preencoded.png">    </p:cNvPr>
            <p:cNvPicPr>
              <a:picLocks noChangeAspect="1"/>
            </p:cNvPicPr>
            <p:nvPr/>
          </p:nvPicPr>
          <p:blipFill>
            <a:blip r:embed="rId5"/>
            <a:stretch>
              <a:fillRect/>
            </a:stretch>
          </p:blipFill>
          <p:spPr>
            <a:xfrm>
              <a:off x="12163425" y="2981325"/>
              <a:ext cx="4572000" cy="4572000"/>
            </a:xfrm>
            <a:prstGeom prst="rect">
              <a:avLst/>
            </a:prstGeom>
          </p:spPr>
        </p:pic>
        <p:grpSp>
          <p:nvGrpSpPr>
            <p:cNvPr id="40131" name="Group"/>
            <p:cNvGrpSpPr/>
            <p:nvPr/>
          </p:nvGrpSpPr>
          <p:grpSpPr>
            <a:xfrm>
              <a:off x="12117705" y="7705725"/>
              <a:ext cx="4663440" cy="1135380"/>
              <a:chOff x="12117705" y="7705725"/>
              <a:chExt cx="4663440" cy="1135380"/>
            </a:xfrm>
          </p:grpSpPr>
          <p:sp>
            <p:nvSpPr>
              <p:cNvPr id="13" name="Text 6"/>
              <p:cNvSpPr/>
              <p:nvPr/>
            </p:nvSpPr>
            <p:spPr>
              <a:xfrm>
                <a:off x="12117705" y="7705725"/>
                <a:ext cx="4663440" cy="712470"/>
              </a:xfrm>
              <a:prstGeom prst="rect">
                <a:avLst/>
              </a:prstGeom>
              <a:noFill/>
              <a:ln/>
            </p:spPr>
            <p:txBody>
              <a:bodyPr wrap="square" lIns="0" tIns="0" rIns="0" bIns="0" rtlCol="0" anchor="t"/>
              <a:lstStyle/>
              <a:p>
                <a:pPr algn="ctr" indent="0" marL="0">
                  <a:buNone/>
                </a:pPr>
                <a:r>
                  <a:rPr lang="en-US" sz="3600" b="1" u="none" dirty="0">
                    <a:solidFill>
                      <a:srgbClr val="FFFFFF"/>
                    </a:solidFill>
                    <a:latin typeface="Asul" pitchFamily="34" charset="0"/>
                    <a:ea typeface="Asul" pitchFamily="34" charset="-122"/>
                    <a:cs typeface="Asul" pitchFamily="34" charset="-120"/>
                  </a:rPr>
                  <a:t>Lunaria</a:t>
                </a:r>
                <a:endParaRPr lang="en-US" sz="3600" dirty="0"/>
              </a:p>
            </p:txBody>
          </p:sp>
          <p:sp>
            <p:nvSpPr>
              <p:cNvPr id="14" name="Text 7"/>
              <p:cNvSpPr/>
              <p:nvPr/>
            </p:nvSpPr>
            <p:spPr>
              <a:xfrm>
                <a:off x="12132945" y="8372475"/>
                <a:ext cx="4632960" cy="468630"/>
              </a:xfrm>
              <a:prstGeom prst="rect">
                <a:avLst/>
              </a:prstGeom>
              <a:noFill/>
              <a:ln/>
            </p:spPr>
            <p:txBody>
              <a:bodyPr wrap="square" lIns="0" tIns="0" rIns="0" bIns="0" rtlCol="0" anchor="t"/>
              <a:lstStyle/>
              <a:p>
                <a:pPr algn="ctr" indent="0" marL="0">
                  <a:buNone/>
                </a:pPr>
                <a:r>
                  <a:rPr lang="en-US" sz="2400" u="none" dirty="0">
                    <a:solidFill>
                      <a:srgbClr val="FFFFFF"/>
                    </a:solidFill>
                    <a:latin typeface="Lato" pitchFamily="34" charset="0"/>
                    <a:ea typeface="Lato" pitchFamily="34" charset="-122"/>
                    <a:cs typeface="Lato" pitchFamily="34" charset="-120"/>
                  </a:rPr>
                  <a:t>The Moon Priestess</a:t>
                </a:r>
                <a:endParaRPr lang="en-US" sz="2400" dirty="0"/>
              </a:p>
            </p:txBody>
          </p:sp>
        </p:gr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3D4C8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9772650" y="552450"/>
            <a:ext cx="7972425" cy="9172575"/>
          </a:xfrm>
          <a:prstGeom prst="rect">
            <a:avLst/>
          </a:prstGeom>
        </p:spPr>
      </p:pic>
      <p:grpSp>
        <p:nvGrpSpPr>
          <p:cNvPr id="21810" name="Group"/>
          <p:cNvGrpSpPr/>
          <p:nvPr/>
        </p:nvGrpSpPr>
        <p:grpSpPr>
          <a:xfrm>
            <a:off x="17235487" y="8456817"/>
            <a:ext cx="1463470" cy="1601583"/>
            <a:chOff x="17235487" y="8456817"/>
            <a:chExt cx="1463470" cy="1601583"/>
          </a:xfrm>
        </p:grpSpPr>
        <p:pic>
          <p:nvPicPr>
            <p:cNvPr id="3" name="Image 1" descr="preencoded.png">    </p:cNvPr>
            <p:cNvPicPr>
              <a:picLocks noChangeAspect="1"/>
            </p:cNvPicPr>
            <p:nvPr/>
          </p:nvPicPr>
          <p:blipFill>
            <a:blip r:embed="rId2"/>
            <a:stretch>
              <a:fillRect/>
            </a:stretch>
          </p:blipFill>
          <p:spPr>
            <a:xfrm>
              <a:off x="17640300" y="9525000"/>
              <a:ext cx="533400" cy="533400"/>
            </a:xfrm>
            <a:prstGeom prst="rect">
              <a:avLst/>
            </a:prstGeom>
          </p:spPr>
        </p:pic>
        <p:sp>
          <p:nvSpPr>
            <p:cNvPr id="4"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E3DABC"/>
                  </a:solidFill>
                  <a:latin typeface="Inter" pitchFamily="34" charset="0"/>
                  <a:ea typeface="Inter" pitchFamily="34" charset="-122"/>
                  <a:cs typeface="Inter" pitchFamily="34" charset="-120"/>
                </a:rPr>
                <a:t>EaTemp</a:t>
              </a:r>
              <a:endParaRPr lang="en-US" sz="2710" dirty="0"/>
            </a:p>
          </p:txBody>
        </p:sp>
      </p:grpSp>
      <p:pic>
        <p:nvPicPr>
          <p:cNvPr id="5" name="Image 2" descr="preencoded.png">    </p:cNvPr>
          <p:cNvPicPr>
            <a:picLocks noChangeAspect="1"/>
          </p:cNvPicPr>
          <p:nvPr/>
        </p:nvPicPr>
        <p:blipFill>
          <a:blip r:embed="rId3"/>
          <a:stretch>
            <a:fillRect/>
          </a:stretch>
        </p:blipFill>
        <p:spPr>
          <a:xfrm>
            <a:off x="1400175" y="1333500"/>
            <a:ext cx="5343525" cy="8296275"/>
          </a:xfrm>
          <a:prstGeom prst="rect">
            <a:avLst/>
          </a:prstGeom>
        </p:spPr>
      </p:pic>
      <p:grpSp>
        <p:nvGrpSpPr>
          <p:cNvPr id="72046" name="Group"/>
          <p:cNvGrpSpPr/>
          <p:nvPr/>
        </p:nvGrpSpPr>
        <p:grpSpPr>
          <a:xfrm>
            <a:off x="6986588" y="1752600"/>
            <a:ext cx="2114550" cy="1190625"/>
            <a:chOff x="6986588" y="1752600"/>
            <a:chExt cx="2114550" cy="1190625"/>
          </a:xfrm>
        </p:grpSpPr>
        <p:sp>
          <p:nvSpPr>
            <p:cNvPr id="6" name="Text 1"/>
            <p:cNvSpPr/>
            <p:nvPr/>
          </p:nvSpPr>
          <p:spPr>
            <a:xfrm>
              <a:off x="6986588" y="1752600"/>
              <a:ext cx="2114550" cy="1190625"/>
            </a:xfrm>
            <a:prstGeom prst="rect">
              <a:avLst/>
            </a:prstGeom>
            <a:noFill/>
            <a:ln/>
          </p:spPr>
          <p:txBody>
            <a:bodyPr wrap="square" lIns="0" tIns="0" rIns="0" bIns="0" rtlCol="0" anchor="t"/>
            <a:lstStyle/>
            <a:p>
              <a:pPr algn="l" indent="0" marL="0">
                <a:buNone/>
              </a:pPr>
              <a:r>
                <a:rPr lang="en-US" sz="6000" b="1" u="none" dirty="0">
                  <a:solidFill>
                    <a:srgbClr val="D4C2A2"/>
                  </a:solidFill>
                  <a:latin typeface="Asul" pitchFamily="34" charset="0"/>
                  <a:ea typeface="Asul" pitchFamily="34" charset="-122"/>
                  <a:cs typeface="Asul" pitchFamily="34" charset="-120"/>
                </a:rPr>
                <a:t>2023</a:t>
              </a:r>
              <a:endParaRPr lang="en-US" sz="6000" dirty="0"/>
            </a:p>
          </p:txBody>
        </p:sp>
      </p:grpSp>
      <p:grpSp>
        <p:nvGrpSpPr>
          <p:cNvPr id="62814" name="Group"/>
          <p:cNvGrpSpPr/>
          <p:nvPr/>
        </p:nvGrpSpPr>
        <p:grpSpPr>
          <a:xfrm>
            <a:off x="7315033" y="3286125"/>
            <a:ext cx="1219535" cy="0"/>
            <a:chOff x="7315033" y="3286125"/>
            <a:chExt cx="1219535" cy="0"/>
          </a:xfrm>
        </p:grpSpPr>
        <p:sp>
          <p:nvSpPr>
            <p:cNvPr id="7" name="Shape 2"/>
            <p:cNvSpPr/>
            <p:nvPr/>
          </p:nvSpPr>
          <p:spPr>
            <a:xfrm rot="16200000">
              <a:off x="7315033" y="3286125"/>
              <a:ext cx="1219535" cy="0"/>
            </a:xfrm>
            <a:prstGeom prst="line">
              <a:avLst/>
            </a:prstGeom>
            <a:noFill/>
            <a:ln w="28575">
              <a:solidFill>
                <a:srgbClr val="E3DABC"/>
              </a:solidFill>
              <a:prstDash val="solid"/>
            </a:ln>
          </p:spPr>
        </p:sp>
      </p:grpSp>
      <p:grpSp>
        <p:nvGrpSpPr>
          <p:cNvPr id="46281" name="Group"/>
          <p:cNvGrpSpPr/>
          <p:nvPr/>
        </p:nvGrpSpPr>
        <p:grpSpPr>
          <a:xfrm>
            <a:off x="6967538" y="3895725"/>
            <a:ext cx="2152650" cy="1190625"/>
            <a:chOff x="6967538" y="3895725"/>
            <a:chExt cx="2152650" cy="1190625"/>
          </a:xfrm>
        </p:grpSpPr>
        <p:sp>
          <p:nvSpPr>
            <p:cNvPr id="8" name="Text 3"/>
            <p:cNvSpPr/>
            <p:nvPr/>
          </p:nvSpPr>
          <p:spPr>
            <a:xfrm>
              <a:off x="6967538" y="3895725"/>
              <a:ext cx="2152650" cy="1190625"/>
            </a:xfrm>
            <a:prstGeom prst="rect">
              <a:avLst/>
            </a:prstGeom>
            <a:noFill/>
            <a:ln/>
          </p:spPr>
          <p:txBody>
            <a:bodyPr wrap="square" lIns="0" tIns="0" rIns="0" bIns="0" rtlCol="0" anchor="t"/>
            <a:lstStyle/>
            <a:p>
              <a:pPr algn="l" indent="0" marL="0">
                <a:buNone/>
              </a:pPr>
              <a:r>
                <a:rPr lang="en-US" sz="6000" b="1" u="none" dirty="0">
                  <a:solidFill>
                    <a:srgbClr val="D4C2A2"/>
                  </a:solidFill>
                  <a:latin typeface="Asul" pitchFamily="34" charset="0"/>
                  <a:ea typeface="Asul" pitchFamily="34" charset="-122"/>
                  <a:cs typeface="Asul" pitchFamily="34" charset="-120"/>
                </a:rPr>
                <a:t>2024</a:t>
              </a:r>
              <a:endParaRPr lang="en-US" sz="6000" dirty="0"/>
            </a:p>
          </p:txBody>
        </p:sp>
      </p:grpSp>
      <p:grpSp>
        <p:nvGrpSpPr>
          <p:cNvPr id="21943" name="Group"/>
          <p:cNvGrpSpPr/>
          <p:nvPr/>
        </p:nvGrpSpPr>
        <p:grpSpPr>
          <a:xfrm>
            <a:off x="7315033" y="5429250"/>
            <a:ext cx="1219535" cy="0"/>
            <a:chOff x="7315033" y="5429250"/>
            <a:chExt cx="1219535" cy="0"/>
          </a:xfrm>
        </p:grpSpPr>
        <p:sp>
          <p:nvSpPr>
            <p:cNvPr id="9" name="Shape 4"/>
            <p:cNvSpPr/>
            <p:nvPr/>
          </p:nvSpPr>
          <p:spPr>
            <a:xfrm rot="16200000">
              <a:off x="7315033" y="5429250"/>
              <a:ext cx="1219535" cy="0"/>
            </a:xfrm>
            <a:prstGeom prst="line">
              <a:avLst/>
            </a:prstGeom>
            <a:noFill/>
            <a:ln w="28575">
              <a:solidFill>
                <a:srgbClr val="E3DABC"/>
              </a:solidFill>
              <a:prstDash val="solid"/>
            </a:ln>
          </p:spPr>
        </p:sp>
      </p:grpSp>
      <p:grpSp>
        <p:nvGrpSpPr>
          <p:cNvPr id="48677" name="Group"/>
          <p:cNvGrpSpPr/>
          <p:nvPr/>
        </p:nvGrpSpPr>
        <p:grpSpPr>
          <a:xfrm>
            <a:off x="6972300" y="6038850"/>
            <a:ext cx="2143125" cy="1190625"/>
            <a:chOff x="6972300" y="6038850"/>
            <a:chExt cx="2143125" cy="1190625"/>
          </a:xfrm>
        </p:grpSpPr>
        <p:sp>
          <p:nvSpPr>
            <p:cNvPr id="10" name="Text 5"/>
            <p:cNvSpPr/>
            <p:nvPr/>
          </p:nvSpPr>
          <p:spPr>
            <a:xfrm>
              <a:off x="6972300" y="6038850"/>
              <a:ext cx="2143125" cy="1190625"/>
            </a:xfrm>
            <a:prstGeom prst="rect">
              <a:avLst/>
            </a:prstGeom>
            <a:noFill/>
            <a:ln/>
          </p:spPr>
          <p:txBody>
            <a:bodyPr wrap="square" lIns="0" tIns="0" rIns="0" bIns="0" rtlCol="0" anchor="t"/>
            <a:lstStyle/>
            <a:p>
              <a:pPr algn="l" indent="0" marL="0">
                <a:buNone/>
              </a:pPr>
              <a:r>
                <a:rPr lang="en-US" sz="6000" b="1" u="none" dirty="0">
                  <a:solidFill>
                    <a:srgbClr val="D4C2A2"/>
                  </a:solidFill>
                  <a:latin typeface="Asul" pitchFamily="34" charset="0"/>
                  <a:ea typeface="Asul" pitchFamily="34" charset="-122"/>
                  <a:cs typeface="Asul" pitchFamily="34" charset="-120"/>
                </a:rPr>
                <a:t>2025</a:t>
              </a:r>
              <a:endParaRPr lang="en-US" sz="6000" dirty="0"/>
            </a:p>
          </p:txBody>
        </p:sp>
      </p:grpSp>
      <p:grpSp>
        <p:nvGrpSpPr>
          <p:cNvPr id="53457" name="Group"/>
          <p:cNvGrpSpPr/>
          <p:nvPr/>
        </p:nvGrpSpPr>
        <p:grpSpPr>
          <a:xfrm>
            <a:off x="7315033" y="7572375"/>
            <a:ext cx="1219535" cy="0"/>
            <a:chOff x="7315033" y="7572375"/>
            <a:chExt cx="1219535" cy="0"/>
          </a:xfrm>
        </p:grpSpPr>
        <p:sp>
          <p:nvSpPr>
            <p:cNvPr id="11" name="Shape 6"/>
            <p:cNvSpPr/>
            <p:nvPr/>
          </p:nvSpPr>
          <p:spPr>
            <a:xfrm rot="16200000">
              <a:off x="7315033" y="7572375"/>
              <a:ext cx="1219535" cy="0"/>
            </a:xfrm>
            <a:prstGeom prst="line">
              <a:avLst/>
            </a:prstGeom>
            <a:noFill/>
            <a:ln w="28575">
              <a:solidFill>
                <a:srgbClr val="E3DABC"/>
              </a:solidFill>
              <a:prstDash val="solid"/>
            </a:ln>
          </p:spPr>
        </p:sp>
      </p:grpSp>
      <p:grpSp>
        <p:nvGrpSpPr>
          <p:cNvPr id="97935" name="Group"/>
          <p:cNvGrpSpPr/>
          <p:nvPr/>
        </p:nvGrpSpPr>
        <p:grpSpPr>
          <a:xfrm>
            <a:off x="6953250" y="8181975"/>
            <a:ext cx="2181225" cy="1190625"/>
            <a:chOff x="6953250" y="8181975"/>
            <a:chExt cx="2181225" cy="1190625"/>
          </a:xfrm>
        </p:grpSpPr>
        <p:sp>
          <p:nvSpPr>
            <p:cNvPr id="12" name="Text 7"/>
            <p:cNvSpPr/>
            <p:nvPr/>
          </p:nvSpPr>
          <p:spPr>
            <a:xfrm>
              <a:off x="6953250" y="8181975"/>
              <a:ext cx="2181225" cy="1190625"/>
            </a:xfrm>
            <a:prstGeom prst="rect">
              <a:avLst/>
            </a:prstGeom>
            <a:noFill/>
            <a:ln/>
          </p:spPr>
          <p:txBody>
            <a:bodyPr wrap="square" lIns="0" tIns="0" rIns="0" bIns="0" rtlCol="0" anchor="t"/>
            <a:lstStyle/>
            <a:p>
              <a:pPr algn="l" indent="0" marL="0">
                <a:buNone/>
              </a:pPr>
              <a:r>
                <a:rPr lang="en-US" sz="6000" b="1" u="none" dirty="0">
                  <a:solidFill>
                    <a:srgbClr val="D4C2A2"/>
                  </a:solidFill>
                  <a:latin typeface="Asul" pitchFamily="34" charset="0"/>
                  <a:ea typeface="Asul" pitchFamily="34" charset="-122"/>
                  <a:cs typeface="Asul" pitchFamily="34" charset="-120"/>
                </a:rPr>
                <a:t>2026</a:t>
              </a:r>
              <a:endParaRPr lang="en-US" sz="6000" dirty="0"/>
            </a:p>
          </p:txBody>
        </p:sp>
      </p:grpSp>
      <p:sp>
        <p:nvSpPr>
          <p:cNvPr id="13" name="Text 8"/>
          <p:cNvSpPr/>
          <p:nvPr/>
        </p:nvSpPr>
        <p:spPr>
          <a:xfrm>
            <a:off x="8782050" y="2714625"/>
            <a:ext cx="8814435" cy="878205"/>
          </a:xfrm>
          <a:prstGeom prst="rect">
            <a:avLst/>
          </a:prstGeom>
          <a:noFill/>
          <a:ln/>
        </p:spPr>
        <p:txBody>
          <a:bodyPr wrap="square" lIns="0" tIns="0" rIns="0" bIns="0" rtlCol="0" anchor="t"/>
          <a:lstStyle/>
          <a:p>
            <a:pPr algn="l" indent="0" marL="0">
              <a:buNone/>
            </a:pPr>
            <a:r>
              <a:rPr lang="en-US" sz="2400" u="none" dirty="0">
                <a:solidFill>
                  <a:srgbClr val="FFFFFF"/>
                </a:solidFill>
                <a:latin typeface="Lato" pitchFamily="34" charset="0"/>
                <a:ea typeface="Lato" pitchFamily="34" charset="-122"/>
                <a:cs typeface="Lato" pitchFamily="34" charset="-120"/>
              </a:rPr>
              <a:t>The Forbidden Forest: A place of mystery and wonder, where mystical creatures roam and flora flourishes.</a:t>
            </a:r>
            <a:endParaRPr lang="en-US" sz="2400" dirty="0"/>
          </a:p>
        </p:txBody>
      </p:sp>
      <p:sp>
        <p:nvSpPr>
          <p:cNvPr id="14" name="Text 9"/>
          <p:cNvSpPr/>
          <p:nvPr/>
        </p:nvSpPr>
        <p:spPr>
          <a:xfrm>
            <a:off x="8782050" y="5095875"/>
            <a:ext cx="8814435" cy="878205"/>
          </a:xfrm>
          <a:prstGeom prst="rect">
            <a:avLst/>
          </a:prstGeom>
          <a:noFill/>
          <a:ln/>
        </p:spPr>
        <p:txBody>
          <a:bodyPr wrap="square" lIns="0" tIns="0" rIns="0" bIns="0" rtlCol="0" anchor="t"/>
          <a:lstStyle/>
          <a:p>
            <a:pPr algn="l" indent="0" marL="0">
              <a:buNone/>
            </a:pPr>
            <a:r>
              <a:rPr lang="en-US" sz="2400" u="none" dirty="0">
                <a:solidFill>
                  <a:srgbClr val="FFFFFF"/>
                </a:solidFill>
                <a:latin typeface="Lato" pitchFamily="34" charset="0"/>
                <a:ea typeface="Lato" pitchFamily="34" charset="-122"/>
                <a:cs typeface="Lato" pitchFamily="34" charset="-120"/>
              </a:rPr>
              <a:t>The Crystal Caves: A network of glittering caves filled with precious gems and minerals, guarded by fierce beasts.</a:t>
            </a:r>
            <a:endParaRPr lang="en-US" sz="2400" dirty="0"/>
          </a:p>
        </p:txBody>
      </p:sp>
      <p:sp>
        <p:nvSpPr>
          <p:cNvPr id="15" name="Text 10"/>
          <p:cNvSpPr/>
          <p:nvPr/>
        </p:nvSpPr>
        <p:spPr>
          <a:xfrm>
            <a:off x="8782050" y="7477125"/>
            <a:ext cx="8814435" cy="878205"/>
          </a:xfrm>
          <a:prstGeom prst="rect">
            <a:avLst/>
          </a:prstGeom>
          <a:noFill/>
          <a:ln/>
        </p:spPr>
        <p:txBody>
          <a:bodyPr wrap="square" lIns="0" tIns="0" rIns="0" bIns="0" rtlCol="0" anchor="t"/>
          <a:lstStyle/>
          <a:p>
            <a:pPr algn="l" indent="0" marL="0">
              <a:buNone/>
            </a:pPr>
            <a:r>
              <a:rPr lang="en-US" sz="2400" u="none" dirty="0">
                <a:solidFill>
                  <a:srgbClr val="FFFFFF"/>
                </a:solidFill>
                <a:latin typeface="Lato" pitchFamily="34" charset="0"/>
                <a:ea typeface="Lato" pitchFamily="34" charset="-122"/>
                <a:cs typeface="Lato" pitchFamily="34" charset="-120"/>
              </a:rPr>
              <a:t>The Enchanted Garden: A place of pure beauty and tranquility, where the colors of the flowers are vibrant.</a:t>
            </a:r>
            <a:endParaRPr lang="en-US" sz="2400" dirty="0"/>
          </a:p>
        </p:txBody>
      </p:sp>
      <p:sp>
        <p:nvSpPr>
          <p:cNvPr id="16" name="Text 11"/>
          <p:cNvSpPr/>
          <p:nvPr/>
        </p:nvSpPr>
        <p:spPr>
          <a:xfrm>
            <a:off x="12139613" y="519113"/>
            <a:ext cx="4705350" cy="1190625"/>
          </a:xfrm>
          <a:prstGeom prst="rect">
            <a:avLst/>
          </a:prstGeom>
          <a:noFill/>
          <a:ln/>
        </p:spPr>
        <p:txBody>
          <a:bodyPr wrap="square" lIns="0" tIns="0" rIns="0" bIns="0" rtlCol="0" anchor="t"/>
          <a:lstStyle/>
          <a:p>
            <a:pPr algn="l" indent="0" marL="0">
              <a:buNone/>
            </a:pPr>
            <a:r>
              <a:rPr lang="en-US" sz="6000" b="1" u="none" dirty="0">
                <a:solidFill>
                  <a:srgbClr val="FFD426"/>
                </a:solidFill>
                <a:latin typeface="Asul" pitchFamily="34" charset="0"/>
                <a:ea typeface="Asul" pitchFamily="34" charset="-122"/>
                <a:cs typeface="Asul" pitchFamily="34" charset="-120"/>
              </a:rPr>
              <a:t>The Mystery</a:t>
            </a:r>
            <a:endParaRPr lang="en-US" sz="60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3D4C8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342900"/>
            <a:ext cx="3990975" cy="9172575"/>
          </a:xfrm>
          <a:prstGeom prst="rect">
            <a:avLst/>
          </a:prstGeom>
        </p:spPr>
      </p:pic>
      <p:pic>
        <p:nvPicPr>
          <p:cNvPr id="3" name="Image 1" descr="preencoded.png">    </p:cNvPr>
          <p:cNvPicPr>
            <a:picLocks noChangeAspect="1"/>
          </p:cNvPicPr>
          <p:nvPr/>
        </p:nvPicPr>
        <p:blipFill>
          <a:blip r:embed="rId2"/>
          <a:stretch>
            <a:fillRect/>
          </a:stretch>
        </p:blipFill>
        <p:spPr>
          <a:xfrm>
            <a:off x="14306550" y="342900"/>
            <a:ext cx="3981450" cy="9172575"/>
          </a:xfrm>
          <a:prstGeom prst="rect">
            <a:avLst/>
          </a:prstGeom>
        </p:spPr>
      </p:pic>
      <p:grpSp>
        <p:nvGrpSpPr>
          <p:cNvPr id="36043"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E3DABC"/>
                  </a:solidFill>
                  <a:latin typeface="Inter" pitchFamily="34" charset="0"/>
                  <a:ea typeface="Inter" pitchFamily="34" charset="-122"/>
                  <a:cs typeface="Inter" pitchFamily="34" charset="-120"/>
                </a:rPr>
                <a:t>EaTemp</a:t>
              </a:r>
              <a:endParaRPr lang="en-US" sz="2710" dirty="0"/>
            </a:p>
          </p:txBody>
        </p:sp>
      </p:grpSp>
      <p:sp>
        <p:nvSpPr>
          <p:cNvPr id="6" name="Text 1"/>
          <p:cNvSpPr/>
          <p:nvPr/>
        </p:nvSpPr>
        <p:spPr>
          <a:xfrm>
            <a:off x="5810250" y="9601200"/>
            <a:ext cx="5859780" cy="468630"/>
          </a:xfrm>
          <a:prstGeom prst="rect">
            <a:avLst/>
          </a:prstGeom>
          <a:noFill/>
          <a:ln/>
        </p:spPr>
        <p:txBody>
          <a:bodyPr wrap="square" lIns="0" tIns="0" rIns="0" bIns="0" rtlCol="0" anchor="t"/>
          <a:lstStyle/>
          <a:p>
            <a:pPr algn="l" indent="0" marL="0">
              <a:buNone/>
            </a:pPr>
            <a:r>
              <a:rPr lang="en-US" sz="2400" u="none" dirty="0">
                <a:solidFill>
                  <a:srgbClr val="FFFFFF"/>
                </a:solidFill>
                <a:latin typeface="Lato" pitchFamily="34" charset="0"/>
                <a:ea typeface="Lato" pitchFamily="34" charset="-122"/>
                <a:cs typeface="Lato" pitchFamily="34" charset="-120"/>
              </a:rPr>
              <a:t>To download more editable chart, </a:t>
            </a:r>
            <a:pPr algn="l" indent="0" marL="0">
              <a:buNone/>
            </a:pPr>
            <a:r>
              <a:rPr lang="en-US" sz="2400" u="sng" dirty="0">
                <a:solidFill>
                  <a:srgbClr val="FFFFFF"/>
                </a:solidFill>
                <a:uFill>
                  <a:solidFill>
                    <a:srgbClr val="FFFFFF"/>
                  </a:solidFill>
                </a:uFill>
                <a:latin typeface="Lato" pitchFamily="34" charset="0"/>
                <a:ea typeface="Lato" pitchFamily="34" charset="-122"/>
                <a:cs typeface="Lato" pitchFamily="34" charset="-120"/>
                <a:hlinkClick r:id="rId4" invalidUrl="" action="" tgtFrame="" tooltip="" history="1" highlightClick="0" endSnd="0">
                  <a:extLst>
                    <a:ext uri="{A12FA001-AC4F-418D-AE19-62706E023703}">
                      <ahyp:hlinkClr xmlns:ahyp="http://schemas.microsoft.com/office/drawing/2018/hyperlinkcolor" val="tx"/>
                    </a:ext>
                  </a:extLst>
                </a:hlinkClick>
              </a:rPr>
              <a:t>click here</a:t>
            </a:r>
            <a:endParaRPr lang="en-US" sz="2400" dirty="0"/>
          </a:p>
        </p:txBody>
      </p:sp>
      <p:sp>
        <p:nvSpPr>
          <p:cNvPr id="7" name="Text 2"/>
          <p:cNvSpPr/>
          <p:nvPr/>
        </p:nvSpPr>
        <p:spPr>
          <a:xfrm>
            <a:off x="6138863" y="704850"/>
            <a:ext cx="6610350" cy="1190625"/>
          </a:xfrm>
          <a:prstGeom prst="rect">
            <a:avLst/>
          </a:prstGeom>
          <a:noFill/>
          <a:ln/>
        </p:spPr>
        <p:txBody>
          <a:bodyPr wrap="square" lIns="0" tIns="0" rIns="0" bIns="0" rtlCol="0" anchor="t"/>
          <a:lstStyle/>
          <a:p>
            <a:pPr algn="l" indent="0" marL="0">
              <a:buNone/>
            </a:pPr>
            <a:r>
              <a:rPr lang="en-US" sz="6000" b="1" u="none" dirty="0">
                <a:solidFill>
                  <a:srgbClr val="FFD426"/>
                </a:solidFill>
                <a:latin typeface="Asul" pitchFamily="34" charset="0"/>
                <a:ea typeface="Asul" pitchFamily="34" charset="-122"/>
                <a:cs typeface="Asul" pitchFamily="34" charset="-120"/>
              </a:rPr>
              <a:t>The Organization</a:t>
            </a:r>
            <a:endParaRPr lang="en-US" sz="6000" dirty="0"/>
          </a:p>
        </p:txBody>
      </p:sp>
      <p:grpSp>
        <p:nvGrpSpPr>
          <p:cNvPr id="59729" name="Group"/>
          <p:cNvGrpSpPr/>
          <p:nvPr/>
        </p:nvGrpSpPr>
        <p:grpSpPr>
          <a:xfrm>
            <a:off x="590550" y="2514600"/>
            <a:ext cx="17373600" cy="6477000"/>
            <a:chOff x="590550" y="2514600"/>
            <a:chExt cx="17373600" cy="6477000"/>
          </a:xfrm>
        </p:grpSpPr>
        <p:sp>
          <p:nvSpPr>
            <p:cNvPr id="8" name="Shape 3"/>
            <p:cNvSpPr/>
            <p:nvPr/>
          </p:nvSpPr>
          <p:spPr>
            <a:xfrm>
              <a:off x="7629525" y="2514600"/>
              <a:ext cx="4114800" cy="1162050"/>
            </a:xfrm>
            <a:prstGeom prst="rect">
              <a:avLst/>
            </a:prstGeom>
            <a:solidFill>
              <a:srgbClr val="323A56"/>
            </a:solidFill>
            <a:ln/>
          </p:spPr>
        </p:sp>
        <p:pic>
          <p:nvPicPr>
            <p:cNvPr id="9" name="Image 3" descr="preencoded.png">    </p:cNvPr>
            <p:cNvPicPr>
              <a:picLocks noChangeAspect="1"/>
            </p:cNvPicPr>
            <p:nvPr/>
          </p:nvPicPr>
          <p:blipFill>
            <a:blip r:embed="rId5"/>
            <a:stretch>
              <a:fillRect/>
            </a:stretch>
          </p:blipFill>
          <p:spPr>
            <a:xfrm>
              <a:off x="7858125" y="2676525"/>
              <a:ext cx="838200" cy="838200"/>
            </a:xfrm>
            <a:prstGeom prst="rect">
              <a:avLst/>
            </a:prstGeom>
          </p:spPr>
        </p:pic>
        <p:sp>
          <p:nvSpPr>
            <p:cNvPr id="10" name="Shape 4"/>
            <p:cNvSpPr/>
            <p:nvPr/>
          </p:nvSpPr>
          <p:spPr>
            <a:xfrm>
              <a:off x="590550" y="4286250"/>
              <a:ext cx="4114800" cy="1162050"/>
            </a:xfrm>
            <a:prstGeom prst="rect">
              <a:avLst/>
            </a:prstGeom>
            <a:solidFill>
              <a:srgbClr val="323A56"/>
            </a:solidFill>
            <a:ln/>
          </p:spPr>
        </p:sp>
        <p:pic>
          <p:nvPicPr>
            <p:cNvPr id="11" name="Image 4" descr="preencoded.png">    </p:cNvPr>
            <p:cNvPicPr>
              <a:picLocks noChangeAspect="1"/>
            </p:cNvPicPr>
            <p:nvPr/>
          </p:nvPicPr>
          <p:blipFill>
            <a:blip r:embed="rId6"/>
            <a:stretch>
              <a:fillRect/>
            </a:stretch>
          </p:blipFill>
          <p:spPr>
            <a:xfrm>
              <a:off x="819150" y="4448175"/>
              <a:ext cx="838200" cy="838200"/>
            </a:xfrm>
            <a:prstGeom prst="rect">
              <a:avLst/>
            </a:prstGeom>
          </p:spPr>
        </p:pic>
        <p:sp>
          <p:nvSpPr>
            <p:cNvPr id="12" name="Shape 5"/>
            <p:cNvSpPr/>
            <p:nvPr/>
          </p:nvSpPr>
          <p:spPr>
            <a:xfrm>
              <a:off x="2876550" y="6038850"/>
              <a:ext cx="4114800" cy="1162050"/>
            </a:xfrm>
            <a:prstGeom prst="rect">
              <a:avLst/>
            </a:prstGeom>
            <a:solidFill>
              <a:srgbClr val="323A56"/>
            </a:solidFill>
            <a:ln/>
          </p:spPr>
        </p:sp>
        <p:pic>
          <p:nvPicPr>
            <p:cNvPr id="13" name="Image 5" descr="preencoded.png">    </p:cNvPr>
            <p:cNvPicPr>
              <a:picLocks noChangeAspect="1"/>
            </p:cNvPicPr>
            <p:nvPr/>
          </p:nvPicPr>
          <p:blipFill>
            <a:blip r:embed="rId7"/>
            <a:stretch>
              <a:fillRect/>
            </a:stretch>
          </p:blipFill>
          <p:spPr>
            <a:xfrm>
              <a:off x="3105150" y="6200775"/>
              <a:ext cx="838200" cy="838200"/>
            </a:xfrm>
            <a:prstGeom prst="rect">
              <a:avLst/>
            </a:prstGeom>
          </p:spPr>
        </p:pic>
        <p:sp>
          <p:nvSpPr>
            <p:cNvPr id="14" name="Shape 6"/>
            <p:cNvSpPr/>
            <p:nvPr/>
          </p:nvSpPr>
          <p:spPr>
            <a:xfrm>
              <a:off x="2876550" y="7829550"/>
              <a:ext cx="4114800" cy="1162050"/>
            </a:xfrm>
            <a:prstGeom prst="rect">
              <a:avLst/>
            </a:prstGeom>
            <a:solidFill>
              <a:srgbClr val="323A56"/>
            </a:solidFill>
            <a:ln/>
          </p:spPr>
        </p:sp>
        <p:pic>
          <p:nvPicPr>
            <p:cNvPr id="15" name="Image 6" descr="preencoded.png">    </p:cNvPr>
            <p:cNvPicPr>
              <a:picLocks noChangeAspect="1"/>
            </p:cNvPicPr>
            <p:nvPr/>
          </p:nvPicPr>
          <p:blipFill>
            <a:blip r:embed="rId8"/>
            <a:stretch>
              <a:fillRect/>
            </a:stretch>
          </p:blipFill>
          <p:spPr>
            <a:xfrm>
              <a:off x="3105150" y="7991475"/>
              <a:ext cx="838200" cy="838200"/>
            </a:xfrm>
            <a:prstGeom prst="rect">
              <a:avLst/>
            </a:prstGeom>
          </p:spPr>
        </p:pic>
        <p:sp>
          <p:nvSpPr>
            <p:cNvPr id="16" name="Shape 7"/>
            <p:cNvSpPr/>
            <p:nvPr/>
          </p:nvSpPr>
          <p:spPr>
            <a:xfrm>
              <a:off x="11506200" y="6057900"/>
              <a:ext cx="4114800" cy="1162050"/>
            </a:xfrm>
            <a:prstGeom prst="rect">
              <a:avLst/>
            </a:prstGeom>
            <a:solidFill>
              <a:srgbClr val="323A56"/>
            </a:solidFill>
            <a:ln/>
          </p:spPr>
        </p:sp>
        <p:pic>
          <p:nvPicPr>
            <p:cNvPr id="17" name="Image 7" descr="preencoded.png">    </p:cNvPr>
            <p:cNvPicPr>
              <a:picLocks noChangeAspect="1"/>
            </p:cNvPicPr>
            <p:nvPr/>
          </p:nvPicPr>
          <p:blipFill>
            <a:blip r:embed="rId9"/>
            <a:stretch>
              <a:fillRect/>
            </a:stretch>
          </p:blipFill>
          <p:spPr>
            <a:xfrm>
              <a:off x="11734800" y="6219825"/>
              <a:ext cx="838200" cy="838200"/>
            </a:xfrm>
            <a:prstGeom prst="rect">
              <a:avLst/>
            </a:prstGeom>
          </p:spPr>
        </p:pic>
        <p:sp>
          <p:nvSpPr>
            <p:cNvPr id="18" name="Shape 8"/>
            <p:cNvSpPr/>
            <p:nvPr/>
          </p:nvSpPr>
          <p:spPr>
            <a:xfrm>
              <a:off x="11506200" y="7829550"/>
              <a:ext cx="4114800" cy="1162050"/>
            </a:xfrm>
            <a:prstGeom prst="rect">
              <a:avLst/>
            </a:prstGeom>
            <a:solidFill>
              <a:srgbClr val="323A56"/>
            </a:solidFill>
            <a:ln/>
          </p:spPr>
        </p:sp>
        <p:pic>
          <p:nvPicPr>
            <p:cNvPr id="19" name="Image 8" descr="preencoded.png">    </p:cNvPr>
            <p:cNvPicPr>
              <a:picLocks noChangeAspect="1"/>
            </p:cNvPicPr>
            <p:nvPr/>
          </p:nvPicPr>
          <p:blipFill>
            <a:blip r:embed="rId10"/>
            <a:stretch>
              <a:fillRect/>
            </a:stretch>
          </p:blipFill>
          <p:spPr>
            <a:xfrm>
              <a:off x="11734800" y="7991475"/>
              <a:ext cx="838200" cy="838200"/>
            </a:xfrm>
            <a:prstGeom prst="rect">
              <a:avLst/>
            </a:prstGeom>
          </p:spPr>
        </p:pic>
        <p:sp>
          <p:nvSpPr>
            <p:cNvPr id="20" name="Shape 9"/>
            <p:cNvSpPr/>
            <p:nvPr/>
          </p:nvSpPr>
          <p:spPr>
            <a:xfrm>
              <a:off x="5010150" y="4286250"/>
              <a:ext cx="4114800" cy="1162050"/>
            </a:xfrm>
            <a:prstGeom prst="rect">
              <a:avLst/>
            </a:prstGeom>
            <a:solidFill>
              <a:srgbClr val="323A56"/>
            </a:solidFill>
            <a:ln/>
          </p:spPr>
        </p:sp>
        <p:pic>
          <p:nvPicPr>
            <p:cNvPr id="21" name="Image 9" descr="preencoded.png">    </p:cNvPr>
            <p:cNvPicPr>
              <a:picLocks noChangeAspect="1"/>
            </p:cNvPicPr>
            <p:nvPr/>
          </p:nvPicPr>
          <p:blipFill>
            <a:blip r:embed="rId11"/>
            <a:stretch>
              <a:fillRect/>
            </a:stretch>
          </p:blipFill>
          <p:spPr>
            <a:xfrm>
              <a:off x="5238750" y="4448175"/>
              <a:ext cx="838200" cy="838200"/>
            </a:xfrm>
            <a:prstGeom prst="rect">
              <a:avLst/>
            </a:prstGeom>
          </p:spPr>
        </p:pic>
        <p:sp>
          <p:nvSpPr>
            <p:cNvPr id="22" name="Shape 10"/>
            <p:cNvSpPr/>
            <p:nvPr/>
          </p:nvSpPr>
          <p:spPr>
            <a:xfrm>
              <a:off x="13849350" y="4286250"/>
              <a:ext cx="4114800" cy="1162050"/>
            </a:xfrm>
            <a:prstGeom prst="rect">
              <a:avLst/>
            </a:prstGeom>
            <a:solidFill>
              <a:srgbClr val="323A56"/>
            </a:solidFill>
            <a:ln/>
          </p:spPr>
        </p:sp>
        <p:pic>
          <p:nvPicPr>
            <p:cNvPr id="23" name="Image 10" descr="preencoded.png">    </p:cNvPr>
            <p:cNvPicPr>
              <a:picLocks noChangeAspect="1"/>
            </p:cNvPicPr>
            <p:nvPr/>
          </p:nvPicPr>
          <p:blipFill>
            <a:blip r:embed="rId12"/>
            <a:stretch>
              <a:fillRect/>
            </a:stretch>
          </p:blipFill>
          <p:spPr>
            <a:xfrm>
              <a:off x="14077950" y="4448175"/>
              <a:ext cx="838200" cy="838200"/>
            </a:xfrm>
            <a:prstGeom prst="rect">
              <a:avLst/>
            </a:prstGeom>
          </p:spPr>
        </p:pic>
        <p:sp>
          <p:nvSpPr>
            <p:cNvPr id="24" name="Shape 11"/>
            <p:cNvSpPr/>
            <p:nvPr/>
          </p:nvSpPr>
          <p:spPr>
            <a:xfrm>
              <a:off x="9429750" y="4286250"/>
              <a:ext cx="4114800" cy="1162050"/>
            </a:xfrm>
            <a:prstGeom prst="rect">
              <a:avLst/>
            </a:prstGeom>
            <a:solidFill>
              <a:srgbClr val="323A56"/>
            </a:solidFill>
            <a:ln/>
          </p:spPr>
        </p:sp>
        <p:pic>
          <p:nvPicPr>
            <p:cNvPr id="25" name="Image 11" descr="preencoded.png">    </p:cNvPr>
            <p:cNvPicPr>
              <a:picLocks noChangeAspect="1"/>
            </p:cNvPicPr>
            <p:nvPr/>
          </p:nvPicPr>
          <p:blipFill>
            <a:blip r:embed="rId13"/>
            <a:stretch>
              <a:fillRect/>
            </a:stretch>
          </p:blipFill>
          <p:spPr>
            <a:xfrm>
              <a:off x="9658350" y="4448175"/>
              <a:ext cx="838200" cy="838200"/>
            </a:xfrm>
            <a:prstGeom prst="rect">
              <a:avLst/>
            </a:prstGeom>
          </p:spPr>
        </p:pic>
        <p:sp>
          <p:nvSpPr>
            <p:cNvPr id="26" name="Shape 12"/>
            <p:cNvSpPr/>
            <p:nvPr/>
          </p:nvSpPr>
          <p:spPr>
            <a:xfrm rot="2470">
              <a:off x="2514598" y="3976687"/>
              <a:ext cx="13258803" cy="0"/>
            </a:xfrm>
            <a:prstGeom prst="line">
              <a:avLst/>
            </a:prstGeom>
            <a:noFill/>
            <a:ln w="9525">
              <a:solidFill>
                <a:srgbClr val="4D4D4D"/>
              </a:solidFill>
              <a:prstDash val="solid"/>
            </a:ln>
          </p:spPr>
        </p:sp>
        <p:sp>
          <p:nvSpPr>
            <p:cNvPr id="27" name="Shape 13"/>
            <p:cNvSpPr/>
            <p:nvPr/>
          </p:nvSpPr>
          <p:spPr>
            <a:xfrm rot="5292605">
              <a:off x="9605888" y="3829050"/>
              <a:ext cx="304949" cy="0"/>
            </a:xfrm>
            <a:prstGeom prst="line">
              <a:avLst/>
            </a:prstGeom>
            <a:noFill/>
            <a:ln w="9525">
              <a:solidFill>
                <a:srgbClr val="4D4D4D"/>
              </a:solidFill>
              <a:prstDash val="solid"/>
            </a:ln>
          </p:spPr>
        </p:sp>
        <p:sp>
          <p:nvSpPr>
            <p:cNvPr id="28" name="Shape 14"/>
            <p:cNvSpPr/>
            <p:nvPr/>
          </p:nvSpPr>
          <p:spPr>
            <a:xfrm rot="5295858">
              <a:off x="2362128" y="4138613"/>
              <a:ext cx="314469" cy="0"/>
            </a:xfrm>
            <a:prstGeom prst="line">
              <a:avLst/>
            </a:prstGeom>
            <a:noFill/>
            <a:ln w="9525">
              <a:solidFill>
                <a:srgbClr val="4D4D4D"/>
              </a:solidFill>
              <a:prstDash val="solid"/>
            </a:ln>
          </p:spPr>
        </p:sp>
        <p:sp>
          <p:nvSpPr>
            <p:cNvPr id="29" name="Shape 15"/>
            <p:cNvSpPr/>
            <p:nvPr/>
          </p:nvSpPr>
          <p:spPr>
            <a:xfrm rot="5295858">
              <a:off x="6981753" y="4138613"/>
              <a:ext cx="314469" cy="0"/>
            </a:xfrm>
            <a:prstGeom prst="line">
              <a:avLst/>
            </a:prstGeom>
            <a:noFill/>
            <a:ln w="9525">
              <a:solidFill>
                <a:srgbClr val="4D4D4D"/>
              </a:solidFill>
              <a:prstDash val="solid"/>
            </a:ln>
          </p:spPr>
        </p:sp>
        <p:sp>
          <p:nvSpPr>
            <p:cNvPr id="30" name="Shape 16"/>
            <p:cNvSpPr/>
            <p:nvPr/>
          </p:nvSpPr>
          <p:spPr>
            <a:xfrm rot="5295858">
              <a:off x="11401353" y="4138613"/>
              <a:ext cx="314469" cy="0"/>
            </a:xfrm>
            <a:prstGeom prst="line">
              <a:avLst/>
            </a:prstGeom>
            <a:noFill/>
            <a:ln w="9525">
              <a:solidFill>
                <a:srgbClr val="4D4D4D"/>
              </a:solidFill>
              <a:prstDash val="solid"/>
            </a:ln>
          </p:spPr>
        </p:sp>
        <p:sp>
          <p:nvSpPr>
            <p:cNvPr id="31" name="Shape 17"/>
            <p:cNvSpPr/>
            <p:nvPr/>
          </p:nvSpPr>
          <p:spPr>
            <a:xfrm rot="5295858">
              <a:off x="15611403" y="4138613"/>
              <a:ext cx="314469" cy="0"/>
            </a:xfrm>
            <a:prstGeom prst="line">
              <a:avLst/>
            </a:prstGeom>
            <a:noFill/>
            <a:ln w="9525">
              <a:solidFill>
                <a:srgbClr val="4D4D4D"/>
              </a:solidFill>
              <a:prstDash val="solid"/>
            </a:ln>
          </p:spPr>
        </p:sp>
        <p:sp>
          <p:nvSpPr>
            <p:cNvPr id="32" name="Shape 18"/>
            <p:cNvSpPr/>
            <p:nvPr/>
          </p:nvSpPr>
          <p:spPr>
            <a:xfrm rot="5389519">
              <a:off x="5576880" y="6905625"/>
              <a:ext cx="3124215" cy="0"/>
            </a:xfrm>
            <a:prstGeom prst="line">
              <a:avLst/>
            </a:prstGeom>
            <a:noFill/>
            <a:ln w="9525">
              <a:solidFill>
                <a:srgbClr val="4D4D4D"/>
              </a:solidFill>
              <a:prstDash val="solid"/>
            </a:ln>
          </p:spPr>
        </p:sp>
        <p:sp>
          <p:nvSpPr>
            <p:cNvPr id="33" name="Shape 19"/>
            <p:cNvSpPr/>
            <p:nvPr/>
          </p:nvSpPr>
          <p:spPr>
            <a:xfrm rot="214580">
              <a:off x="6991201" y="6615113"/>
              <a:ext cx="152697" cy="0"/>
            </a:xfrm>
            <a:prstGeom prst="line">
              <a:avLst/>
            </a:prstGeom>
            <a:noFill/>
            <a:ln w="9525">
              <a:solidFill>
                <a:srgbClr val="4D4D4D"/>
              </a:solidFill>
              <a:prstDash val="solid"/>
            </a:ln>
          </p:spPr>
        </p:sp>
        <p:sp>
          <p:nvSpPr>
            <p:cNvPr id="34" name="Shape 20"/>
            <p:cNvSpPr/>
            <p:nvPr/>
          </p:nvSpPr>
          <p:spPr>
            <a:xfrm rot="214580">
              <a:off x="15620851" y="6615113"/>
              <a:ext cx="152697" cy="0"/>
            </a:xfrm>
            <a:prstGeom prst="line">
              <a:avLst/>
            </a:prstGeom>
            <a:noFill/>
            <a:ln w="9525">
              <a:solidFill>
                <a:srgbClr val="4D4D4D"/>
              </a:solidFill>
              <a:prstDash val="solid"/>
            </a:ln>
          </p:spPr>
        </p:sp>
        <p:sp>
          <p:nvSpPr>
            <p:cNvPr id="35" name="Shape 21"/>
            <p:cNvSpPr/>
            <p:nvPr/>
          </p:nvSpPr>
          <p:spPr>
            <a:xfrm rot="214580">
              <a:off x="6991201" y="8462963"/>
              <a:ext cx="152697" cy="0"/>
            </a:xfrm>
            <a:prstGeom prst="line">
              <a:avLst/>
            </a:prstGeom>
            <a:noFill/>
            <a:ln w="9525">
              <a:solidFill>
                <a:srgbClr val="4D4D4D"/>
              </a:solidFill>
              <a:prstDash val="solid"/>
            </a:ln>
          </p:spPr>
        </p:sp>
        <p:sp>
          <p:nvSpPr>
            <p:cNvPr id="36" name="Shape 22"/>
            <p:cNvSpPr/>
            <p:nvPr/>
          </p:nvSpPr>
          <p:spPr>
            <a:xfrm rot="214580">
              <a:off x="15620851" y="8462963"/>
              <a:ext cx="152697" cy="0"/>
            </a:xfrm>
            <a:prstGeom prst="line">
              <a:avLst/>
            </a:prstGeom>
            <a:noFill/>
            <a:ln w="9525">
              <a:solidFill>
                <a:srgbClr val="4D4D4D"/>
              </a:solidFill>
              <a:prstDash val="solid"/>
            </a:ln>
          </p:spPr>
        </p:sp>
        <p:sp>
          <p:nvSpPr>
            <p:cNvPr id="37" name="Shape 23"/>
            <p:cNvSpPr/>
            <p:nvPr/>
          </p:nvSpPr>
          <p:spPr>
            <a:xfrm rot="5389155">
              <a:off x="14258917" y="6958013"/>
              <a:ext cx="3019440" cy="0"/>
            </a:xfrm>
            <a:prstGeom prst="line">
              <a:avLst/>
            </a:prstGeom>
            <a:noFill/>
            <a:ln w="9525">
              <a:solidFill>
                <a:srgbClr val="4D4D4D"/>
              </a:solidFill>
              <a:prstDash val="solid"/>
            </a:ln>
          </p:spPr>
        </p:sp>
        <p:sp>
          <p:nvSpPr>
            <p:cNvPr id="38" name="Text 24"/>
            <p:cNvSpPr/>
            <p:nvPr/>
          </p:nvSpPr>
          <p:spPr>
            <a:xfrm>
              <a:off x="8848725" y="2667000"/>
              <a:ext cx="2735580" cy="539115"/>
            </a:xfrm>
            <a:prstGeom prst="rect">
              <a:avLst/>
            </a:prstGeom>
            <a:noFill/>
            <a:ln/>
          </p:spPr>
          <p:txBody>
            <a:bodyPr wrap="square" lIns="0" tIns="0" rIns="0" bIns="0" rtlCol="0" anchor="t"/>
            <a:lstStyle/>
            <a:p>
              <a:pPr algn="l" indent="0" marL="0">
                <a:buNone/>
              </a:pPr>
              <a:r>
                <a:rPr lang="en-US" sz="2700" b="1" u="none" dirty="0">
                  <a:solidFill>
                    <a:srgbClr val="FFFFFF"/>
                  </a:solidFill>
                  <a:latin typeface="Asul" pitchFamily="34" charset="0"/>
                  <a:ea typeface="Asul" pitchFamily="34" charset="-122"/>
                  <a:cs typeface="Asul" pitchFamily="34" charset="-120"/>
                </a:rPr>
                <a:t>Chloe Ng</a:t>
              </a:r>
              <a:endParaRPr lang="en-US" sz="2700" dirty="0"/>
            </a:p>
          </p:txBody>
        </p:sp>
        <p:sp>
          <p:nvSpPr>
            <p:cNvPr id="39" name="Text 25"/>
            <p:cNvSpPr/>
            <p:nvPr/>
          </p:nvSpPr>
          <p:spPr>
            <a:xfrm>
              <a:off x="8848725" y="3162300"/>
              <a:ext cx="2727960" cy="468630"/>
            </a:xfrm>
            <a:prstGeom prst="rect">
              <a:avLst/>
            </a:prstGeom>
            <a:noFill/>
            <a:ln/>
          </p:spPr>
          <p:txBody>
            <a:bodyPr wrap="square" lIns="0" tIns="0" rIns="0" bIns="0" rtlCol="0" anchor="t"/>
            <a:lstStyle/>
            <a:p>
              <a:pPr algn="l" indent="0" marL="0">
                <a:buNone/>
              </a:pPr>
              <a:r>
                <a:rPr lang="en-US" sz="2400" u="none" dirty="0">
                  <a:solidFill>
                    <a:srgbClr val="FFFFFF"/>
                  </a:solidFill>
                  <a:latin typeface="Lato" pitchFamily="34" charset="0"/>
                  <a:ea typeface="Lato" pitchFamily="34" charset="-122"/>
                  <a:cs typeface="Lato" pitchFamily="34" charset="-120"/>
                </a:rPr>
                <a:t>The Mage</a:t>
              </a:r>
              <a:endParaRPr lang="en-US" sz="2400" dirty="0"/>
            </a:p>
          </p:txBody>
        </p:sp>
        <p:sp>
          <p:nvSpPr>
            <p:cNvPr id="40" name="Text 26"/>
            <p:cNvSpPr/>
            <p:nvPr/>
          </p:nvSpPr>
          <p:spPr>
            <a:xfrm>
              <a:off x="1809750" y="4438650"/>
              <a:ext cx="2735580" cy="539115"/>
            </a:xfrm>
            <a:prstGeom prst="rect">
              <a:avLst/>
            </a:prstGeom>
            <a:noFill/>
            <a:ln/>
          </p:spPr>
          <p:txBody>
            <a:bodyPr wrap="square" lIns="0" tIns="0" rIns="0" bIns="0" rtlCol="0" anchor="t"/>
            <a:lstStyle/>
            <a:p>
              <a:pPr algn="l" indent="0" marL="0">
                <a:buNone/>
              </a:pPr>
              <a:r>
                <a:rPr lang="en-US" sz="2700" b="1" u="none" dirty="0">
                  <a:solidFill>
                    <a:srgbClr val="FFFFFF"/>
                  </a:solidFill>
                  <a:latin typeface="Asul" pitchFamily="34" charset="0"/>
                  <a:ea typeface="Asul" pitchFamily="34" charset="-122"/>
                  <a:cs typeface="Asul" pitchFamily="34" charset="-120"/>
                </a:rPr>
                <a:t>Valtorin</a:t>
              </a:r>
              <a:endParaRPr lang="en-US" sz="2700" dirty="0"/>
            </a:p>
          </p:txBody>
        </p:sp>
        <p:sp>
          <p:nvSpPr>
            <p:cNvPr id="41" name="Text 27"/>
            <p:cNvSpPr/>
            <p:nvPr/>
          </p:nvSpPr>
          <p:spPr>
            <a:xfrm>
              <a:off x="1809750" y="4933950"/>
              <a:ext cx="2727960" cy="468630"/>
            </a:xfrm>
            <a:prstGeom prst="rect">
              <a:avLst/>
            </a:prstGeom>
            <a:noFill/>
            <a:ln/>
          </p:spPr>
          <p:txBody>
            <a:bodyPr wrap="square" lIns="0" tIns="0" rIns="0" bIns="0" rtlCol="0" anchor="t"/>
            <a:lstStyle/>
            <a:p>
              <a:pPr algn="l" indent="0" marL="0">
                <a:buNone/>
              </a:pPr>
              <a:r>
                <a:rPr lang="en-US" sz="2400" u="none" dirty="0">
                  <a:solidFill>
                    <a:srgbClr val="FFFFFF"/>
                  </a:solidFill>
                  <a:latin typeface="Lato" pitchFamily="34" charset="0"/>
                  <a:ea typeface="Lato" pitchFamily="34" charset="-122"/>
                  <a:cs typeface="Lato" pitchFamily="34" charset="-120"/>
                </a:rPr>
                <a:t>The Assassin</a:t>
              </a:r>
              <a:endParaRPr lang="en-US" sz="2400" dirty="0"/>
            </a:p>
          </p:txBody>
        </p:sp>
        <p:sp>
          <p:nvSpPr>
            <p:cNvPr id="42" name="Text 28"/>
            <p:cNvSpPr/>
            <p:nvPr/>
          </p:nvSpPr>
          <p:spPr>
            <a:xfrm>
              <a:off x="4095750" y="6191250"/>
              <a:ext cx="2735580" cy="539115"/>
            </a:xfrm>
            <a:prstGeom prst="rect">
              <a:avLst/>
            </a:prstGeom>
            <a:noFill/>
            <a:ln/>
          </p:spPr>
          <p:txBody>
            <a:bodyPr wrap="square" lIns="0" tIns="0" rIns="0" bIns="0" rtlCol="0" anchor="t"/>
            <a:lstStyle/>
            <a:p>
              <a:pPr algn="l" indent="0" marL="0">
                <a:buNone/>
              </a:pPr>
              <a:r>
                <a:rPr lang="en-US" sz="2700" b="1" u="none" dirty="0">
                  <a:solidFill>
                    <a:srgbClr val="FFFFFF"/>
                  </a:solidFill>
                  <a:latin typeface="Asul" pitchFamily="34" charset="0"/>
                  <a:ea typeface="Asul" pitchFamily="34" charset="-122"/>
                  <a:cs typeface="Asul" pitchFamily="34" charset="-120"/>
                </a:rPr>
                <a:t>Lucian</a:t>
              </a:r>
              <a:endParaRPr lang="en-US" sz="2700" dirty="0"/>
            </a:p>
          </p:txBody>
        </p:sp>
        <p:sp>
          <p:nvSpPr>
            <p:cNvPr id="43" name="Text 29"/>
            <p:cNvSpPr/>
            <p:nvPr/>
          </p:nvSpPr>
          <p:spPr>
            <a:xfrm>
              <a:off x="4095750" y="6686550"/>
              <a:ext cx="2727960" cy="468630"/>
            </a:xfrm>
            <a:prstGeom prst="rect">
              <a:avLst/>
            </a:prstGeom>
            <a:noFill/>
            <a:ln/>
          </p:spPr>
          <p:txBody>
            <a:bodyPr wrap="square" lIns="0" tIns="0" rIns="0" bIns="0" rtlCol="0" anchor="t"/>
            <a:lstStyle/>
            <a:p>
              <a:pPr algn="l" indent="0" marL="0">
                <a:buNone/>
              </a:pPr>
              <a:r>
                <a:rPr lang="en-US" sz="2400" u="none" dirty="0">
                  <a:solidFill>
                    <a:srgbClr val="FFFFFF"/>
                  </a:solidFill>
                  <a:latin typeface="Lato" pitchFamily="34" charset="0"/>
                  <a:ea typeface="Lato" pitchFamily="34" charset="-122"/>
                  <a:cs typeface="Lato" pitchFamily="34" charset="-120"/>
                </a:rPr>
                <a:t>The Conjurer</a:t>
              </a:r>
              <a:endParaRPr lang="en-US" sz="2400" dirty="0"/>
            </a:p>
          </p:txBody>
        </p:sp>
        <p:sp>
          <p:nvSpPr>
            <p:cNvPr id="44" name="Text 30"/>
            <p:cNvSpPr/>
            <p:nvPr/>
          </p:nvSpPr>
          <p:spPr>
            <a:xfrm>
              <a:off x="4095750" y="7981950"/>
              <a:ext cx="2735580" cy="539115"/>
            </a:xfrm>
            <a:prstGeom prst="rect">
              <a:avLst/>
            </a:prstGeom>
            <a:noFill/>
            <a:ln/>
          </p:spPr>
          <p:txBody>
            <a:bodyPr wrap="square" lIns="0" tIns="0" rIns="0" bIns="0" rtlCol="0" anchor="t"/>
            <a:lstStyle/>
            <a:p>
              <a:pPr algn="l" indent="0" marL="0">
                <a:buNone/>
              </a:pPr>
              <a:r>
                <a:rPr lang="en-US" sz="2700" b="1" u="none" dirty="0">
                  <a:solidFill>
                    <a:srgbClr val="FFFFFF"/>
                  </a:solidFill>
                  <a:latin typeface="Asul" pitchFamily="34" charset="0"/>
                  <a:ea typeface="Asul" pitchFamily="34" charset="-122"/>
                  <a:cs typeface="Asul" pitchFamily="34" charset="-120"/>
                </a:rPr>
                <a:t>Cedric</a:t>
              </a:r>
              <a:endParaRPr lang="en-US" sz="2700" dirty="0"/>
            </a:p>
          </p:txBody>
        </p:sp>
        <p:sp>
          <p:nvSpPr>
            <p:cNvPr id="45" name="Text 31"/>
            <p:cNvSpPr/>
            <p:nvPr/>
          </p:nvSpPr>
          <p:spPr>
            <a:xfrm>
              <a:off x="4095750" y="8477250"/>
              <a:ext cx="2727960" cy="468630"/>
            </a:xfrm>
            <a:prstGeom prst="rect">
              <a:avLst/>
            </a:prstGeom>
            <a:noFill/>
            <a:ln/>
          </p:spPr>
          <p:txBody>
            <a:bodyPr wrap="square" lIns="0" tIns="0" rIns="0" bIns="0" rtlCol="0" anchor="t"/>
            <a:lstStyle/>
            <a:p>
              <a:pPr algn="l" indent="0" marL="0">
                <a:buNone/>
              </a:pPr>
              <a:r>
                <a:rPr lang="en-US" sz="2400" u="none" dirty="0">
                  <a:solidFill>
                    <a:srgbClr val="FFFFFF"/>
                  </a:solidFill>
                  <a:latin typeface="Lato" pitchFamily="34" charset="0"/>
                  <a:ea typeface="Lato" pitchFamily="34" charset="-122"/>
                  <a:cs typeface="Lato" pitchFamily="34" charset="-120"/>
                </a:rPr>
                <a:t>The Timekeeper</a:t>
              </a:r>
              <a:endParaRPr lang="en-US" sz="2400" dirty="0"/>
            </a:p>
          </p:txBody>
        </p:sp>
        <p:sp>
          <p:nvSpPr>
            <p:cNvPr id="46" name="Text 32"/>
            <p:cNvSpPr/>
            <p:nvPr/>
          </p:nvSpPr>
          <p:spPr>
            <a:xfrm>
              <a:off x="12725400" y="6210300"/>
              <a:ext cx="2735580" cy="539115"/>
            </a:xfrm>
            <a:prstGeom prst="rect">
              <a:avLst/>
            </a:prstGeom>
            <a:noFill/>
            <a:ln/>
          </p:spPr>
          <p:txBody>
            <a:bodyPr wrap="square" lIns="0" tIns="0" rIns="0" bIns="0" rtlCol="0" anchor="t"/>
            <a:lstStyle/>
            <a:p>
              <a:pPr algn="l" indent="0" marL="0">
                <a:buNone/>
              </a:pPr>
              <a:r>
                <a:rPr lang="en-US" sz="2700" b="1" u="none" dirty="0">
                  <a:solidFill>
                    <a:srgbClr val="FFFFFF"/>
                  </a:solidFill>
                  <a:latin typeface="Asul" pitchFamily="34" charset="0"/>
                  <a:ea typeface="Asul" pitchFamily="34" charset="-122"/>
                  <a:cs typeface="Asul" pitchFamily="34" charset="-120"/>
                </a:rPr>
                <a:t>Elvina</a:t>
              </a:r>
              <a:endParaRPr lang="en-US" sz="2700" dirty="0"/>
            </a:p>
          </p:txBody>
        </p:sp>
        <p:sp>
          <p:nvSpPr>
            <p:cNvPr id="47" name="Text 33"/>
            <p:cNvSpPr/>
            <p:nvPr/>
          </p:nvSpPr>
          <p:spPr>
            <a:xfrm>
              <a:off x="12725400" y="6705600"/>
              <a:ext cx="2727960" cy="468630"/>
            </a:xfrm>
            <a:prstGeom prst="rect">
              <a:avLst/>
            </a:prstGeom>
            <a:noFill/>
            <a:ln/>
          </p:spPr>
          <p:txBody>
            <a:bodyPr wrap="square" lIns="0" tIns="0" rIns="0" bIns="0" rtlCol="0" anchor="t"/>
            <a:lstStyle/>
            <a:p>
              <a:pPr algn="l" indent="0" marL="0">
                <a:buNone/>
              </a:pPr>
              <a:r>
                <a:rPr lang="en-US" sz="2400" u="none" dirty="0">
                  <a:solidFill>
                    <a:srgbClr val="FFFFFF"/>
                  </a:solidFill>
                  <a:latin typeface="Lato" pitchFamily="34" charset="0"/>
                  <a:ea typeface="Lato" pitchFamily="34" charset="-122"/>
                  <a:cs typeface="Lato" pitchFamily="34" charset="-120"/>
                </a:rPr>
                <a:t>The Oracle</a:t>
              </a:r>
              <a:endParaRPr lang="en-US" sz="2400" dirty="0"/>
            </a:p>
          </p:txBody>
        </p:sp>
        <p:sp>
          <p:nvSpPr>
            <p:cNvPr id="48" name="Text 34"/>
            <p:cNvSpPr/>
            <p:nvPr/>
          </p:nvSpPr>
          <p:spPr>
            <a:xfrm>
              <a:off x="12725400" y="7981950"/>
              <a:ext cx="2735580" cy="539115"/>
            </a:xfrm>
            <a:prstGeom prst="rect">
              <a:avLst/>
            </a:prstGeom>
            <a:noFill/>
            <a:ln/>
          </p:spPr>
          <p:txBody>
            <a:bodyPr wrap="square" lIns="0" tIns="0" rIns="0" bIns="0" rtlCol="0" anchor="t"/>
            <a:lstStyle/>
            <a:p>
              <a:pPr algn="l" indent="0" marL="0">
                <a:buNone/>
              </a:pPr>
              <a:r>
                <a:rPr lang="en-US" sz="2700" b="1" u="none" dirty="0">
                  <a:solidFill>
                    <a:srgbClr val="FFFFFF"/>
                  </a:solidFill>
                  <a:latin typeface="Asul" pitchFamily="34" charset="0"/>
                  <a:ea typeface="Asul" pitchFamily="34" charset="-122"/>
                  <a:cs typeface="Asul" pitchFamily="34" charset="-120"/>
                </a:rPr>
                <a:t>Seraphina</a:t>
              </a:r>
              <a:endParaRPr lang="en-US" sz="2700" dirty="0"/>
            </a:p>
          </p:txBody>
        </p:sp>
        <p:sp>
          <p:nvSpPr>
            <p:cNvPr id="49" name="Text 35"/>
            <p:cNvSpPr/>
            <p:nvPr/>
          </p:nvSpPr>
          <p:spPr>
            <a:xfrm>
              <a:off x="12725400" y="8477250"/>
              <a:ext cx="2727960" cy="468630"/>
            </a:xfrm>
            <a:prstGeom prst="rect">
              <a:avLst/>
            </a:prstGeom>
            <a:noFill/>
            <a:ln/>
          </p:spPr>
          <p:txBody>
            <a:bodyPr wrap="square" lIns="0" tIns="0" rIns="0" bIns="0" rtlCol="0" anchor="t"/>
            <a:lstStyle/>
            <a:p>
              <a:pPr algn="l" indent="0" marL="0">
                <a:buNone/>
              </a:pPr>
              <a:r>
                <a:rPr lang="en-US" sz="2400" u="none" dirty="0">
                  <a:solidFill>
                    <a:srgbClr val="FFFFFF"/>
                  </a:solidFill>
                  <a:latin typeface="Lato" pitchFamily="34" charset="0"/>
                  <a:ea typeface="Lato" pitchFamily="34" charset="-122"/>
                  <a:cs typeface="Lato" pitchFamily="34" charset="-120"/>
                </a:rPr>
                <a:t>The Lightbringer</a:t>
              </a:r>
              <a:endParaRPr lang="en-US" sz="2400" dirty="0"/>
            </a:p>
          </p:txBody>
        </p:sp>
        <p:sp>
          <p:nvSpPr>
            <p:cNvPr id="50" name="Text 36"/>
            <p:cNvSpPr/>
            <p:nvPr/>
          </p:nvSpPr>
          <p:spPr>
            <a:xfrm>
              <a:off x="6229350" y="4438650"/>
              <a:ext cx="2735580" cy="539115"/>
            </a:xfrm>
            <a:prstGeom prst="rect">
              <a:avLst/>
            </a:prstGeom>
            <a:noFill/>
            <a:ln/>
          </p:spPr>
          <p:txBody>
            <a:bodyPr wrap="square" lIns="0" tIns="0" rIns="0" bIns="0" rtlCol="0" anchor="t"/>
            <a:lstStyle/>
            <a:p>
              <a:pPr algn="l" indent="0" marL="0">
                <a:buNone/>
              </a:pPr>
              <a:r>
                <a:rPr lang="en-US" sz="2700" b="1" u="none" dirty="0">
                  <a:solidFill>
                    <a:srgbClr val="FFFFFF"/>
                  </a:solidFill>
                  <a:latin typeface="Asul" pitchFamily="34" charset="0"/>
                  <a:ea typeface="Asul" pitchFamily="34" charset="-122"/>
                  <a:cs typeface="Asul" pitchFamily="34" charset="-120"/>
                </a:rPr>
                <a:t>Aurielle</a:t>
              </a:r>
              <a:endParaRPr lang="en-US" sz="2700" dirty="0"/>
            </a:p>
          </p:txBody>
        </p:sp>
        <p:sp>
          <p:nvSpPr>
            <p:cNvPr id="51" name="Text 37"/>
            <p:cNvSpPr/>
            <p:nvPr/>
          </p:nvSpPr>
          <p:spPr>
            <a:xfrm>
              <a:off x="6229350" y="4933950"/>
              <a:ext cx="2727960" cy="468630"/>
            </a:xfrm>
            <a:prstGeom prst="rect">
              <a:avLst/>
            </a:prstGeom>
            <a:noFill/>
            <a:ln/>
          </p:spPr>
          <p:txBody>
            <a:bodyPr wrap="square" lIns="0" tIns="0" rIns="0" bIns="0" rtlCol="0" anchor="t"/>
            <a:lstStyle/>
            <a:p>
              <a:pPr algn="l" indent="0" marL="0">
                <a:buNone/>
              </a:pPr>
              <a:r>
                <a:rPr lang="en-US" sz="2400" u="none" dirty="0">
                  <a:solidFill>
                    <a:srgbClr val="FFFFFF"/>
                  </a:solidFill>
                  <a:latin typeface="Lato" pitchFamily="34" charset="0"/>
                  <a:ea typeface="Lato" pitchFamily="34" charset="-122"/>
                  <a:cs typeface="Lato" pitchFamily="34" charset="-120"/>
                </a:rPr>
                <a:t>The Priestess</a:t>
              </a:r>
              <a:endParaRPr lang="en-US" sz="2400" dirty="0"/>
            </a:p>
          </p:txBody>
        </p:sp>
        <p:sp>
          <p:nvSpPr>
            <p:cNvPr id="52" name="Text 38"/>
            <p:cNvSpPr/>
            <p:nvPr/>
          </p:nvSpPr>
          <p:spPr>
            <a:xfrm>
              <a:off x="15068550" y="4438650"/>
              <a:ext cx="2735580" cy="539115"/>
            </a:xfrm>
            <a:prstGeom prst="rect">
              <a:avLst/>
            </a:prstGeom>
            <a:noFill/>
            <a:ln/>
          </p:spPr>
          <p:txBody>
            <a:bodyPr wrap="square" lIns="0" tIns="0" rIns="0" bIns="0" rtlCol="0" anchor="t"/>
            <a:lstStyle/>
            <a:p>
              <a:pPr algn="l" indent="0" marL="0">
                <a:buNone/>
              </a:pPr>
              <a:r>
                <a:rPr lang="en-US" sz="2700" b="1" u="none" dirty="0">
                  <a:solidFill>
                    <a:srgbClr val="FFFFFF"/>
                  </a:solidFill>
                  <a:latin typeface="Asul" pitchFamily="34" charset="0"/>
                  <a:ea typeface="Asul" pitchFamily="34" charset="-122"/>
                  <a:cs typeface="Asul" pitchFamily="34" charset="-120"/>
                </a:rPr>
                <a:t>Dariana</a:t>
              </a:r>
              <a:endParaRPr lang="en-US" sz="2700" dirty="0"/>
            </a:p>
          </p:txBody>
        </p:sp>
        <p:sp>
          <p:nvSpPr>
            <p:cNvPr id="53" name="Text 39"/>
            <p:cNvSpPr/>
            <p:nvPr/>
          </p:nvSpPr>
          <p:spPr>
            <a:xfrm>
              <a:off x="15068550" y="4933950"/>
              <a:ext cx="2727960" cy="468630"/>
            </a:xfrm>
            <a:prstGeom prst="rect">
              <a:avLst/>
            </a:prstGeom>
            <a:noFill/>
            <a:ln/>
          </p:spPr>
          <p:txBody>
            <a:bodyPr wrap="square" lIns="0" tIns="0" rIns="0" bIns="0" rtlCol="0" anchor="t"/>
            <a:lstStyle/>
            <a:p>
              <a:pPr algn="l" indent="0" marL="0">
                <a:buNone/>
              </a:pPr>
              <a:r>
                <a:rPr lang="en-US" sz="2400" u="none" dirty="0">
                  <a:solidFill>
                    <a:srgbClr val="FFFFFF"/>
                  </a:solidFill>
                  <a:latin typeface="Lato" pitchFamily="34" charset="0"/>
                  <a:ea typeface="Lato" pitchFamily="34" charset="-122"/>
                  <a:cs typeface="Lato" pitchFamily="34" charset="-120"/>
                </a:rPr>
                <a:t>The Shaman</a:t>
              </a:r>
              <a:endParaRPr lang="en-US" sz="2400" dirty="0"/>
            </a:p>
          </p:txBody>
        </p:sp>
        <p:sp>
          <p:nvSpPr>
            <p:cNvPr id="54" name="Text 40"/>
            <p:cNvSpPr/>
            <p:nvPr/>
          </p:nvSpPr>
          <p:spPr>
            <a:xfrm>
              <a:off x="10648950" y="4438650"/>
              <a:ext cx="2735580" cy="539115"/>
            </a:xfrm>
            <a:prstGeom prst="rect">
              <a:avLst/>
            </a:prstGeom>
            <a:noFill/>
            <a:ln/>
          </p:spPr>
          <p:txBody>
            <a:bodyPr wrap="square" lIns="0" tIns="0" rIns="0" bIns="0" rtlCol="0" anchor="t"/>
            <a:lstStyle/>
            <a:p>
              <a:pPr algn="l" indent="0" marL="0">
                <a:buNone/>
              </a:pPr>
              <a:r>
                <a:rPr lang="en-US" sz="2700" b="1" u="none" dirty="0">
                  <a:solidFill>
                    <a:srgbClr val="FFFFFF"/>
                  </a:solidFill>
                  <a:latin typeface="Asul" pitchFamily="34" charset="0"/>
                  <a:ea typeface="Asul" pitchFamily="34" charset="-122"/>
                  <a:cs typeface="Asul" pitchFamily="34" charset="-120"/>
                </a:rPr>
                <a:t>Theronis</a:t>
              </a:r>
              <a:endParaRPr lang="en-US" sz="2700" dirty="0"/>
            </a:p>
          </p:txBody>
        </p:sp>
        <p:sp>
          <p:nvSpPr>
            <p:cNvPr id="55" name="Text 41"/>
            <p:cNvSpPr/>
            <p:nvPr/>
          </p:nvSpPr>
          <p:spPr>
            <a:xfrm>
              <a:off x="10648950" y="4933950"/>
              <a:ext cx="2727960" cy="468630"/>
            </a:xfrm>
            <a:prstGeom prst="rect">
              <a:avLst/>
            </a:prstGeom>
            <a:noFill/>
            <a:ln/>
          </p:spPr>
          <p:txBody>
            <a:bodyPr wrap="square" lIns="0" tIns="0" rIns="0" bIns="0" rtlCol="0" anchor="t"/>
            <a:lstStyle/>
            <a:p>
              <a:pPr algn="l" indent="0" marL="0">
                <a:buNone/>
              </a:pPr>
              <a:r>
                <a:rPr lang="en-US" sz="2400" u="none" dirty="0">
                  <a:solidFill>
                    <a:srgbClr val="FFFFFF"/>
                  </a:solidFill>
                  <a:latin typeface="Lato" pitchFamily="34" charset="0"/>
                  <a:ea typeface="Lato" pitchFamily="34" charset="-122"/>
                  <a:cs typeface="Lato" pitchFamily="34" charset="-120"/>
                </a:rPr>
                <a:t>The Warrior</a:t>
              </a:r>
              <a:endParaRPr lang="en-US" sz="2400" dirty="0"/>
            </a:p>
          </p:txBody>
        </p:sp>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3D4C8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71525" y="0"/>
            <a:ext cx="7972425" cy="4591050"/>
          </a:xfrm>
          <a:prstGeom prst="rect">
            <a:avLst/>
          </a:prstGeom>
        </p:spPr>
      </p:pic>
      <p:pic>
        <p:nvPicPr>
          <p:cNvPr id="3" name="Image 1" descr="preencoded.png">    </p:cNvPr>
          <p:cNvPicPr>
            <a:picLocks noChangeAspect="1"/>
          </p:cNvPicPr>
          <p:nvPr/>
        </p:nvPicPr>
        <p:blipFill>
          <a:blip r:embed="rId2"/>
          <a:stretch>
            <a:fillRect/>
          </a:stretch>
        </p:blipFill>
        <p:spPr>
          <a:xfrm>
            <a:off x="9534525" y="5705475"/>
            <a:ext cx="7972425" cy="4581525"/>
          </a:xfrm>
          <a:prstGeom prst="rect">
            <a:avLst/>
          </a:prstGeom>
        </p:spPr>
      </p:pic>
      <p:grpSp>
        <p:nvGrpSpPr>
          <p:cNvPr id="58490"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E3DABC"/>
                  </a:solidFill>
                  <a:latin typeface="Inter" pitchFamily="34" charset="0"/>
                  <a:ea typeface="Inter" pitchFamily="34" charset="-122"/>
                  <a:cs typeface="Inter" pitchFamily="34" charset="-120"/>
                </a:rPr>
                <a:t>EaTemp</a:t>
              </a:r>
              <a:endParaRPr lang="en-US" sz="2710" dirty="0"/>
            </a:p>
          </p:txBody>
        </p:sp>
      </p:grpSp>
      <p:sp>
        <p:nvSpPr>
          <p:cNvPr id="6" name="Text 1"/>
          <p:cNvSpPr/>
          <p:nvPr/>
        </p:nvSpPr>
        <p:spPr>
          <a:xfrm>
            <a:off x="10258425" y="2600325"/>
            <a:ext cx="6705600" cy="2114550"/>
          </a:xfrm>
          <a:prstGeom prst="rect">
            <a:avLst/>
          </a:prstGeom>
          <a:noFill/>
          <a:ln/>
        </p:spPr>
        <p:txBody>
          <a:bodyPr wrap="square" lIns="0" tIns="0" rIns="0" bIns="0" rtlCol="0" anchor="t"/>
          <a:lstStyle/>
          <a:p>
            <a:pPr algn="l" indent="0" marL="0">
              <a:buNone/>
            </a:pPr>
            <a:r>
              <a:rPr lang="en-US" sz="6000" b="1" u="none" dirty="0">
                <a:solidFill>
                  <a:srgbClr val="FFD426"/>
                </a:solidFill>
                <a:latin typeface="Asul" pitchFamily="34" charset="0"/>
                <a:ea typeface="Asul" pitchFamily="34" charset="-122"/>
                <a:cs typeface="Asul" pitchFamily="34" charset="-120"/>
              </a:rPr>
              <a:t>Thank you for</a:t>
            </a:r>
            <a:endParaRPr lang="en-US" sz="6000" dirty="0"/>
          </a:p>
          <a:p>
            <a:pPr algn="l" indent="0" marL="0">
              <a:buNone/>
            </a:pPr>
            <a:r>
              <a:rPr lang="en-US" sz="6000" b="1" u="none" dirty="0">
                <a:solidFill>
                  <a:srgbClr val="FFD426"/>
                </a:solidFill>
                <a:latin typeface="Asul" pitchFamily="34" charset="0"/>
                <a:ea typeface="Asul" pitchFamily="34" charset="-122"/>
                <a:cs typeface="Asul" pitchFamily="34" charset="-120"/>
              </a:rPr>
              <a:t>choosing EaTemp</a:t>
            </a:r>
            <a:endParaRPr lang="en-US" sz="6000" dirty="0"/>
          </a:p>
        </p:txBody>
      </p:sp>
      <p:sp>
        <p:nvSpPr>
          <p:cNvPr id="7" name="Text 2"/>
          <p:cNvSpPr/>
          <p:nvPr/>
        </p:nvSpPr>
        <p:spPr>
          <a:xfrm>
            <a:off x="10258425" y="5191125"/>
            <a:ext cx="7185660" cy="378333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FFFFFF"/>
                </a:solidFill>
                <a:latin typeface="Lato" pitchFamily="34" charset="0"/>
                <a:ea typeface="Lato" pitchFamily="34" charset="-122"/>
                <a:cs typeface="Lato" pitchFamily="34" charset="-120"/>
              </a:rPr>
              <a:t>Yes, you can use this for both personal and commercial projects.</a:t>
            </a:r>
            <a:endParaRPr lang="en-US" sz="2400" dirty="0"/>
          </a:p>
          <a:p>
            <a:pPr algn="l" marL="342900" indent="-342900">
              <a:spcAft>
                <a:spcPts val="1200"/>
              </a:spcAft>
              <a:buSzPct val="100000"/>
              <a:buChar char="•"/>
            </a:pPr>
            <a:r>
              <a:rPr lang="en-US" sz="2400" u="none" dirty="0">
                <a:solidFill>
                  <a:srgbClr val="FFFFFF"/>
                </a:solidFill>
                <a:latin typeface="Lato" pitchFamily="34" charset="0"/>
                <a:ea typeface="Lato" pitchFamily="34" charset="-122"/>
                <a:cs typeface="Lato" pitchFamily="34" charset="-120"/>
              </a:rPr>
              <a:t>No, you don't have to credit us.</a:t>
            </a:r>
            <a:endParaRPr lang="en-US" sz="2400" dirty="0"/>
          </a:p>
          <a:p>
            <a:pPr algn="l" marL="342900" indent="-342900">
              <a:spcAft>
                <a:spcPts val="1200"/>
              </a:spcAft>
              <a:buSzPct val="100000"/>
              <a:buChar char="•"/>
            </a:pPr>
            <a:r>
              <a:rPr lang="en-US" sz="2400" u="none" dirty="0">
                <a:solidFill>
                  <a:srgbClr val="FFFFFF"/>
                </a:solidFill>
                <a:latin typeface="Lato" pitchFamily="34" charset="0"/>
                <a:ea typeface="Lato" pitchFamily="34" charset="-122"/>
                <a:cs typeface="Lato" pitchFamily="34" charset="-120"/>
              </a:rPr>
              <a:t>No, you can't resell or redistribute it, including uploading this template online.</a:t>
            </a:r>
            <a:endParaRPr lang="en-US" sz="2400" dirty="0"/>
          </a:p>
          <a:p>
            <a:pPr algn="l" marL="342900" indent="-342900">
              <a:spcAft>
                <a:spcPts val="1200"/>
              </a:spcAft>
              <a:buSzPct val="100000"/>
              <a:buChar char="•"/>
            </a:pPr>
            <a:r>
              <a:rPr lang="en-US" sz="2400" u="none" dirty="0">
                <a:solidFill>
                  <a:srgbClr val="FFFFFF"/>
                </a:solidFill>
                <a:latin typeface="Lato" pitchFamily="34" charset="0"/>
                <a:ea typeface="Lato" pitchFamily="34" charset="-122"/>
                <a:cs typeface="Lato" pitchFamily="34" charset="-120"/>
              </a:rPr>
              <a:t>And you can support us by sharing our site, EaTemp.com, with others.</a:t>
            </a:r>
            <a:endParaRPr lang="en-US" sz="2400" dirty="0"/>
          </a:p>
        </p:txBody>
      </p:sp>
      <p:sp>
        <p:nvSpPr>
          <p:cNvPr id="8" name="Text 3"/>
          <p:cNvSpPr/>
          <p:nvPr/>
        </p:nvSpPr>
        <p:spPr>
          <a:xfrm rot="16200000">
            <a:off x="16259175" y="5808345"/>
            <a:ext cx="3345180" cy="468630"/>
          </a:xfrm>
          <a:prstGeom prst="rect">
            <a:avLst/>
          </a:prstGeom>
          <a:noFill/>
          <a:ln/>
        </p:spPr>
        <p:txBody>
          <a:bodyPr wrap="square" lIns="0" tIns="0" rIns="0" bIns="0" rtlCol="0" anchor="t"/>
          <a:lstStyle/>
          <a:p>
            <a:pPr algn="l" indent="0" marL="0">
              <a:buNone/>
            </a:pPr>
            <a:r>
              <a:rPr lang="en-US" sz="2400" u="none" dirty="0">
                <a:solidFill>
                  <a:srgbClr val="FFFFFF"/>
                </a:solidFill>
                <a:latin typeface="Lato" pitchFamily="34" charset="0"/>
                <a:ea typeface="Lato" pitchFamily="34" charset="-122"/>
                <a:cs typeface="Lato" pitchFamily="34" charset="-120"/>
              </a:rPr>
              <a:t>Credit | Image: </a:t>
            </a:r>
            <a:pPr algn="l" indent="0" marL="0">
              <a:buNone/>
            </a:pPr>
            <a:r>
              <a:rPr lang="en-US" sz="2400" u="sng" dirty="0">
                <a:solidFill>
                  <a:srgbClr val="FFFFFF"/>
                </a:solidFill>
                <a:uFill>
                  <a:solidFill>
                    <a:srgbClr val="FFFFFF"/>
                  </a:solidFill>
                </a:uFill>
                <a:latin typeface="Lato" pitchFamily="34" charset="0"/>
                <a:ea typeface="Lato" pitchFamily="34" charset="-122"/>
                <a:cs typeface="Lato" pitchFamily="34" charset="-120"/>
                <a:hlinkClick r:id="rId4" invalidUrl="" action="" tgtFrame="" tooltip="" history="1" highlightClick="0" endSnd="0">
                  <a:extLst>
                    <a:ext uri="{A12FA001-AC4F-418D-AE19-62706E023703}">
                      <ahyp:hlinkClr xmlns:ahyp="http://schemas.microsoft.com/office/drawing/2018/hyperlinkcolor" val="tx"/>
                    </a:ext>
                  </a:extLst>
                </a:hlinkClick>
              </a:rPr>
              <a:t>Unsplash</a:t>
            </a:r>
            <a:pPr algn="l" indent="0" marL="0">
              <a:buNone/>
            </a:pPr>
            <a:r>
              <a:rPr lang="en-US" sz="2400" u="none" dirty="0">
                <a:solidFill>
                  <a:srgbClr val="FFFFFF"/>
                </a:solidFill>
                <a:latin typeface="Lato" pitchFamily="34" charset="0"/>
                <a:ea typeface="Lato" pitchFamily="34" charset="-122"/>
                <a:cs typeface="Lato" pitchFamily="34" charset="-120"/>
              </a:rPr>
              <a:t> </a:t>
            </a:r>
            <a:endParaRPr lang="en-US" sz="2400" dirty="0"/>
          </a:p>
        </p:txBody>
      </p:sp>
      <p:pic>
        <p:nvPicPr>
          <p:cNvPr id="9" name="Image 3" descr="preencoded.png">    </p:cNvPr>
          <p:cNvPicPr>
            <a:picLocks noChangeAspect="1"/>
          </p:cNvPicPr>
          <p:nvPr/>
        </p:nvPicPr>
        <p:blipFill>
          <a:blip r:embed="rId5"/>
          <a:stretch>
            <a:fillRect/>
          </a:stretch>
        </p:blipFill>
        <p:spPr>
          <a:xfrm>
            <a:off x="1390650" y="1123950"/>
            <a:ext cx="8191500" cy="803910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23</Slides>
  <Notes>23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23</vt:i4>
      </vt:variant>
    </vt:vector>
  </HeadingPairs>
  <TitlesOfParts>
    <vt:vector size="2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2026-10-05T09:35:14Z</dcterms:created>
  <dcterms:modified xsi:type="dcterms:W3CDTF">2026-10-05T09:35:14Z</dcterms:modified>
</cp:coreProperties>
</file>