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bold r:id="rId28"/>
      <p:boldItalic r:id="rId29"/>
    </p:embeddedFont>
    <p:embeddedFont>
      <p:font typeface="Asul"/>
      <p:bold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1" roundtripDataSignature="AMtx7mi6AZu0mYDnGdsEl0krekGEuUYI8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bold.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Italic.fntdata"/><Relationship Id="rId7" Type="http://schemas.openxmlformats.org/officeDocument/2006/relationships/slide" Target="slides/slide3.xml"/><Relationship Id="rId8" Type="http://schemas.openxmlformats.org/officeDocument/2006/relationships/slide" Target="slides/slide4.xml"/><Relationship Id="rId31" Type="http://customschemas.google.com/relationships/presentationmetadata" Target="metadata"/><Relationship Id="rId30" Type="http://schemas.openxmlformats.org/officeDocument/2006/relationships/font" Target="fonts/Asul-bold.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eb41c4693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eb41c4693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eb41c4693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2eb41c4693a_0_1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g2eb41c4693a_0_1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g2eb41c4693a_0_1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eb41c4693a_0_2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g2eb41c4693a_0_2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g2eb41c4693a_0_2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2eb41c4693a_0_2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g2eb41c4693a_0_2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g2eb41c4693a_0_2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2eb41c4693a_0_2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 name="Google Shape;290;g2eb41c4693a_0_2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1" name="Google Shape;291;g2eb41c4693a_0_2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2eb41c4693a_0_3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g2eb41c4693a_0_3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 name="Google Shape;358;g2eb41c4693a_0_3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2eb41c4693a_0_3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g2eb41c4693a_0_3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g2eb41c4693a_0_3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2eb41c4693a_0_3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g2eb41c4693a_0_3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 name="Google Shape;389;g2eb41c4693a_0_3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2eb41c4693a_0_3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5" name="Google Shape;405;g2eb41c4693a_0_3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g2eb41c4693a_0_3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eb41c4693a_0_3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g2eb41c4693a_0_3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g2eb41c4693a_0_3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2eb41c4693a_0_4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g2eb41c4693a_0_4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 name="Google Shape;437;g2eb41c4693a_0_4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eb41c4693a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eb41c4693a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eb41c4693a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2eb41c4693a_0_4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2" name="Google Shape;492;g2eb41c4693a_0_4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3" name="Google Shape;493;g2eb41c4693a_0_4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2eb41c4693a_0_4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g2eb41c4693a_0_4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0" name="Google Shape;520;g2eb41c4693a_0_4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2eb41c4693a_0_5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4" name="Google Shape;544;g2eb41c4693a_0_5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5" name="Google Shape;545;g2eb41c4693a_0_5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2eb41c4693a_0_5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3" name="Google Shape;613;g2eb41c4693a_0_5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4" name="Google Shape;614;g2eb41c4693a_0_5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eb41c4693a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2eb41c4693a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2eb41c4693a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eb41c4693a_0_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 name="Google Shape;69;g2eb41c4693a_0_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 name="Google Shape;70;g2eb41c4693a_0_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eb41c4693a_0_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g2eb41c4693a_0_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 name="Google Shape;82;g2eb41c4693a_0_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eb41c4693a_0_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g2eb41c4693a_0_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g2eb41c4693a_0_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eb41c4693a_0_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g2eb41c4693a_0_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g2eb41c4693a_0_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eb41c4693a_0_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g2eb41c4693a_0_1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g2eb41c4693a_0_1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eb41c4693a_0_1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g2eb41c4693a_0_1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g2eb41c4693a_0_1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3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4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20" Type="http://schemas.openxmlformats.org/officeDocument/2006/relationships/image" Target="../media/image102.png"/><Relationship Id="rId22" Type="http://schemas.openxmlformats.org/officeDocument/2006/relationships/image" Target="../media/image71.png"/><Relationship Id="rId21" Type="http://schemas.openxmlformats.org/officeDocument/2006/relationships/image" Target="../media/image99.png"/><Relationship Id="rId24" Type="http://schemas.openxmlformats.org/officeDocument/2006/relationships/image" Target="../media/image74.png"/><Relationship Id="rId23" Type="http://schemas.openxmlformats.org/officeDocument/2006/relationships/image" Target="../media/image73.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119.png"/><Relationship Id="rId26" Type="http://schemas.openxmlformats.org/officeDocument/2006/relationships/image" Target="../media/image83.png"/><Relationship Id="rId25" Type="http://schemas.openxmlformats.org/officeDocument/2006/relationships/image" Target="../media/image77.png"/><Relationship Id="rId28" Type="http://schemas.openxmlformats.org/officeDocument/2006/relationships/image" Target="../media/image78.png"/><Relationship Id="rId27" Type="http://schemas.openxmlformats.org/officeDocument/2006/relationships/image" Target="../media/image64.png"/><Relationship Id="rId5" Type="http://schemas.openxmlformats.org/officeDocument/2006/relationships/image" Target="../media/image47.png"/><Relationship Id="rId6" Type="http://schemas.openxmlformats.org/officeDocument/2006/relationships/image" Target="../media/image44.png"/><Relationship Id="rId7" Type="http://schemas.openxmlformats.org/officeDocument/2006/relationships/image" Target="../media/image53.png"/><Relationship Id="rId8" Type="http://schemas.openxmlformats.org/officeDocument/2006/relationships/image" Target="../media/image40.png"/><Relationship Id="rId11" Type="http://schemas.openxmlformats.org/officeDocument/2006/relationships/image" Target="../media/image52.png"/><Relationship Id="rId10" Type="http://schemas.openxmlformats.org/officeDocument/2006/relationships/image" Target="../media/image76.png"/><Relationship Id="rId13" Type="http://schemas.openxmlformats.org/officeDocument/2006/relationships/image" Target="../media/image67.png"/><Relationship Id="rId12" Type="http://schemas.openxmlformats.org/officeDocument/2006/relationships/image" Target="../media/image54.png"/><Relationship Id="rId15" Type="http://schemas.openxmlformats.org/officeDocument/2006/relationships/image" Target="../media/image59.png"/><Relationship Id="rId14" Type="http://schemas.openxmlformats.org/officeDocument/2006/relationships/image" Target="../media/image55.png"/><Relationship Id="rId17" Type="http://schemas.openxmlformats.org/officeDocument/2006/relationships/image" Target="../media/image50.png"/><Relationship Id="rId16" Type="http://schemas.openxmlformats.org/officeDocument/2006/relationships/image" Target="../media/image70.png"/><Relationship Id="rId19" Type="http://schemas.openxmlformats.org/officeDocument/2006/relationships/image" Target="../media/image61.png"/><Relationship Id="rId18" Type="http://schemas.openxmlformats.org/officeDocument/2006/relationships/image" Target="../media/image5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72.png"/><Relationship Id="rId6" Type="http://schemas.openxmlformats.org/officeDocument/2006/relationships/image" Target="../media/image9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93.png"/><Relationship Id="rId6" Type="http://schemas.openxmlformats.org/officeDocument/2006/relationships/image" Target="../media/image9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96.png"/><Relationship Id="rId6" Type="http://schemas.openxmlformats.org/officeDocument/2006/relationships/image" Target="../media/image10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1.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8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91.png"/><Relationship Id="rId6" Type="http://schemas.openxmlformats.org/officeDocument/2006/relationships/image" Target="../media/image106.png"/><Relationship Id="rId7" Type="http://schemas.openxmlformats.org/officeDocument/2006/relationships/image" Target="../media/image1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134.png"/><Relationship Id="rId6" Type="http://schemas.openxmlformats.org/officeDocument/2006/relationships/image" Target="../media/image108.png"/><Relationship Id="rId7" Type="http://schemas.openxmlformats.org/officeDocument/2006/relationships/image" Target="../media/image10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128.png"/><Relationship Id="rId6" Type="http://schemas.openxmlformats.org/officeDocument/2006/relationships/image" Target="../media/image112.png"/></Relationships>
</file>

<file path=ppt/slides/_rels/slide22.xml.rels><?xml version="1.0" encoding="UTF-8" standalone="yes"?><Relationships xmlns="http://schemas.openxmlformats.org/package/2006/relationships"><Relationship Id="rId20" Type="http://schemas.openxmlformats.org/officeDocument/2006/relationships/image" Target="../media/image139.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118.png"/><Relationship Id="rId5" Type="http://schemas.openxmlformats.org/officeDocument/2006/relationships/hyperlink" Target="https://eatemp.com/powerpoint-org-chart-template/" TargetMode="External"/><Relationship Id="rId6" Type="http://schemas.openxmlformats.org/officeDocument/2006/relationships/image" Target="../media/image135.png"/><Relationship Id="rId7" Type="http://schemas.openxmlformats.org/officeDocument/2006/relationships/image" Target="../media/image123.png"/><Relationship Id="rId8" Type="http://schemas.openxmlformats.org/officeDocument/2006/relationships/image" Target="../media/image142.png"/><Relationship Id="rId11" Type="http://schemas.openxmlformats.org/officeDocument/2006/relationships/image" Target="../media/image143.png"/><Relationship Id="rId10" Type="http://schemas.openxmlformats.org/officeDocument/2006/relationships/image" Target="../media/image124.png"/><Relationship Id="rId13" Type="http://schemas.openxmlformats.org/officeDocument/2006/relationships/image" Target="../media/image138.png"/><Relationship Id="rId12" Type="http://schemas.openxmlformats.org/officeDocument/2006/relationships/image" Target="../media/image133.png"/><Relationship Id="rId15" Type="http://schemas.openxmlformats.org/officeDocument/2006/relationships/image" Target="../media/image137.png"/><Relationship Id="rId14" Type="http://schemas.openxmlformats.org/officeDocument/2006/relationships/image" Target="../media/image136.png"/><Relationship Id="rId17" Type="http://schemas.openxmlformats.org/officeDocument/2006/relationships/image" Target="../media/image120.png"/><Relationship Id="rId16" Type="http://schemas.openxmlformats.org/officeDocument/2006/relationships/image" Target="../media/image115.png"/><Relationship Id="rId19" Type="http://schemas.openxmlformats.org/officeDocument/2006/relationships/image" Target="../media/image130.png"/><Relationship Id="rId18" Type="http://schemas.openxmlformats.org/officeDocument/2006/relationships/image" Target="../media/image14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hyperlink" Target="https://unsplash.com/" TargetMode="External"/><Relationship Id="rId6" Type="http://schemas.openxmlformats.org/officeDocument/2006/relationships/image" Target="../media/image1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45.png"/><Relationship Id="rId6" Type="http://schemas.openxmlformats.org/officeDocument/2006/relationships/image" Target="../media/image4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38.png"/><Relationship Id="rId5" Type="http://schemas.openxmlformats.org/officeDocument/2006/relationships/image" Target="../media/image49.png"/><Relationship Id="rId6"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png"/><Relationship Id="rId10" Type="http://schemas.openxmlformats.org/officeDocument/2006/relationships/image" Target="../media/image60.png"/><Relationship Id="rId9" Type="http://schemas.openxmlformats.org/officeDocument/2006/relationships/image" Target="../media/image26.png"/><Relationship Id="rId5" Type="http://schemas.openxmlformats.org/officeDocument/2006/relationships/image" Target="../media/image39.png"/><Relationship Id="rId6" Type="http://schemas.openxmlformats.org/officeDocument/2006/relationships/image" Target="../media/image43.png"/><Relationship Id="rId7" Type="http://schemas.openxmlformats.org/officeDocument/2006/relationships/image" Target="../media/image46.png"/><Relationship Id="rId8"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15" name="Shape 15"/>
        <p:cNvGrpSpPr/>
        <p:nvPr/>
      </p:nvGrpSpPr>
      <p:grpSpPr>
        <a:xfrm>
          <a:off x="0" y="0"/>
          <a:ext cx="0" cy="0"/>
          <a:chOff x="0" y="0"/>
          <a:chExt cx="0" cy="0"/>
        </a:xfrm>
      </p:grpSpPr>
      <p:pic>
        <p:nvPicPr>
          <p:cNvPr descr=" " id="16" name="Google Shape;16;g2eb41c4693a_0_0"/>
          <p:cNvPicPr preferRelativeResize="0"/>
          <p:nvPr/>
        </p:nvPicPr>
        <p:blipFill rotWithShape="1">
          <a:blip r:embed="rId3">
            <a:alphaModFix/>
          </a:blip>
          <a:srcRect b="0" l="0" r="0" t="0"/>
          <a:stretch/>
        </p:blipFill>
        <p:spPr>
          <a:xfrm>
            <a:off x="1562295" y="749300"/>
            <a:ext cx="10631229" cy="12230100"/>
          </a:xfrm>
          <a:prstGeom prst="rect">
            <a:avLst/>
          </a:prstGeom>
          <a:noFill/>
          <a:ln>
            <a:noFill/>
          </a:ln>
        </p:spPr>
      </p:pic>
      <p:sp>
        <p:nvSpPr>
          <p:cNvPr id="17" name="Google Shape;17;g2eb41c4693a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 name="Google Shape;18;g2eb41c4693a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 name="Google Shape;19;g2eb41c4693a_0_0"/>
          <p:cNvSpPr/>
          <p:nvPr/>
        </p:nvSpPr>
        <p:spPr>
          <a:xfrm>
            <a:off x="6147568" y="914400"/>
            <a:ext cx="13120800" cy="471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24000"/>
              <a:buFont typeface="Asul"/>
              <a:buNone/>
            </a:pPr>
            <a:r>
              <a:rPr b="1" i="0" lang="en-US" sz="24000" u="none" cap="none" strike="noStrike">
                <a:solidFill>
                  <a:srgbClr val="FFD426"/>
                </a:solidFill>
                <a:latin typeface="Asul"/>
                <a:ea typeface="Asul"/>
                <a:cs typeface="Asul"/>
                <a:sym typeface="Asul"/>
              </a:rPr>
              <a:t>Judaism</a:t>
            </a:r>
            <a:endParaRPr b="0" i="0" sz="24000" u="none" cap="none" strike="noStrike">
              <a:solidFill>
                <a:schemeClr val="dk1"/>
              </a:solidFill>
              <a:latin typeface="Calibri"/>
              <a:ea typeface="Calibri"/>
              <a:cs typeface="Calibri"/>
              <a:sym typeface="Calibri"/>
            </a:endParaRPr>
          </a:p>
        </p:txBody>
      </p:sp>
      <p:pic>
        <p:nvPicPr>
          <p:cNvPr descr=" " id="20" name="Google Shape;20;g2eb41c4693a_0_0"/>
          <p:cNvPicPr preferRelativeResize="0"/>
          <p:nvPr/>
        </p:nvPicPr>
        <p:blipFill rotWithShape="1">
          <a:blip r:embed="rId5">
            <a:alphaModFix/>
          </a:blip>
          <a:srcRect b="0" l="0" r="0" t="0"/>
          <a:stretch/>
        </p:blipFill>
        <p:spPr>
          <a:xfrm>
            <a:off x="6287286" y="3124200"/>
            <a:ext cx="11812476" cy="10287000"/>
          </a:xfrm>
          <a:prstGeom prst="rect">
            <a:avLst/>
          </a:prstGeom>
          <a:noFill/>
          <a:ln>
            <a:noFill/>
          </a:ln>
        </p:spPr>
      </p:pic>
      <p:sp>
        <p:nvSpPr>
          <p:cNvPr id="21" name="Google Shape;21;g2eb41c4693a_0_0"/>
          <p:cNvSpPr/>
          <p:nvPr/>
        </p:nvSpPr>
        <p:spPr>
          <a:xfrm>
            <a:off x="3188098" y="927100"/>
            <a:ext cx="182817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A8B0"/>
              </a:buClr>
              <a:buSzPts val="6400"/>
              <a:buFont typeface="Lato"/>
              <a:buNone/>
            </a:pPr>
            <a:r>
              <a:rPr b="1" i="0" lang="en-US" sz="6400" u="none" cap="none" strike="noStrike">
                <a:solidFill>
                  <a:srgbClr val="96A8B0"/>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220" name="Shape 220"/>
        <p:cNvGrpSpPr/>
        <p:nvPr/>
      </p:nvGrpSpPr>
      <p:grpSpPr>
        <a:xfrm>
          <a:off x="0" y="0"/>
          <a:ext cx="0" cy="0"/>
          <a:chOff x="0" y="0"/>
          <a:chExt cx="0" cy="0"/>
        </a:xfrm>
      </p:grpSpPr>
      <p:pic>
        <p:nvPicPr>
          <p:cNvPr descr=" " id="221" name="Google Shape;221;g2eb41c4693a_0_196"/>
          <p:cNvPicPr preferRelativeResize="0"/>
          <p:nvPr/>
        </p:nvPicPr>
        <p:blipFill rotWithShape="1">
          <a:blip r:embed="rId3">
            <a:alphaModFix/>
          </a:blip>
          <a:srcRect b="0" l="0" r="0" t="0"/>
          <a:stretch/>
        </p:blipFill>
        <p:spPr>
          <a:xfrm>
            <a:off x="1562295" y="749300"/>
            <a:ext cx="10631229" cy="12230100"/>
          </a:xfrm>
          <a:prstGeom prst="rect">
            <a:avLst/>
          </a:prstGeom>
          <a:noFill/>
          <a:ln>
            <a:noFill/>
          </a:ln>
        </p:spPr>
      </p:pic>
      <p:sp>
        <p:nvSpPr>
          <p:cNvPr id="222" name="Google Shape;222;g2eb41c4693a_0_1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g2eb41c4693a_0_19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24" name="Google Shape;224;g2eb41c4693a_0_196"/>
          <p:cNvPicPr preferRelativeResize="0"/>
          <p:nvPr/>
        </p:nvPicPr>
        <p:blipFill rotWithShape="1">
          <a:blip r:embed="rId5">
            <a:alphaModFix/>
          </a:blip>
          <a:srcRect b="0" l="0" r="0" t="0"/>
          <a:stretch/>
        </p:blipFill>
        <p:spPr>
          <a:xfrm>
            <a:off x="685886" y="787400"/>
            <a:ext cx="13006426" cy="13004800"/>
          </a:xfrm>
          <a:prstGeom prst="rect">
            <a:avLst/>
          </a:prstGeom>
          <a:noFill/>
          <a:ln>
            <a:noFill/>
          </a:ln>
        </p:spPr>
      </p:pic>
      <p:sp>
        <p:nvSpPr>
          <p:cNvPr id="225" name="Google Shape;225;g2eb41c4693a_0_196"/>
          <p:cNvSpPr/>
          <p:nvPr/>
        </p:nvSpPr>
        <p:spPr>
          <a:xfrm>
            <a:off x="13692311" y="2235200"/>
            <a:ext cx="57114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sul"/>
              <a:buNone/>
            </a:pPr>
            <a:r>
              <a:rPr b="1" i="0" lang="en-US" sz="8000" u="none" cap="none" strike="noStrike">
                <a:solidFill>
                  <a:srgbClr val="FFFFFF"/>
                </a:solidFill>
                <a:latin typeface="Asul"/>
                <a:ea typeface="Asul"/>
                <a:cs typeface="Asul"/>
                <a:sym typeface="Asul"/>
              </a:rPr>
              <a:t>Some Data</a:t>
            </a:r>
            <a:endParaRPr b="0" i="0" sz="8000" u="none" cap="none" strike="noStrike">
              <a:solidFill>
                <a:schemeClr val="dk1"/>
              </a:solidFill>
              <a:latin typeface="Calibri"/>
              <a:ea typeface="Calibri"/>
              <a:cs typeface="Calibri"/>
              <a:sym typeface="Calibri"/>
            </a:endParaRPr>
          </a:p>
        </p:txBody>
      </p:sp>
      <p:sp>
        <p:nvSpPr>
          <p:cNvPr id="226" name="Google Shape;226;g2eb41c4693a_0_196"/>
          <p:cNvSpPr/>
          <p:nvPr/>
        </p:nvSpPr>
        <p:spPr>
          <a:xfrm>
            <a:off x="13692311" y="5029200"/>
            <a:ext cx="8573700" cy="708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eb41c4693a_0_196"/>
          <p:cNvSpPr/>
          <p:nvPr/>
        </p:nvSpPr>
        <p:spPr>
          <a:xfrm>
            <a:off x="13692311" y="5029200"/>
            <a:ext cx="85737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eb41c4693a_0_196"/>
          <p:cNvSpPr/>
          <p:nvPr/>
        </p:nvSpPr>
        <p:spPr>
          <a:xfrm>
            <a:off x="13692311" y="5029200"/>
            <a:ext cx="3658200" cy="18414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eb41c4693a_0_196"/>
          <p:cNvSpPr/>
          <p:nvPr/>
        </p:nvSpPr>
        <p:spPr>
          <a:xfrm>
            <a:off x="14454407" y="5334000"/>
            <a:ext cx="24726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8000"/>
              <a:buFont typeface="Asul"/>
              <a:buNone/>
            </a:pPr>
            <a:r>
              <a:rPr b="1" i="0" lang="en-US" sz="8000" u="none" cap="none" strike="noStrike">
                <a:solidFill>
                  <a:srgbClr val="FFD426"/>
                </a:solidFill>
                <a:latin typeface="Asul"/>
                <a:ea typeface="Asul"/>
                <a:cs typeface="Asul"/>
                <a:sym typeface="Asul"/>
              </a:rPr>
              <a:t>70%</a:t>
            </a:r>
            <a:endParaRPr b="0" i="0" sz="8000" u="none" cap="none" strike="noStrike">
              <a:solidFill>
                <a:schemeClr val="dk1"/>
              </a:solidFill>
              <a:latin typeface="Calibri"/>
              <a:ea typeface="Calibri"/>
              <a:cs typeface="Calibri"/>
              <a:sym typeface="Calibri"/>
            </a:endParaRPr>
          </a:p>
        </p:txBody>
      </p:sp>
      <p:sp>
        <p:nvSpPr>
          <p:cNvPr id="230" name="Google Shape;230;g2eb41c4693a_0_196"/>
          <p:cNvSpPr/>
          <p:nvPr/>
        </p:nvSpPr>
        <p:spPr>
          <a:xfrm>
            <a:off x="17553594" y="5137150"/>
            <a:ext cx="47124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eb41c4693a_0_196"/>
          <p:cNvSpPr/>
          <p:nvPr/>
        </p:nvSpPr>
        <p:spPr>
          <a:xfrm>
            <a:off x="17553594" y="5137150"/>
            <a:ext cx="48648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Enchanted Creatures</a:t>
            </a:r>
            <a:endParaRPr b="0" i="0" sz="3600" u="none" cap="none" strike="noStrike">
              <a:solidFill>
                <a:schemeClr val="dk1"/>
              </a:solidFill>
              <a:latin typeface="Calibri"/>
              <a:ea typeface="Calibri"/>
              <a:cs typeface="Calibri"/>
              <a:sym typeface="Calibri"/>
            </a:endParaRPr>
          </a:p>
        </p:txBody>
      </p:sp>
      <p:sp>
        <p:nvSpPr>
          <p:cNvPr id="232" name="Google Shape;232;g2eb41c4693a_0_196"/>
          <p:cNvSpPr/>
          <p:nvPr/>
        </p:nvSpPr>
        <p:spPr>
          <a:xfrm>
            <a:off x="17553594" y="5797550"/>
            <a:ext cx="4847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33" name="Google Shape;233;g2eb41c4693a_0_196"/>
          <p:cNvSpPr/>
          <p:nvPr/>
        </p:nvSpPr>
        <p:spPr>
          <a:xfrm>
            <a:off x="13692311" y="7480300"/>
            <a:ext cx="8573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eb41c4693a_0_196"/>
          <p:cNvSpPr/>
          <p:nvPr/>
        </p:nvSpPr>
        <p:spPr>
          <a:xfrm>
            <a:off x="13692311" y="7651750"/>
            <a:ext cx="3810600" cy="18414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eb41c4693a_0_196"/>
          <p:cNvSpPr/>
          <p:nvPr/>
        </p:nvSpPr>
        <p:spPr>
          <a:xfrm>
            <a:off x="14454407" y="7956550"/>
            <a:ext cx="26250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8000"/>
              <a:buFont typeface="Asul"/>
              <a:buNone/>
            </a:pPr>
            <a:r>
              <a:rPr b="1" i="0" lang="en-US" sz="8000" u="none" cap="none" strike="noStrike">
                <a:solidFill>
                  <a:srgbClr val="FFD426"/>
                </a:solidFill>
                <a:latin typeface="Asul"/>
                <a:ea typeface="Asul"/>
                <a:cs typeface="Asul"/>
                <a:sym typeface="Asul"/>
              </a:rPr>
              <a:t>60%</a:t>
            </a:r>
            <a:endParaRPr b="0" i="0" sz="8000" u="none" cap="none" strike="noStrike">
              <a:solidFill>
                <a:schemeClr val="dk1"/>
              </a:solidFill>
              <a:latin typeface="Calibri"/>
              <a:ea typeface="Calibri"/>
              <a:cs typeface="Calibri"/>
              <a:sym typeface="Calibri"/>
            </a:endParaRPr>
          </a:p>
        </p:txBody>
      </p:sp>
      <p:sp>
        <p:nvSpPr>
          <p:cNvPr id="236" name="Google Shape;236;g2eb41c4693a_0_196"/>
          <p:cNvSpPr/>
          <p:nvPr/>
        </p:nvSpPr>
        <p:spPr>
          <a:xfrm>
            <a:off x="17706013" y="7480300"/>
            <a:ext cx="45600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eb41c4693a_0_196"/>
          <p:cNvSpPr/>
          <p:nvPr/>
        </p:nvSpPr>
        <p:spPr>
          <a:xfrm>
            <a:off x="17706013" y="7480300"/>
            <a:ext cx="4712400" cy="12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Magic-Wielding Individuals</a:t>
            </a:r>
            <a:endParaRPr b="0" i="0" sz="3600" u="none" cap="none" strike="noStrike">
              <a:solidFill>
                <a:schemeClr val="dk1"/>
              </a:solidFill>
              <a:latin typeface="Calibri"/>
              <a:ea typeface="Calibri"/>
              <a:cs typeface="Calibri"/>
              <a:sym typeface="Calibri"/>
            </a:endParaRPr>
          </a:p>
        </p:txBody>
      </p:sp>
      <p:sp>
        <p:nvSpPr>
          <p:cNvPr id="238" name="Google Shape;238;g2eb41c4693a_0_196"/>
          <p:cNvSpPr/>
          <p:nvPr/>
        </p:nvSpPr>
        <p:spPr>
          <a:xfrm>
            <a:off x="17706013" y="8699500"/>
            <a:ext cx="4695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39" name="Google Shape;239;g2eb41c4693a_0_196"/>
          <p:cNvSpPr/>
          <p:nvPr/>
        </p:nvSpPr>
        <p:spPr>
          <a:xfrm>
            <a:off x="13692311" y="10274300"/>
            <a:ext cx="85737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eb41c4693a_0_196"/>
          <p:cNvSpPr/>
          <p:nvPr/>
        </p:nvSpPr>
        <p:spPr>
          <a:xfrm>
            <a:off x="13692311" y="10274300"/>
            <a:ext cx="3810600" cy="18414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eb41c4693a_0_196"/>
          <p:cNvSpPr/>
          <p:nvPr/>
        </p:nvSpPr>
        <p:spPr>
          <a:xfrm>
            <a:off x="14454407" y="10579100"/>
            <a:ext cx="26250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8000"/>
              <a:buFont typeface="Asul"/>
              <a:buNone/>
            </a:pPr>
            <a:r>
              <a:rPr b="1" i="0" lang="en-US" sz="8000" u="none" cap="none" strike="noStrike">
                <a:solidFill>
                  <a:srgbClr val="FFD426"/>
                </a:solidFill>
                <a:latin typeface="Asul"/>
                <a:ea typeface="Asul"/>
                <a:cs typeface="Asul"/>
                <a:sym typeface="Asul"/>
              </a:rPr>
              <a:t>90%</a:t>
            </a:r>
            <a:endParaRPr b="0" i="0" sz="8000" u="none" cap="none" strike="noStrike">
              <a:solidFill>
                <a:schemeClr val="dk1"/>
              </a:solidFill>
              <a:latin typeface="Calibri"/>
              <a:ea typeface="Calibri"/>
              <a:cs typeface="Calibri"/>
              <a:sym typeface="Calibri"/>
            </a:endParaRPr>
          </a:p>
        </p:txBody>
      </p:sp>
      <p:sp>
        <p:nvSpPr>
          <p:cNvPr id="242" name="Google Shape;242;g2eb41c4693a_0_196"/>
          <p:cNvSpPr/>
          <p:nvPr/>
        </p:nvSpPr>
        <p:spPr>
          <a:xfrm>
            <a:off x="17706013" y="10382250"/>
            <a:ext cx="4560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eb41c4693a_0_196"/>
          <p:cNvSpPr/>
          <p:nvPr/>
        </p:nvSpPr>
        <p:spPr>
          <a:xfrm>
            <a:off x="17706013" y="10382250"/>
            <a:ext cx="47124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Spells Cast</a:t>
            </a:r>
            <a:endParaRPr b="0" i="0" sz="3600" u="none" cap="none" strike="noStrike">
              <a:solidFill>
                <a:schemeClr val="dk1"/>
              </a:solidFill>
              <a:latin typeface="Calibri"/>
              <a:ea typeface="Calibri"/>
              <a:cs typeface="Calibri"/>
              <a:sym typeface="Calibri"/>
            </a:endParaRPr>
          </a:p>
        </p:txBody>
      </p:sp>
      <p:sp>
        <p:nvSpPr>
          <p:cNvPr id="244" name="Google Shape;244;g2eb41c4693a_0_196"/>
          <p:cNvSpPr/>
          <p:nvPr/>
        </p:nvSpPr>
        <p:spPr>
          <a:xfrm>
            <a:off x="17706013" y="11042650"/>
            <a:ext cx="4695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249" name="Shape 249"/>
        <p:cNvGrpSpPr/>
        <p:nvPr/>
      </p:nvGrpSpPr>
      <p:grpSpPr>
        <a:xfrm>
          <a:off x="0" y="0"/>
          <a:ext cx="0" cy="0"/>
          <a:chOff x="0" y="0"/>
          <a:chExt cx="0" cy="0"/>
        </a:xfrm>
      </p:grpSpPr>
      <p:pic>
        <p:nvPicPr>
          <p:cNvPr descr=" " id="250" name="Google Shape;250;g2eb41c4693a_0_224"/>
          <p:cNvPicPr preferRelativeResize="0"/>
          <p:nvPr/>
        </p:nvPicPr>
        <p:blipFill rotWithShape="1">
          <a:blip r:embed="rId3">
            <a:alphaModFix/>
          </a:blip>
          <a:srcRect b="0" l="0" r="0" t="0"/>
          <a:stretch/>
        </p:blipFill>
        <p:spPr>
          <a:xfrm>
            <a:off x="1028829" y="-6108700"/>
            <a:ext cx="10631229" cy="12230100"/>
          </a:xfrm>
          <a:prstGeom prst="rect">
            <a:avLst/>
          </a:prstGeom>
          <a:noFill/>
          <a:ln>
            <a:noFill/>
          </a:ln>
        </p:spPr>
      </p:pic>
      <p:pic>
        <p:nvPicPr>
          <p:cNvPr descr=" " id="251" name="Google Shape;251;g2eb41c4693a_0_224"/>
          <p:cNvPicPr preferRelativeResize="0"/>
          <p:nvPr/>
        </p:nvPicPr>
        <p:blipFill rotWithShape="1">
          <a:blip r:embed="rId3">
            <a:alphaModFix/>
          </a:blip>
          <a:srcRect b="0" l="0" r="0" t="0"/>
          <a:stretch/>
        </p:blipFill>
        <p:spPr>
          <a:xfrm>
            <a:off x="12714289" y="7607300"/>
            <a:ext cx="10631229" cy="12230100"/>
          </a:xfrm>
          <a:prstGeom prst="rect">
            <a:avLst/>
          </a:prstGeom>
          <a:noFill/>
          <a:ln>
            <a:noFill/>
          </a:ln>
        </p:spPr>
      </p:pic>
      <p:sp>
        <p:nvSpPr>
          <p:cNvPr id="252" name="Google Shape;252;g2eb41c4693a_0_2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g2eb41c4693a_0_22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54" name="Google Shape;254;g2eb41c4693a_0_224"/>
          <p:cNvSpPr/>
          <p:nvPr/>
        </p:nvSpPr>
        <p:spPr>
          <a:xfrm>
            <a:off x="4305838" y="3403600"/>
            <a:ext cx="15762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eb41c4693a_0_224"/>
          <p:cNvSpPr/>
          <p:nvPr/>
        </p:nvSpPr>
        <p:spPr>
          <a:xfrm>
            <a:off x="4305838" y="3403600"/>
            <a:ext cx="15762600"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eb41c4693a_0_224"/>
          <p:cNvSpPr/>
          <p:nvPr/>
        </p:nvSpPr>
        <p:spPr>
          <a:xfrm>
            <a:off x="5556945" y="3403600"/>
            <a:ext cx="13260600" cy="43053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eb41c4693a_0_224"/>
          <p:cNvSpPr/>
          <p:nvPr/>
        </p:nvSpPr>
        <p:spPr>
          <a:xfrm>
            <a:off x="6319040" y="3708400"/>
            <a:ext cx="12752400" cy="471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24000"/>
              <a:buFont typeface="Asul"/>
              <a:buNone/>
            </a:pPr>
            <a:r>
              <a:rPr b="1" i="0" lang="en-US" sz="24000" u="none" cap="none" strike="noStrike">
                <a:solidFill>
                  <a:srgbClr val="FFD426"/>
                </a:solidFill>
                <a:latin typeface="Asul"/>
                <a:ea typeface="Asul"/>
                <a:cs typeface="Asul"/>
                <a:sym typeface="Asul"/>
              </a:rPr>
              <a:t>234,567</a:t>
            </a:r>
            <a:endParaRPr b="0" i="0" sz="24000" u="none" cap="none" strike="noStrike">
              <a:solidFill>
                <a:schemeClr val="dk1"/>
              </a:solidFill>
              <a:latin typeface="Calibri"/>
              <a:ea typeface="Calibri"/>
              <a:cs typeface="Calibri"/>
              <a:sym typeface="Calibri"/>
            </a:endParaRPr>
          </a:p>
        </p:txBody>
      </p:sp>
      <p:sp>
        <p:nvSpPr>
          <p:cNvPr id="258" name="Google Shape;258;g2eb41c4693a_0_224"/>
          <p:cNvSpPr/>
          <p:nvPr/>
        </p:nvSpPr>
        <p:spPr>
          <a:xfrm>
            <a:off x="4170355" y="79121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Lato"/>
              <a:buNone/>
            </a:pPr>
            <a:r>
              <a:rPr b="1" i="0" lang="en-US" sz="6400" u="none" cap="none" strike="noStrike">
                <a:solidFill>
                  <a:srgbClr val="FFFFFF"/>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259" name="Google Shape;259;g2eb41c4693a_0_224"/>
          <p:cNvSpPr/>
          <p:nvPr/>
        </p:nvSpPr>
        <p:spPr>
          <a:xfrm>
            <a:off x="7483352" y="92964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264" name="Shape 264"/>
        <p:cNvGrpSpPr/>
        <p:nvPr/>
      </p:nvGrpSpPr>
      <p:grpSpPr>
        <a:xfrm>
          <a:off x="0" y="0"/>
          <a:ext cx="0" cy="0"/>
          <a:chOff x="0" y="0"/>
          <a:chExt cx="0" cy="0"/>
        </a:xfrm>
      </p:grpSpPr>
      <p:pic>
        <p:nvPicPr>
          <p:cNvPr descr=" " id="265" name="Google Shape;265;g2eb41c4693a_0_238"/>
          <p:cNvPicPr preferRelativeResize="0"/>
          <p:nvPr/>
        </p:nvPicPr>
        <p:blipFill rotWithShape="1">
          <a:blip r:embed="rId3">
            <a:alphaModFix/>
          </a:blip>
          <a:srcRect b="0" l="0" r="0" t="0"/>
          <a:stretch/>
        </p:blipFill>
        <p:spPr>
          <a:xfrm>
            <a:off x="13031829" y="736600"/>
            <a:ext cx="10631229" cy="12230100"/>
          </a:xfrm>
          <a:prstGeom prst="rect">
            <a:avLst/>
          </a:prstGeom>
          <a:noFill/>
          <a:ln>
            <a:noFill/>
          </a:ln>
        </p:spPr>
      </p:pic>
      <p:sp>
        <p:nvSpPr>
          <p:cNvPr id="266" name="Google Shape;266;g2eb41c4693a_0_2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7" name="Google Shape;267;g2eb41c4693a_0_23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68" name="Google Shape;268;g2eb41c4693a_0_238"/>
          <p:cNvSpPr/>
          <p:nvPr/>
        </p:nvSpPr>
        <p:spPr>
          <a:xfrm>
            <a:off x="3391324" y="2476500"/>
            <a:ext cx="78750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eb41c4693a_0_238"/>
          <p:cNvSpPr/>
          <p:nvPr/>
        </p:nvSpPr>
        <p:spPr>
          <a:xfrm>
            <a:off x="2730841" y="2476500"/>
            <a:ext cx="9195900" cy="25782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eb41c4693a_0_238"/>
          <p:cNvSpPr/>
          <p:nvPr/>
        </p:nvSpPr>
        <p:spPr>
          <a:xfrm>
            <a:off x="2951002" y="2781300"/>
            <a:ext cx="8213700" cy="2510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D426"/>
              </a:buClr>
              <a:buSzPts val="12800"/>
              <a:buFont typeface="Asul"/>
              <a:buNone/>
            </a:pPr>
            <a:r>
              <a:rPr b="1" i="0" lang="en-US" sz="12800" u="none" cap="none" strike="noStrike">
                <a:solidFill>
                  <a:srgbClr val="FFD426"/>
                </a:solidFill>
                <a:latin typeface="Asul"/>
                <a:ea typeface="Asul"/>
                <a:cs typeface="Asul"/>
                <a:sym typeface="Asul"/>
              </a:rPr>
              <a:t>233 Coins</a:t>
            </a:r>
            <a:endParaRPr b="0" i="0" sz="12800" u="none" cap="none" strike="noStrike">
              <a:solidFill>
                <a:schemeClr val="dk1"/>
              </a:solidFill>
              <a:latin typeface="Calibri"/>
              <a:ea typeface="Calibri"/>
              <a:cs typeface="Calibri"/>
              <a:sym typeface="Calibri"/>
            </a:endParaRPr>
          </a:p>
        </p:txBody>
      </p:sp>
      <p:sp>
        <p:nvSpPr>
          <p:cNvPr id="271" name="Google Shape;271;g2eb41c4693a_0_238"/>
          <p:cNvSpPr/>
          <p:nvPr/>
        </p:nvSpPr>
        <p:spPr>
          <a:xfrm>
            <a:off x="3391324" y="5359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eb41c4693a_0_238"/>
          <p:cNvSpPr/>
          <p:nvPr/>
        </p:nvSpPr>
        <p:spPr>
          <a:xfrm>
            <a:off x="3323582" y="5359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273" name="Google Shape;273;g2eb41c4693a_0_238"/>
          <p:cNvSpPr/>
          <p:nvPr/>
        </p:nvSpPr>
        <p:spPr>
          <a:xfrm>
            <a:off x="3391324" y="7226300"/>
            <a:ext cx="78750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eb41c4693a_0_238"/>
          <p:cNvSpPr/>
          <p:nvPr/>
        </p:nvSpPr>
        <p:spPr>
          <a:xfrm>
            <a:off x="2426003" y="7226300"/>
            <a:ext cx="9805500" cy="25782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eb41c4693a_0_238"/>
          <p:cNvSpPr/>
          <p:nvPr/>
        </p:nvSpPr>
        <p:spPr>
          <a:xfrm>
            <a:off x="2646164" y="7531100"/>
            <a:ext cx="8823300" cy="2510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D426"/>
              </a:buClr>
              <a:buSzPts val="12800"/>
              <a:buFont typeface="Asul"/>
              <a:buNone/>
            </a:pPr>
            <a:r>
              <a:rPr b="1" i="0" lang="en-US" sz="12800" u="none" cap="none" strike="noStrike">
                <a:solidFill>
                  <a:srgbClr val="FFD426"/>
                </a:solidFill>
                <a:latin typeface="Asul"/>
                <a:ea typeface="Asul"/>
                <a:cs typeface="Asul"/>
                <a:sym typeface="Asul"/>
              </a:rPr>
              <a:t>456 Hours</a:t>
            </a:r>
            <a:endParaRPr b="0" i="0" sz="12800" u="none" cap="none" strike="noStrike">
              <a:solidFill>
                <a:schemeClr val="dk1"/>
              </a:solidFill>
              <a:latin typeface="Calibri"/>
              <a:ea typeface="Calibri"/>
              <a:cs typeface="Calibri"/>
              <a:sym typeface="Calibri"/>
            </a:endParaRPr>
          </a:p>
        </p:txBody>
      </p:sp>
      <p:sp>
        <p:nvSpPr>
          <p:cNvPr id="276" name="Google Shape;276;g2eb41c4693a_0_238"/>
          <p:cNvSpPr/>
          <p:nvPr/>
        </p:nvSpPr>
        <p:spPr>
          <a:xfrm>
            <a:off x="3391324" y="101092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eb41c4693a_0_238"/>
          <p:cNvSpPr/>
          <p:nvPr/>
        </p:nvSpPr>
        <p:spPr>
          <a:xfrm>
            <a:off x="3323582" y="101092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278" name="Google Shape;278;g2eb41c4693a_0_238"/>
          <p:cNvSpPr/>
          <p:nvPr/>
        </p:nvSpPr>
        <p:spPr>
          <a:xfrm>
            <a:off x="13552594" y="2476500"/>
            <a:ext cx="78750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eb41c4693a_0_238"/>
          <p:cNvSpPr/>
          <p:nvPr/>
        </p:nvSpPr>
        <p:spPr>
          <a:xfrm>
            <a:off x="15025978" y="2476500"/>
            <a:ext cx="4928100" cy="25782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eb41c4693a_0_238"/>
          <p:cNvSpPr/>
          <p:nvPr/>
        </p:nvSpPr>
        <p:spPr>
          <a:xfrm>
            <a:off x="15246139" y="2781300"/>
            <a:ext cx="3945900" cy="2510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D426"/>
              </a:buClr>
              <a:buSzPts val="12800"/>
              <a:buFont typeface="Asul"/>
              <a:buNone/>
            </a:pPr>
            <a:r>
              <a:rPr b="1" i="0" lang="en-US" sz="12800" u="none" cap="none" strike="noStrike">
                <a:solidFill>
                  <a:srgbClr val="FFD426"/>
                </a:solidFill>
                <a:latin typeface="Asul"/>
                <a:ea typeface="Asul"/>
                <a:cs typeface="Asul"/>
                <a:sym typeface="Asul"/>
              </a:rPr>
              <a:t>85%</a:t>
            </a:r>
            <a:endParaRPr b="0" i="0" sz="12800" u="none" cap="none" strike="noStrike">
              <a:solidFill>
                <a:schemeClr val="dk1"/>
              </a:solidFill>
              <a:latin typeface="Calibri"/>
              <a:ea typeface="Calibri"/>
              <a:cs typeface="Calibri"/>
              <a:sym typeface="Calibri"/>
            </a:endParaRPr>
          </a:p>
        </p:txBody>
      </p:sp>
      <p:sp>
        <p:nvSpPr>
          <p:cNvPr id="281" name="Google Shape;281;g2eb41c4693a_0_238"/>
          <p:cNvSpPr/>
          <p:nvPr/>
        </p:nvSpPr>
        <p:spPr>
          <a:xfrm>
            <a:off x="13552594" y="5359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eb41c4693a_0_238"/>
          <p:cNvSpPr/>
          <p:nvPr/>
        </p:nvSpPr>
        <p:spPr>
          <a:xfrm>
            <a:off x="13484852" y="5359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283" name="Google Shape;283;g2eb41c4693a_0_238"/>
          <p:cNvSpPr/>
          <p:nvPr/>
        </p:nvSpPr>
        <p:spPr>
          <a:xfrm>
            <a:off x="13552594" y="7226300"/>
            <a:ext cx="78750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eb41c4693a_0_238"/>
          <p:cNvSpPr/>
          <p:nvPr/>
        </p:nvSpPr>
        <p:spPr>
          <a:xfrm>
            <a:off x="13781222" y="7226300"/>
            <a:ext cx="7417800" cy="25782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eb41c4693a_0_238"/>
          <p:cNvSpPr/>
          <p:nvPr/>
        </p:nvSpPr>
        <p:spPr>
          <a:xfrm>
            <a:off x="14001383" y="7531100"/>
            <a:ext cx="6435600" cy="2510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D426"/>
              </a:buClr>
              <a:buSzPts val="12800"/>
              <a:buFont typeface="Asul"/>
              <a:buNone/>
            </a:pPr>
            <a:r>
              <a:rPr b="1" i="0" lang="en-US" sz="12800" u="none" cap="none" strike="noStrike">
                <a:solidFill>
                  <a:srgbClr val="FFD426"/>
                </a:solidFill>
                <a:latin typeface="Asul"/>
                <a:ea typeface="Asul"/>
                <a:cs typeface="Asul"/>
                <a:sym typeface="Asul"/>
              </a:rPr>
              <a:t>674 Km</a:t>
            </a:r>
            <a:endParaRPr b="0" i="0" sz="12800" u="none" cap="none" strike="noStrike">
              <a:solidFill>
                <a:schemeClr val="dk1"/>
              </a:solidFill>
              <a:latin typeface="Calibri"/>
              <a:ea typeface="Calibri"/>
              <a:cs typeface="Calibri"/>
              <a:sym typeface="Calibri"/>
            </a:endParaRPr>
          </a:p>
        </p:txBody>
      </p:sp>
      <p:sp>
        <p:nvSpPr>
          <p:cNvPr id="286" name="Google Shape;286;g2eb41c4693a_0_238"/>
          <p:cNvSpPr/>
          <p:nvPr/>
        </p:nvSpPr>
        <p:spPr>
          <a:xfrm>
            <a:off x="13552594" y="101092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eb41c4693a_0_238"/>
          <p:cNvSpPr/>
          <p:nvPr/>
        </p:nvSpPr>
        <p:spPr>
          <a:xfrm>
            <a:off x="13484852" y="101092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292" name="Shape 292"/>
        <p:cNvGrpSpPr/>
        <p:nvPr/>
      </p:nvGrpSpPr>
      <p:grpSpPr>
        <a:xfrm>
          <a:off x="0" y="0"/>
          <a:ext cx="0" cy="0"/>
          <a:chOff x="0" y="0"/>
          <a:chExt cx="0" cy="0"/>
        </a:xfrm>
      </p:grpSpPr>
      <p:pic>
        <p:nvPicPr>
          <p:cNvPr descr=" " id="293" name="Google Shape;293;g2eb41c4693a_0_265"/>
          <p:cNvPicPr preferRelativeResize="0"/>
          <p:nvPr/>
        </p:nvPicPr>
        <p:blipFill rotWithShape="1">
          <a:blip r:embed="rId3">
            <a:alphaModFix/>
          </a:blip>
          <a:srcRect b="0" l="0" r="0" t="0"/>
          <a:stretch/>
        </p:blipFill>
        <p:spPr>
          <a:xfrm>
            <a:off x="-5309264" y="457200"/>
            <a:ext cx="10631229" cy="12230100"/>
          </a:xfrm>
          <a:prstGeom prst="rect">
            <a:avLst/>
          </a:prstGeom>
          <a:noFill/>
          <a:ln>
            <a:noFill/>
          </a:ln>
        </p:spPr>
      </p:pic>
      <p:pic>
        <p:nvPicPr>
          <p:cNvPr descr=" " id="294" name="Google Shape;294;g2eb41c4693a_0_265"/>
          <p:cNvPicPr preferRelativeResize="0"/>
          <p:nvPr/>
        </p:nvPicPr>
        <p:blipFill rotWithShape="1">
          <a:blip r:embed="rId3">
            <a:alphaModFix/>
          </a:blip>
          <a:srcRect b="0" l="0" r="0" t="0"/>
          <a:stretch/>
        </p:blipFill>
        <p:spPr>
          <a:xfrm>
            <a:off x="19077784" y="457200"/>
            <a:ext cx="10631229" cy="12230100"/>
          </a:xfrm>
          <a:prstGeom prst="rect">
            <a:avLst/>
          </a:prstGeom>
          <a:noFill/>
          <a:ln>
            <a:noFill/>
          </a:ln>
        </p:spPr>
      </p:pic>
      <p:sp>
        <p:nvSpPr>
          <p:cNvPr id="295" name="Google Shape;295;g2eb41c4693a_0_2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6" name="Google Shape;296;g2eb41c4693a_0_26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97" name="Google Shape;297;g2eb41c4693a_0_265"/>
          <p:cNvSpPr/>
          <p:nvPr/>
        </p:nvSpPr>
        <p:spPr>
          <a:xfrm>
            <a:off x="9183248" y="1447800"/>
            <a:ext cx="63720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8000"/>
              <a:buFont typeface="Asul"/>
              <a:buNone/>
            </a:pPr>
            <a:r>
              <a:rPr b="1" i="0" lang="en-US" sz="8000" u="none" cap="none" strike="noStrike">
                <a:solidFill>
                  <a:srgbClr val="FFD426"/>
                </a:solidFill>
                <a:latin typeface="Asul"/>
                <a:ea typeface="Asul"/>
                <a:cs typeface="Asul"/>
                <a:sym typeface="Asul"/>
              </a:rPr>
              <a:t>Some Graph</a:t>
            </a:r>
            <a:endParaRPr b="0" i="0" sz="8000" u="none" cap="none" strike="noStrike">
              <a:solidFill>
                <a:schemeClr val="dk1"/>
              </a:solidFill>
              <a:latin typeface="Calibri"/>
              <a:ea typeface="Calibri"/>
              <a:cs typeface="Calibri"/>
              <a:sym typeface="Calibri"/>
            </a:endParaRPr>
          </a:p>
        </p:txBody>
      </p:sp>
      <p:sp>
        <p:nvSpPr>
          <p:cNvPr id="298" name="Google Shape;298;g2eb41c4693a_0_265"/>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eb41c4693a_0_265"/>
          <p:cNvSpPr/>
          <p:nvPr/>
        </p:nvSpPr>
        <p:spPr>
          <a:xfrm>
            <a:off x="2986455" y="8999500"/>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3DABC"/>
              </a:buClr>
              <a:buSzPts val="1820"/>
              <a:buFont typeface="Lato"/>
              <a:buNone/>
            </a:pPr>
            <a:r>
              <a:rPr b="0" i="0" lang="en-US" sz="1820" u="none" cap="none" strike="noStrike">
                <a:solidFill>
                  <a:srgbClr val="E3DABC"/>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00" name="Google Shape;300;g2eb41c4693a_0_265"/>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3DABC"/>
              </a:buClr>
              <a:buSzPts val="2185"/>
              <a:buFont typeface="Lato"/>
              <a:buNone/>
            </a:pPr>
            <a:r>
              <a:rPr b="0" i="0" lang="en-US" sz="2185" u="none" cap="none" strike="noStrike">
                <a:solidFill>
                  <a:srgbClr val="E3DABC"/>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01" name="Google Shape;301;g2eb41c4693a_0_265"/>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3DABC"/>
              </a:buClr>
              <a:buSzPts val="2185"/>
              <a:buFont typeface="Lato"/>
              <a:buNone/>
            </a:pPr>
            <a:r>
              <a:rPr b="0" i="0" lang="en-US" sz="2185" u="none" cap="none" strike="noStrike">
                <a:solidFill>
                  <a:srgbClr val="E3DABC"/>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02" name="Google Shape;302;g2eb41c4693a_0_265"/>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3DABC"/>
              </a:buClr>
              <a:buSzPts val="2185"/>
              <a:buFont typeface="Lato"/>
              <a:buNone/>
            </a:pPr>
            <a:r>
              <a:rPr b="0" i="0" lang="en-US" sz="2185" u="none" cap="none" strike="noStrike">
                <a:solidFill>
                  <a:srgbClr val="E3DABC"/>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03" name="Google Shape;303;g2eb41c4693a_0_265"/>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3DABC"/>
              </a:buClr>
              <a:buSzPts val="2185"/>
              <a:buFont typeface="Lato"/>
              <a:buNone/>
            </a:pPr>
            <a:r>
              <a:rPr b="0" i="0" lang="en-US" sz="2185" u="none" cap="none" strike="noStrike">
                <a:solidFill>
                  <a:srgbClr val="E3DABC"/>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04" name="Google Shape;304;g2eb41c4693a_0_265"/>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3DABC"/>
              </a:buClr>
              <a:buSzPts val="2185"/>
              <a:buFont typeface="Lato"/>
              <a:buNone/>
            </a:pPr>
            <a:r>
              <a:rPr b="0" i="0" lang="en-US" sz="2185" u="none" cap="none" strike="noStrike">
                <a:solidFill>
                  <a:srgbClr val="E3DABC"/>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05" name="Google Shape;305;g2eb41c4693a_0_265"/>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3DABC"/>
              </a:buClr>
              <a:buSzPts val="2185"/>
              <a:buFont typeface="Lato"/>
              <a:buNone/>
            </a:pPr>
            <a:r>
              <a:rPr b="0" i="0" lang="en-US" sz="2185" u="none" cap="none" strike="noStrike">
                <a:solidFill>
                  <a:srgbClr val="E3DABC"/>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06" name="Google Shape;306;g2eb41c4693a_0_265"/>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3DABC"/>
              </a:buClr>
              <a:buSzPts val="2185"/>
              <a:buFont typeface="Lato"/>
              <a:buNone/>
            </a:pPr>
            <a:r>
              <a:rPr b="0" i="0" lang="en-US" sz="2185" u="none" cap="none" strike="noStrike">
                <a:solidFill>
                  <a:srgbClr val="E3DABC"/>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07" name="Google Shape;307;g2eb41c4693a_0_265"/>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3DABC"/>
              </a:buClr>
              <a:buSzPts val="2185"/>
              <a:buFont typeface="Lato"/>
              <a:buNone/>
            </a:pPr>
            <a:r>
              <a:rPr b="0" i="0" lang="en-US" sz="2185" u="none" cap="none" strike="noStrike">
                <a:solidFill>
                  <a:srgbClr val="E3DABC"/>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08" name="Google Shape;308;g2eb41c4693a_0_265"/>
          <p:cNvSpPr/>
          <p:nvPr/>
        </p:nvSpPr>
        <p:spPr>
          <a:xfrm>
            <a:off x="2852319" y="84820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3DABC"/>
              </a:buClr>
              <a:buSzPts val="1820"/>
              <a:buFont typeface="Lato"/>
              <a:buNone/>
            </a:pPr>
            <a:r>
              <a:rPr b="0" i="0" lang="en-US" sz="1820" u="none" cap="none" strike="noStrike">
                <a:solidFill>
                  <a:srgbClr val="E3DABC"/>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09" name="Google Shape;309;g2eb41c4693a_0_265"/>
          <p:cNvSpPr/>
          <p:nvPr/>
        </p:nvSpPr>
        <p:spPr>
          <a:xfrm>
            <a:off x="2852319" y="79645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3DABC"/>
              </a:buClr>
              <a:buSzPts val="1820"/>
              <a:buFont typeface="Lato"/>
              <a:buNone/>
            </a:pPr>
            <a:r>
              <a:rPr b="0" i="0" lang="en-US" sz="1820" u="none" cap="none" strike="noStrike">
                <a:solidFill>
                  <a:srgbClr val="E3DABC"/>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10" name="Google Shape;310;g2eb41c4693a_0_265"/>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3DABC"/>
              </a:buClr>
              <a:buSzPts val="1820"/>
              <a:buFont typeface="Lato"/>
              <a:buNone/>
            </a:pPr>
            <a:r>
              <a:rPr b="0" i="0" lang="en-US" sz="1820" u="none" cap="none" strike="noStrike">
                <a:solidFill>
                  <a:srgbClr val="E3DABC"/>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11" name="Google Shape;311;g2eb41c4693a_0_265"/>
          <p:cNvSpPr/>
          <p:nvPr/>
        </p:nvSpPr>
        <p:spPr>
          <a:xfrm>
            <a:off x="2852319" y="6929624"/>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3DABC"/>
              </a:buClr>
              <a:buSzPts val="1820"/>
              <a:buFont typeface="Lato"/>
              <a:buNone/>
            </a:pPr>
            <a:r>
              <a:rPr b="0" i="0" lang="en-US" sz="1820" u="none" cap="none" strike="noStrike">
                <a:solidFill>
                  <a:srgbClr val="E3DABC"/>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12" name="Google Shape;312;g2eb41c4693a_0_265"/>
          <p:cNvSpPr/>
          <p:nvPr/>
        </p:nvSpPr>
        <p:spPr>
          <a:xfrm>
            <a:off x="2852319" y="641229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3DABC"/>
              </a:buClr>
              <a:buSzPts val="1820"/>
              <a:buFont typeface="Lato"/>
              <a:buNone/>
            </a:pPr>
            <a:r>
              <a:rPr b="0" i="0" lang="en-US" sz="1820" u="none" cap="none" strike="noStrike">
                <a:solidFill>
                  <a:srgbClr val="E3DABC"/>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13" name="Google Shape;313;g2eb41c4693a_0_265"/>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3DABC"/>
              </a:buClr>
              <a:buSzPts val="1820"/>
              <a:buFont typeface="Lato"/>
              <a:buNone/>
            </a:pPr>
            <a:r>
              <a:rPr b="0" i="0" lang="en-US" sz="1820" u="none" cap="none" strike="noStrike">
                <a:solidFill>
                  <a:srgbClr val="E3DABC"/>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14" name="Google Shape;314;g2eb41c4693a_0_265"/>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3DABC"/>
              </a:buClr>
              <a:buSzPts val="1820"/>
              <a:buFont typeface="Lato"/>
              <a:buNone/>
            </a:pPr>
            <a:r>
              <a:rPr b="0" i="0" lang="en-US" sz="1820" u="none" cap="none" strike="noStrike">
                <a:solidFill>
                  <a:srgbClr val="E3DABC"/>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15" name="Google Shape;315;g2eb41c4693a_0_265"/>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3DABC"/>
              </a:buClr>
              <a:buSzPts val="1820"/>
              <a:buFont typeface="Lato"/>
              <a:buNone/>
            </a:pPr>
            <a:r>
              <a:rPr b="0" i="0" lang="en-US" sz="1820" u="none" cap="none" strike="noStrike">
                <a:solidFill>
                  <a:srgbClr val="E3DABC"/>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16" name="Google Shape;316;g2eb41c4693a_0_265"/>
          <p:cNvSpPr/>
          <p:nvPr/>
        </p:nvSpPr>
        <p:spPr>
          <a:xfrm>
            <a:off x="2852319" y="434251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3DABC"/>
              </a:buClr>
              <a:buSzPts val="1820"/>
              <a:buFont typeface="Lato"/>
              <a:buNone/>
            </a:pPr>
            <a:r>
              <a:rPr b="0" i="0" lang="en-US" sz="1820" u="none" cap="none" strike="noStrike">
                <a:solidFill>
                  <a:srgbClr val="E3DABC"/>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17" name="Google Shape;317;g2eb41c4693a_0_265"/>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3DABC"/>
              </a:buClr>
              <a:buSzPts val="1820"/>
              <a:buFont typeface="Lato"/>
              <a:buNone/>
            </a:pPr>
            <a:r>
              <a:rPr b="0" i="0" lang="en-US" sz="1820" u="none" cap="none" strike="noStrike">
                <a:solidFill>
                  <a:srgbClr val="E3DABC"/>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18" name="Google Shape;318;g2eb41c4693a_0_265"/>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19" name="Google Shape;319;g2eb41c4693a_0_265"/>
          <p:cNvPicPr preferRelativeResize="0"/>
          <p:nvPr/>
        </p:nvPicPr>
        <p:blipFill rotWithShape="1">
          <a:blip r:embed="rId6">
            <a:alphaModFix/>
          </a:blip>
          <a:srcRect b="0" l="0" r="0" t="0"/>
          <a:stretch/>
        </p:blipFill>
        <p:spPr>
          <a:xfrm>
            <a:off x="4512766" y="4185456"/>
            <a:ext cx="11567" cy="5258445"/>
          </a:xfrm>
          <a:prstGeom prst="rect">
            <a:avLst/>
          </a:prstGeom>
          <a:noFill/>
          <a:ln>
            <a:noFill/>
          </a:ln>
        </p:spPr>
      </p:pic>
      <p:pic>
        <p:nvPicPr>
          <p:cNvPr descr=" " id="320" name="Google Shape;320;g2eb41c4693a_0_265"/>
          <p:cNvPicPr preferRelativeResize="0"/>
          <p:nvPr/>
        </p:nvPicPr>
        <p:blipFill rotWithShape="1">
          <a:blip r:embed="rId7">
            <a:alphaModFix/>
          </a:blip>
          <a:srcRect b="0" l="0" r="0" t="0"/>
          <a:stretch/>
        </p:blipFill>
        <p:spPr>
          <a:xfrm>
            <a:off x="5651279" y="4185456"/>
            <a:ext cx="11567" cy="5258445"/>
          </a:xfrm>
          <a:prstGeom prst="rect">
            <a:avLst/>
          </a:prstGeom>
          <a:noFill/>
          <a:ln>
            <a:noFill/>
          </a:ln>
        </p:spPr>
      </p:pic>
      <p:pic>
        <p:nvPicPr>
          <p:cNvPr descr=" " id="321" name="Google Shape;321;g2eb41c4693a_0_265"/>
          <p:cNvPicPr preferRelativeResize="0"/>
          <p:nvPr/>
        </p:nvPicPr>
        <p:blipFill rotWithShape="1">
          <a:blip r:embed="rId8">
            <a:alphaModFix/>
          </a:blip>
          <a:srcRect b="0" l="0" r="0" t="0"/>
          <a:stretch/>
        </p:blipFill>
        <p:spPr>
          <a:xfrm>
            <a:off x="6789795" y="4185456"/>
            <a:ext cx="11567" cy="5258445"/>
          </a:xfrm>
          <a:prstGeom prst="rect">
            <a:avLst/>
          </a:prstGeom>
          <a:noFill/>
          <a:ln>
            <a:noFill/>
          </a:ln>
        </p:spPr>
      </p:pic>
      <p:pic>
        <p:nvPicPr>
          <p:cNvPr descr=" " id="322" name="Google Shape;322;g2eb41c4693a_0_265"/>
          <p:cNvPicPr preferRelativeResize="0"/>
          <p:nvPr/>
        </p:nvPicPr>
        <p:blipFill rotWithShape="1">
          <a:blip r:embed="rId9">
            <a:alphaModFix/>
          </a:blip>
          <a:srcRect b="0" l="0" r="0" t="0"/>
          <a:stretch/>
        </p:blipFill>
        <p:spPr>
          <a:xfrm>
            <a:off x="7928309" y="4185456"/>
            <a:ext cx="11567" cy="5258445"/>
          </a:xfrm>
          <a:prstGeom prst="rect">
            <a:avLst/>
          </a:prstGeom>
          <a:noFill/>
          <a:ln>
            <a:noFill/>
          </a:ln>
        </p:spPr>
      </p:pic>
      <p:pic>
        <p:nvPicPr>
          <p:cNvPr descr=" " id="323" name="Google Shape;323;g2eb41c4693a_0_265"/>
          <p:cNvPicPr preferRelativeResize="0"/>
          <p:nvPr/>
        </p:nvPicPr>
        <p:blipFill rotWithShape="1">
          <a:blip r:embed="rId10">
            <a:alphaModFix/>
          </a:blip>
          <a:srcRect b="0" l="0" r="0" t="0"/>
          <a:stretch/>
        </p:blipFill>
        <p:spPr>
          <a:xfrm>
            <a:off x="9066828" y="4185456"/>
            <a:ext cx="11567" cy="5258445"/>
          </a:xfrm>
          <a:prstGeom prst="rect">
            <a:avLst/>
          </a:prstGeom>
          <a:noFill/>
          <a:ln>
            <a:noFill/>
          </a:ln>
        </p:spPr>
      </p:pic>
      <p:pic>
        <p:nvPicPr>
          <p:cNvPr descr=" " id="324" name="Google Shape;324;g2eb41c4693a_0_265"/>
          <p:cNvPicPr preferRelativeResize="0"/>
          <p:nvPr/>
        </p:nvPicPr>
        <p:blipFill rotWithShape="1">
          <a:blip r:embed="rId11">
            <a:alphaModFix/>
          </a:blip>
          <a:srcRect b="0" l="0" r="0" t="0"/>
          <a:stretch/>
        </p:blipFill>
        <p:spPr>
          <a:xfrm>
            <a:off x="10205341" y="4185456"/>
            <a:ext cx="11567" cy="5258445"/>
          </a:xfrm>
          <a:prstGeom prst="rect">
            <a:avLst/>
          </a:prstGeom>
          <a:noFill/>
          <a:ln>
            <a:noFill/>
          </a:ln>
        </p:spPr>
      </p:pic>
      <p:pic>
        <p:nvPicPr>
          <p:cNvPr descr=" " id="325" name="Google Shape;325;g2eb41c4693a_0_265"/>
          <p:cNvPicPr preferRelativeResize="0"/>
          <p:nvPr/>
        </p:nvPicPr>
        <p:blipFill rotWithShape="1">
          <a:blip r:embed="rId12">
            <a:alphaModFix/>
          </a:blip>
          <a:srcRect b="0" l="0" r="0" t="0"/>
          <a:stretch/>
        </p:blipFill>
        <p:spPr>
          <a:xfrm>
            <a:off x="11343854" y="4185456"/>
            <a:ext cx="11567" cy="5258445"/>
          </a:xfrm>
          <a:prstGeom prst="rect">
            <a:avLst/>
          </a:prstGeom>
          <a:noFill/>
          <a:ln>
            <a:noFill/>
          </a:ln>
        </p:spPr>
      </p:pic>
      <p:pic>
        <p:nvPicPr>
          <p:cNvPr descr=" " id="326" name="Google Shape;326;g2eb41c4693a_0_265"/>
          <p:cNvPicPr preferRelativeResize="0"/>
          <p:nvPr/>
        </p:nvPicPr>
        <p:blipFill rotWithShape="1">
          <a:blip r:embed="rId13">
            <a:alphaModFix/>
          </a:blip>
          <a:srcRect b="0" l="0" r="0" t="0"/>
          <a:stretch/>
        </p:blipFill>
        <p:spPr>
          <a:xfrm>
            <a:off x="3355539" y="5483858"/>
            <a:ext cx="8050167" cy="2373585"/>
          </a:xfrm>
          <a:prstGeom prst="rect">
            <a:avLst/>
          </a:prstGeom>
          <a:noFill/>
          <a:ln>
            <a:noFill/>
          </a:ln>
        </p:spPr>
      </p:pic>
      <p:pic>
        <p:nvPicPr>
          <p:cNvPr descr=" " id="327" name="Google Shape;327;g2eb41c4693a_0_265"/>
          <p:cNvPicPr preferRelativeResize="0"/>
          <p:nvPr/>
        </p:nvPicPr>
        <p:blipFill rotWithShape="1">
          <a:blip r:embed="rId14">
            <a:alphaModFix/>
          </a:blip>
          <a:srcRect b="0" l="0" r="0" t="0"/>
          <a:stretch/>
        </p:blipFill>
        <p:spPr>
          <a:xfrm>
            <a:off x="3369143" y="6359537"/>
            <a:ext cx="8044030" cy="2268525"/>
          </a:xfrm>
          <a:prstGeom prst="rect">
            <a:avLst/>
          </a:prstGeom>
          <a:noFill/>
          <a:ln>
            <a:noFill/>
          </a:ln>
        </p:spPr>
      </p:pic>
      <p:pic>
        <p:nvPicPr>
          <p:cNvPr descr=" " id="328" name="Google Shape;328;g2eb41c4693a_0_265"/>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29" name="Google Shape;329;g2eb41c4693a_0_265"/>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30" name="Google Shape;330;g2eb41c4693a_0_265"/>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31" name="Google Shape;331;g2eb41c4693a_0_265"/>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32" name="Google Shape;332;g2eb41c4693a_0_265"/>
          <p:cNvPicPr preferRelativeResize="0"/>
          <p:nvPr/>
        </p:nvPicPr>
        <p:blipFill rotWithShape="1">
          <a:blip r:embed="rId19">
            <a:alphaModFix/>
          </a:blip>
          <a:srcRect b="0" l="0" r="0" t="0"/>
          <a:stretch/>
        </p:blipFill>
        <p:spPr>
          <a:xfrm>
            <a:off x="6718783" y="7732799"/>
            <a:ext cx="153591" cy="153566"/>
          </a:xfrm>
          <a:prstGeom prst="rect">
            <a:avLst/>
          </a:prstGeom>
          <a:noFill/>
          <a:ln>
            <a:noFill/>
          </a:ln>
        </p:spPr>
      </p:pic>
      <p:pic>
        <p:nvPicPr>
          <p:cNvPr descr=" " id="333" name="Google Shape;333;g2eb41c4693a_0_265"/>
          <p:cNvPicPr preferRelativeResize="0"/>
          <p:nvPr/>
        </p:nvPicPr>
        <p:blipFill rotWithShape="1">
          <a:blip r:embed="rId20">
            <a:alphaModFix/>
          </a:blip>
          <a:srcRect b="0" l="0" r="0" t="0"/>
          <a:stretch/>
        </p:blipFill>
        <p:spPr>
          <a:xfrm>
            <a:off x="6718783" y="6311838"/>
            <a:ext cx="153591" cy="153566"/>
          </a:xfrm>
          <a:prstGeom prst="rect">
            <a:avLst/>
          </a:prstGeom>
          <a:noFill/>
          <a:ln>
            <a:noFill/>
          </a:ln>
        </p:spPr>
      </p:pic>
      <p:pic>
        <p:nvPicPr>
          <p:cNvPr descr=" " id="334" name="Google Shape;334;g2eb41c4693a_0_265"/>
          <p:cNvPicPr preferRelativeResize="0"/>
          <p:nvPr/>
        </p:nvPicPr>
        <p:blipFill rotWithShape="1">
          <a:blip r:embed="rId21">
            <a:alphaModFix/>
          </a:blip>
          <a:srcRect b="0" l="0" r="0" t="0"/>
          <a:stretch/>
        </p:blipFill>
        <p:spPr>
          <a:xfrm>
            <a:off x="7861923" y="6733220"/>
            <a:ext cx="153591" cy="153566"/>
          </a:xfrm>
          <a:prstGeom prst="rect">
            <a:avLst/>
          </a:prstGeom>
          <a:noFill/>
          <a:ln>
            <a:noFill/>
          </a:ln>
        </p:spPr>
      </p:pic>
      <p:pic>
        <p:nvPicPr>
          <p:cNvPr descr=" " id="335" name="Google Shape;335;g2eb41c4693a_0_265"/>
          <p:cNvPicPr preferRelativeResize="0"/>
          <p:nvPr/>
        </p:nvPicPr>
        <p:blipFill rotWithShape="1">
          <a:blip r:embed="rId22">
            <a:alphaModFix/>
          </a:blip>
          <a:srcRect b="0" l="0" r="0" t="0"/>
          <a:stretch/>
        </p:blipFill>
        <p:spPr>
          <a:xfrm>
            <a:off x="7861923" y="6420631"/>
            <a:ext cx="153591" cy="153566"/>
          </a:xfrm>
          <a:prstGeom prst="rect">
            <a:avLst/>
          </a:prstGeom>
          <a:noFill/>
          <a:ln>
            <a:noFill/>
          </a:ln>
        </p:spPr>
      </p:pic>
      <p:pic>
        <p:nvPicPr>
          <p:cNvPr descr=" " id="336" name="Google Shape;336;g2eb41c4693a_0_265"/>
          <p:cNvPicPr preferRelativeResize="0"/>
          <p:nvPr/>
        </p:nvPicPr>
        <p:blipFill rotWithShape="1">
          <a:blip r:embed="rId23">
            <a:alphaModFix/>
          </a:blip>
          <a:srcRect b="0" l="0" r="0" t="0"/>
          <a:stretch/>
        </p:blipFill>
        <p:spPr>
          <a:xfrm>
            <a:off x="8995813" y="7667588"/>
            <a:ext cx="153591" cy="153566"/>
          </a:xfrm>
          <a:prstGeom prst="rect">
            <a:avLst/>
          </a:prstGeom>
          <a:noFill/>
          <a:ln>
            <a:noFill/>
          </a:ln>
        </p:spPr>
      </p:pic>
      <p:pic>
        <p:nvPicPr>
          <p:cNvPr descr=" " id="337" name="Google Shape;337;g2eb41c4693a_0_265"/>
          <p:cNvPicPr preferRelativeResize="0"/>
          <p:nvPr/>
        </p:nvPicPr>
        <p:blipFill rotWithShape="1">
          <a:blip r:embed="rId24">
            <a:alphaModFix/>
          </a:blip>
          <a:srcRect b="0" l="0" r="0" t="0"/>
          <a:stretch/>
        </p:blipFill>
        <p:spPr>
          <a:xfrm>
            <a:off x="8995813" y="7076889"/>
            <a:ext cx="153591" cy="153566"/>
          </a:xfrm>
          <a:prstGeom prst="rect">
            <a:avLst/>
          </a:prstGeom>
          <a:noFill/>
          <a:ln>
            <a:noFill/>
          </a:ln>
        </p:spPr>
      </p:pic>
      <p:pic>
        <p:nvPicPr>
          <p:cNvPr descr=" " id="338" name="Google Shape;338;g2eb41c4693a_0_265"/>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39" name="Google Shape;339;g2eb41c4693a_0_265"/>
          <p:cNvPicPr preferRelativeResize="0"/>
          <p:nvPr/>
        </p:nvPicPr>
        <p:blipFill rotWithShape="1">
          <a:blip r:embed="rId26">
            <a:alphaModFix/>
          </a:blip>
          <a:srcRect b="0" l="0" r="0" t="0"/>
          <a:stretch/>
        </p:blipFill>
        <p:spPr>
          <a:xfrm>
            <a:off x="10138955" y="6572783"/>
            <a:ext cx="153591" cy="153566"/>
          </a:xfrm>
          <a:prstGeom prst="rect">
            <a:avLst/>
          </a:prstGeom>
          <a:noFill/>
          <a:ln>
            <a:noFill/>
          </a:ln>
        </p:spPr>
      </p:pic>
      <p:sp>
        <p:nvSpPr>
          <p:cNvPr id="340" name="Google Shape;340;g2eb41c4693a_0_26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eb41c4693a_0_26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2" name="Google Shape;342;g2eb41c4693a_0_265"/>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43" name="Google Shape;343;g2eb41c4693a_0_26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44" name="Google Shape;344;g2eb41c4693a_0_265"/>
          <p:cNvSpPr/>
          <p:nvPr/>
        </p:nvSpPr>
        <p:spPr>
          <a:xfrm>
            <a:off x="16188173" y="6365367"/>
            <a:ext cx="20196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eb41c4693a_0_265"/>
          <p:cNvSpPr/>
          <p:nvPr/>
        </p:nvSpPr>
        <p:spPr>
          <a:xfrm>
            <a:off x="16188173" y="6369050"/>
            <a:ext cx="22227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34.574</a:t>
            </a:r>
            <a:endParaRPr b="0" i="0" sz="4800" u="none" cap="none" strike="noStrike">
              <a:solidFill>
                <a:schemeClr val="dk1"/>
              </a:solidFill>
              <a:latin typeface="Calibri"/>
              <a:ea typeface="Calibri"/>
              <a:cs typeface="Calibri"/>
              <a:sym typeface="Calibri"/>
            </a:endParaRPr>
          </a:p>
        </p:txBody>
      </p:sp>
      <p:sp>
        <p:nvSpPr>
          <p:cNvPr id="346" name="Google Shape;346;g2eb41c4693a_0_265"/>
          <p:cNvSpPr/>
          <p:nvPr/>
        </p:nvSpPr>
        <p:spPr>
          <a:xfrm>
            <a:off x="16753394" y="71056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47" name="Google Shape;347;g2eb41c4693a_0_265"/>
          <p:cNvSpPr/>
          <p:nvPr/>
        </p:nvSpPr>
        <p:spPr>
          <a:xfrm>
            <a:off x="13260457"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eb41c4693a_0_265"/>
          <p:cNvSpPr/>
          <p:nvPr/>
        </p:nvSpPr>
        <p:spPr>
          <a:xfrm>
            <a:off x="13260457"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eb41c4693a_0_265"/>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Treasure Found</a:t>
            </a:r>
            <a:endParaRPr b="0" i="0" sz="4800" u="none" cap="none" strike="noStrike">
              <a:solidFill>
                <a:schemeClr val="dk1"/>
              </a:solidFill>
              <a:latin typeface="Calibri"/>
              <a:ea typeface="Calibri"/>
              <a:cs typeface="Calibri"/>
              <a:sym typeface="Calibri"/>
            </a:endParaRPr>
          </a:p>
        </p:txBody>
      </p:sp>
      <p:sp>
        <p:nvSpPr>
          <p:cNvPr id="350" name="Google Shape;350;g2eb41c4693a_0_265"/>
          <p:cNvSpPr/>
          <p:nvPr/>
        </p:nvSpPr>
        <p:spPr>
          <a:xfrm>
            <a:off x="13192716" y="113538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51" name="Google Shape;351;g2eb41c4693a_0_265"/>
          <p:cNvSpPr/>
          <p:nvPr/>
        </p:nvSpPr>
        <p:spPr>
          <a:xfrm>
            <a:off x="3251606"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eb41c4693a_0_265"/>
          <p:cNvSpPr/>
          <p:nvPr/>
        </p:nvSpPr>
        <p:spPr>
          <a:xfrm>
            <a:off x="3251606"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eb41c4693a_0_265"/>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Spellcasting Progress</a:t>
            </a:r>
            <a:endParaRPr b="0" i="0" sz="4800" u="none" cap="none" strike="noStrike">
              <a:solidFill>
                <a:schemeClr val="dk1"/>
              </a:solidFill>
              <a:latin typeface="Calibri"/>
              <a:ea typeface="Calibri"/>
              <a:cs typeface="Calibri"/>
              <a:sym typeface="Calibri"/>
            </a:endParaRPr>
          </a:p>
        </p:txBody>
      </p:sp>
      <p:sp>
        <p:nvSpPr>
          <p:cNvPr id="354" name="Google Shape;354;g2eb41c4693a_0_265"/>
          <p:cNvSpPr/>
          <p:nvPr/>
        </p:nvSpPr>
        <p:spPr>
          <a:xfrm>
            <a:off x="3183865" y="113538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359" name="Shape 359"/>
        <p:cNvGrpSpPr/>
        <p:nvPr/>
      </p:nvGrpSpPr>
      <p:grpSpPr>
        <a:xfrm>
          <a:off x="0" y="0"/>
          <a:ext cx="0" cy="0"/>
          <a:chOff x="0" y="0"/>
          <a:chExt cx="0" cy="0"/>
        </a:xfrm>
      </p:grpSpPr>
      <p:pic>
        <p:nvPicPr>
          <p:cNvPr descr=" " id="360" name="Google Shape;360;g2eb41c4693a_0_331"/>
          <p:cNvPicPr preferRelativeResize="0"/>
          <p:nvPr/>
        </p:nvPicPr>
        <p:blipFill rotWithShape="1">
          <a:blip r:embed="rId3">
            <a:alphaModFix/>
          </a:blip>
          <a:srcRect b="0" l="0" r="0" t="0"/>
          <a:stretch/>
        </p:blipFill>
        <p:spPr>
          <a:xfrm>
            <a:off x="1562295" y="749300"/>
            <a:ext cx="10631229" cy="12230100"/>
          </a:xfrm>
          <a:prstGeom prst="rect">
            <a:avLst/>
          </a:prstGeom>
          <a:noFill/>
          <a:ln>
            <a:noFill/>
          </a:ln>
        </p:spPr>
      </p:pic>
      <p:sp>
        <p:nvSpPr>
          <p:cNvPr id="361" name="Google Shape;361;g2eb41c4693a_0_3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2" name="Google Shape;362;g2eb41c4693a_0_33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63" name="Google Shape;363;g2eb41c4693a_0_331"/>
          <p:cNvSpPr/>
          <p:nvPr/>
        </p:nvSpPr>
        <p:spPr>
          <a:xfrm>
            <a:off x="13450981" y="57531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eb41c4693a_0_331"/>
          <p:cNvSpPr/>
          <p:nvPr/>
        </p:nvSpPr>
        <p:spPr>
          <a:xfrm>
            <a:off x="13450981" y="57531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eb41c4693a_0_331"/>
          <p:cNvSpPr/>
          <p:nvPr/>
        </p:nvSpPr>
        <p:spPr>
          <a:xfrm>
            <a:off x="13450981" y="57531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A web application</a:t>
            </a:r>
            <a:endParaRPr b="0" i="0" sz="4800" u="none" cap="none" strike="noStrike">
              <a:solidFill>
                <a:schemeClr val="dk1"/>
              </a:solidFill>
              <a:latin typeface="Calibri"/>
              <a:ea typeface="Calibri"/>
              <a:cs typeface="Calibri"/>
              <a:sym typeface="Calibri"/>
            </a:endParaRPr>
          </a:p>
        </p:txBody>
      </p:sp>
      <p:sp>
        <p:nvSpPr>
          <p:cNvPr id="366" name="Google Shape;366;g2eb41c4693a_0_331"/>
          <p:cNvSpPr/>
          <p:nvPr/>
        </p:nvSpPr>
        <p:spPr>
          <a:xfrm>
            <a:off x="13450981" y="66929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67" name="Google Shape;367;g2eb41c4693a_0_331"/>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368" name="Google Shape;368;g2eb41c4693a_0_331"/>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369" name="Google Shape;369;g2eb41c4693a_0_331"/>
          <p:cNvSpPr/>
          <p:nvPr/>
        </p:nvSpPr>
        <p:spPr>
          <a:xfrm>
            <a:off x="7430429" y="1524000"/>
            <a:ext cx="98775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8000"/>
              <a:buFont typeface="Asul"/>
              <a:buNone/>
            </a:pPr>
            <a:r>
              <a:rPr b="1" i="0" lang="en-US" sz="8000" u="none" cap="none" strike="noStrike">
                <a:solidFill>
                  <a:srgbClr val="FFD426"/>
                </a:solidFill>
                <a:latin typeface="Asul"/>
                <a:ea typeface="Asul"/>
                <a:cs typeface="Asul"/>
                <a:sym typeface="Asul"/>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374" name="Shape 374"/>
        <p:cNvGrpSpPr/>
        <p:nvPr/>
      </p:nvGrpSpPr>
      <p:grpSpPr>
        <a:xfrm>
          <a:off x="0" y="0"/>
          <a:ext cx="0" cy="0"/>
          <a:chOff x="0" y="0"/>
          <a:chExt cx="0" cy="0"/>
        </a:xfrm>
      </p:grpSpPr>
      <p:pic>
        <p:nvPicPr>
          <p:cNvPr descr=" " id="375" name="Google Shape;375;g2eb41c4693a_0_345"/>
          <p:cNvPicPr preferRelativeResize="0"/>
          <p:nvPr/>
        </p:nvPicPr>
        <p:blipFill rotWithShape="1">
          <a:blip r:embed="rId3">
            <a:alphaModFix/>
          </a:blip>
          <a:srcRect b="0" l="0" r="0" t="0"/>
          <a:stretch/>
        </p:blipFill>
        <p:spPr>
          <a:xfrm>
            <a:off x="13031829" y="736600"/>
            <a:ext cx="10631229" cy="12230100"/>
          </a:xfrm>
          <a:prstGeom prst="rect">
            <a:avLst/>
          </a:prstGeom>
          <a:noFill/>
          <a:ln>
            <a:noFill/>
          </a:ln>
        </p:spPr>
      </p:pic>
      <p:sp>
        <p:nvSpPr>
          <p:cNvPr id="376" name="Google Shape;376;g2eb41c4693a_0_3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7" name="Google Shape;377;g2eb41c4693a_0_34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78" name="Google Shape;378;g2eb41c4693a_0_345"/>
          <p:cNvSpPr/>
          <p:nvPr/>
        </p:nvSpPr>
        <p:spPr>
          <a:xfrm>
            <a:off x="2946768" y="46609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eb41c4693a_0_345"/>
          <p:cNvSpPr/>
          <p:nvPr/>
        </p:nvSpPr>
        <p:spPr>
          <a:xfrm>
            <a:off x="2946768" y="46609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eb41c4693a_0_345"/>
          <p:cNvSpPr/>
          <p:nvPr/>
        </p:nvSpPr>
        <p:spPr>
          <a:xfrm>
            <a:off x="2946768" y="46609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An mobile app</a:t>
            </a:r>
            <a:endParaRPr b="0" i="0" sz="4800" u="none" cap="none" strike="noStrike">
              <a:solidFill>
                <a:schemeClr val="dk1"/>
              </a:solidFill>
              <a:latin typeface="Calibri"/>
              <a:ea typeface="Calibri"/>
              <a:cs typeface="Calibri"/>
              <a:sym typeface="Calibri"/>
            </a:endParaRPr>
          </a:p>
        </p:txBody>
      </p:sp>
      <p:sp>
        <p:nvSpPr>
          <p:cNvPr id="381" name="Google Shape;381;g2eb41c4693a_0_345"/>
          <p:cNvSpPr/>
          <p:nvPr/>
        </p:nvSpPr>
        <p:spPr>
          <a:xfrm>
            <a:off x="2946768" y="56007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82" name="Google Shape;382;g2eb41c4693a_0_345"/>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383" name="Google Shape;383;g2eb41c4693a_0_345"/>
          <p:cNvSpPr/>
          <p:nvPr/>
        </p:nvSpPr>
        <p:spPr>
          <a:xfrm>
            <a:off x="2946768" y="2159000"/>
            <a:ext cx="108684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8000"/>
              <a:buFont typeface="Asul"/>
              <a:buNone/>
            </a:pPr>
            <a:r>
              <a:rPr b="1" i="0" lang="en-US" sz="8000" u="none" cap="none" strike="noStrike">
                <a:solidFill>
                  <a:srgbClr val="FFD426"/>
                </a:solidFill>
                <a:latin typeface="Asul"/>
                <a:ea typeface="Asul"/>
                <a:cs typeface="Asul"/>
                <a:sym typeface="Asul"/>
              </a:rPr>
              <a:t>The Future of Fantasy</a:t>
            </a:r>
            <a:endParaRPr b="0" i="0" sz="8000" u="none" cap="none" strike="noStrike">
              <a:solidFill>
                <a:schemeClr val="dk1"/>
              </a:solidFill>
              <a:latin typeface="Calibri"/>
              <a:ea typeface="Calibri"/>
              <a:cs typeface="Calibri"/>
              <a:sym typeface="Calibri"/>
            </a:endParaRPr>
          </a:p>
        </p:txBody>
      </p:sp>
      <p:pic>
        <p:nvPicPr>
          <p:cNvPr descr=" " id="384" name="Google Shape;384;g2eb41c4693a_0_345"/>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385" name="Google Shape;385;g2eb41c4693a_0_345"/>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390" name="Shape 390"/>
        <p:cNvGrpSpPr/>
        <p:nvPr/>
      </p:nvGrpSpPr>
      <p:grpSpPr>
        <a:xfrm>
          <a:off x="0" y="0"/>
          <a:ext cx="0" cy="0"/>
          <a:chOff x="0" y="0"/>
          <a:chExt cx="0" cy="0"/>
        </a:xfrm>
      </p:grpSpPr>
      <p:pic>
        <p:nvPicPr>
          <p:cNvPr descr=" " id="391" name="Google Shape;391;g2eb41c4693a_0_360"/>
          <p:cNvPicPr preferRelativeResize="0"/>
          <p:nvPr/>
        </p:nvPicPr>
        <p:blipFill rotWithShape="1">
          <a:blip r:embed="rId3">
            <a:alphaModFix/>
          </a:blip>
          <a:srcRect b="0" l="0" r="0" t="0"/>
          <a:stretch/>
        </p:blipFill>
        <p:spPr>
          <a:xfrm>
            <a:off x="-5309264" y="457200"/>
            <a:ext cx="10631229" cy="12230100"/>
          </a:xfrm>
          <a:prstGeom prst="rect">
            <a:avLst/>
          </a:prstGeom>
          <a:noFill/>
          <a:ln>
            <a:noFill/>
          </a:ln>
        </p:spPr>
      </p:pic>
      <p:pic>
        <p:nvPicPr>
          <p:cNvPr descr=" " id="392" name="Google Shape;392;g2eb41c4693a_0_360"/>
          <p:cNvPicPr preferRelativeResize="0"/>
          <p:nvPr/>
        </p:nvPicPr>
        <p:blipFill rotWithShape="1">
          <a:blip r:embed="rId3">
            <a:alphaModFix/>
          </a:blip>
          <a:srcRect b="0" l="0" r="0" t="0"/>
          <a:stretch/>
        </p:blipFill>
        <p:spPr>
          <a:xfrm>
            <a:off x="19077784" y="457200"/>
            <a:ext cx="10631229" cy="12230100"/>
          </a:xfrm>
          <a:prstGeom prst="rect">
            <a:avLst/>
          </a:prstGeom>
          <a:noFill/>
          <a:ln>
            <a:noFill/>
          </a:ln>
        </p:spPr>
      </p:pic>
      <p:sp>
        <p:nvSpPr>
          <p:cNvPr id="393" name="Google Shape;393;g2eb41c4693a_0_3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4" name="Google Shape;394;g2eb41c4693a_0_36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95" name="Google Shape;395;g2eb41c4693a_0_360"/>
          <p:cNvSpPr/>
          <p:nvPr/>
        </p:nvSpPr>
        <p:spPr>
          <a:xfrm>
            <a:off x="1486086" y="8369300"/>
            <a:ext cx="57156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eb41c4693a_0_360"/>
          <p:cNvSpPr/>
          <p:nvPr/>
        </p:nvSpPr>
        <p:spPr>
          <a:xfrm>
            <a:off x="1486086" y="8369300"/>
            <a:ext cx="57156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eb41c4693a_0_360"/>
          <p:cNvSpPr/>
          <p:nvPr/>
        </p:nvSpPr>
        <p:spPr>
          <a:xfrm>
            <a:off x="1486086" y="8369300"/>
            <a:ext cx="5919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A web application</a:t>
            </a:r>
            <a:endParaRPr b="0" i="0" sz="4800" u="none" cap="none" strike="noStrike">
              <a:solidFill>
                <a:schemeClr val="dk1"/>
              </a:solidFill>
              <a:latin typeface="Calibri"/>
              <a:ea typeface="Calibri"/>
              <a:cs typeface="Calibri"/>
              <a:sym typeface="Calibri"/>
            </a:endParaRPr>
          </a:p>
        </p:txBody>
      </p:sp>
      <p:sp>
        <p:nvSpPr>
          <p:cNvPr id="398" name="Google Shape;398;g2eb41c4693a_0_360"/>
          <p:cNvSpPr/>
          <p:nvPr/>
        </p:nvSpPr>
        <p:spPr>
          <a:xfrm>
            <a:off x="1486086" y="93091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399" name="Google Shape;399;g2eb41c4693a_0_360"/>
          <p:cNvSpPr/>
          <p:nvPr/>
        </p:nvSpPr>
        <p:spPr>
          <a:xfrm>
            <a:off x="1486086" y="1536700"/>
            <a:ext cx="6676800" cy="526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8000"/>
              <a:buFont typeface="Asul"/>
              <a:buNone/>
            </a:pPr>
            <a:r>
              <a:rPr b="1" i="0" lang="en-US" sz="8000" u="none" cap="none" strike="noStrike">
                <a:solidFill>
                  <a:srgbClr val="FFD426"/>
                </a:solidFill>
                <a:latin typeface="Asul"/>
                <a:ea typeface="Asul"/>
                <a:cs typeface="Asul"/>
                <a:sym typeface="Asul"/>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D426"/>
              </a:buClr>
              <a:buSzPts val="8000"/>
              <a:buFont typeface="Asul"/>
              <a:buNone/>
            </a:pPr>
            <a:r>
              <a:rPr b="1" i="0" lang="en-US" sz="8000" u="none" cap="none" strike="noStrike">
                <a:solidFill>
                  <a:srgbClr val="FFD426"/>
                </a:solidFill>
                <a:latin typeface="Asul"/>
                <a:ea typeface="Asul"/>
                <a:cs typeface="Asul"/>
                <a:sym typeface="Asul"/>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D426"/>
              </a:buClr>
              <a:buSzPts val="8000"/>
              <a:buFont typeface="Asul"/>
              <a:buNone/>
            </a:pPr>
            <a:r>
              <a:rPr b="1" i="0" lang="en-US" sz="8000" u="none" cap="none" strike="noStrike">
                <a:solidFill>
                  <a:srgbClr val="FFD426"/>
                </a:solidFill>
                <a:latin typeface="Asul"/>
                <a:ea typeface="Asul"/>
                <a:cs typeface="Asul"/>
                <a:sym typeface="Asul"/>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D426"/>
              </a:buClr>
              <a:buSzPts val="8000"/>
              <a:buFont typeface="Asul"/>
              <a:buNone/>
            </a:pPr>
            <a:r>
              <a:rPr b="1" i="0" lang="en-US" sz="8000" u="none" cap="none" strike="noStrike">
                <a:solidFill>
                  <a:srgbClr val="FFD426"/>
                </a:solidFill>
                <a:latin typeface="Asul"/>
                <a:ea typeface="Asul"/>
                <a:cs typeface="Asul"/>
                <a:sym typeface="Asul"/>
              </a:rPr>
              <a:t>Wonder</a:t>
            </a:r>
            <a:endParaRPr b="0" i="0" sz="8000" u="none" cap="none" strike="noStrike">
              <a:solidFill>
                <a:schemeClr val="dk1"/>
              </a:solidFill>
              <a:latin typeface="Calibri"/>
              <a:ea typeface="Calibri"/>
              <a:cs typeface="Calibri"/>
              <a:sym typeface="Calibri"/>
            </a:endParaRPr>
          </a:p>
        </p:txBody>
      </p:sp>
      <p:sp>
        <p:nvSpPr>
          <p:cNvPr id="400" name="Google Shape;400;g2eb41c4693a_0_360"/>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01" name="Google Shape;401;g2eb41c4693a_0_360"/>
          <p:cNvPicPr preferRelativeResize="0"/>
          <p:nvPr/>
        </p:nvPicPr>
        <p:blipFill rotWithShape="1">
          <a:blip r:embed="rId5">
            <a:alphaModFix/>
          </a:blip>
          <a:srcRect b="0" l="0" r="0" t="0"/>
          <a:stretch/>
        </p:blipFill>
        <p:spPr>
          <a:xfrm>
            <a:off x="8814902" y="749300"/>
            <a:ext cx="8573572" cy="12331700"/>
          </a:xfrm>
          <a:prstGeom prst="rect">
            <a:avLst/>
          </a:prstGeom>
          <a:noFill/>
          <a:ln>
            <a:noFill/>
          </a:ln>
        </p:spPr>
      </p:pic>
      <p:pic>
        <p:nvPicPr>
          <p:cNvPr descr=" " id="402" name="Google Shape;402;g2eb41c4693a_0_360"/>
          <p:cNvPicPr preferRelativeResize="0"/>
          <p:nvPr/>
        </p:nvPicPr>
        <p:blipFill rotWithShape="1">
          <a:blip r:embed="rId6">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407" name="Shape 407"/>
        <p:cNvGrpSpPr/>
        <p:nvPr/>
      </p:nvGrpSpPr>
      <p:grpSpPr>
        <a:xfrm>
          <a:off x="0" y="0"/>
          <a:ext cx="0" cy="0"/>
          <a:chOff x="0" y="0"/>
          <a:chExt cx="0" cy="0"/>
        </a:xfrm>
      </p:grpSpPr>
      <p:pic>
        <p:nvPicPr>
          <p:cNvPr descr=" " id="408" name="Google Shape;408;g2eb41c4693a_0_37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09" name="Google Shape;409;g2eb41c4693a_0_3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0" name="Google Shape;410;g2eb41c4693a_0_37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1" name="Google Shape;411;g2eb41c4693a_0_376"/>
          <p:cNvSpPr/>
          <p:nvPr/>
        </p:nvSpPr>
        <p:spPr>
          <a:xfrm>
            <a:off x="15559445" y="1003300"/>
            <a:ext cx="80487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8000"/>
              <a:buFont typeface="Asul"/>
              <a:buNone/>
            </a:pPr>
            <a:r>
              <a:rPr b="1" i="0" lang="en-US" sz="8000" u="none" cap="none" strike="noStrike">
                <a:solidFill>
                  <a:srgbClr val="FFD426"/>
                </a:solidFill>
                <a:latin typeface="Asul"/>
                <a:ea typeface="Asul"/>
                <a:cs typeface="Asul"/>
                <a:sym typeface="Asul"/>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416" name="Shape 416"/>
        <p:cNvGrpSpPr/>
        <p:nvPr/>
      </p:nvGrpSpPr>
      <p:grpSpPr>
        <a:xfrm>
          <a:off x="0" y="0"/>
          <a:ext cx="0" cy="0"/>
          <a:chOff x="0" y="0"/>
          <a:chExt cx="0" cy="0"/>
        </a:xfrm>
      </p:grpSpPr>
      <p:pic>
        <p:nvPicPr>
          <p:cNvPr descr=" " id="417" name="Google Shape;417;g2eb41c4693a_0_384"/>
          <p:cNvPicPr preferRelativeResize="0"/>
          <p:nvPr/>
        </p:nvPicPr>
        <p:blipFill rotWithShape="1">
          <a:blip r:embed="rId3">
            <a:alphaModFix/>
          </a:blip>
          <a:srcRect b="0" l="0" r="0" t="0"/>
          <a:stretch/>
        </p:blipFill>
        <p:spPr>
          <a:xfrm>
            <a:off x="13031829" y="736600"/>
            <a:ext cx="10631229" cy="12230100"/>
          </a:xfrm>
          <a:prstGeom prst="rect">
            <a:avLst/>
          </a:prstGeom>
          <a:noFill/>
          <a:ln>
            <a:noFill/>
          </a:ln>
        </p:spPr>
      </p:pic>
      <p:sp>
        <p:nvSpPr>
          <p:cNvPr id="418" name="Google Shape;418;g2eb41c4693a_0_3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9" name="Google Shape;419;g2eb41c4693a_0_38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20" name="Google Shape;420;g2eb41c4693a_0_384"/>
          <p:cNvPicPr preferRelativeResize="0"/>
          <p:nvPr/>
        </p:nvPicPr>
        <p:blipFill rotWithShape="1">
          <a:blip r:embed="rId5">
            <a:alphaModFix/>
          </a:blip>
          <a:srcRect b="0" l="0" r="0" t="0"/>
          <a:stretch/>
        </p:blipFill>
        <p:spPr>
          <a:xfrm>
            <a:off x="508063" y="3911600"/>
            <a:ext cx="14479810" cy="7861300"/>
          </a:xfrm>
          <a:prstGeom prst="rect">
            <a:avLst/>
          </a:prstGeom>
          <a:noFill/>
          <a:ln>
            <a:noFill/>
          </a:ln>
        </p:spPr>
      </p:pic>
      <p:sp>
        <p:nvSpPr>
          <p:cNvPr id="421" name="Google Shape;421;g2eb41c4693a_0_384"/>
          <p:cNvSpPr/>
          <p:nvPr/>
        </p:nvSpPr>
        <p:spPr>
          <a:xfrm>
            <a:off x="6192024" y="1250950"/>
            <a:ext cx="129894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8000"/>
              <a:buFont typeface="Asul"/>
              <a:buNone/>
            </a:pPr>
            <a:r>
              <a:rPr b="1" i="0" lang="en-US" sz="8000" u="none" cap="none" strike="noStrike">
                <a:solidFill>
                  <a:srgbClr val="FFD426"/>
                </a:solidFill>
                <a:latin typeface="Asul"/>
                <a:ea typeface="Asul"/>
                <a:cs typeface="Asul"/>
                <a:sym typeface="Asul"/>
              </a:rPr>
              <a:t>Fantasy Realm at a Glance</a:t>
            </a:r>
            <a:endParaRPr b="0" i="0" sz="8000" u="none" cap="none" strike="noStrike">
              <a:solidFill>
                <a:schemeClr val="dk1"/>
              </a:solidFill>
              <a:latin typeface="Calibri"/>
              <a:ea typeface="Calibri"/>
              <a:cs typeface="Calibri"/>
              <a:sym typeface="Calibri"/>
            </a:endParaRPr>
          </a:p>
        </p:txBody>
      </p:sp>
      <p:sp>
        <p:nvSpPr>
          <p:cNvPr id="422" name="Google Shape;422;g2eb41c4693a_0_384"/>
          <p:cNvSpPr/>
          <p:nvPr/>
        </p:nvSpPr>
        <p:spPr>
          <a:xfrm>
            <a:off x="16118315" y="371475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eb41c4693a_0_384"/>
          <p:cNvSpPr/>
          <p:nvPr/>
        </p:nvSpPr>
        <p:spPr>
          <a:xfrm>
            <a:off x="16118315" y="371475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eb41c4693a_0_384"/>
          <p:cNvSpPr/>
          <p:nvPr/>
        </p:nvSpPr>
        <p:spPr>
          <a:xfrm>
            <a:off x="16118315" y="371475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The Forest</a:t>
            </a:r>
            <a:endParaRPr b="0" i="0" sz="4800" u="none" cap="none" strike="noStrike">
              <a:solidFill>
                <a:schemeClr val="dk1"/>
              </a:solidFill>
              <a:latin typeface="Calibri"/>
              <a:ea typeface="Calibri"/>
              <a:cs typeface="Calibri"/>
              <a:sym typeface="Calibri"/>
            </a:endParaRPr>
          </a:p>
        </p:txBody>
      </p:sp>
      <p:sp>
        <p:nvSpPr>
          <p:cNvPr id="425" name="Google Shape;425;g2eb41c4693a_0_384"/>
          <p:cNvSpPr/>
          <p:nvPr/>
        </p:nvSpPr>
        <p:spPr>
          <a:xfrm>
            <a:off x="16118315" y="45529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26" name="Google Shape;426;g2eb41c4693a_0_384"/>
          <p:cNvSpPr/>
          <p:nvPr/>
        </p:nvSpPr>
        <p:spPr>
          <a:xfrm>
            <a:off x="16118315" y="68834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eb41c4693a_0_384"/>
          <p:cNvSpPr/>
          <p:nvPr/>
        </p:nvSpPr>
        <p:spPr>
          <a:xfrm>
            <a:off x="16118315" y="68834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eb41c4693a_0_384"/>
          <p:cNvSpPr/>
          <p:nvPr/>
        </p:nvSpPr>
        <p:spPr>
          <a:xfrm>
            <a:off x="16118315" y="68834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The Caves</a:t>
            </a:r>
            <a:endParaRPr b="0" i="0" sz="4800" u="none" cap="none" strike="noStrike">
              <a:solidFill>
                <a:schemeClr val="dk1"/>
              </a:solidFill>
              <a:latin typeface="Calibri"/>
              <a:ea typeface="Calibri"/>
              <a:cs typeface="Calibri"/>
              <a:sym typeface="Calibri"/>
            </a:endParaRPr>
          </a:p>
        </p:txBody>
      </p:sp>
      <p:sp>
        <p:nvSpPr>
          <p:cNvPr id="429" name="Google Shape;429;g2eb41c4693a_0_384"/>
          <p:cNvSpPr/>
          <p:nvPr/>
        </p:nvSpPr>
        <p:spPr>
          <a:xfrm>
            <a:off x="16118315" y="7721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30" name="Google Shape;430;g2eb41c4693a_0_384"/>
          <p:cNvSpPr/>
          <p:nvPr/>
        </p:nvSpPr>
        <p:spPr>
          <a:xfrm>
            <a:off x="16118315" y="100457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eb41c4693a_0_384"/>
          <p:cNvSpPr/>
          <p:nvPr/>
        </p:nvSpPr>
        <p:spPr>
          <a:xfrm>
            <a:off x="16118315" y="100457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eb41c4693a_0_384"/>
          <p:cNvSpPr/>
          <p:nvPr/>
        </p:nvSpPr>
        <p:spPr>
          <a:xfrm>
            <a:off x="16118315" y="100457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The Lair</a:t>
            </a:r>
            <a:endParaRPr b="0" i="0" sz="4800" u="none" cap="none" strike="noStrike">
              <a:solidFill>
                <a:schemeClr val="dk1"/>
              </a:solidFill>
              <a:latin typeface="Calibri"/>
              <a:ea typeface="Calibri"/>
              <a:cs typeface="Calibri"/>
              <a:sym typeface="Calibri"/>
            </a:endParaRPr>
          </a:p>
        </p:txBody>
      </p:sp>
      <p:sp>
        <p:nvSpPr>
          <p:cNvPr id="433" name="Google Shape;433;g2eb41c4693a_0_384"/>
          <p:cNvSpPr/>
          <p:nvPr/>
        </p:nvSpPr>
        <p:spPr>
          <a:xfrm>
            <a:off x="16118315" y="108839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438" name="Shape 438"/>
        <p:cNvGrpSpPr/>
        <p:nvPr/>
      </p:nvGrpSpPr>
      <p:grpSpPr>
        <a:xfrm>
          <a:off x="0" y="0"/>
          <a:ext cx="0" cy="0"/>
          <a:chOff x="0" y="0"/>
          <a:chExt cx="0" cy="0"/>
        </a:xfrm>
      </p:grpSpPr>
      <p:pic>
        <p:nvPicPr>
          <p:cNvPr descr=" " id="439" name="Google Shape;439;g2eb41c4693a_0_405"/>
          <p:cNvPicPr preferRelativeResize="0"/>
          <p:nvPr/>
        </p:nvPicPr>
        <p:blipFill rotWithShape="1">
          <a:blip r:embed="rId3">
            <a:alphaModFix/>
          </a:blip>
          <a:srcRect b="0" l="0" r="0" t="0"/>
          <a:stretch/>
        </p:blipFill>
        <p:spPr>
          <a:xfrm>
            <a:off x="-5309264" y="457200"/>
            <a:ext cx="10631229" cy="12230100"/>
          </a:xfrm>
          <a:prstGeom prst="rect">
            <a:avLst/>
          </a:prstGeom>
          <a:noFill/>
          <a:ln>
            <a:noFill/>
          </a:ln>
        </p:spPr>
      </p:pic>
      <p:pic>
        <p:nvPicPr>
          <p:cNvPr descr=" " id="440" name="Google Shape;440;g2eb41c4693a_0_405"/>
          <p:cNvPicPr preferRelativeResize="0"/>
          <p:nvPr/>
        </p:nvPicPr>
        <p:blipFill rotWithShape="1">
          <a:blip r:embed="rId3">
            <a:alphaModFix/>
          </a:blip>
          <a:srcRect b="0" l="0" r="0" t="0"/>
          <a:stretch/>
        </p:blipFill>
        <p:spPr>
          <a:xfrm>
            <a:off x="19077784" y="457200"/>
            <a:ext cx="10631229" cy="12230100"/>
          </a:xfrm>
          <a:prstGeom prst="rect">
            <a:avLst/>
          </a:prstGeom>
          <a:noFill/>
          <a:ln>
            <a:noFill/>
          </a:ln>
        </p:spPr>
      </p:pic>
      <p:sp>
        <p:nvSpPr>
          <p:cNvPr id="441" name="Google Shape;441;g2eb41c4693a_0_4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2" name="Google Shape;442;g2eb41c4693a_0_40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3" name="Google Shape;443;g2eb41c4693a_0_405"/>
          <p:cNvSpPr/>
          <p:nvPr/>
        </p:nvSpPr>
        <p:spPr>
          <a:xfrm>
            <a:off x="8937684" y="908050"/>
            <a:ext cx="6524400" cy="1570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D426"/>
              </a:buClr>
              <a:buSzPts val="8000"/>
              <a:buFont typeface="Asul"/>
              <a:buNone/>
            </a:pPr>
            <a:r>
              <a:rPr b="1" i="0" lang="en-US" sz="8000" u="none" cap="none" strike="noStrike">
                <a:solidFill>
                  <a:srgbClr val="FFD426"/>
                </a:solidFill>
                <a:latin typeface="Asul"/>
                <a:ea typeface="Asul"/>
                <a:cs typeface="Asul"/>
                <a:sym typeface="Asul"/>
              </a:rPr>
              <a:t>The Timeline</a:t>
            </a:r>
            <a:endParaRPr b="0" i="0" sz="8000" u="none" cap="none" strike="noStrike">
              <a:solidFill>
                <a:schemeClr val="dk1"/>
              </a:solidFill>
              <a:latin typeface="Calibri"/>
              <a:ea typeface="Calibri"/>
              <a:cs typeface="Calibri"/>
              <a:sym typeface="Calibri"/>
            </a:endParaRPr>
          </a:p>
        </p:txBody>
      </p:sp>
      <p:sp>
        <p:nvSpPr>
          <p:cNvPr id="444" name="Google Shape;444;g2eb41c4693a_0_405"/>
          <p:cNvSpPr/>
          <p:nvPr/>
        </p:nvSpPr>
        <p:spPr>
          <a:xfrm>
            <a:off x="1143143" y="2971800"/>
            <a:ext cx="22100700" cy="948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eb41c4693a_0_405"/>
          <p:cNvSpPr/>
          <p:nvPr/>
        </p:nvSpPr>
        <p:spPr>
          <a:xfrm>
            <a:off x="1143143" y="2971800"/>
            <a:ext cx="4572600" cy="948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2eb41c4693a_0_405"/>
          <p:cNvSpPr/>
          <p:nvPr/>
        </p:nvSpPr>
        <p:spPr>
          <a:xfrm>
            <a:off x="2616527" y="29718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7" name="Google Shape;447;g2eb41c4693a_0_405"/>
          <p:cNvPicPr preferRelativeResize="0"/>
          <p:nvPr/>
        </p:nvPicPr>
        <p:blipFill rotWithShape="1">
          <a:blip r:embed="rId5">
            <a:alphaModFix/>
          </a:blip>
          <a:srcRect b="0" l="0" r="0" t="0"/>
          <a:stretch/>
        </p:blipFill>
        <p:spPr>
          <a:xfrm>
            <a:off x="3334167" y="2971800"/>
            <a:ext cx="190524" cy="2603500"/>
          </a:xfrm>
          <a:prstGeom prst="rect">
            <a:avLst/>
          </a:prstGeom>
          <a:noFill/>
          <a:ln>
            <a:noFill/>
          </a:ln>
        </p:spPr>
      </p:pic>
      <p:pic>
        <p:nvPicPr>
          <p:cNvPr descr=" " id="448" name="Google Shape;448;g2eb41c4693a_0_405"/>
          <p:cNvPicPr preferRelativeResize="0"/>
          <p:nvPr/>
        </p:nvPicPr>
        <p:blipFill rotWithShape="1">
          <a:blip r:embed="rId6">
            <a:alphaModFix/>
          </a:blip>
          <a:srcRect b="0" l="0" r="0" t="0"/>
          <a:stretch/>
        </p:blipFill>
        <p:spPr>
          <a:xfrm>
            <a:off x="2616527" y="5575300"/>
            <a:ext cx="1625803" cy="1625600"/>
          </a:xfrm>
          <a:prstGeom prst="rect">
            <a:avLst/>
          </a:prstGeom>
          <a:noFill/>
          <a:ln>
            <a:noFill/>
          </a:ln>
        </p:spPr>
      </p:pic>
      <p:sp>
        <p:nvSpPr>
          <p:cNvPr id="449" name="Google Shape;449;g2eb41c4693a_0_405"/>
          <p:cNvSpPr/>
          <p:nvPr/>
        </p:nvSpPr>
        <p:spPr>
          <a:xfrm>
            <a:off x="2616527" y="5575300"/>
            <a:ext cx="1625700" cy="1625700"/>
          </a:xfrm>
          <a:prstGeom prst="roundRect">
            <a:avLst>
              <a:gd fmla="val 12375"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eb41c4693a_0_405"/>
          <p:cNvSpPr/>
          <p:nvPr/>
        </p:nvSpPr>
        <p:spPr>
          <a:xfrm>
            <a:off x="2819752" y="6032500"/>
            <a:ext cx="1219500" cy="71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2015</a:t>
            </a:r>
            <a:endParaRPr b="0" i="0" sz="3600" u="none" cap="none" strike="noStrike">
              <a:solidFill>
                <a:schemeClr val="dk1"/>
              </a:solidFill>
              <a:latin typeface="Calibri"/>
              <a:ea typeface="Calibri"/>
              <a:cs typeface="Calibri"/>
              <a:sym typeface="Calibri"/>
            </a:endParaRPr>
          </a:p>
        </p:txBody>
      </p:sp>
      <p:sp>
        <p:nvSpPr>
          <p:cNvPr id="451" name="Google Shape;451;g2eb41c4693a_0_405"/>
          <p:cNvSpPr/>
          <p:nvPr/>
        </p:nvSpPr>
        <p:spPr>
          <a:xfrm>
            <a:off x="1143143" y="7810500"/>
            <a:ext cx="45726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eb41c4693a_0_405"/>
          <p:cNvSpPr/>
          <p:nvPr/>
        </p:nvSpPr>
        <p:spPr>
          <a:xfrm>
            <a:off x="1143143" y="7810500"/>
            <a:ext cx="45726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eb41c4693a_0_405"/>
          <p:cNvSpPr/>
          <p:nvPr/>
        </p:nvSpPr>
        <p:spPr>
          <a:xfrm>
            <a:off x="1143143" y="7810500"/>
            <a:ext cx="45726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eb41c4693a_0_405"/>
          <p:cNvSpPr/>
          <p:nvPr/>
        </p:nvSpPr>
        <p:spPr>
          <a:xfrm>
            <a:off x="1066933" y="7810500"/>
            <a:ext cx="4725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Eclipse</a:t>
            </a:r>
            <a:endParaRPr b="0" i="0" sz="3600" u="none" cap="none" strike="noStrike">
              <a:solidFill>
                <a:schemeClr val="dk1"/>
              </a:solidFill>
              <a:latin typeface="Calibri"/>
              <a:ea typeface="Calibri"/>
              <a:cs typeface="Calibri"/>
              <a:sym typeface="Calibri"/>
            </a:endParaRPr>
          </a:p>
        </p:txBody>
      </p:sp>
      <p:sp>
        <p:nvSpPr>
          <p:cNvPr id="455" name="Google Shape;455;g2eb41c4693a_0_405"/>
          <p:cNvSpPr/>
          <p:nvPr/>
        </p:nvSpPr>
        <p:spPr>
          <a:xfrm>
            <a:off x="1075401" y="85725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rare eclipse occurs, causing strange and unpredictable magical effects.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An elf helps humans obtain the Crystal of the Unicorn from the  Forest.</a:t>
            </a:r>
            <a:endParaRPr b="0" i="0" sz="3200" u="none" cap="none" strike="noStrike">
              <a:solidFill>
                <a:schemeClr val="dk1"/>
              </a:solidFill>
              <a:latin typeface="Calibri"/>
              <a:ea typeface="Calibri"/>
              <a:cs typeface="Calibri"/>
              <a:sym typeface="Calibri"/>
            </a:endParaRPr>
          </a:p>
        </p:txBody>
      </p:sp>
      <p:sp>
        <p:nvSpPr>
          <p:cNvPr id="456" name="Google Shape;456;g2eb41c4693a_0_405"/>
          <p:cNvSpPr/>
          <p:nvPr/>
        </p:nvSpPr>
        <p:spPr>
          <a:xfrm>
            <a:off x="6985873" y="2971800"/>
            <a:ext cx="4572600" cy="948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2eb41c4693a_0_405"/>
          <p:cNvSpPr/>
          <p:nvPr/>
        </p:nvSpPr>
        <p:spPr>
          <a:xfrm>
            <a:off x="8459257" y="29718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8" name="Google Shape;458;g2eb41c4693a_0_405"/>
          <p:cNvPicPr preferRelativeResize="0"/>
          <p:nvPr/>
        </p:nvPicPr>
        <p:blipFill rotWithShape="1">
          <a:blip r:embed="rId5">
            <a:alphaModFix/>
          </a:blip>
          <a:srcRect b="0" l="0" r="0" t="0"/>
          <a:stretch/>
        </p:blipFill>
        <p:spPr>
          <a:xfrm>
            <a:off x="9176897" y="2971800"/>
            <a:ext cx="190524" cy="2603500"/>
          </a:xfrm>
          <a:prstGeom prst="rect">
            <a:avLst/>
          </a:prstGeom>
          <a:noFill/>
          <a:ln>
            <a:noFill/>
          </a:ln>
        </p:spPr>
      </p:pic>
      <p:pic>
        <p:nvPicPr>
          <p:cNvPr descr=" " id="459" name="Google Shape;459;g2eb41c4693a_0_405"/>
          <p:cNvPicPr preferRelativeResize="0"/>
          <p:nvPr/>
        </p:nvPicPr>
        <p:blipFill rotWithShape="1">
          <a:blip r:embed="rId6">
            <a:alphaModFix/>
          </a:blip>
          <a:srcRect b="0" l="0" r="0" t="0"/>
          <a:stretch/>
        </p:blipFill>
        <p:spPr>
          <a:xfrm>
            <a:off x="8459257" y="5575300"/>
            <a:ext cx="1625803" cy="1625600"/>
          </a:xfrm>
          <a:prstGeom prst="rect">
            <a:avLst/>
          </a:prstGeom>
          <a:noFill/>
          <a:ln>
            <a:noFill/>
          </a:ln>
        </p:spPr>
      </p:pic>
      <p:sp>
        <p:nvSpPr>
          <p:cNvPr id="460" name="Google Shape;460;g2eb41c4693a_0_405"/>
          <p:cNvSpPr/>
          <p:nvPr/>
        </p:nvSpPr>
        <p:spPr>
          <a:xfrm>
            <a:off x="8459257" y="5575300"/>
            <a:ext cx="1625700" cy="1625700"/>
          </a:xfrm>
          <a:prstGeom prst="roundRect">
            <a:avLst>
              <a:gd fmla="val 12375"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2eb41c4693a_0_405"/>
          <p:cNvSpPr/>
          <p:nvPr/>
        </p:nvSpPr>
        <p:spPr>
          <a:xfrm>
            <a:off x="8662483" y="6032500"/>
            <a:ext cx="1219500" cy="71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2015</a:t>
            </a:r>
            <a:endParaRPr b="0" i="0" sz="3600" u="none" cap="none" strike="noStrike">
              <a:solidFill>
                <a:schemeClr val="dk1"/>
              </a:solidFill>
              <a:latin typeface="Calibri"/>
              <a:ea typeface="Calibri"/>
              <a:cs typeface="Calibri"/>
              <a:sym typeface="Calibri"/>
            </a:endParaRPr>
          </a:p>
        </p:txBody>
      </p:sp>
      <p:sp>
        <p:nvSpPr>
          <p:cNvPr id="462" name="Google Shape;462;g2eb41c4693a_0_405"/>
          <p:cNvSpPr/>
          <p:nvPr/>
        </p:nvSpPr>
        <p:spPr>
          <a:xfrm>
            <a:off x="6985873" y="7810500"/>
            <a:ext cx="45726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eb41c4693a_0_405"/>
          <p:cNvSpPr/>
          <p:nvPr/>
        </p:nvSpPr>
        <p:spPr>
          <a:xfrm>
            <a:off x="6985873" y="7810500"/>
            <a:ext cx="45726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eb41c4693a_0_405"/>
          <p:cNvSpPr/>
          <p:nvPr/>
        </p:nvSpPr>
        <p:spPr>
          <a:xfrm>
            <a:off x="6985873" y="7810500"/>
            <a:ext cx="45726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eb41c4693a_0_405"/>
          <p:cNvSpPr/>
          <p:nvPr/>
        </p:nvSpPr>
        <p:spPr>
          <a:xfrm>
            <a:off x="6909664" y="7810500"/>
            <a:ext cx="4725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War</a:t>
            </a:r>
            <a:endParaRPr b="0" i="0" sz="3600" u="none" cap="none" strike="noStrike">
              <a:solidFill>
                <a:schemeClr val="dk1"/>
              </a:solidFill>
              <a:latin typeface="Calibri"/>
              <a:ea typeface="Calibri"/>
              <a:cs typeface="Calibri"/>
              <a:sym typeface="Calibri"/>
            </a:endParaRPr>
          </a:p>
        </p:txBody>
      </p:sp>
      <p:sp>
        <p:nvSpPr>
          <p:cNvPr id="466" name="Google Shape;466;g2eb41c4693a_0_405"/>
          <p:cNvSpPr/>
          <p:nvPr/>
        </p:nvSpPr>
        <p:spPr>
          <a:xfrm>
            <a:off x="6918131" y="85725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volcanic eruption devastates a nearby city, forcing its inhabitants.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sp>
        <p:nvSpPr>
          <p:cNvPr id="467" name="Google Shape;467;g2eb41c4693a_0_405"/>
          <p:cNvSpPr/>
          <p:nvPr/>
        </p:nvSpPr>
        <p:spPr>
          <a:xfrm>
            <a:off x="12828603" y="2971800"/>
            <a:ext cx="4572600" cy="948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eb41c4693a_0_405"/>
          <p:cNvSpPr/>
          <p:nvPr/>
        </p:nvSpPr>
        <p:spPr>
          <a:xfrm>
            <a:off x="14301988" y="29718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g2eb41c4693a_0_405"/>
          <p:cNvPicPr preferRelativeResize="0"/>
          <p:nvPr/>
        </p:nvPicPr>
        <p:blipFill rotWithShape="1">
          <a:blip r:embed="rId5">
            <a:alphaModFix/>
          </a:blip>
          <a:srcRect b="0" l="0" r="0" t="0"/>
          <a:stretch/>
        </p:blipFill>
        <p:spPr>
          <a:xfrm>
            <a:off x="15019627" y="2971800"/>
            <a:ext cx="190524" cy="2603500"/>
          </a:xfrm>
          <a:prstGeom prst="rect">
            <a:avLst/>
          </a:prstGeom>
          <a:noFill/>
          <a:ln>
            <a:noFill/>
          </a:ln>
        </p:spPr>
      </p:pic>
      <p:pic>
        <p:nvPicPr>
          <p:cNvPr descr=" " id="470" name="Google Shape;470;g2eb41c4693a_0_405"/>
          <p:cNvPicPr preferRelativeResize="0"/>
          <p:nvPr/>
        </p:nvPicPr>
        <p:blipFill rotWithShape="1">
          <a:blip r:embed="rId6">
            <a:alphaModFix/>
          </a:blip>
          <a:srcRect b="0" l="0" r="0" t="0"/>
          <a:stretch/>
        </p:blipFill>
        <p:spPr>
          <a:xfrm>
            <a:off x="14301988" y="5575300"/>
            <a:ext cx="1625803" cy="1625600"/>
          </a:xfrm>
          <a:prstGeom prst="rect">
            <a:avLst/>
          </a:prstGeom>
          <a:noFill/>
          <a:ln>
            <a:noFill/>
          </a:ln>
        </p:spPr>
      </p:pic>
      <p:sp>
        <p:nvSpPr>
          <p:cNvPr id="471" name="Google Shape;471;g2eb41c4693a_0_405"/>
          <p:cNvSpPr/>
          <p:nvPr/>
        </p:nvSpPr>
        <p:spPr>
          <a:xfrm>
            <a:off x="14301988" y="5575300"/>
            <a:ext cx="1625700" cy="1625700"/>
          </a:xfrm>
          <a:prstGeom prst="roundRect">
            <a:avLst>
              <a:gd fmla="val 12375"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eb41c4693a_0_405"/>
          <p:cNvSpPr/>
          <p:nvPr/>
        </p:nvSpPr>
        <p:spPr>
          <a:xfrm>
            <a:off x="14505213" y="6032500"/>
            <a:ext cx="1219500" cy="71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2015</a:t>
            </a:r>
            <a:endParaRPr b="0" i="0" sz="3600" u="none" cap="none" strike="noStrike">
              <a:solidFill>
                <a:schemeClr val="dk1"/>
              </a:solidFill>
              <a:latin typeface="Calibri"/>
              <a:ea typeface="Calibri"/>
              <a:cs typeface="Calibri"/>
              <a:sym typeface="Calibri"/>
            </a:endParaRPr>
          </a:p>
        </p:txBody>
      </p:sp>
      <p:sp>
        <p:nvSpPr>
          <p:cNvPr id="473" name="Google Shape;473;g2eb41c4693a_0_405"/>
          <p:cNvSpPr/>
          <p:nvPr/>
        </p:nvSpPr>
        <p:spPr>
          <a:xfrm>
            <a:off x="12828603" y="7810500"/>
            <a:ext cx="45726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eb41c4693a_0_405"/>
          <p:cNvSpPr/>
          <p:nvPr/>
        </p:nvSpPr>
        <p:spPr>
          <a:xfrm>
            <a:off x="12828603" y="7810500"/>
            <a:ext cx="45726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eb41c4693a_0_405"/>
          <p:cNvSpPr/>
          <p:nvPr/>
        </p:nvSpPr>
        <p:spPr>
          <a:xfrm>
            <a:off x="12828603" y="7810500"/>
            <a:ext cx="45726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eb41c4693a_0_405"/>
          <p:cNvSpPr/>
          <p:nvPr/>
        </p:nvSpPr>
        <p:spPr>
          <a:xfrm>
            <a:off x="12752394" y="7810500"/>
            <a:ext cx="4725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Obtain</a:t>
            </a:r>
            <a:endParaRPr b="0" i="0" sz="3600" u="none" cap="none" strike="noStrike">
              <a:solidFill>
                <a:schemeClr val="dk1"/>
              </a:solidFill>
              <a:latin typeface="Calibri"/>
              <a:ea typeface="Calibri"/>
              <a:cs typeface="Calibri"/>
              <a:sym typeface="Calibri"/>
            </a:endParaRPr>
          </a:p>
        </p:txBody>
      </p:sp>
      <p:sp>
        <p:nvSpPr>
          <p:cNvPr id="477" name="Google Shape;477;g2eb41c4693a_0_405"/>
          <p:cNvSpPr/>
          <p:nvPr/>
        </p:nvSpPr>
        <p:spPr>
          <a:xfrm>
            <a:off x="12760862" y="85725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group of adventurers sets out to recover an ancient artifact.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478" name="Google Shape;478;g2eb41c4693a_0_405"/>
          <p:cNvSpPr/>
          <p:nvPr/>
        </p:nvSpPr>
        <p:spPr>
          <a:xfrm>
            <a:off x="18671334" y="2971800"/>
            <a:ext cx="4572600" cy="948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eb41c4693a_0_405"/>
          <p:cNvSpPr/>
          <p:nvPr/>
        </p:nvSpPr>
        <p:spPr>
          <a:xfrm>
            <a:off x="20144718" y="29718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0" name="Google Shape;480;g2eb41c4693a_0_405"/>
          <p:cNvPicPr preferRelativeResize="0"/>
          <p:nvPr/>
        </p:nvPicPr>
        <p:blipFill rotWithShape="1">
          <a:blip r:embed="rId5">
            <a:alphaModFix/>
          </a:blip>
          <a:srcRect b="0" l="0" r="0" t="0"/>
          <a:stretch/>
        </p:blipFill>
        <p:spPr>
          <a:xfrm>
            <a:off x="20862357" y="2971800"/>
            <a:ext cx="190524" cy="2603500"/>
          </a:xfrm>
          <a:prstGeom prst="rect">
            <a:avLst/>
          </a:prstGeom>
          <a:noFill/>
          <a:ln>
            <a:noFill/>
          </a:ln>
        </p:spPr>
      </p:pic>
      <p:pic>
        <p:nvPicPr>
          <p:cNvPr descr=" " id="481" name="Google Shape;481;g2eb41c4693a_0_405"/>
          <p:cNvPicPr preferRelativeResize="0"/>
          <p:nvPr/>
        </p:nvPicPr>
        <p:blipFill rotWithShape="1">
          <a:blip r:embed="rId6">
            <a:alphaModFix/>
          </a:blip>
          <a:srcRect b="0" l="0" r="0" t="0"/>
          <a:stretch/>
        </p:blipFill>
        <p:spPr>
          <a:xfrm>
            <a:off x="20144718" y="5575300"/>
            <a:ext cx="1625803" cy="1625600"/>
          </a:xfrm>
          <a:prstGeom prst="rect">
            <a:avLst/>
          </a:prstGeom>
          <a:noFill/>
          <a:ln>
            <a:noFill/>
          </a:ln>
        </p:spPr>
      </p:pic>
      <p:sp>
        <p:nvSpPr>
          <p:cNvPr id="482" name="Google Shape;482;g2eb41c4693a_0_405"/>
          <p:cNvSpPr/>
          <p:nvPr/>
        </p:nvSpPr>
        <p:spPr>
          <a:xfrm>
            <a:off x="20144718" y="5575300"/>
            <a:ext cx="1625700" cy="1625700"/>
          </a:xfrm>
          <a:prstGeom prst="roundRect">
            <a:avLst>
              <a:gd fmla="val 12375"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eb41c4693a_0_405"/>
          <p:cNvSpPr/>
          <p:nvPr/>
        </p:nvSpPr>
        <p:spPr>
          <a:xfrm>
            <a:off x="20347943" y="6032500"/>
            <a:ext cx="1219500" cy="71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2015</a:t>
            </a:r>
            <a:endParaRPr b="0" i="0" sz="3600" u="none" cap="none" strike="noStrike">
              <a:solidFill>
                <a:schemeClr val="dk1"/>
              </a:solidFill>
              <a:latin typeface="Calibri"/>
              <a:ea typeface="Calibri"/>
              <a:cs typeface="Calibri"/>
              <a:sym typeface="Calibri"/>
            </a:endParaRPr>
          </a:p>
        </p:txBody>
      </p:sp>
      <p:sp>
        <p:nvSpPr>
          <p:cNvPr id="484" name="Google Shape;484;g2eb41c4693a_0_405"/>
          <p:cNvSpPr/>
          <p:nvPr/>
        </p:nvSpPr>
        <p:spPr>
          <a:xfrm>
            <a:off x="18671334" y="7810500"/>
            <a:ext cx="45726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eb41c4693a_0_405"/>
          <p:cNvSpPr/>
          <p:nvPr/>
        </p:nvSpPr>
        <p:spPr>
          <a:xfrm>
            <a:off x="18671334" y="7810500"/>
            <a:ext cx="45726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eb41c4693a_0_405"/>
          <p:cNvSpPr/>
          <p:nvPr/>
        </p:nvSpPr>
        <p:spPr>
          <a:xfrm>
            <a:off x="18671334" y="7810500"/>
            <a:ext cx="45726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eb41c4693a_0_405"/>
          <p:cNvSpPr/>
          <p:nvPr/>
        </p:nvSpPr>
        <p:spPr>
          <a:xfrm>
            <a:off x="18595124" y="7810500"/>
            <a:ext cx="4725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Foundation</a:t>
            </a:r>
            <a:endParaRPr b="0" i="0" sz="3600" u="none" cap="none" strike="noStrike">
              <a:solidFill>
                <a:schemeClr val="dk1"/>
              </a:solidFill>
              <a:latin typeface="Calibri"/>
              <a:ea typeface="Calibri"/>
              <a:cs typeface="Calibri"/>
              <a:sym typeface="Calibri"/>
            </a:endParaRPr>
          </a:p>
        </p:txBody>
      </p:sp>
      <p:sp>
        <p:nvSpPr>
          <p:cNvPr id="488" name="Google Shape;488;g2eb41c4693a_0_405"/>
          <p:cNvSpPr/>
          <p:nvPr/>
        </p:nvSpPr>
        <p:spPr>
          <a:xfrm>
            <a:off x="18603592" y="85725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civilization of the Shimmering City is founded.</a:t>
            </a:r>
            <a:endParaRPr b="0" i="0" sz="3200" u="none" cap="none" strike="noStrike">
              <a:solidFill>
                <a:schemeClr val="dk1"/>
              </a:solidFill>
              <a:latin typeface="Calibri"/>
              <a:ea typeface="Calibri"/>
              <a:cs typeface="Calibri"/>
              <a:sym typeface="Calibri"/>
            </a:endParaRPr>
          </a:p>
        </p:txBody>
      </p:sp>
      <p:pic>
        <p:nvPicPr>
          <p:cNvPr descr=" " id="489" name="Google Shape;489;g2eb41c4693a_0_405"/>
          <p:cNvPicPr preferRelativeResize="0"/>
          <p:nvPr/>
        </p:nvPicPr>
        <p:blipFill rotWithShape="1">
          <a:blip r:embed="rId7">
            <a:alphaModFix/>
          </a:blip>
          <a:srcRect b="0" l="0" r="0" t="0"/>
          <a:stretch/>
        </p:blipFill>
        <p:spPr>
          <a:xfrm>
            <a:off x="3429429" y="3048000"/>
            <a:ext cx="17528191" cy="3810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26" name="Shape 26"/>
        <p:cNvGrpSpPr/>
        <p:nvPr/>
      </p:nvGrpSpPr>
      <p:grpSpPr>
        <a:xfrm>
          <a:off x="0" y="0"/>
          <a:ext cx="0" cy="0"/>
          <a:chOff x="0" y="0"/>
          <a:chExt cx="0" cy="0"/>
        </a:xfrm>
      </p:grpSpPr>
      <p:pic>
        <p:nvPicPr>
          <p:cNvPr descr=" " id="27" name="Google Shape;27;g2eb41c4693a_0_10"/>
          <p:cNvPicPr preferRelativeResize="0"/>
          <p:nvPr/>
        </p:nvPicPr>
        <p:blipFill rotWithShape="1">
          <a:blip r:embed="rId3">
            <a:alphaModFix/>
          </a:blip>
          <a:srcRect b="0" l="0" r="0" t="0"/>
          <a:stretch/>
        </p:blipFill>
        <p:spPr>
          <a:xfrm>
            <a:off x="1028829" y="-6108700"/>
            <a:ext cx="10631229" cy="12230100"/>
          </a:xfrm>
          <a:prstGeom prst="rect">
            <a:avLst/>
          </a:prstGeom>
          <a:noFill/>
          <a:ln>
            <a:noFill/>
          </a:ln>
        </p:spPr>
      </p:pic>
      <p:pic>
        <p:nvPicPr>
          <p:cNvPr descr=" " id="28" name="Google Shape;28;g2eb41c4693a_0_10"/>
          <p:cNvPicPr preferRelativeResize="0"/>
          <p:nvPr/>
        </p:nvPicPr>
        <p:blipFill rotWithShape="1">
          <a:blip r:embed="rId3">
            <a:alphaModFix/>
          </a:blip>
          <a:srcRect b="0" l="0" r="0" t="0"/>
          <a:stretch/>
        </p:blipFill>
        <p:spPr>
          <a:xfrm>
            <a:off x="12714289" y="7607300"/>
            <a:ext cx="10631229" cy="12230100"/>
          </a:xfrm>
          <a:prstGeom prst="rect">
            <a:avLst/>
          </a:prstGeom>
          <a:noFill/>
          <a:ln>
            <a:noFill/>
          </a:ln>
        </p:spPr>
      </p:pic>
      <p:sp>
        <p:nvSpPr>
          <p:cNvPr id="29" name="Google Shape;29;g2eb41c4693a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eb41c4693a_0_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 name="Google Shape;31;g2eb41c4693a_0_10"/>
          <p:cNvSpPr/>
          <p:nvPr/>
        </p:nvSpPr>
        <p:spPr>
          <a:xfrm>
            <a:off x="8706938" y="3924300"/>
            <a:ext cx="7769100" cy="251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12800"/>
              <a:buFont typeface="Asul"/>
              <a:buNone/>
            </a:pPr>
            <a:r>
              <a:rPr b="1" i="0" lang="en-US" sz="12800" u="none" cap="none" strike="noStrike">
                <a:solidFill>
                  <a:srgbClr val="FFD426"/>
                </a:solidFill>
                <a:latin typeface="Asul"/>
                <a:ea typeface="Asul"/>
                <a:cs typeface="Asul"/>
                <a:sym typeface="Asul"/>
              </a:rPr>
              <a:t>Welcome</a:t>
            </a:r>
            <a:endParaRPr b="0" i="0" sz="12800" u="none" cap="none" strike="noStrike">
              <a:solidFill>
                <a:schemeClr val="dk1"/>
              </a:solidFill>
              <a:latin typeface="Calibri"/>
              <a:ea typeface="Calibri"/>
              <a:cs typeface="Calibri"/>
              <a:sym typeface="Calibri"/>
            </a:endParaRPr>
          </a:p>
        </p:txBody>
      </p:sp>
      <p:sp>
        <p:nvSpPr>
          <p:cNvPr id="32" name="Google Shape;32;g2eb41c4693a_0_10"/>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494" name="Shape 494"/>
        <p:cNvGrpSpPr/>
        <p:nvPr/>
      </p:nvGrpSpPr>
      <p:grpSpPr>
        <a:xfrm>
          <a:off x="0" y="0"/>
          <a:ext cx="0" cy="0"/>
          <a:chOff x="0" y="0"/>
          <a:chExt cx="0" cy="0"/>
        </a:xfrm>
      </p:grpSpPr>
      <p:pic>
        <p:nvPicPr>
          <p:cNvPr descr=" " id="495" name="Google Shape;495;g2eb41c4693a_0_460"/>
          <p:cNvPicPr preferRelativeResize="0"/>
          <p:nvPr/>
        </p:nvPicPr>
        <p:blipFill rotWithShape="1">
          <a:blip r:embed="rId3">
            <a:alphaModFix/>
          </a:blip>
          <a:srcRect b="0" l="0" r="0" t="0"/>
          <a:stretch/>
        </p:blipFill>
        <p:spPr>
          <a:xfrm>
            <a:off x="1562295" y="749300"/>
            <a:ext cx="10631229" cy="12230100"/>
          </a:xfrm>
          <a:prstGeom prst="rect">
            <a:avLst/>
          </a:prstGeom>
          <a:noFill/>
          <a:ln>
            <a:noFill/>
          </a:ln>
        </p:spPr>
      </p:pic>
      <p:sp>
        <p:nvSpPr>
          <p:cNvPr id="496" name="Google Shape;496;g2eb41c4693a_0_4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2eb41c4693a_0_46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8" name="Google Shape;498;g2eb41c4693a_0_460"/>
          <p:cNvSpPr/>
          <p:nvPr/>
        </p:nvSpPr>
        <p:spPr>
          <a:xfrm>
            <a:off x="9894537" y="1536700"/>
            <a:ext cx="50382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8000"/>
              <a:buFont typeface="Asul"/>
              <a:buNone/>
            </a:pPr>
            <a:r>
              <a:rPr b="1" i="0" lang="en-US" sz="8000" u="none" cap="none" strike="noStrike">
                <a:solidFill>
                  <a:srgbClr val="FFD426"/>
                </a:solidFill>
                <a:latin typeface="Asul"/>
                <a:ea typeface="Asul"/>
                <a:cs typeface="Asul"/>
                <a:sym typeface="Asul"/>
              </a:rPr>
              <a:t>Our Team</a:t>
            </a:r>
            <a:endParaRPr b="0" i="0" sz="8000" u="none" cap="none" strike="noStrike">
              <a:solidFill>
                <a:schemeClr val="dk1"/>
              </a:solidFill>
              <a:latin typeface="Calibri"/>
              <a:ea typeface="Calibri"/>
              <a:cs typeface="Calibri"/>
              <a:sym typeface="Calibri"/>
            </a:endParaRPr>
          </a:p>
        </p:txBody>
      </p:sp>
      <p:sp>
        <p:nvSpPr>
          <p:cNvPr id="499" name="Google Shape;499;g2eb41c4693a_0_460"/>
          <p:cNvSpPr/>
          <p:nvPr/>
        </p:nvSpPr>
        <p:spPr>
          <a:xfrm>
            <a:off x="2070359" y="3975100"/>
            <a:ext cx="60969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0" name="Google Shape;500;g2eb41c4693a_0_460"/>
          <p:cNvPicPr preferRelativeResize="0"/>
          <p:nvPr/>
        </p:nvPicPr>
        <p:blipFill rotWithShape="1">
          <a:blip r:embed="rId5">
            <a:alphaModFix/>
          </a:blip>
          <a:srcRect b="0" l="0" r="0" t="0"/>
          <a:stretch/>
        </p:blipFill>
        <p:spPr>
          <a:xfrm>
            <a:off x="2070359" y="3975100"/>
            <a:ext cx="6096762" cy="6096000"/>
          </a:xfrm>
          <a:prstGeom prst="rect">
            <a:avLst/>
          </a:prstGeom>
          <a:noFill/>
          <a:ln>
            <a:noFill/>
          </a:ln>
        </p:spPr>
      </p:pic>
      <p:sp>
        <p:nvSpPr>
          <p:cNvPr id="501" name="Google Shape;501;g2eb41c4693a_0_460"/>
          <p:cNvSpPr/>
          <p:nvPr/>
        </p:nvSpPr>
        <p:spPr>
          <a:xfrm>
            <a:off x="2070359"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eb41c4693a_0_460"/>
          <p:cNvSpPr/>
          <p:nvPr/>
        </p:nvSpPr>
        <p:spPr>
          <a:xfrm>
            <a:off x="2070359"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eb41c4693a_0_460"/>
          <p:cNvSpPr/>
          <p:nvPr/>
        </p:nvSpPr>
        <p:spPr>
          <a:xfrm>
            <a:off x="1968746" y="10274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Eldruin</a:t>
            </a:r>
            <a:endParaRPr b="0" i="0" sz="4800" u="none" cap="none" strike="noStrike">
              <a:solidFill>
                <a:schemeClr val="dk1"/>
              </a:solidFill>
              <a:latin typeface="Calibri"/>
              <a:ea typeface="Calibri"/>
              <a:cs typeface="Calibri"/>
              <a:sym typeface="Calibri"/>
            </a:endParaRPr>
          </a:p>
        </p:txBody>
      </p:sp>
      <p:sp>
        <p:nvSpPr>
          <p:cNvPr id="504" name="Google Shape;504;g2eb41c4693a_0_460"/>
          <p:cNvSpPr/>
          <p:nvPr/>
        </p:nvSpPr>
        <p:spPr>
          <a:xfrm>
            <a:off x="2002617" y="111633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05" name="Google Shape;505;g2eb41c4693a_0_460"/>
          <p:cNvSpPr/>
          <p:nvPr/>
        </p:nvSpPr>
        <p:spPr>
          <a:xfrm>
            <a:off x="9145143" y="3975100"/>
            <a:ext cx="60969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6" name="Google Shape;506;g2eb41c4693a_0_460"/>
          <p:cNvPicPr preferRelativeResize="0"/>
          <p:nvPr/>
        </p:nvPicPr>
        <p:blipFill rotWithShape="1">
          <a:blip r:embed="rId6">
            <a:alphaModFix/>
          </a:blip>
          <a:srcRect b="0" l="0" r="0" t="0"/>
          <a:stretch/>
        </p:blipFill>
        <p:spPr>
          <a:xfrm>
            <a:off x="9145143" y="3975100"/>
            <a:ext cx="6096762" cy="6096000"/>
          </a:xfrm>
          <a:prstGeom prst="rect">
            <a:avLst/>
          </a:prstGeom>
          <a:noFill/>
          <a:ln>
            <a:noFill/>
          </a:ln>
        </p:spPr>
      </p:pic>
      <p:sp>
        <p:nvSpPr>
          <p:cNvPr id="507" name="Google Shape;507;g2eb41c4693a_0_460"/>
          <p:cNvSpPr/>
          <p:nvPr/>
        </p:nvSpPr>
        <p:spPr>
          <a:xfrm>
            <a:off x="9145143"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eb41c4693a_0_460"/>
          <p:cNvSpPr/>
          <p:nvPr/>
        </p:nvSpPr>
        <p:spPr>
          <a:xfrm>
            <a:off x="9145143"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eb41c4693a_0_460"/>
          <p:cNvSpPr/>
          <p:nvPr/>
        </p:nvSpPr>
        <p:spPr>
          <a:xfrm>
            <a:off x="9043530" y="10274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Elementalen</a:t>
            </a:r>
            <a:endParaRPr b="0" i="0" sz="4800" u="none" cap="none" strike="noStrike">
              <a:solidFill>
                <a:schemeClr val="dk1"/>
              </a:solidFill>
              <a:latin typeface="Calibri"/>
              <a:ea typeface="Calibri"/>
              <a:cs typeface="Calibri"/>
              <a:sym typeface="Calibri"/>
            </a:endParaRPr>
          </a:p>
        </p:txBody>
      </p:sp>
      <p:sp>
        <p:nvSpPr>
          <p:cNvPr id="510" name="Google Shape;510;g2eb41c4693a_0_460"/>
          <p:cNvSpPr/>
          <p:nvPr/>
        </p:nvSpPr>
        <p:spPr>
          <a:xfrm>
            <a:off x="9077401" y="111633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11" name="Google Shape;511;g2eb41c4693a_0_460"/>
          <p:cNvSpPr/>
          <p:nvPr/>
        </p:nvSpPr>
        <p:spPr>
          <a:xfrm>
            <a:off x="16219927" y="3975100"/>
            <a:ext cx="60969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g2eb41c4693a_0_460"/>
          <p:cNvPicPr preferRelativeResize="0"/>
          <p:nvPr/>
        </p:nvPicPr>
        <p:blipFill rotWithShape="1">
          <a:blip r:embed="rId7">
            <a:alphaModFix/>
          </a:blip>
          <a:srcRect b="0" l="0" r="0" t="0"/>
          <a:stretch/>
        </p:blipFill>
        <p:spPr>
          <a:xfrm>
            <a:off x="16219927" y="3975100"/>
            <a:ext cx="6096762" cy="6096000"/>
          </a:xfrm>
          <a:prstGeom prst="rect">
            <a:avLst/>
          </a:prstGeom>
          <a:noFill/>
          <a:ln>
            <a:noFill/>
          </a:ln>
        </p:spPr>
      </p:pic>
      <p:sp>
        <p:nvSpPr>
          <p:cNvPr id="513" name="Google Shape;513;g2eb41c4693a_0_460"/>
          <p:cNvSpPr/>
          <p:nvPr/>
        </p:nvSpPr>
        <p:spPr>
          <a:xfrm>
            <a:off x="16219927"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eb41c4693a_0_460"/>
          <p:cNvSpPr/>
          <p:nvPr/>
        </p:nvSpPr>
        <p:spPr>
          <a:xfrm>
            <a:off x="16219927"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eb41c4693a_0_460"/>
          <p:cNvSpPr/>
          <p:nvPr/>
        </p:nvSpPr>
        <p:spPr>
          <a:xfrm>
            <a:off x="16118315" y="10274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Lunaria</a:t>
            </a:r>
            <a:endParaRPr b="0" i="0" sz="4800" u="none" cap="none" strike="noStrike">
              <a:solidFill>
                <a:schemeClr val="dk1"/>
              </a:solidFill>
              <a:latin typeface="Calibri"/>
              <a:ea typeface="Calibri"/>
              <a:cs typeface="Calibri"/>
              <a:sym typeface="Calibri"/>
            </a:endParaRPr>
          </a:p>
        </p:txBody>
      </p:sp>
      <p:sp>
        <p:nvSpPr>
          <p:cNvPr id="516" name="Google Shape;516;g2eb41c4693a_0_460"/>
          <p:cNvSpPr/>
          <p:nvPr/>
        </p:nvSpPr>
        <p:spPr>
          <a:xfrm>
            <a:off x="16152185" y="111633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521" name="Shape 521"/>
        <p:cNvGrpSpPr/>
        <p:nvPr/>
      </p:nvGrpSpPr>
      <p:grpSpPr>
        <a:xfrm>
          <a:off x="0" y="0"/>
          <a:ext cx="0" cy="0"/>
          <a:chOff x="0" y="0"/>
          <a:chExt cx="0" cy="0"/>
        </a:xfrm>
      </p:grpSpPr>
      <p:pic>
        <p:nvPicPr>
          <p:cNvPr descr=" " id="522" name="Google Shape;522;g2eb41c4693a_0_486"/>
          <p:cNvPicPr preferRelativeResize="0"/>
          <p:nvPr/>
        </p:nvPicPr>
        <p:blipFill rotWithShape="1">
          <a:blip r:embed="rId3">
            <a:alphaModFix/>
          </a:blip>
          <a:srcRect b="0" l="0" r="0" t="0"/>
          <a:stretch/>
        </p:blipFill>
        <p:spPr>
          <a:xfrm>
            <a:off x="13031829" y="736600"/>
            <a:ext cx="10631229" cy="12230100"/>
          </a:xfrm>
          <a:prstGeom prst="rect">
            <a:avLst/>
          </a:prstGeom>
          <a:noFill/>
          <a:ln>
            <a:noFill/>
          </a:ln>
        </p:spPr>
      </p:pic>
      <p:sp>
        <p:nvSpPr>
          <p:cNvPr id="523" name="Google Shape;523;g2eb41c4693a_0_4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4" name="Google Shape;524;g2eb41c4693a_0_48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25" name="Google Shape;525;g2eb41c4693a_0_486"/>
          <p:cNvPicPr preferRelativeResize="0"/>
          <p:nvPr/>
        </p:nvPicPr>
        <p:blipFill rotWithShape="1">
          <a:blip r:embed="rId5">
            <a:alphaModFix/>
          </a:blip>
          <a:srcRect b="0" l="0" r="0" t="0"/>
          <a:stretch/>
        </p:blipFill>
        <p:spPr>
          <a:xfrm>
            <a:off x="1867133" y="1778000"/>
            <a:ext cx="7125591" cy="11061700"/>
          </a:xfrm>
          <a:prstGeom prst="rect">
            <a:avLst/>
          </a:prstGeom>
          <a:noFill/>
          <a:ln>
            <a:noFill/>
          </a:ln>
        </p:spPr>
      </p:pic>
      <p:sp>
        <p:nvSpPr>
          <p:cNvPr id="526" name="Google Shape;526;g2eb41c4693a_0_486"/>
          <p:cNvSpPr/>
          <p:nvPr/>
        </p:nvSpPr>
        <p:spPr>
          <a:xfrm>
            <a:off x="9272159" y="2336800"/>
            <a:ext cx="2553000" cy="980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eb41c4693a_0_486"/>
          <p:cNvSpPr/>
          <p:nvPr/>
        </p:nvSpPr>
        <p:spPr>
          <a:xfrm>
            <a:off x="9316614" y="2336800"/>
            <a:ext cx="24642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eb41c4693a_0_486"/>
          <p:cNvSpPr/>
          <p:nvPr/>
        </p:nvSpPr>
        <p:spPr>
          <a:xfrm>
            <a:off x="9316614" y="2336800"/>
            <a:ext cx="28029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C2A2"/>
              </a:buClr>
              <a:buSzPts val="8000"/>
              <a:buFont typeface="Asul"/>
              <a:buNone/>
            </a:pPr>
            <a:r>
              <a:rPr b="1" i="0" lang="en-US" sz="8000" u="none" cap="none" strike="noStrike">
                <a:solidFill>
                  <a:srgbClr val="D4C2A2"/>
                </a:solidFill>
                <a:latin typeface="Asul"/>
                <a:ea typeface="Asul"/>
                <a:cs typeface="Asul"/>
                <a:sym typeface="Asul"/>
              </a:rPr>
              <a:t>2023</a:t>
            </a:r>
            <a:endParaRPr b="0" i="0" sz="8000" u="none" cap="none" strike="noStrike">
              <a:solidFill>
                <a:schemeClr val="dk1"/>
              </a:solidFill>
              <a:latin typeface="Calibri"/>
              <a:ea typeface="Calibri"/>
              <a:cs typeface="Calibri"/>
              <a:sym typeface="Calibri"/>
            </a:endParaRPr>
          </a:p>
        </p:txBody>
      </p:sp>
      <p:pic>
        <p:nvPicPr>
          <p:cNvPr descr=" " id="529" name="Google Shape;529;g2eb41c4693a_0_486"/>
          <p:cNvPicPr preferRelativeResize="0"/>
          <p:nvPr/>
        </p:nvPicPr>
        <p:blipFill rotWithShape="1">
          <a:blip r:embed="rId6">
            <a:alphaModFix/>
          </a:blip>
          <a:srcRect b="0" l="0" r="0" t="0"/>
          <a:stretch/>
        </p:blipFill>
        <p:spPr>
          <a:xfrm>
            <a:off x="10510564" y="3568700"/>
            <a:ext cx="38105" cy="1625600"/>
          </a:xfrm>
          <a:prstGeom prst="rect">
            <a:avLst/>
          </a:prstGeom>
          <a:noFill/>
          <a:ln>
            <a:noFill/>
          </a:ln>
        </p:spPr>
      </p:pic>
      <p:sp>
        <p:nvSpPr>
          <p:cNvPr id="530" name="Google Shape;530;g2eb41c4693a_0_486"/>
          <p:cNvSpPr/>
          <p:nvPr/>
        </p:nvSpPr>
        <p:spPr>
          <a:xfrm>
            <a:off x="9291211" y="5194300"/>
            <a:ext cx="25149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eb41c4693a_0_486"/>
          <p:cNvSpPr/>
          <p:nvPr/>
        </p:nvSpPr>
        <p:spPr>
          <a:xfrm>
            <a:off x="9291211" y="5194300"/>
            <a:ext cx="28536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C2A2"/>
              </a:buClr>
              <a:buSzPts val="8000"/>
              <a:buFont typeface="Asul"/>
              <a:buNone/>
            </a:pPr>
            <a:r>
              <a:rPr b="1" i="0" lang="en-US" sz="8000" u="none" cap="none" strike="noStrike">
                <a:solidFill>
                  <a:srgbClr val="D4C2A2"/>
                </a:solidFill>
                <a:latin typeface="Asul"/>
                <a:ea typeface="Asul"/>
                <a:cs typeface="Asul"/>
                <a:sym typeface="Asul"/>
              </a:rPr>
              <a:t>2024</a:t>
            </a:r>
            <a:endParaRPr b="0" i="0" sz="8000" u="none" cap="none" strike="noStrike">
              <a:solidFill>
                <a:schemeClr val="dk1"/>
              </a:solidFill>
              <a:latin typeface="Calibri"/>
              <a:ea typeface="Calibri"/>
              <a:cs typeface="Calibri"/>
              <a:sym typeface="Calibri"/>
            </a:endParaRPr>
          </a:p>
        </p:txBody>
      </p:sp>
      <p:pic>
        <p:nvPicPr>
          <p:cNvPr descr=" " id="532" name="Google Shape;532;g2eb41c4693a_0_486"/>
          <p:cNvPicPr preferRelativeResize="0"/>
          <p:nvPr/>
        </p:nvPicPr>
        <p:blipFill rotWithShape="1">
          <a:blip r:embed="rId6">
            <a:alphaModFix/>
          </a:blip>
          <a:srcRect b="0" l="0" r="0" t="0"/>
          <a:stretch/>
        </p:blipFill>
        <p:spPr>
          <a:xfrm>
            <a:off x="10510564" y="6426200"/>
            <a:ext cx="38105" cy="1625600"/>
          </a:xfrm>
          <a:prstGeom prst="rect">
            <a:avLst/>
          </a:prstGeom>
          <a:noFill/>
          <a:ln>
            <a:noFill/>
          </a:ln>
        </p:spPr>
      </p:pic>
      <p:sp>
        <p:nvSpPr>
          <p:cNvPr id="533" name="Google Shape;533;g2eb41c4693a_0_486"/>
          <p:cNvSpPr/>
          <p:nvPr/>
        </p:nvSpPr>
        <p:spPr>
          <a:xfrm>
            <a:off x="9297562" y="8051800"/>
            <a:ext cx="25023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eb41c4693a_0_486"/>
          <p:cNvSpPr/>
          <p:nvPr/>
        </p:nvSpPr>
        <p:spPr>
          <a:xfrm>
            <a:off x="9297562" y="8051800"/>
            <a:ext cx="28410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C2A2"/>
              </a:buClr>
              <a:buSzPts val="8000"/>
              <a:buFont typeface="Asul"/>
              <a:buNone/>
            </a:pPr>
            <a:r>
              <a:rPr b="1" i="0" lang="en-US" sz="8000" u="none" cap="none" strike="noStrike">
                <a:solidFill>
                  <a:srgbClr val="D4C2A2"/>
                </a:solidFill>
                <a:latin typeface="Asul"/>
                <a:ea typeface="Asul"/>
                <a:cs typeface="Asul"/>
                <a:sym typeface="Asul"/>
              </a:rPr>
              <a:t>2025</a:t>
            </a:r>
            <a:endParaRPr b="0" i="0" sz="8000" u="none" cap="none" strike="noStrike">
              <a:solidFill>
                <a:schemeClr val="dk1"/>
              </a:solidFill>
              <a:latin typeface="Calibri"/>
              <a:ea typeface="Calibri"/>
              <a:cs typeface="Calibri"/>
              <a:sym typeface="Calibri"/>
            </a:endParaRPr>
          </a:p>
        </p:txBody>
      </p:sp>
      <p:pic>
        <p:nvPicPr>
          <p:cNvPr descr=" " id="535" name="Google Shape;535;g2eb41c4693a_0_486"/>
          <p:cNvPicPr preferRelativeResize="0"/>
          <p:nvPr/>
        </p:nvPicPr>
        <p:blipFill rotWithShape="1">
          <a:blip r:embed="rId6">
            <a:alphaModFix/>
          </a:blip>
          <a:srcRect b="0" l="0" r="0" t="0"/>
          <a:stretch/>
        </p:blipFill>
        <p:spPr>
          <a:xfrm>
            <a:off x="10510564" y="9283700"/>
            <a:ext cx="38105" cy="1625600"/>
          </a:xfrm>
          <a:prstGeom prst="rect">
            <a:avLst/>
          </a:prstGeom>
          <a:noFill/>
          <a:ln>
            <a:noFill/>
          </a:ln>
        </p:spPr>
      </p:pic>
      <p:sp>
        <p:nvSpPr>
          <p:cNvPr id="536" name="Google Shape;536;g2eb41c4693a_0_486"/>
          <p:cNvSpPr/>
          <p:nvPr/>
        </p:nvSpPr>
        <p:spPr>
          <a:xfrm>
            <a:off x="9272159" y="10909300"/>
            <a:ext cx="25530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eb41c4693a_0_486"/>
          <p:cNvSpPr/>
          <p:nvPr/>
        </p:nvSpPr>
        <p:spPr>
          <a:xfrm>
            <a:off x="9272159" y="10909300"/>
            <a:ext cx="28917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4C2A2"/>
              </a:buClr>
              <a:buSzPts val="8000"/>
              <a:buFont typeface="Asul"/>
              <a:buNone/>
            </a:pPr>
            <a:r>
              <a:rPr b="1" i="0" lang="en-US" sz="8000" u="none" cap="none" strike="noStrike">
                <a:solidFill>
                  <a:srgbClr val="D4C2A2"/>
                </a:solidFill>
                <a:latin typeface="Asul"/>
                <a:ea typeface="Asul"/>
                <a:cs typeface="Asul"/>
                <a:sym typeface="Asul"/>
              </a:rPr>
              <a:t>2026</a:t>
            </a:r>
            <a:endParaRPr b="0" i="0" sz="8000" u="none" cap="none" strike="noStrike">
              <a:solidFill>
                <a:schemeClr val="dk1"/>
              </a:solidFill>
              <a:latin typeface="Calibri"/>
              <a:ea typeface="Calibri"/>
              <a:cs typeface="Calibri"/>
              <a:sym typeface="Calibri"/>
            </a:endParaRPr>
          </a:p>
        </p:txBody>
      </p:sp>
      <p:sp>
        <p:nvSpPr>
          <p:cNvPr id="538" name="Google Shape;538;g2eb41c4693a_0_486"/>
          <p:cNvSpPr/>
          <p:nvPr/>
        </p:nvSpPr>
        <p:spPr>
          <a:xfrm>
            <a:off x="11710864" y="3619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39" name="Google Shape;539;g2eb41c4693a_0_486"/>
          <p:cNvSpPr/>
          <p:nvPr/>
        </p:nvSpPr>
        <p:spPr>
          <a:xfrm>
            <a:off x="11710864" y="6794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40" name="Google Shape;540;g2eb41c4693a_0_486"/>
          <p:cNvSpPr/>
          <p:nvPr/>
        </p:nvSpPr>
        <p:spPr>
          <a:xfrm>
            <a:off x="11710864" y="9969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41" name="Google Shape;541;g2eb41c4693a_0_486"/>
          <p:cNvSpPr/>
          <p:nvPr/>
        </p:nvSpPr>
        <p:spPr>
          <a:xfrm>
            <a:off x="16188173" y="692150"/>
            <a:ext cx="62577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8000"/>
              <a:buFont typeface="Asul"/>
              <a:buNone/>
            </a:pPr>
            <a:r>
              <a:rPr b="1" i="0" lang="en-US" sz="8000" u="none" cap="none" strike="noStrike">
                <a:solidFill>
                  <a:srgbClr val="FFD426"/>
                </a:solidFill>
                <a:latin typeface="Asul"/>
                <a:ea typeface="Asul"/>
                <a:cs typeface="Asul"/>
                <a:sym typeface="Asul"/>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546" name="Shape 546"/>
        <p:cNvGrpSpPr/>
        <p:nvPr/>
      </p:nvGrpSpPr>
      <p:grpSpPr>
        <a:xfrm>
          <a:off x="0" y="0"/>
          <a:ext cx="0" cy="0"/>
          <a:chOff x="0" y="0"/>
          <a:chExt cx="0" cy="0"/>
        </a:xfrm>
      </p:grpSpPr>
      <p:pic>
        <p:nvPicPr>
          <p:cNvPr descr=" " id="547" name="Google Shape;547;g2eb41c4693a_0_510"/>
          <p:cNvPicPr preferRelativeResize="0"/>
          <p:nvPr/>
        </p:nvPicPr>
        <p:blipFill rotWithShape="1">
          <a:blip r:embed="rId3">
            <a:alphaModFix/>
          </a:blip>
          <a:srcRect b="0" l="0" r="0" t="0"/>
          <a:stretch/>
        </p:blipFill>
        <p:spPr>
          <a:xfrm>
            <a:off x="-5309264" y="457200"/>
            <a:ext cx="10631229" cy="12230100"/>
          </a:xfrm>
          <a:prstGeom prst="rect">
            <a:avLst/>
          </a:prstGeom>
          <a:noFill/>
          <a:ln>
            <a:noFill/>
          </a:ln>
        </p:spPr>
      </p:pic>
      <p:pic>
        <p:nvPicPr>
          <p:cNvPr descr=" " id="548" name="Google Shape;548;g2eb41c4693a_0_510"/>
          <p:cNvPicPr preferRelativeResize="0"/>
          <p:nvPr/>
        </p:nvPicPr>
        <p:blipFill rotWithShape="1">
          <a:blip r:embed="rId3">
            <a:alphaModFix/>
          </a:blip>
          <a:srcRect b="0" l="0" r="0" t="0"/>
          <a:stretch/>
        </p:blipFill>
        <p:spPr>
          <a:xfrm>
            <a:off x="19077784" y="457200"/>
            <a:ext cx="10631229" cy="12230100"/>
          </a:xfrm>
          <a:prstGeom prst="rect">
            <a:avLst/>
          </a:prstGeom>
          <a:noFill/>
          <a:ln>
            <a:noFill/>
          </a:ln>
        </p:spPr>
      </p:pic>
      <p:sp>
        <p:nvSpPr>
          <p:cNvPr id="549" name="Google Shape;549;g2eb41c4693a_0_5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0" name="Google Shape;550;g2eb41c4693a_0_5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51" name="Google Shape;551;g2eb41c4693a_0_510"/>
          <p:cNvSpPr/>
          <p:nvPr/>
        </p:nvSpPr>
        <p:spPr>
          <a:xfrm>
            <a:off x="7747968" y="12801600"/>
            <a:ext cx="780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To download more editable chart, </a:t>
            </a:r>
            <a:r>
              <a:rPr b="0" i="0" lang="en-US" sz="3200" u="sng" cap="none" strike="noStrike">
                <a:solidFill>
                  <a:srgbClr val="FFFFFF"/>
                </a:solidFill>
                <a:latin typeface="Lato"/>
                <a:ea typeface="Lato"/>
                <a:cs typeface="Lato"/>
                <a:sym typeface="Lato"/>
                <a:hlinkClick r:id="rId5">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52" name="Google Shape;552;g2eb41c4693a_0_510"/>
          <p:cNvSpPr/>
          <p:nvPr/>
        </p:nvSpPr>
        <p:spPr>
          <a:xfrm>
            <a:off x="8186173" y="939800"/>
            <a:ext cx="87981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8000"/>
              <a:buFont typeface="Asul"/>
              <a:buNone/>
            </a:pPr>
            <a:r>
              <a:rPr b="1" i="0" lang="en-US" sz="8000" u="none" cap="none" strike="noStrike">
                <a:solidFill>
                  <a:srgbClr val="FFD426"/>
                </a:solidFill>
                <a:latin typeface="Asul"/>
                <a:ea typeface="Asul"/>
                <a:cs typeface="Asul"/>
                <a:sym typeface="Asul"/>
              </a:rPr>
              <a:t>The Organization</a:t>
            </a:r>
            <a:endParaRPr b="0" i="0" sz="8000" u="none" cap="none" strike="noStrike">
              <a:solidFill>
                <a:schemeClr val="dk1"/>
              </a:solidFill>
              <a:latin typeface="Calibri"/>
              <a:ea typeface="Calibri"/>
              <a:cs typeface="Calibri"/>
              <a:sym typeface="Calibri"/>
            </a:endParaRPr>
          </a:p>
        </p:txBody>
      </p:sp>
      <p:sp>
        <p:nvSpPr>
          <p:cNvPr id="553" name="Google Shape;553;g2eb41c4693a_0_510"/>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eb41c4693a_0_510"/>
          <p:cNvSpPr/>
          <p:nvPr/>
        </p:nvSpPr>
        <p:spPr>
          <a:xfrm>
            <a:off x="10173972" y="3352800"/>
            <a:ext cx="5487000" cy="15495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5" name="Google Shape;555;g2eb41c4693a_0_510"/>
          <p:cNvPicPr preferRelativeResize="0"/>
          <p:nvPr/>
        </p:nvPicPr>
        <p:blipFill rotWithShape="1">
          <a:blip r:embed="rId6">
            <a:alphaModFix/>
          </a:blip>
          <a:srcRect b="0" l="0" r="0" t="0"/>
          <a:stretch/>
        </p:blipFill>
        <p:spPr>
          <a:xfrm>
            <a:off x="10478810" y="3568700"/>
            <a:ext cx="1117740" cy="1117600"/>
          </a:xfrm>
          <a:prstGeom prst="rect">
            <a:avLst/>
          </a:prstGeom>
          <a:noFill/>
          <a:ln>
            <a:noFill/>
          </a:ln>
        </p:spPr>
      </p:pic>
      <p:sp>
        <p:nvSpPr>
          <p:cNvPr id="556" name="Google Shape;556;g2eb41c4693a_0_510"/>
          <p:cNvSpPr/>
          <p:nvPr/>
        </p:nvSpPr>
        <p:spPr>
          <a:xfrm>
            <a:off x="11799775" y="35560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eb41c4693a_0_510"/>
          <p:cNvSpPr/>
          <p:nvPr/>
        </p:nvSpPr>
        <p:spPr>
          <a:xfrm>
            <a:off x="11799775" y="35560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Chloe Ng</a:t>
            </a:r>
            <a:endParaRPr b="0" i="0" sz="3600" u="none" cap="none" strike="noStrike">
              <a:solidFill>
                <a:schemeClr val="dk1"/>
              </a:solidFill>
              <a:latin typeface="Calibri"/>
              <a:ea typeface="Calibri"/>
              <a:cs typeface="Calibri"/>
              <a:sym typeface="Calibri"/>
            </a:endParaRPr>
          </a:p>
        </p:txBody>
      </p:sp>
      <p:sp>
        <p:nvSpPr>
          <p:cNvPr id="558" name="Google Shape;558;g2eb41c4693a_0_510"/>
          <p:cNvSpPr/>
          <p:nvPr/>
        </p:nvSpPr>
        <p:spPr>
          <a:xfrm>
            <a:off x="11799775" y="42164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559" name="Google Shape;559;g2eb41c4693a_0_510"/>
          <p:cNvSpPr/>
          <p:nvPr/>
        </p:nvSpPr>
        <p:spPr>
          <a:xfrm>
            <a:off x="787498" y="5715000"/>
            <a:ext cx="5487000" cy="15495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g2eb41c4693a_0_510"/>
          <p:cNvPicPr preferRelativeResize="0"/>
          <p:nvPr/>
        </p:nvPicPr>
        <p:blipFill rotWithShape="1">
          <a:blip r:embed="rId7">
            <a:alphaModFix/>
          </a:blip>
          <a:srcRect b="0" l="0" r="0" t="0"/>
          <a:stretch/>
        </p:blipFill>
        <p:spPr>
          <a:xfrm>
            <a:off x="1092337" y="5930900"/>
            <a:ext cx="1117740" cy="1117600"/>
          </a:xfrm>
          <a:prstGeom prst="rect">
            <a:avLst/>
          </a:prstGeom>
          <a:noFill/>
          <a:ln>
            <a:noFill/>
          </a:ln>
        </p:spPr>
      </p:pic>
      <p:sp>
        <p:nvSpPr>
          <p:cNvPr id="561" name="Google Shape;561;g2eb41c4693a_0_510"/>
          <p:cNvSpPr/>
          <p:nvPr/>
        </p:nvSpPr>
        <p:spPr>
          <a:xfrm>
            <a:off x="2413302" y="59182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eb41c4693a_0_510"/>
          <p:cNvSpPr/>
          <p:nvPr/>
        </p:nvSpPr>
        <p:spPr>
          <a:xfrm>
            <a:off x="2413302" y="59182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Valtorin</a:t>
            </a:r>
            <a:endParaRPr b="0" i="0" sz="3600" u="none" cap="none" strike="noStrike">
              <a:solidFill>
                <a:schemeClr val="dk1"/>
              </a:solidFill>
              <a:latin typeface="Calibri"/>
              <a:ea typeface="Calibri"/>
              <a:cs typeface="Calibri"/>
              <a:sym typeface="Calibri"/>
            </a:endParaRPr>
          </a:p>
        </p:txBody>
      </p:sp>
      <p:sp>
        <p:nvSpPr>
          <p:cNvPr id="563" name="Google Shape;563;g2eb41c4693a_0_510"/>
          <p:cNvSpPr/>
          <p:nvPr/>
        </p:nvSpPr>
        <p:spPr>
          <a:xfrm>
            <a:off x="2413302" y="65786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564" name="Google Shape;564;g2eb41c4693a_0_510"/>
          <p:cNvSpPr/>
          <p:nvPr/>
        </p:nvSpPr>
        <p:spPr>
          <a:xfrm>
            <a:off x="3835879" y="8051800"/>
            <a:ext cx="5487000" cy="15495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5" name="Google Shape;565;g2eb41c4693a_0_510"/>
          <p:cNvPicPr preferRelativeResize="0"/>
          <p:nvPr/>
        </p:nvPicPr>
        <p:blipFill rotWithShape="1">
          <a:blip r:embed="rId8">
            <a:alphaModFix/>
          </a:blip>
          <a:srcRect b="0" l="0" r="0" t="0"/>
          <a:stretch/>
        </p:blipFill>
        <p:spPr>
          <a:xfrm>
            <a:off x="4140718" y="8267700"/>
            <a:ext cx="1117740" cy="1117600"/>
          </a:xfrm>
          <a:prstGeom prst="rect">
            <a:avLst/>
          </a:prstGeom>
          <a:noFill/>
          <a:ln>
            <a:noFill/>
          </a:ln>
        </p:spPr>
      </p:pic>
      <p:sp>
        <p:nvSpPr>
          <p:cNvPr id="566" name="Google Shape;566;g2eb41c4693a_0_510"/>
          <p:cNvSpPr/>
          <p:nvPr/>
        </p:nvSpPr>
        <p:spPr>
          <a:xfrm>
            <a:off x="5461683" y="82550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eb41c4693a_0_510"/>
          <p:cNvSpPr/>
          <p:nvPr/>
        </p:nvSpPr>
        <p:spPr>
          <a:xfrm>
            <a:off x="5461683" y="82550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Lucian</a:t>
            </a:r>
            <a:endParaRPr b="0" i="0" sz="3600" u="none" cap="none" strike="noStrike">
              <a:solidFill>
                <a:schemeClr val="dk1"/>
              </a:solidFill>
              <a:latin typeface="Calibri"/>
              <a:ea typeface="Calibri"/>
              <a:cs typeface="Calibri"/>
              <a:sym typeface="Calibri"/>
            </a:endParaRPr>
          </a:p>
        </p:txBody>
      </p:sp>
      <p:sp>
        <p:nvSpPr>
          <p:cNvPr id="568" name="Google Shape;568;g2eb41c4693a_0_510"/>
          <p:cNvSpPr/>
          <p:nvPr/>
        </p:nvSpPr>
        <p:spPr>
          <a:xfrm>
            <a:off x="5461683" y="89154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569" name="Google Shape;569;g2eb41c4693a_0_510"/>
          <p:cNvSpPr/>
          <p:nvPr/>
        </p:nvSpPr>
        <p:spPr>
          <a:xfrm>
            <a:off x="3835879" y="10439400"/>
            <a:ext cx="5487000" cy="15495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2eb41c4693a_0_510"/>
          <p:cNvPicPr preferRelativeResize="0"/>
          <p:nvPr/>
        </p:nvPicPr>
        <p:blipFill rotWithShape="1">
          <a:blip r:embed="rId9">
            <a:alphaModFix/>
          </a:blip>
          <a:srcRect b="0" l="0" r="0" t="0"/>
          <a:stretch/>
        </p:blipFill>
        <p:spPr>
          <a:xfrm>
            <a:off x="4140718" y="10655300"/>
            <a:ext cx="1117740" cy="1117600"/>
          </a:xfrm>
          <a:prstGeom prst="rect">
            <a:avLst/>
          </a:prstGeom>
          <a:noFill/>
          <a:ln>
            <a:noFill/>
          </a:ln>
        </p:spPr>
      </p:pic>
      <p:sp>
        <p:nvSpPr>
          <p:cNvPr id="571" name="Google Shape;571;g2eb41c4693a_0_510"/>
          <p:cNvSpPr/>
          <p:nvPr/>
        </p:nvSpPr>
        <p:spPr>
          <a:xfrm>
            <a:off x="5461683" y="106426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eb41c4693a_0_510"/>
          <p:cNvSpPr/>
          <p:nvPr/>
        </p:nvSpPr>
        <p:spPr>
          <a:xfrm>
            <a:off x="5461683" y="106426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Cedric</a:t>
            </a:r>
            <a:endParaRPr b="0" i="0" sz="3600" u="none" cap="none" strike="noStrike">
              <a:solidFill>
                <a:schemeClr val="dk1"/>
              </a:solidFill>
              <a:latin typeface="Calibri"/>
              <a:ea typeface="Calibri"/>
              <a:cs typeface="Calibri"/>
              <a:sym typeface="Calibri"/>
            </a:endParaRPr>
          </a:p>
        </p:txBody>
      </p:sp>
      <p:sp>
        <p:nvSpPr>
          <p:cNvPr id="573" name="Google Shape;573;g2eb41c4693a_0_510"/>
          <p:cNvSpPr/>
          <p:nvPr/>
        </p:nvSpPr>
        <p:spPr>
          <a:xfrm>
            <a:off x="5461683" y="11303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574" name="Google Shape;574;g2eb41c4693a_0_510"/>
          <p:cNvSpPr/>
          <p:nvPr/>
        </p:nvSpPr>
        <p:spPr>
          <a:xfrm>
            <a:off x="15343518" y="8077200"/>
            <a:ext cx="5487000" cy="15495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g2eb41c4693a_0_510"/>
          <p:cNvPicPr preferRelativeResize="0"/>
          <p:nvPr/>
        </p:nvPicPr>
        <p:blipFill rotWithShape="1">
          <a:blip r:embed="rId10">
            <a:alphaModFix/>
          </a:blip>
          <a:srcRect b="0" l="0" r="0" t="0"/>
          <a:stretch/>
        </p:blipFill>
        <p:spPr>
          <a:xfrm>
            <a:off x="15648356" y="8293100"/>
            <a:ext cx="1117740" cy="1117600"/>
          </a:xfrm>
          <a:prstGeom prst="rect">
            <a:avLst/>
          </a:prstGeom>
          <a:noFill/>
          <a:ln>
            <a:noFill/>
          </a:ln>
        </p:spPr>
      </p:pic>
      <p:sp>
        <p:nvSpPr>
          <p:cNvPr id="576" name="Google Shape;576;g2eb41c4693a_0_510"/>
          <p:cNvSpPr/>
          <p:nvPr/>
        </p:nvSpPr>
        <p:spPr>
          <a:xfrm>
            <a:off x="16969321" y="82804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eb41c4693a_0_510"/>
          <p:cNvSpPr/>
          <p:nvPr/>
        </p:nvSpPr>
        <p:spPr>
          <a:xfrm>
            <a:off x="16969321" y="82804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Elvina</a:t>
            </a:r>
            <a:endParaRPr b="0" i="0" sz="3600" u="none" cap="none" strike="noStrike">
              <a:solidFill>
                <a:schemeClr val="dk1"/>
              </a:solidFill>
              <a:latin typeface="Calibri"/>
              <a:ea typeface="Calibri"/>
              <a:cs typeface="Calibri"/>
              <a:sym typeface="Calibri"/>
            </a:endParaRPr>
          </a:p>
        </p:txBody>
      </p:sp>
      <p:sp>
        <p:nvSpPr>
          <p:cNvPr id="578" name="Google Shape;578;g2eb41c4693a_0_510"/>
          <p:cNvSpPr/>
          <p:nvPr/>
        </p:nvSpPr>
        <p:spPr>
          <a:xfrm>
            <a:off x="16969321" y="89408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579" name="Google Shape;579;g2eb41c4693a_0_510"/>
          <p:cNvSpPr/>
          <p:nvPr/>
        </p:nvSpPr>
        <p:spPr>
          <a:xfrm>
            <a:off x="15343518" y="10439400"/>
            <a:ext cx="5487000" cy="15495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2eb41c4693a_0_510"/>
          <p:cNvPicPr preferRelativeResize="0"/>
          <p:nvPr/>
        </p:nvPicPr>
        <p:blipFill rotWithShape="1">
          <a:blip r:embed="rId11">
            <a:alphaModFix/>
          </a:blip>
          <a:srcRect b="0" l="0" r="0" t="0"/>
          <a:stretch/>
        </p:blipFill>
        <p:spPr>
          <a:xfrm>
            <a:off x="15648356" y="10655300"/>
            <a:ext cx="1117740" cy="1117600"/>
          </a:xfrm>
          <a:prstGeom prst="rect">
            <a:avLst/>
          </a:prstGeom>
          <a:noFill/>
          <a:ln>
            <a:noFill/>
          </a:ln>
        </p:spPr>
      </p:pic>
      <p:sp>
        <p:nvSpPr>
          <p:cNvPr id="581" name="Google Shape;581;g2eb41c4693a_0_510"/>
          <p:cNvSpPr/>
          <p:nvPr/>
        </p:nvSpPr>
        <p:spPr>
          <a:xfrm>
            <a:off x="16969321" y="106426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eb41c4693a_0_510"/>
          <p:cNvSpPr/>
          <p:nvPr/>
        </p:nvSpPr>
        <p:spPr>
          <a:xfrm>
            <a:off x="16969321" y="106426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Seraphina</a:t>
            </a:r>
            <a:endParaRPr b="0" i="0" sz="3600" u="none" cap="none" strike="noStrike">
              <a:solidFill>
                <a:schemeClr val="dk1"/>
              </a:solidFill>
              <a:latin typeface="Calibri"/>
              <a:ea typeface="Calibri"/>
              <a:cs typeface="Calibri"/>
              <a:sym typeface="Calibri"/>
            </a:endParaRPr>
          </a:p>
        </p:txBody>
      </p:sp>
      <p:sp>
        <p:nvSpPr>
          <p:cNvPr id="583" name="Google Shape;583;g2eb41c4693a_0_510"/>
          <p:cNvSpPr/>
          <p:nvPr/>
        </p:nvSpPr>
        <p:spPr>
          <a:xfrm>
            <a:off x="16969321" y="11303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584" name="Google Shape;584;g2eb41c4693a_0_510"/>
          <p:cNvSpPr/>
          <p:nvPr/>
        </p:nvSpPr>
        <p:spPr>
          <a:xfrm>
            <a:off x="6681035" y="5715000"/>
            <a:ext cx="5487000" cy="15495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2eb41c4693a_0_510"/>
          <p:cNvPicPr preferRelativeResize="0"/>
          <p:nvPr/>
        </p:nvPicPr>
        <p:blipFill rotWithShape="1">
          <a:blip r:embed="rId12">
            <a:alphaModFix/>
          </a:blip>
          <a:srcRect b="0" l="0" r="0" t="0"/>
          <a:stretch/>
        </p:blipFill>
        <p:spPr>
          <a:xfrm>
            <a:off x="6985873" y="5930900"/>
            <a:ext cx="1117740" cy="1117600"/>
          </a:xfrm>
          <a:prstGeom prst="rect">
            <a:avLst/>
          </a:prstGeom>
          <a:noFill/>
          <a:ln>
            <a:noFill/>
          </a:ln>
        </p:spPr>
      </p:pic>
      <p:sp>
        <p:nvSpPr>
          <p:cNvPr id="586" name="Google Shape;586;g2eb41c4693a_0_510"/>
          <p:cNvSpPr/>
          <p:nvPr/>
        </p:nvSpPr>
        <p:spPr>
          <a:xfrm>
            <a:off x="8306838" y="59182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eb41c4693a_0_510"/>
          <p:cNvSpPr/>
          <p:nvPr/>
        </p:nvSpPr>
        <p:spPr>
          <a:xfrm>
            <a:off x="8306838" y="59182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Aurielle</a:t>
            </a:r>
            <a:endParaRPr b="0" i="0" sz="3600" u="none" cap="none" strike="noStrike">
              <a:solidFill>
                <a:schemeClr val="dk1"/>
              </a:solidFill>
              <a:latin typeface="Calibri"/>
              <a:ea typeface="Calibri"/>
              <a:cs typeface="Calibri"/>
              <a:sym typeface="Calibri"/>
            </a:endParaRPr>
          </a:p>
        </p:txBody>
      </p:sp>
      <p:sp>
        <p:nvSpPr>
          <p:cNvPr id="588" name="Google Shape;588;g2eb41c4693a_0_510"/>
          <p:cNvSpPr/>
          <p:nvPr/>
        </p:nvSpPr>
        <p:spPr>
          <a:xfrm>
            <a:off x="8306838" y="65786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589" name="Google Shape;589;g2eb41c4693a_0_510"/>
          <p:cNvSpPr/>
          <p:nvPr/>
        </p:nvSpPr>
        <p:spPr>
          <a:xfrm>
            <a:off x="18468108" y="5715000"/>
            <a:ext cx="5487000" cy="15495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g2eb41c4693a_0_510"/>
          <p:cNvPicPr preferRelativeResize="0"/>
          <p:nvPr/>
        </p:nvPicPr>
        <p:blipFill rotWithShape="1">
          <a:blip r:embed="rId13">
            <a:alphaModFix/>
          </a:blip>
          <a:srcRect b="0" l="0" r="0" t="0"/>
          <a:stretch/>
        </p:blipFill>
        <p:spPr>
          <a:xfrm>
            <a:off x="18772946" y="5930900"/>
            <a:ext cx="1117740" cy="1117600"/>
          </a:xfrm>
          <a:prstGeom prst="rect">
            <a:avLst/>
          </a:prstGeom>
          <a:noFill/>
          <a:ln>
            <a:noFill/>
          </a:ln>
        </p:spPr>
      </p:pic>
      <p:sp>
        <p:nvSpPr>
          <p:cNvPr id="591" name="Google Shape;591;g2eb41c4693a_0_510"/>
          <p:cNvSpPr/>
          <p:nvPr/>
        </p:nvSpPr>
        <p:spPr>
          <a:xfrm>
            <a:off x="20093911" y="59182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eb41c4693a_0_510"/>
          <p:cNvSpPr/>
          <p:nvPr/>
        </p:nvSpPr>
        <p:spPr>
          <a:xfrm>
            <a:off x="20093911" y="59182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Dariana</a:t>
            </a:r>
            <a:endParaRPr b="0" i="0" sz="3600" u="none" cap="none" strike="noStrike">
              <a:solidFill>
                <a:schemeClr val="dk1"/>
              </a:solidFill>
              <a:latin typeface="Calibri"/>
              <a:ea typeface="Calibri"/>
              <a:cs typeface="Calibri"/>
              <a:sym typeface="Calibri"/>
            </a:endParaRPr>
          </a:p>
        </p:txBody>
      </p:sp>
      <p:sp>
        <p:nvSpPr>
          <p:cNvPr id="593" name="Google Shape;593;g2eb41c4693a_0_510"/>
          <p:cNvSpPr/>
          <p:nvPr/>
        </p:nvSpPr>
        <p:spPr>
          <a:xfrm>
            <a:off x="20093911" y="65786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594" name="Google Shape;594;g2eb41c4693a_0_510"/>
          <p:cNvSpPr/>
          <p:nvPr/>
        </p:nvSpPr>
        <p:spPr>
          <a:xfrm>
            <a:off x="12574572" y="5715000"/>
            <a:ext cx="5487000" cy="15495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g2eb41c4693a_0_510"/>
          <p:cNvPicPr preferRelativeResize="0"/>
          <p:nvPr/>
        </p:nvPicPr>
        <p:blipFill rotWithShape="1">
          <a:blip r:embed="rId14">
            <a:alphaModFix/>
          </a:blip>
          <a:srcRect b="0" l="0" r="0" t="0"/>
          <a:stretch/>
        </p:blipFill>
        <p:spPr>
          <a:xfrm>
            <a:off x="12879410" y="5930900"/>
            <a:ext cx="1117740" cy="1117600"/>
          </a:xfrm>
          <a:prstGeom prst="rect">
            <a:avLst/>
          </a:prstGeom>
          <a:noFill/>
          <a:ln>
            <a:noFill/>
          </a:ln>
        </p:spPr>
      </p:pic>
      <p:sp>
        <p:nvSpPr>
          <p:cNvPr id="596" name="Google Shape;596;g2eb41c4693a_0_510"/>
          <p:cNvSpPr/>
          <p:nvPr/>
        </p:nvSpPr>
        <p:spPr>
          <a:xfrm>
            <a:off x="14200375" y="5918200"/>
            <a:ext cx="3556500"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eb41c4693a_0_510"/>
          <p:cNvSpPr/>
          <p:nvPr/>
        </p:nvSpPr>
        <p:spPr>
          <a:xfrm>
            <a:off x="14200375" y="59182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Theronis</a:t>
            </a:r>
            <a:endParaRPr b="0" i="0" sz="3600" u="none" cap="none" strike="noStrike">
              <a:solidFill>
                <a:schemeClr val="dk1"/>
              </a:solidFill>
              <a:latin typeface="Calibri"/>
              <a:ea typeface="Calibri"/>
              <a:cs typeface="Calibri"/>
              <a:sym typeface="Calibri"/>
            </a:endParaRPr>
          </a:p>
        </p:txBody>
      </p:sp>
      <p:sp>
        <p:nvSpPr>
          <p:cNvPr id="598" name="Google Shape;598;g2eb41c4693a_0_510"/>
          <p:cNvSpPr/>
          <p:nvPr/>
        </p:nvSpPr>
        <p:spPr>
          <a:xfrm>
            <a:off x="14200375" y="65786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599" name="Google Shape;599;g2eb41c4693a_0_510"/>
          <p:cNvPicPr preferRelativeResize="0"/>
          <p:nvPr/>
        </p:nvPicPr>
        <p:blipFill rotWithShape="1">
          <a:blip r:embed="rId15">
            <a:alphaModFix/>
          </a:blip>
          <a:srcRect b="0" l="0" r="0" t="0"/>
          <a:stretch/>
        </p:blipFill>
        <p:spPr>
          <a:xfrm>
            <a:off x="3353219" y="5295900"/>
            <a:ext cx="17680610" cy="12700"/>
          </a:xfrm>
          <a:prstGeom prst="rect">
            <a:avLst/>
          </a:prstGeom>
          <a:noFill/>
          <a:ln>
            <a:noFill/>
          </a:ln>
        </p:spPr>
      </p:pic>
      <p:pic>
        <p:nvPicPr>
          <p:cNvPr descr=" " id="600" name="Google Shape;600;g2eb41c4693a_0_510"/>
          <p:cNvPicPr preferRelativeResize="0"/>
          <p:nvPr/>
        </p:nvPicPr>
        <p:blipFill rotWithShape="1">
          <a:blip r:embed="rId16">
            <a:alphaModFix/>
          </a:blip>
          <a:srcRect b="0" l="0" r="0" t="0"/>
          <a:stretch/>
        </p:blipFill>
        <p:spPr>
          <a:xfrm>
            <a:off x="13006426" y="4902200"/>
            <a:ext cx="12702" cy="406400"/>
          </a:xfrm>
          <a:prstGeom prst="rect">
            <a:avLst/>
          </a:prstGeom>
          <a:noFill/>
          <a:ln>
            <a:noFill/>
          </a:ln>
        </p:spPr>
      </p:pic>
      <p:pic>
        <p:nvPicPr>
          <p:cNvPr descr=" " id="601" name="Google Shape;601;g2eb41c4693a_0_510"/>
          <p:cNvPicPr preferRelativeResize="0"/>
          <p:nvPr/>
        </p:nvPicPr>
        <p:blipFill rotWithShape="1">
          <a:blip r:embed="rId17">
            <a:alphaModFix/>
          </a:blip>
          <a:srcRect b="0" l="0" r="0" t="0"/>
          <a:stretch/>
        </p:blipFill>
        <p:spPr>
          <a:xfrm>
            <a:off x="3353219" y="5308600"/>
            <a:ext cx="12702" cy="419100"/>
          </a:xfrm>
          <a:prstGeom prst="rect">
            <a:avLst/>
          </a:prstGeom>
          <a:noFill/>
          <a:ln>
            <a:noFill/>
          </a:ln>
        </p:spPr>
      </p:pic>
      <p:pic>
        <p:nvPicPr>
          <p:cNvPr descr=" " id="602" name="Google Shape;602;g2eb41c4693a_0_510"/>
          <p:cNvPicPr preferRelativeResize="0"/>
          <p:nvPr/>
        </p:nvPicPr>
        <p:blipFill rotWithShape="1">
          <a:blip r:embed="rId17">
            <a:alphaModFix/>
          </a:blip>
          <a:srcRect b="0" l="0" r="0" t="0"/>
          <a:stretch/>
        </p:blipFill>
        <p:spPr>
          <a:xfrm>
            <a:off x="9513489" y="5308600"/>
            <a:ext cx="12702" cy="419100"/>
          </a:xfrm>
          <a:prstGeom prst="rect">
            <a:avLst/>
          </a:prstGeom>
          <a:noFill/>
          <a:ln>
            <a:noFill/>
          </a:ln>
        </p:spPr>
      </p:pic>
      <p:pic>
        <p:nvPicPr>
          <p:cNvPr descr=" " id="603" name="Google Shape;603;g2eb41c4693a_0_510"/>
          <p:cNvPicPr preferRelativeResize="0"/>
          <p:nvPr/>
        </p:nvPicPr>
        <p:blipFill rotWithShape="1">
          <a:blip r:embed="rId17">
            <a:alphaModFix/>
          </a:blip>
          <a:srcRect b="0" l="0" r="0" t="0"/>
          <a:stretch/>
        </p:blipFill>
        <p:spPr>
          <a:xfrm>
            <a:off x="15407026" y="5308600"/>
            <a:ext cx="12702" cy="419100"/>
          </a:xfrm>
          <a:prstGeom prst="rect">
            <a:avLst/>
          </a:prstGeom>
          <a:noFill/>
          <a:ln>
            <a:noFill/>
          </a:ln>
        </p:spPr>
      </p:pic>
      <p:pic>
        <p:nvPicPr>
          <p:cNvPr descr=" " id="604" name="Google Shape;604;g2eb41c4693a_0_510"/>
          <p:cNvPicPr preferRelativeResize="0"/>
          <p:nvPr/>
        </p:nvPicPr>
        <p:blipFill rotWithShape="1">
          <a:blip r:embed="rId17">
            <a:alphaModFix/>
          </a:blip>
          <a:srcRect b="0" l="0" r="0" t="0"/>
          <a:stretch/>
        </p:blipFill>
        <p:spPr>
          <a:xfrm>
            <a:off x="21021127" y="5308600"/>
            <a:ext cx="12702" cy="419100"/>
          </a:xfrm>
          <a:prstGeom prst="rect">
            <a:avLst/>
          </a:prstGeom>
          <a:noFill/>
          <a:ln>
            <a:noFill/>
          </a:ln>
        </p:spPr>
      </p:pic>
      <p:pic>
        <p:nvPicPr>
          <p:cNvPr descr=" " id="605" name="Google Shape;605;g2eb41c4693a_0_510"/>
          <p:cNvPicPr preferRelativeResize="0"/>
          <p:nvPr/>
        </p:nvPicPr>
        <p:blipFill rotWithShape="1">
          <a:blip r:embed="rId18">
            <a:alphaModFix/>
          </a:blip>
          <a:srcRect b="0" l="0" r="0" t="0"/>
          <a:stretch/>
        </p:blipFill>
        <p:spPr>
          <a:xfrm>
            <a:off x="9513489" y="7124700"/>
            <a:ext cx="12702" cy="4165600"/>
          </a:xfrm>
          <a:prstGeom prst="rect">
            <a:avLst/>
          </a:prstGeom>
          <a:noFill/>
          <a:ln>
            <a:noFill/>
          </a:ln>
        </p:spPr>
      </p:pic>
      <p:pic>
        <p:nvPicPr>
          <p:cNvPr descr=" " id="606" name="Google Shape;606;g2eb41c4693a_0_510"/>
          <p:cNvPicPr preferRelativeResize="0"/>
          <p:nvPr/>
        </p:nvPicPr>
        <p:blipFill rotWithShape="1">
          <a:blip r:embed="rId19">
            <a:alphaModFix/>
          </a:blip>
          <a:srcRect b="0" l="0" r="0" t="0"/>
          <a:stretch/>
        </p:blipFill>
        <p:spPr>
          <a:xfrm>
            <a:off x="9322965" y="8813800"/>
            <a:ext cx="203225" cy="12700"/>
          </a:xfrm>
          <a:prstGeom prst="rect">
            <a:avLst/>
          </a:prstGeom>
          <a:noFill/>
          <a:ln>
            <a:noFill/>
          </a:ln>
        </p:spPr>
      </p:pic>
      <p:pic>
        <p:nvPicPr>
          <p:cNvPr descr=" " id="607" name="Google Shape;607;g2eb41c4693a_0_510"/>
          <p:cNvPicPr preferRelativeResize="0"/>
          <p:nvPr/>
        </p:nvPicPr>
        <p:blipFill rotWithShape="1">
          <a:blip r:embed="rId19">
            <a:alphaModFix/>
          </a:blip>
          <a:srcRect b="0" l="0" r="0" t="0"/>
          <a:stretch/>
        </p:blipFill>
        <p:spPr>
          <a:xfrm>
            <a:off x="20830603" y="8813800"/>
            <a:ext cx="203225" cy="12700"/>
          </a:xfrm>
          <a:prstGeom prst="rect">
            <a:avLst/>
          </a:prstGeom>
          <a:noFill/>
          <a:ln>
            <a:noFill/>
          </a:ln>
        </p:spPr>
      </p:pic>
      <p:pic>
        <p:nvPicPr>
          <p:cNvPr descr=" " id="608" name="Google Shape;608;g2eb41c4693a_0_510"/>
          <p:cNvPicPr preferRelativeResize="0"/>
          <p:nvPr/>
        </p:nvPicPr>
        <p:blipFill rotWithShape="1">
          <a:blip r:embed="rId19">
            <a:alphaModFix/>
          </a:blip>
          <a:srcRect b="0" l="0" r="0" t="0"/>
          <a:stretch/>
        </p:blipFill>
        <p:spPr>
          <a:xfrm>
            <a:off x="9322965" y="11277600"/>
            <a:ext cx="203225" cy="12700"/>
          </a:xfrm>
          <a:prstGeom prst="rect">
            <a:avLst/>
          </a:prstGeom>
          <a:noFill/>
          <a:ln>
            <a:noFill/>
          </a:ln>
        </p:spPr>
      </p:pic>
      <p:pic>
        <p:nvPicPr>
          <p:cNvPr descr=" " id="609" name="Google Shape;609;g2eb41c4693a_0_510"/>
          <p:cNvPicPr preferRelativeResize="0"/>
          <p:nvPr/>
        </p:nvPicPr>
        <p:blipFill rotWithShape="1">
          <a:blip r:embed="rId19">
            <a:alphaModFix/>
          </a:blip>
          <a:srcRect b="0" l="0" r="0" t="0"/>
          <a:stretch/>
        </p:blipFill>
        <p:spPr>
          <a:xfrm>
            <a:off x="20830603" y="11277600"/>
            <a:ext cx="203225" cy="12700"/>
          </a:xfrm>
          <a:prstGeom prst="rect">
            <a:avLst/>
          </a:prstGeom>
          <a:noFill/>
          <a:ln>
            <a:noFill/>
          </a:ln>
        </p:spPr>
      </p:pic>
      <p:pic>
        <p:nvPicPr>
          <p:cNvPr descr=" " id="610" name="Google Shape;610;g2eb41c4693a_0_510"/>
          <p:cNvPicPr preferRelativeResize="0"/>
          <p:nvPr/>
        </p:nvPicPr>
        <p:blipFill rotWithShape="1">
          <a:blip r:embed="rId20">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615" name="Shape 615"/>
        <p:cNvGrpSpPr/>
        <p:nvPr/>
      </p:nvGrpSpPr>
      <p:grpSpPr>
        <a:xfrm>
          <a:off x="0" y="0"/>
          <a:ext cx="0" cy="0"/>
          <a:chOff x="0" y="0"/>
          <a:chExt cx="0" cy="0"/>
        </a:xfrm>
      </p:grpSpPr>
      <p:pic>
        <p:nvPicPr>
          <p:cNvPr descr=" " id="616" name="Google Shape;616;g2eb41c4693a_0_578"/>
          <p:cNvPicPr preferRelativeResize="0"/>
          <p:nvPr/>
        </p:nvPicPr>
        <p:blipFill rotWithShape="1">
          <a:blip r:embed="rId3">
            <a:alphaModFix/>
          </a:blip>
          <a:srcRect b="0" l="0" r="0" t="0"/>
          <a:stretch/>
        </p:blipFill>
        <p:spPr>
          <a:xfrm>
            <a:off x="1028829" y="-6108700"/>
            <a:ext cx="10631229" cy="12230100"/>
          </a:xfrm>
          <a:prstGeom prst="rect">
            <a:avLst/>
          </a:prstGeom>
          <a:noFill/>
          <a:ln>
            <a:noFill/>
          </a:ln>
        </p:spPr>
      </p:pic>
      <p:pic>
        <p:nvPicPr>
          <p:cNvPr descr=" " id="617" name="Google Shape;617;g2eb41c4693a_0_578"/>
          <p:cNvPicPr preferRelativeResize="0"/>
          <p:nvPr/>
        </p:nvPicPr>
        <p:blipFill rotWithShape="1">
          <a:blip r:embed="rId3">
            <a:alphaModFix/>
          </a:blip>
          <a:srcRect b="0" l="0" r="0" t="0"/>
          <a:stretch/>
        </p:blipFill>
        <p:spPr>
          <a:xfrm>
            <a:off x="12714289" y="7607300"/>
            <a:ext cx="10631229" cy="12230100"/>
          </a:xfrm>
          <a:prstGeom prst="rect">
            <a:avLst/>
          </a:prstGeom>
          <a:noFill/>
          <a:ln>
            <a:noFill/>
          </a:ln>
        </p:spPr>
      </p:pic>
      <p:sp>
        <p:nvSpPr>
          <p:cNvPr id="618" name="Google Shape;618;g2eb41c4693a_0_5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g2eb41c4693a_0_57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20" name="Google Shape;620;g2eb41c4693a_0_578"/>
          <p:cNvSpPr/>
          <p:nvPr/>
        </p:nvSpPr>
        <p:spPr>
          <a:xfrm>
            <a:off x="13679610" y="3467100"/>
            <a:ext cx="89250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8000"/>
              <a:buFont typeface="Asul"/>
              <a:buNone/>
            </a:pPr>
            <a:r>
              <a:rPr b="1" i="0" lang="en-US" sz="8000" u="none" cap="none" strike="noStrike">
                <a:solidFill>
                  <a:srgbClr val="FFD426"/>
                </a:solidFill>
                <a:latin typeface="Asul"/>
                <a:ea typeface="Asul"/>
                <a:cs typeface="Asul"/>
                <a:sym typeface="Asul"/>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FD426"/>
              </a:buClr>
              <a:buSzPts val="8000"/>
              <a:buFont typeface="Asul"/>
              <a:buNone/>
            </a:pPr>
            <a:r>
              <a:rPr b="1" i="0" lang="en-US" sz="8000" u="none" cap="none" strike="noStrike">
                <a:solidFill>
                  <a:srgbClr val="FFD426"/>
                </a:solidFill>
                <a:latin typeface="Asul"/>
                <a:ea typeface="Asul"/>
                <a:cs typeface="Asul"/>
                <a:sym typeface="Asul"/>
              </a:rPr>
              <a:t>choosing EaTemp</a:t>
            </a:r>
            <a:endParaRPr b="0" i="0" sz="8000" u="none" cap="none" strike="noStrike">
              <a:solidFill>
                <a:schemeClr val="dk1"/>
              </a:solidFill>
              <a:latin typeface="Calibri"/>
              <a:ea typeface="Calibri"/>
              <a:cs typeface="Calibri"/>
              <a:sym typeface="Calibri"/>
            </a:endParaRPr>
          </a:p>
        </p:txBody>
      </p:sp>
      <p:sp>
        <p:nvSpPr>
          <p:cNvPr id="621" name="Google Shape;621;g2eb41c4693a_0_578"/>
          <p:cNvSpPr/>
          <p:nvPr/>
        </p:nvSpPr>
        <p:spPr>
          <a:xfrm>
            <a:off x="13679610" y="6921500"/>
            <a:ext cx="9636300" cy="503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22" name="Google Shape;622;g2eb41c4693a_0_578"/>
          <p:cNvSpPr/>
          <p:nvPr/>
        </p:nvSpPr>
        <p:spPr>
          <a:xfrm rot="-5400000">
            <a:off x="21715273"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Credit | Image: </a:t>
            </a:r>
            <a:r>
              <a:rPr b="0" i="0" lang="en-US" sz="3200" u="sng" cap="none" strike="noStrike">
                <a:solidFill>
                  <a:srgbClr val="FFFFFF"/>
                </a:solidFill>
                <a:latin typeface="Lato"/>
                <a:ea typeface="Lato"/>
                <a:cs typeface="Lato"/>
                <a:sym typeface="Lato"/>
                <a:hlinkClick r:id="rId5">
                  <a:extLst>
                    <a:ext uri="{A12FA001-AC4F-418D-AE19-62706E023703}">
                      <ahyp:hlinkClr val="tx"/>
                    </a:ext>
                  </a:extLst>
                </a:hlinkClick>
              </a:rPr>
              <a:t>Unsplash</a:t>
            </a:r>
            <a:r>
              <a:rPr b="0" i="0" lang="en-US" sz="3200" u="none" cap="none" strike="noStrike">
                <a:solidFill>
                  <a:srgbClr val="FFFFFF"/>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623" name="Google Shape;623;g2eb41c4693a_0_578"/>
          <p:cNvPicPr preferRelativeResize="0"/>
          <p:nvPr/>
        </p:nvPicPr>
        <p:blipFill rotWithShape="1">
          <a:blip r:embed="rId6">
            <a:alphaModFix/>
          </a:blip>
          <a:srcRect b="0" l="0" r="0" t="0"/>
          <a:stretch/>
        </p:blipFill>
        <p:spPr>
          <a:xfrm>
            <a:off x="241330" y="355600"/>
            <a:ext cx="13006426" cy="13004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37" name="Shape 37"/>
        <p:cNvGrpSpPr/>
        <p:nvPr/>
      </p:nvGrpSpPr>
      <p:grpSpPr>
        <a:xfrm>
          <a:off x="0" y="0"/>
          <a:ext cx="0" cy="0"/>
          <a:chOff x="0" y="0"/>
          <a:chExt cx="0" cy="0"/>
        </a:xfrm>
      </p:grpSpPr>
      <p:pic>
        <p:nvPicPr>
          <p:cNvPr descr=" " id="38" name="Google Shape;38;g2eb41c4693a_0_20"/>
          <p:cNvPicPr preferRelativeResize="0"/>
          <p:nvPr/>
        </p:nvPicPr>
        <p:blipFill rotWithShape="1">
          <a:blip r:embed="rId3">
            <a:alphaModFix/>
          </a:blip>
          <a:srcRect b="0" l="0" r="0" t="0"/>
          <a:stretch/>
        </p:blipFill>
        <p:spPr>
          <a:xfrm>
            <a:off x="13031829" y="736600"/>
            <a:ext cx="10631229" cy="12230100"/>
          </a:xfrm>
          <a:prstGeom prst="rect">
            <a:avLst/>
          </a:prstGeom>
          <a:noFill/>
          <a:ln>
            <a:noFill/>
          </a:ln>
        </p:spPr>
      </p:pic>
      <p:sp>
        <p:nvSpPr>
          <p:cNvPr id="39" name="Google Shape;39;g2eb41c4693a_0_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g2eb41c4693a_0_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 name="Google Shape;41;g2eb41c4693a_0_20"/>
          <p:cNvSpPr/>
          <p:nvPr/>
        </p:nvSpPr>
        <p:spPr>
          <a:xfrm>
            <a:off x="5696662" y="920750"/>
            <a:ext cx="14297700" cy="251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12800"/>
              <a:buFont typeface="Asul"/>
              <a:buNone/>
            </a:pPr>
            <a:r>
              <a:rPr b="1" i="0" lang="en-US" sz="12800" u="none" cap="none" strike="noStrike">
                <a:solidFill>
                  <a:srgbClr val="FFD426"/>
                </a:solidFill>
                <a:latin typeface="Asul"/>
                <a:ea typeface="Asul"/>
                <a:cs typeface="Asul"/>
                <a:sym typeface="Asul"/>
              </a:rPr>
              <a:t>Table of Contents</a:t>
            </a:r>
            <a:endParaRPr b="0" i="0" sz="12800" u="none" cap="none" strike="noStrike">
              <a:solidFill>
                <a:schemeClr val="dk1"/>
              </a:solidFill>
              <a:latin typeface="Calibri"/>
              <a:ea typeface="Calibri"/>
              <a:cs typeface="Calibri"/>
              <a:sym typeface="Calibri"/>
            </a:endParaRPr>
          </a:p>
        </p:txBody>
      </p:sp>
      <p:sp>
        <p:nvSpPr>
          <p:cNvPr id="42" name="Google Shape;42;g2eb41c4693a_0_20"/>
          <p:cNvSpPr/>
          <p:nvPr/>
        </p:nvSpPr>
        <p:spPr>
          <a:xfrm>
            <a:off x="1219352" y="45212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eb41c4693a_0_20"/>
          <p:cNvSpPr/>
          <p:nvPr/>
        </p:nvSpPr>
        <p:spPr>
          <a:xfrm>
            <a:off x="1219352" y="4521200"/>
            <a:ext cx="1625700" cy="1625700"/>
          </a:xfrm>
          <a:prstGeom prst="roundRect">
            <a:avLst>
              <a:gd fmla="val 781313" name="adj"/>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eb41c4693a_0_20"/>
          <p:cNvSpPr/>
          <p:nvPr/>
        </p:nvSpPr>
        <p:spPr>
          <a:xfrm>
            <a:off x="1581348" y="4864100"/>
            <a:ext cx="9018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D426"/>
              </a:buClr>
              <a:buSzPts val="4800"/>
              <a:buFont typeface="Asul"/>
              <a:buNone/>
            </a:pPr>
            <a:r>
              <a:rPr b="1" i="0" lang="en-US" sz="4800" u="none" cap="none" strike="noStrike">
                <a:solidFill>
                  <a:srgbClr val="FFD426"/>
                </a:solidFill>
                <a:latin typeface="Asul"/>
                <a:ea typeface="Asul"/>
                <a:cs typeface="Asul"/>
                <a:sym typeface="Asul"/>
              </a:rPr>
              <a:t>01</a:t>
            </a:r>
            <a:endParaRPr b="0" i="0" sz="4800" u="none" cap="none" strike="noStrike">
              <a:solidFill>
                <a:schemeClr val="dk1"/>
              </a:solidFill>
              <a:latin typeface="Calibri"/>
              <a:ea typeface="Calibri"/>
              <a:cs typeface="Calibri"/>
              <a:sym typeface="Calibri"/>
            </a:endParaRPr>
          </a:p>
        </p:txBody>
      </p:sp>
      <p:sp>
        <p:nvSpPr>
          <p:cNvPr id="45" name="Google Shape;45;g2eb41c4693a_0_20"/>
          <p:cNvSpPr/>
          <p:nvPr/>
        </p:nvSpPr>
        <p:spPr>
          <a:xfrm>
            <a:off x="1219352" y="63500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eb41c4693a_0_20"/>
          <p:cNvSpPr/>
          <p:nvPr/>
        </p:nvSpPr>
        <p:spPr>
          <a:xfrm>
            <a:off x="1219352" y="63500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Introduction</a:t>
            </a:r>
            <a:endParaRPr b="0" i="0" sz="4800" u="none" cap="none" strike="noStrike">
              <a:solidFill>
                <a:schemeClr val="dk1"/>
              </a:solidFill>
              <a:latin typeface="Calibri"/>
              <a:ea typeface="Calibri"/>
              <a:cs typeface="Calibri"/>
              <a:sym typeface="Calibri"/>
            </a:endParaRPr>
          </a:p>
        </p:txBody>
      </p:sp>
      <p:sp>
        <p:nvSpPr>
          <p:cNvPr id="47" name="Google Shape;47;g2eb41c4693a_0_20"/>
          <p:cNvSpPr/>
          <p:nvPr/>
        </p:nvSpPr>
        <p:spPr>
          <a:xfrm>
            <a:off x="1219352" y="71882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48" name="Google Shape;48;g2eb41c4693a_0_20"/>
          <p:cNvSpPr/>
          <p:nvPr/>
        </p:nvSpPr>
        <p:spPr>
          <a:xfrm>
            <a:off x="1219352" y="91567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eb41c4693a_0_20"/>
          <p:cNvSpPr/>
          <p:nvPr/>
        </p:nvSpPr>
        <p:spPr>
          <a:xfrm>
            <a:off x="1219352" y="9156700"/>
            <a:ext cx="1625700" cy="16257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eb41c4693a_0_20"/>
          <p:cNvSpPr/>
          <p:nvPr/>
        </p:nvSpPr>
        <p:spPr>
          <a:xfrm>
            <a:off x="1530541" y="9499600"/>
            <a:ext cx="10035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D426"/>
              </a:buClr>
              <a:buSzPts val="4800"/>
              <a:buFont typeface="Asul"/>
              <a:buNone/>
            </a:pPr>
            <a:r>
              <a:rPr b="1" i="0" lang="en-US" sz="4800" u="none" cap="none" strike="noStrike">
                <a:solidFill>
                  <a:srgbClr val="FFD426"/>
                </a:solidFill>
                <a:latin typeface="Asul"/>
                <a:ea typeface="Asul"/>
                <a:cs typeface="Asul"/>
                <a:sym typeface="Asul"/>
              </a:rPr>
              <a:t>02</a:t>
            </a:r>
            <a:endParaRPr b="0" i="0" sz="4800" u="none" cap="none" strike="noStrike">
              <a:solidFill>
                <a:schemeClr val="dk1"/>
              </a:solidFill>
              <a:latin typeface="Calibri"/>
              <a:ea typeface="Calibri"/>
              <a:cs typeface="Calibri"/>
              <a:sym typeface="Calibri"/>
            </a:endParaRPr>
          </a:p>
        </p:txBody>
      </p:sp>
      <p:sp>
        <p:nvSpPr>
          <p:cNvPr id="51" name="Google Shape;51;g2eb41c4693a_0_20"/>
          <p:cNvSpPr/>
          <p:nvPr/>
        </p:nvSpPr>
        <p:spPr>
          <a:xfrm>
            <a:off x="1219352" y="109855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eb41c4693a_0_20"/>
          <p:cNvSpPr/>
          <p:nvPr/>
        </p:nvSpPr>
        <p:spPr>
          <a:xfrm>
            <a:off x="1219352" y="109855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Encounters</a:t>
            </a:r>
            <a:endParaRPr b="0" i="0" sz="4800" u="none" cap="none" strike="noStrike">
              <a:solidFill>
                <a:schemeClr val="dk1"/>
              </a:solidFill>
              <a:latin typeface="Calibri"/>
              <a:ea typeface="Calibri"/>
              <a:cs typeface="Calibri"/>
              <a:sym typeface="Calibri"/>
            </a:endParaRPr>
          </a:p>
        </p:txBody>
      </p:sp>
      <p:sp>
        <p:nvSpPr>
          <p:cNvPr id="53" name="Google Shape;53;g2eb41c4693a_0_20"/>
          <p:cNvSpPr/>
          <p:nvPr/>
        </p:nvSpPr>
        <p:spPr>
          <a:xfrm>
            <a:off x="1219352" y="118237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4" name="Google Shape;54;g2eb41c4693a_0_20"/>
          <p:cNvSpPr/>
          <p:nvPr/>
        </p:nvSpPr>
        <p:spPr>
          <a:xfrm>
            <a:off x="8535467" y="45212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eb41c4693a_0_20"/>
          <p:cNvSpPr/>
          <p:nvPr/>
        </p:nvSpPr>
        <p:spPr>
          <a:xfrm>
            <a:off x="8535467" y="4521200"/>
            <a:ext cx="1625700" cy="16257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eb41c4693a_0_20"/>
          <p:cNvSpPr/>
          <p:nvPr/>
        </p:nvSpPr>
        <p:spPr>
          <a:xfrm>
            <a:off x="8859357" y="4864100"/>
            <a:ext cx="978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D426"/>
              </a:buClr>
              <a:buSzPts val="4800"/>
              <a:buFont typeface="Asul"/>
              <a:buNone/>
            </a:pPr>
            <a:r>
              <a:rPr b="1" i="0" lang="en-US" sz="4800" u="none" cap="none" strike="noStrike">
                <a:solidFill>
                  <a:srgbClr val="FFD426"/>
                </a:solidFill>
                <a:latin typeface="Asul"/>
                <a:ea typeface="Asul"/>
                <a:cs typeface="Asul"/>
                <a:sym typeface="Asul"/>
              </a:rPr>
              <a:t>03</a:t>
            </a:r>
            <a:endParaRPr b="0" i="0" sz="4800" u="none" cap="none" strike="noStrike">
              <a:solidFill>
                <a:schemeClr val="dk1"/>
              </a:solidFill>
              <a:latin typeface="Calibri"/>
              <a:ea typeface="Calibri"/>
              <a:cs typeface="Calibri"/>
              <a:sym typeface="Calibri"/>
            </a:endParaRPr>
          </a:p>
        </p:txBody>
      </p:sp>
      <p:sp>
        <p:nvSpPr>
          <p:cNvPr id="57" name="Google Shape;57;g2eb41c4693a_0_20"/>
          <p:cNvSpPr/>
          <p:nvPr/>
        </p:nvSpPr>
        <p:spPr>
          <a:xfrm>
            <a:off x="8535467" y="63500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eb41c4693a_0_20"/>
          <p:cNvSpPr/>
          <p:nvPr/>
        </p:nvSpPr>
        <p:spPr>
          <a:xfrm>
            <a:off x="8535467" y="63500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Wonders</a:t>
            </a:r>
            <a:endParaRPr b="0" i="0" sz="4800" u="none" cap="none" strike="noStrike">
              <a:solidFill>
                <a:schemeClr val="dk1"/>
              </a:solidFill>
              <a:latin typeface="Calibri"/>
              <a:ea typeface="Calibri"/>
              <a:cs typeface="Calibri"/>
              <a:sym typeface="Calibri"/>
            </a:endParaRPr>
          </a:p>
        </p:txBody>
      </p:sp>
      <p:sp>
        <p:nvSpPr>
          <p:cNvPr id="59" name="Google Shape;59;g2eb41c4693a_0_20"/>
          <p:cNvSpPr/>
          <p:nvPr/>
        </p:nvSpPr>
        <p:spPr>
          <a:xfrm>
            <a:off x="8535467" y="71882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0" name="Google Shape;60;g2eb41c4693a_0_20"/>
          <p:cNvSpPr/>
          <p:nvPr/>
        </p:nvSpPr>
        <p:spPr>
          <a:xfrm>
            <a:off x="8535467" y="91567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eb41c4693a_0_20"/>
          <p:cNvSpPr/>
          <p:nvPr/>
        </p:nvSpPr>
        <p:spPr>
          <a:xfrm>
            <a:off x="8535467" y="9156700"/>
            <a:ext cx="1625700" cy="1625700"/>
          </a:xfrm>
          <a:prstGeom prst="roundRect">
            <a:avLst>
              <a:gd fmla="val 781313" name="adj"/>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eb41c4693a_0_20"/>
          <p:cNvSpPr/>
          <p:nvPr/>
        </p:nvSpPr>
        <p:spPr>
          <a:xfrm>
            <a:off x="8827603" y="9499600"/>
            <a:ext cx="1041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D426"/>
              </a:buClr>
              <a:buSzPts val="4800"/>
              <a:buFont typeface="Asul"/>
              <a:buNone/>
            </a:pPr>
            <a:r>
              <a:rPr b="1" i="0" lang="en-US" sz="4800" u="none" cap="none" strike="noStrike">
                <a:solidFill>
                  <a:srgbClr val="FFD426"/>
                </a:solidFill>
                <a:latin typeface="Asul"/>
                <a:ea typeface="Asul"/>
                <a:cs typeface="Asul"/>
                <a:sym typeface="Asul"/>
              </a:rPr>
              <a:t>04</a:t>
            </a:r>
            <a:endParaRPr b="0" i="0" sz="4800" u="none" cap="none" strike="noStrike">
              <a:solidFill>
                <a:schemeClr val="dk1"/>
              </a:solidFill>
              <a:latin typeface="Calibri"/>
              <a:ea typeface="Calibri"/>
              <a:cs typeface="Calibri"/>
              <a:sym typeface="Calibri"/>
            </a:endParaRPr>
          </a:p>
        </p:txBody>
      </p:sp>
      <p:sp>
        <p:nvSpPr>
          <p:cNvPr id="63" name="Google Shape;63;g2eb41c4693a_0_20"/>
          <p:cNvSpPr/>
          <p:nvPr/>
        </p:nvSpPr>
        <p:spPr>
          <a:xfrm>
            <a:off x="8535467" y="109855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eb41c4693a_0_20"/>
          <p:cNvSpPr/>
          <p:nvPr/>
        </p:nvSpPr>
        <p:spPr>
          <a:xfrm>
            <a:off x="8535467" y="109855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Magic</a:t>
            </a:r>
            <a:endParaRPr b="0" i="0" sz="4800" u="none" cap="none" strike="noStrike">
              <a:solidFill>
                <a:schemeClr val="dk1"/>
              </a:solidFill>
              <a:latin typeface="Calibri"/>
              <a:ea typeface="Calibri"/>
              <a:cs typeface="Calibri"/>
              <a:sym typeface="Calibri"/>
            </a:endParaRPr>
          </a:p>
        </p:txBody>
      </p:sp>
      <p:sp>
        <p:nvSpPr>
          <p:cNvPr id="65" name="Google Shape;65;g2eb41c4693a_0_20"/>
          <p:cNvSpPr/>
          <p:nvPr/>
        </p:nvSpPr>
        <p:spPr>
          <a:xfrm>
            <a:off x="8535467" y="118237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66" name="Google Shape;66;g2eb41c4693a_0_20"/>
          <p:cNvPicPr preferRelativeResize="0"/>
          <p:nvPr/>
        </p:nvPicPr>
        <p:blipFill rotWithShape="1">
          <a:blip r:embed="rId5">
            <a:alphaModFix/>
          </a:blip>
          <a:srcRect b="0" l="0" r="0" t="0"/>
          <a:stretch/>
        </p:blipFill>
        <p:spPr>
          <a:xfrm>
            <a:off x="12193524" y="3213100"/>
            <a:ext cx="11024978" cy="9842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71" name="Shape 71"/>
        <p:cNvGrpSpPr/>
        <p:nvPr/>
      </p:nvGrpSpPr>
      <p:grpSpPr>
        <a:xfrm>
          <a:off x="0" y="0"/>
          <a:ext cx="0" cy="0"/>
          <a:chOff x="0" y="0"/>
          <a:chExt cx="0" cy="0"/>
        </a:xfrm>
      </p:grpSpPr>
      <p:pic>
        <p:nvPicPr>
          <p:cNvPr descr=" " id="72" name="Google Shape;72;g2eb41c4693a_0_53"/>
          <p:cNvPicPr preferRelativeResize="0"/>
          <p:nvPr/>
        </p:nvPicPr>
        <p:blipFill rotWithShape="1">
          <a:blip r:embed="rId3">
            <a:alphaModFix/>
          </a:blip>
          <a:srcRect b="0" l="0" r="0" t="0"/>
          <a:stretch/>
        </p:blipFill>
        <p:spPr>
          <a:xfrm>
            <a:off x="-5309264" y="457200"/>
            <a:ext cx="10631229" cy="12230100"/>
          </a:xfrm>
          <a:prstGeom prst="rect">
            <a:avLst/>
          </a:prstGeom>
          <a:noFill/>
          <a:ln>
            <a:noFill/>
          </a:ln>
        </p:spPr>
      </p:pic>
      <p:pic>
        <p:nvPicPr>
          <p:cNvPr descr=" " id="73" name="Google Shape;73;g2eb41c4693a_0_53"/>
          <p:cNvPicPr preferRelativeResize="0"/>
          <p:nvPr/>
        </p:nvPicPr>
        <p:blipFill rotWithShape="1">
          <a:blip r:embed="rId3">
            <a:alphaModFix/>
          </a:blip>
          <a:srcRect b="0" l="0" r="0" t="0"/>
          <a:stretch/>
        </p:blipFill>
        <p:spPr>
          <a:xfrm>
            <a:off x="19077784" y="457200"/>
            <a:ext cx="10631229" cy="12230100"/>
          </a:xfrm>
          <a:prstGeom prst="rect">
            <a:avLst/>
          </a:prstGeom>
          <a:noFill/>
          <a:ln>
            <a:noFill/>
          </a:ln>
        </p:spPr>
      </p:pic>
      <p:sp>
        <p:nvSpPr>
          <p:cNvPr id="74" name="Google Shape;74;g2eb41c4693a_0_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 name="Google Shape;75;g2eb41c4693a_0_5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6" name="Google Shape;76;g2eb41c4693a_0_53"/>
          <p:cNvSpPr/>
          <p:nvPr/>
        </p:nvSpPr>
        <p:spPr>
          <a:xfrm>
            <a:off x="3721565" y="2432050"/>
            <a:ext cx="154917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8000"/>
              <a:buFont typeface="Asul"/>
              <a:buNone/>
            </a:pPr>
            <a:r>
              <a:rPr b="1" i="0" lang="en-US" sz="8000" u="none" cap="none" strike="noStrike">
                <a:solidFill>
                  <a:srgbClr val="FFD426"/>
                </a:solidFill>
                <a:latin typeface="Asul"/>
                <a:ea typeface="Asul"/>
                <a:cs typeface="Asul"/>
                <a:sym typeface="Asul"/>
              </a:rPr>
              <a:t>The Realm of the Extraordinary</a:t>
            </a:r>
            <a:endParaRPr b="0" i="0" sz="8000" u="none" cap="none" strike="noStrike">
              <a:solidFill>
                <a:schemeClr val="dk1"/>
              </a:solidFill>
              <a:latin typeface="Calibri"/>
              <a:ea typeface="Calibri"/>
              <a:cs typeface="Calibri"/>
              <a:sym typeface="Calibri"/>
            </a:endParaRPr>
          </a:p>
        </p:txBody>
      </p:sp>
      <p:sp>
        <p:nvSpPr>
          <p:cNvPr id="77" name="Google Shape;77;g2eb41c4693a_0_53"/>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78" name="Google Shape;78;g2eb41c4693a_0_53"/>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83" name="Shape 83"/>
        <p:cNvGrpSpPr/>
        <p:nvPr/>
      </p:nvGrpSpPr>
      <p:grpSpPr>
        <a:xfrm>
          <a:off x="0" y="0"/>
          <a:ext cx="0" cy="0"/>
          <a:chOff x="0" y="0"/>
          <a:chExt cx="0" cy="0"/>
        </a:xfrm>
      </p:grpSpPr>
      <p:pic>
        <p:nvPicPr>
          <p:cNvPr descr=" " id="84" name="Google Shape;84;g2eb41c4693a_0_64"/>
          <p:cNvPicPr preferRelativeResize="0"/>
          <p:nvPr/>
        </p:nvPicPr>
        <p:blipFill rotWithShape="1">
          <a:blip r:embed="rId3">
            <a:alphaModFix/>
          </a:blip>
          <a:srcRect b="0" l="0" r="0" t="0"/>
          <a:stretch/>
        </p:blipFill>
        <p:spPr>
          <a:xfrm>
            <a:off x="1562295" y="749300"/>
            <a:ext cx="10631229" cy="12230100"/>
          </a:xfrm>
          <a:prstGeom prst="rect">
            <a:avLst/>
          </a:prstGeom>
          <a:noFill/>
          <a:ln>
            <a:noFill/>
          </a:ln>
        </p:spPr>
      </p:pic>
      <p:pic>
        <p:nvPicPr>
          <p:cNvPr descr=" " id="85" name="Google Shape;85;g2eb41c4693a_0_64"/>
          <p:cNvPicPr preferRelativeResize="0"/>
          <p:nvPr/>
        </p:nvPicPr>
        <p:blipFill rotWithShape="1">
          <a:blip r:embed="rId4">
            <a:alphaModFix/>
          </a:blip>
          <a:srcRect b="0" l="0" r="0" t="0"/>
          <a:stretch/>
        </p:blipFill>
        <p:spPr>
          <a:xfrm>
            <a:off x="0" y="5105400"/>
            <a:ext cx="24387048" cy="8610600"/>
          </a:xfrm>
          <a:prstGeom prst="rect">
            <a:avLst/>
          </a:prstGeom>
          <a:noFill/>
          <a:ln>
            <a:noFill/>
          </a:ln>
        </p:spPr>
      </p:pic>
      <p:pic>
        <p:nvPicPr>
          <p:cNvPr descr=" " id="86" name="Google Shape;86;g2eb41c4693a_0_64"/>
          <p:cNvPicPr preferRelativeResize="0"/>
          <p:nvPr/>
        </p:nvPicPr>
        <p:blipFill rotWithShape="1">
          <a:blip r:embed="rId5">
            <a:alphaModFix/>
          </a:blip>
          <a:srcRect b="0" l="0" r="0" t="0"/>
          <a:stretch/>
        </p:blipFill>
        <p:spPr>
          <a:xfrm>
            <a:off x="23370921" y="10515600"/>
            <a:ext cx="1016127" cy="3200400"/>
          </a:xfrm>
          <a:prstGeom prst="rect">
            <a:avLst/>
          </a:prstGeom>
          <a:noFill/>
          <a:ln>
            <a:noFill/>
          </a:ln>
        </p:spPr>
      </p:pic>
      <p:sp>
        <p:nvSpPr>
          <p:cNvPr id="87" name="Google Shape;87;g2eb41c4693a_0_64"/>
          <p:cNvSpPr/>
          <p:nvPr/>
        </p:nvSpPr>
        <p:spPr>
          <a:xfrm>
            <a:off x="1905238" y="1651000"/>
            <a:ext cx="9869100" cy="28956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g2eb41c4693a_0_64"/>
          <p:cNvSpPr/>
          <p:nvPr/>
        </p:nvSpPr>
        <p:spPr>
          <a:xfrm>
            <a:off x="2311689" y="1955800"/>
            <a:ext cx="9056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2eb41c4693a_0_64"/>
          <p:cNvSpPr/>
          <p:nvPr/>
        </p:nvSpPr>
        <p:spPr>
          <a:xfrm>
            <a:off x="2210076" y="1955800"/>
            <a:ext cx="9259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Unicorn Sightings</a:t>
            </a:r>
            <a:endParaRPr b="0" i="0" sz="4800" u="none" cap="none" strike="noStrike">
              <a:solidFill>
                <a:schemeClr val="dk1"/>
              </a:solidFill>
              <a:latin typeface="Calibri"/>
              <a:ea typeface="Calibri"/>
              <a:cs typeface="Calibri"/>
              <a:sym typeface="Calibri"/>
            </a:endParaRPr>
          </a:p>
        </p:txBody>
      </p:sp>
      <p:sp>
        <p:nvSpPr>
          <p:cNvPr id="90" name="Google Shape;90;g2eb41c4693a_0_64"/>
          <p:cNvSpPr/>
          <p:nvPr/>
        </p:nvSpPr>
        <p:spPr>
          <a:xfrm>
            <a:off x="2243947" y="27940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1" name="Google Shape;91;g2eb41c4693a_0_64"/>
          <p:cNvSpPr/>
          <p:nvPr/>
        </p:nvSpPr>
        <p:spPr>
          <a:xfrm>
            <a:off x="12612676" y="1600200"/>
            <a:ext cx="9869100" cy="28956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g2eb41c4693a_0_64"/>
          <p:cNvSpPr/>
          <p:nvPr/>
        </p:nvSpPr>
        <p:spPr>
          <a:xfrm>
            <a:off x="13019127" y="1905000"/>
            <a:ext cx="9056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g2eb41c4693a_0_64"/>
          <p:cNvSpPr/>
          <p:nvPr/>
        </p:nvSpPr>
        <p:spPr>
          <a:xfrm>
            <a:off x="12917514" y="1905000"/>
            <a:ext cx="9259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Dragon Taming</a:t>
            </a:r>
            <a:endParaRPr b="0" i="0" sz="4800" u="none" cap="none" strike="noStrike">
              <a:solidFill>
                <a:schemeClr val="dk1"/>
              </a:solidFill>
              <a:latin typeface="Calibri"/>
              <a:ea typeface="Calibri"/>
              <a:cs typeface="Calibri"/>
              <a:sym typeface="Calibri"/>
            </a:endParaRPr>
          </a:p>
        </p:txBody>
      </p:sp>
      <p:sp>
        <p:nvSpPr>
          <p:cNvPr id="94" name="Google Shape;94;g2eb41c4693a_0_64"/>
          <p:cNvSpPr/>
          <p:nvPr/>
        </p:nvSpPr>
        <p:spPr>
          <a:xfrm>
            <a:off x="12951385" y="27432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99" name="Shape 99"/>
        <p:cNvGrpSpPr/>
        <p:nvPr/>
      </p:nvGrpSpPr>
      <p:grpSpPr>
        <a:xfrm>
          <a:off x="0" y="0"/>
          <a:ext cx="0" cy="0"/>
          <a:chOff x="0" y="0"/>
          <a:chExt cx="0" cy="0"/>
        </a:xfrm>
      </p:grpSpPr>
      <p:pic>
        <p:nvPicPr>
          <p:cNvPr descr=" " id="100" name="Google Shape;100;g2eb41c4693a_0_79"/>
          <p:cNvPicPr preferRelativeResize="0"/>
          <p:nvPr/>
        </p:nvPicPr>
        <p:blipFill rotWithShape="1">
          <a:blip r:embed="rId3">
            <a:alphaModFix/>
          </a:blip>
          <a:srcRect b="0" l="0" r="0" t="0"/>
          <a:stretch/>
        </p:blipFill>
        <p:spPr>
          <a:xfrm>
            <a:off x="13031829" y="736600"/>
            <a:ext cx="10631229" cy="12230100"/>
          </a:xfrm>
          <a:prstGeom prst="rect">
            <a:avLst/>
          </a:prstGeom>
          <a:noFill/>
          <a:ln>
            <a:noFill/>
          </a:ln>
        </p:spPr>
      </p:pic>
      <p:sp>
        <p:nvSpPr>
          <p:cNvPr id="101" name="Google Shape;101;g2eb41c4693a_0_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eb41c4693a_0_7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03" name="Google Shape;103;g2eb41c4693a_0_79"/>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g2eb41c4693a_0_79"/>
          <p:cNvPicPr preferRelativeResize="0"/>
          <p:nvPr/>
        </p:nvPicPr>
        <p:blipFill rotWithShape="1">
          <a:blip r:embed="rId5">
            <a:alphaModFix/>
          </a:blip>
          <a:srcRect b="0" l="0" r="0" t="0"/>
          <a:stretch/>
        </p:blipFill>
        <p:spPr>
          <a:xfrm>
            <a:off x="2934067" y="1384300"/>
            <a:ext cx="8129016" cy="7683500"/>
          </a:xfrm>
          <a:prstGeom prst="rect">
            <a:avLst/>
          </a:prstGeom>
          <a:noFill/>
          <a:ln>
            <a:noFill/>
          </a:ln>
        </p:spPr>
      </p:pic>
      <p:sp>
        <p:nvSpPr>
          <p:cNvPr id="105" name="Google Shape;105;g2eb41c4693a_0_79"/>
          <p:cNvSpPr/>
          <p:nvPr/>
        </p:nvSpPr>
        <p:spPr>
          <a:xfrm>
            <a:off x="2934067" y="9677400"/>
            <a:ext cx="8129100" cy="13461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eb41c4693a_0_79"/>
          <p:cNvSpPr/>
          <p:nvPr/>
        </p:nvSpPr>
        <p:spPr>
          <a:xfrm>
            <a:off x="3696162" y="9982200"/>
            <a:ext cx="55887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4800"/>
              <a:buFont typeface="Asul"/>
              <a:buNone/>
            </a:pPr>
            <a:r>
              <a:rPr b="1" i="0" lang="en-US" sz="4800" u="none" cap="none" strike="noStrike">
                <a:solidFill>
                  <a:srgbClr val="FFD426"/>
                </a:solidFill>
                <a:latin typeface="Asul"/>
                <a:ea typeface="Asul"/>
                <a:cs typeface="Asul"/>
                <a:sym typeface="Asul"/>
              </a:rPr>
              <a:t>Unicorn Sightings</a:t>
            </a:r>
            <a:endParaRPr b="0" i="0" sz="4800" u="none" cap="none" strike="noStrike">
              <a:solidFill>
                <a:schemeClr val="dk1"/>
              </a:solidFill>
              <a:latin typeface="Calibri"/>
              <a:ea typeface="Calibri"/>
              <a:cs typeface="Calibri"/>
              <a:sym typeface="Calibri"/>
            </a:endParaRPr>
          </a:p>
        </p:txBody>
      </p:sp>
      <p:sp>
        <p:nvSpPr>
          <p:cNvPr id="107" name="Google Shape;107;g2eb41c4693a_0_79"/>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g2eb41c4693a_0_79"/>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09" name="Google Shape;109;g2eb41c4693a_0_79"/>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eb41c4693a_0_79"/>
          <p:cNvPicPr preferRelativeResize="0"/>
          <p:nvPr/>
        </p:nvPicPr>
        <p:blipFill rotWithShape="1">
          <a:blip r:embed="rId6">
            <a:alphaModFix/>
          </a:blip>
          <a:srcRect b="0" l="0" r="0" t="0"/>
          <a:stretch/>
        </p:blipFill>
        <p:spPr>
          <a:xfrm>
            <a:off x="13323965" y="1384300"/>
            <a:ext cx="8129016" cy="7683500"/>
          </a:xfrm>
          <a:prstGeom prst="rect">
            <a:avLst/>
          </a:prstGeom>
          <a:noFill/>
          <a:ln>
            <a:noFill/>
          </a:ln>
        </p:spPr>
      </p:pic>
      <p:sp>
        <p:nvSpPr>
          <p:cNvPr id="111" name="Google Shape;111;g2eb41c4693a_0_79"/>
          <p:cNvSpPr/>
          <p:nvPr/>
        </p:nvSpPr>
        <p:spPr>
          <a:xfrm>
            <a:off x="13323965" y="9677400"/>
            <a:ext cx="8129100" cy="13461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eb41c4693a_0_79"/>
          <p:cNvSpPr/>
          <p:nvPr/>
        </p:nvSpPr>
        <p:spPr>
          <a:xfrm>
            <a:off x="14086061" y="9982200"/>
            <a:ext cx="4712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4800"/>
              <a:buFont typeface="Asul"/>
              <a:buNone/>
            </a:pPr>
            <a:r>
              <a:rPr b="1" i="0" lang="en-US" sz="4800" u="none" cap="none" strike="noStrike">
                <a:solidFill>
                  <a:srgbClr val="FFD426"/>
                </a:solidFill>
                <a:latin typeface="Asul"/>
                <a:ea typeface="Asul"/>
                <a:cs typeface="Asul"/>
                <a:sym typeface="Asul"/>
              </a:rPr>
              <a:t>Dragon Taming</a:t>
            </a:r>
            <a:endParaRPr b="0" i="0" sz="4800" u="none" cap="none" strike="noStrike">
              <a:solidFill>
                <a:schemeClr val="dk1"/>
              </a:solidFill>
              <a:latin typeface="Calibri"/>
              <a:ea typeface="Calibri"/>
              <a:cs typeface="Calibri"/>
              <a:sym typeface="Calibri"/>
            </a:endParaRPr>
          </a:p>
        </p:txBody>
      </p:sp>
      <p:sp>
        <p:nvSpPr>
          <p:cNvPr id="113" name="Google Shape;113;g2eb41c4693a_0_79"/>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2eb41c4693a_0_79"/>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119" name="Shape 119"/>
        <p:cNvGrpSpPr/>
        <p:nvPr/>
      </p:nvGrpSpPr>
      <p:grpSpPr>
        <a:xfrm>
          <a:off x="0" y="0"/>
          <a:ext cx="0" cy="0"/>
          <a:chOff x="0" y="0"/>
          <a:chExt cx="0" cy="0"/>
        </a:xfrm>
      </p:grpSpPr>
      <p:pic>
        <p:nvPicPr>
          <p:cNvPr descr=" " id="120" name="Google Shape;120;g2eb41c4693a_0_98"/>
          <p:cNvPicPr preferRelativeResize="0"/>
          <p:nvPr/>
        </p:nvPicPr>
        <p:blipFill rotWithShape="1">
          <a:blip r:embed="rId3">
            <a:alphaModFix/>
          </a:blip>
          <a:srcRect b="0" l="0" r="0" t="0"/>
          <a:stretch/>
        </p:blipFill>
        <p:spPr>
          <a:xfrm>
            <a:off x="1028829" y="-6108700"/>
            <a:ext cx="10631229" cy="12230100"/>
          </a:xfrm>
          <a:prstGeom prst="rect">
            <a:avLst/>
          </a:prstGeom>
          <a:noFill/>
          <a:ln>
            <a:noFill/>
          </a:ln>
        </p:spPr>
      </p:pic>
      <p:pic>
        <p:nvPicPr>
          <p:cNvPr descr=" " id="121" name="Google Shape;121;g2eb41c4693a_0_98"/>
          <p:cNvPicPr preferRelativeResize="0"/>
          <p:nvPr/>
        </p:nvPicPr>
        <p:blipFill rotWithShape="1">
          <a:blip r:embed="rId3">
            <a:alphaModFix/>
          </a:blip>
          <a:srcRect b="0" l="0" r="0" t="0"/>
          <a:stretch/>
        </p:blipFill>
        <p:spPr>
          <a:xfrm>
            <a:off x="12714289" y="7607300"/>
            <a:ext cx="10631229" cy="12230100"/>
          </a:xfrm>
          <a:prstGeom prst="rect">
            <a:avLst/>
          </a:prstGeom>
          <a:noFill/>
          <a:ln>
            <a:noFill/>
          </a:ln>
        </p:spPr>
      </p:pic>
      <p:sp>
        <p:nvSpPr>
          <p:cNvPr id="122" name="Google Shape;122;g2eb41c4693a_0_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2eb41c4693a_0_9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24" name="Google Shape;124;g2eb41c4693a_0_98"/>
          <p:cNvPicPr preferRelativeResize="0"/>
          <p:nvPr/>
        </p:nvPicPr>
        <p:blipFill rotWithShape="1">
          <a:blip r:embed="rId5">
            <a:alphaModFix/>
          </a:blip>
          <a:srcRect b="0" l="0" r="0" t="0"/>
          <a:stretch/>
        </p:blipFill>
        <p:spPr>
          <a:xfrm>
            <a:off x="914514" y="1384300"/>
            <a:ext cx="5966698" cy="4437887"/>
          </a:xfrm>
          <a:prstGeom prst="rect">
            <a:avLst/>
          </a:prstGeom>
          <a:noFill/>
          <a:ln>
            <a:noFill/>
          </a:ln>
        </p:spPr>
      </p:pic>
      <p:sp>
        <p:nvSpPr>
          <p:cNvPr id="125" name="Google Shape;125;g2eb41c4693a_0_98"/>
          <p:cNvSpPr/>
          <p:nvPr/>
        </p:nvSpPr>
        <p:spPr>
          <a:xfrm>
            <a:off x="5842730" y="4699000"/>
            <a:ext cx="13603500" cy="528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eb41c4693a_0_98"/>
          <p:cNvSpPr/>
          <p:nvPr/>
        </p:nvSpPr>
        <p:spPr>
          <a:xfrm>
            <a:off x="5842730" y="4699000"/>
            <a:ext cx="13806600" cy="46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sul"/>
              <a:buNone/>
            </a:pPr>
            <a:r>
              <a:rPr b="1" i="0" lang="en-US" sz="4800" u="none" cap="none" strike="noStrike">
                <a:solidFill>
                  <a:srgbClr val="FFFFFF"/>
                </a:solidFill>
                <a:latin typeface="Asul"/>
                <a:ea typeface="Asul"/>
                <a:cs typeface="Asul"/>
                <a:sym typeface="Asul"/>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27" name="Google Shape;127;g2eb41c4693a_0_98"/>
          <p:cNvSpPr/>
          <p:nvPr/>
        </p:nvSpPr>
        <p:spPr>
          <a:xfrm>
            <a:off x="15343518" y="9423400"/>
            <a:ext cx="4254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132" name="Shape 132"/>
        <p:cNvGrpSpPr/>
        <p:nvPr/>
      </p:nvGrpSpPr>
      <p:grpSpPr>
        <a:xfrm>
          <a:off x="0" y="0"/>
          <a:ext cx="0" cy="0"/>
          <a:chOff x="0" y="0"/>
          <a:chExt cx="0" cy="0"/>
        </a:xfrm>
      </p:grpSpPr>
      <p:pic>
        <p:nvPicPr>
          <p:cNvPr descr=" " id="133" name="Google Shape;133;g2eb41c4693a_0_110"/>
          <p:cNvPicPr preferRelativeResize="0"/>
          <p:nvPr/>
        </p:nvPicPr>
        <p:blipFill rotWithShape="1">
          <a:blip r:embed="rId3">
            <a:alphaModFix/>
          </a:blip>
          <a:srcRect b="0" l="0" r="0" t="0"/>
          <a:stretch/>
        </p:blipFill>
        <p:spPr>
          <a:xfrm>
            <a:off x="-5309264" y="457200"/>
            <a:ext cx="10631229" cy="12230100"/>
          </a:xfrm>
          <a:prstGeom prst="rect">
            <a:avLst/>
          </a:prstGeom>
          <a:noFill/>
          <a:ln>
            <a:noFill/>
          </a:ln>
        </p:spPr>
      </p:pic>
      <p:pic>
        <p:nvPicPr>
          <p:cNvPr descr=" " id="134" name="Google Shape;134;g2eb41c4693a_0_110"/>
          <p:cNvPicPr preferRelativeResize="0"/>
          <p:nvPr/>
        </p:nvPicPr>
        <p:blipFill rotWithShape="1">
          <a:blip r:embed="rId3">
            <a:alphaModFix/>
          </a:blip>
          <a:srcRect b="0" l="0" r="0" t="0"/>
          <a:stretch/>
        </p:blipFill>
        <p:spPr>
          <a:xfrm>
            <a:off x="19077784" y="457200"/>
            <a:ext cx="10631229" cy="12230100"/>
          </a:xfrm>
          <a:prstGeom prst="rect">
            <a:avLst/>
          </a:prstGeom>
          <a:noFill/>
          <a:ln>
            <a:noFill/>
          </a:ln>
        </p:spPr>
      </p:pic>
      <p:pic>
        <p:nvPicPr>
          <p:cNvPr descr=" " id="135" name="Google Shape;135;g2eb41c4693a_0_110"/>
          <p:cNvPicPr preferRelativeResize="0"/>
          <p:nvPr/>
        </p:nvPicPr>
        <p:blipFill rotWithShape="1">
          <a:blip r:embed="rId4">
            <a:alphaModFix/>
          </a:blip>
          <a:srcRect b="0" l="0" r="0" t="0"/>
          <a:stretch/>
        </p:blipFill>
        <p:spPr>
          <a:xfrm>
            <a:off x="16270734" y="5727700"/>
            <a:ext cx="7049381" cy="6400800"/>
          </a:xfrm>
          <a:prstGeom prst="rect">
            <a:avLst/>
          </a:prstGeom>
          <a:noFill/>
          <a:ln>
            <a:noFill/>
          </a:ln>
        </p:spPr>
      </p:pic>
      <p:pic>
        <p:nvPicPr>
          <p:cNvPr descr=" " id="136" name="Google Shape;136;g2eb41c4693a_0_110"/>
          <p:cNvPicPr preferRelativeResize="0"/>
          <p:nvPr/>
        </p:nvPicPr>
        <p:blipFill rotWithShape="1">
          <a:blip r:embed="rId5">
            <a:alphaModFix/>
          </a:blip>
          <a:srcRect b="0" l="0" r="0" t="0"/>
          <a:stretch/>
        </p:blipFill>
        <p:spPr>
          <a:xfrm>
            <a:off x="889111" y="5727700"/>
            <a:ext cx="14835454" cy="6400800"/>
          </a:xfrm>
          <a:prstGeom prst="rect">
            <a:avLst/>
          </a:prstGeom>
          <a:noFill/>
          <a:ln>
            <a:noFill/>
          </a:ln>
        </p:spPr>
      </p:pic>
      <p:sp>
        <p:nvSpPr>
          <p:cNvPr id="137" name="Google Shape;137;g2eb41c4693a_0_1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g2eb41c4693a_0_1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9" name="Google Shape;139;g2eb41c4693a_0_110"/>
          <p:cNvSpPr/>
          <p:nvPr/>
        </p:nvSpPr>
        <p:spPr>
          <a:xfrm>
            <a:off x="1079635" y="2247900"/>
            <a:ext cx="7049400" cy="261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eb41c4693a_0_110"/>
          <p:cNvSpPr/>
          <p:nvPr/>
        </p:nvSpPr>
        <p:spPr>
          <a:xfrm>
            <a:off x="1079635" y="2247900"/>
            <a:ext cx="7049400" cy="13461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eb41c4693a_0_110"/>
          <p:cNvSpPr/>
          <p:nvPr/>
        </p:nvSpPr>
        <p:spPr>
          <a:xfrm>
            <a:off x="1841730" y="2552700"/>
            <a:ext cx="4712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4800"/>
              <a:buFont typeface="Asul"/>
              <a:buNone/>
            </a:pPr>
            <a:r>
              <a:rPr b="1" i="0" lang="en-US" sz="4800" u="none" cap="none" strike="noStrike">
                <a:solidFill>
                  <a:srgbClr val="FFD426"/>
                </a:solidFill>
                <a:latin typeface="Asul"/>
                <a:ea typeface="Asul"/>
                <a:cs typeface="Asul"/>
                <a:sym typeface="Asul"/>
              </a:rPr>
              <a:t>Dragon Taming </a:t>
            </a:r>
            <a:endParaRPr b="0" i="0" sz="4800" u="none" cap="none" strike="noStrike">
              <a:solidFill>
                <a:schemeClr val="dk1"/>
              </a:solidFill>
              <a:latin typeface="Calibri"/>
              <a:ea typeface="Calibri"/>
              <a:cs typeface="Calibri"/>
              <a:sym typeface="Calibri"/>
            </a:endParaRPr>
          </a:p>
        </p:txBody>
      </p:sp>
      <p:sp>
        <p:nvSpPr>
          <p:cNvPr id="142" name="Google Shape;142;g2eb41c4693a_0_110"/>
          <p:cNvSpPr/>
          <p:nvPr/>
        </p:nvSpPr>
        <p:spPr>
          <a:xfrm>
            <a:off x="1079635" y="38989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43" name="Google Shape;143;g2eb41c4693a_0_110"/>
          <p:cNvSpPr/>
          <p:nvPr/>
        </p:nvSpPr>
        <p:spPr>
          <a:xfrm>
            <a:off x="8675184" y="2247900"/>
            <a:ext cx="7049400" cy="261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eb41c4693a_0_110"/>
          <p:cNvSpPr/>
          <p:nvPr/>
        </p:nvSpPr>
        <p:spPr>
          <a:xfrm>
            <a:off x="8675184" y="2247900"/>
            <a:ext cx="7049400" cy="13461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eb41c4693a_0_110"/>
          <p:cNvSpPr/>
          <p:nvPr/>
        </p:nvSpPr>
        <p:spPr>
          <a:xfrm>
            <a:off x="9437280" y="2552700"/>
            <a:ext cx="38106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4800"/>
              <a:buFont typeface="Asul"/>
              <a:buNone/>
            </a:pPr>
            <a:r>
              <a:rPr b="1" i="0" lang="en-US" sz="4800" u="none" cap="none" strike="noStrike">
                <a:solidFill>
                  <a:srgbClr val="FFD426"/>
                </a:solidFill>
                <a:latin typeface="Asul"/>
                <a:ea typeface="Asul"/>
                <a:cs typeface="Asul"/>
                <a:sym typeface="Asul"/>
              </a:rPr>
              <a:t>The Unicorn</a:t>
            </a:r>
            <a:endParaRPr b="0" i="0" sz="4800" u="none" cap="none" strike="noStrike">
              <a:solidFill>
                <a:schemeClr val="dk1"/>
              </a:solidFill>
              <a:latin typeface="Calibri"/>
              <a:ea typeface="Calibri"/>
              <a:cs typeface="Calibri"/>
              <a:sym typeface="Calibri"/>
            </a:endParaRPr>
          </a:p>
        </p:txBody>
      </p:sp>
      <p:sp>
        <p:nvSpPr>
          <p:cNvPr id="146" name="Google Shape;146;g2eb41c4693a_0_110"/>
          <p:cNvSpPr/>
          <p:nvPr/>
        </p:nvSpPr>
        <p:spPr>
          <a:xfrm>
            <a:off x="8675184" y="38989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47" name="Google Shape;147;g2eb41c4693a_0_110"/>
          <p:cNvSpPr/>
          <p:nvPr/>
        </p:nvSpPr>
        <p:spPr>
          <a:xfrm>
            <a:off x="16270734" y="2247900"/>
            <a:ext cx="7049400" cy="261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eb41c4693a_0_110"/>
          <p:cNvSpPr/>
          <p:nvPr/>
        </p:nvSpPr>
        <p:spPr>
          <a:xfrm>
            <a:off x="16270734" y="2247900"/>
            <a:ext cx="7049400" cy="13461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eb41c4693a_0_110"/>
          <p:cNvSpPr/>
          <p:nvPr/>
        </p:nvSpPr>
        <p:spPr>
          <a:xfrm>
            <a:off x="17032829" y="2552700"/>
            <a:ext cx="47124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426"/>
              </a:buClr>
              <a:buSzPts val="4800"/>
              <a:buFont typeface="Asul"/>
              <a:buNone/>
            </a:pPr>
            <a:r>
              <a:rPr b="1" i="0" lang="en-US" sz="4800" u="none" cap="none" strike="noStrike">
                <a:solidFill>
                  <a:srgbClr val="FFD426"/>
                </a:solidFill>
                <a:latin typeface="Asul"/>
                <a:ea typeface="Asul"/>
                <a:cs typeface="Asul"/>
                <a:sym typeface="Asul"/>
              </a:rPr>
              <a:t>Dragon Taming </a:t>
            </a:r>
            <a:endParaRPr b="0" i="0" sz="4800" u="none" cap="none" strike="noStrike">
              <a:solidFill>
                <a:schemeClr val="dk1"/>
              </a:solidFill>
              <a:latin typeface="Calibri"/>
              <a:ea typeface="Calibri"/>
              <a:cs typeface="Calibri"/>
              <a:sym typeface="Calibri"/>
            </a:endParaRPr>
          </a:p>
        </p:txBody>
      </p:sp>
      <p:sp>
        <p:nvSpPr>
          <p:cNvPr id="150" name="Google Shape;150;g2eb41c4693a_0_110"/>
          <p:cNvSpPr/>
          <p:nvPr/>
        </p:nvSpPr>
        <p:spPr>
          <a:xfrm>
            <a:off x="16270734" y="38989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D4C80"/>
        </a:solidFill>
      </p:bgPr>
    </p:bg>
    <p:spTree>
      <p:nvGrpSpPr>
        <p:cNvPr id="155" name="Shape 155"/>
        <p:cNvGrpSpPr/>
        <p:nvPr/>
      </p:nvGrpSpPr>
      <p:grpSpPr>
        <a:xfrm>
          <a:off x="0" y="0"/>
          <a:ext cx="0" cy="0"/>
          <a:chOff x="0" y="0"/>
          <a:chExt cx="0" cy="0"/>
        </a:xfrm>
      </p:grpSpPr>
      <p:pic>
        <p:nvPicPr>
          <p:cNvPr descr=" " id="156" name="Google Shape;156;g2eb41c4693a_0_132"/>
          <p:cNvPicPr preferRelativeResize="0"/>
          <p:nvPr/>
        </p:nvPicPr>
        <p:blipFill rotWithShape="1">
          <a:blip r:embed="rId3">
            <a:alphaModFix/>
          </a:blip>
          <a:srcRect b="0" l="0" r="0" t="0"/>
          <a:stretch/>
        </p:blipFill>
        <p:spPr>
          <a:xfrm>
            <a:off x="13031829" y="736600"/>
            <a:ext cx="10631229" cy="12230100"/>
          </a:xfrm>
          <a:prstGeom prst="rect">
            <a:avLst/>
          </a:prstGeom>
          <a:noFill/>
          <a:ln>
            <a:noFill/>
          </a:ln>
        </p:spPr>
      </p:pic>
      <p:sp>
        <p:nvSpPr>
          <p:cNvPr id="157" name="Google Shape;157;g2eb41c4693a_0_1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g2eb41c4693a_0_13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59" name="Google Shape;159;g2eb41c4693a_0_132"/>
          <p:cNvPicPr preferRelativeResize="0"/>
          <p:nvPr/>
        </p:nvPicPr>
        <p:blipFill rotWithShape="1">
          <a:blip r:embed="rId5">
            <a:alphaModFix/>
          </a:blip>
          <a:srcRect b="0" l="0" r="0" t="0"/>
          <a:stretch/>
        </p:blipFill>
        <p:spPr>
          <a:xfrm>
            <a:off x="381048" y="2146300"/>
            <a:ext cx="23637654" cy="9144000"/>
          </a:xfrm>
          <a:prstGeom prst="rect">
            <a:avLst/>
          </a:prstGeom>
          <a:noFill/>
          <a:ln>
            <a:noFill/>
          </a:ln>
        </p:spPr>
      </p:pic>
      <p:sp>
        <p:nvSpPr>
          <p:cNvPr id="160" name="Google Shape;160;g2eb41c4693a_0_132"/>
          <p:cNvSpPr/>
          <p:nvPr/>
        </p:nvSpPr>
        <p:spPr>
          <a:xfrm>
            <a:off x="381048" y="3594100"/>
            <a:ext cx="5347500" cy="76074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eb41c4693a_0_132"/>
          <p:cNvSpPr/>
          <p:nvPr/>
        </p:nvSpPr>
        <p:spPr>
          <a:xfrm>
            <a:off x="685886" y="5003800"/>
            <a:ext cx="4737600" cy="589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eb41c4693a_0_132"/>
          <p:cNvSpPr/>
          <p:nvPr/>
        </p:nvSpPr>
        <p:spPr>
          <a:xfrm>
            <a:off x="685886"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eb41c4693a_0_132"/>
          <p:cNvSpPr/>
          <p:nvPr/>
        </p:nvSpPr>
        <p:spPr>
          <a:xfrm>
            <a:off x="685886"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eb41c4693a_0_132"/>
          <p:cNvSpPr/>
          <p:nvPr/>
        </p:nvSpPr>
        <p:spPr>
          <a:xfrm>
            <a:off x="609676" y="50038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Eclipse</a:t>
            </a:r>
            <a:endParaRPr b="0" i="0" sz="3600" u="none" cap="none" strike="noStrike">
              <a:solidFill>
                <a:schemeClr val="dk1"/>
              </a:solidFill>
              <a:latin typeface="Calibri"/>
              <a:ea typeface="Calibri"/>
              <a:cs typeface="Calibri"/>
              <a:sym typeface="Calibri"/>
            </a:endParaRPr>
          </a:p>
        </p:txBody>
      </p:sp>
      <p:sp>
        <p:nvSpPr>
          <p:cNvPr id="165" name="Google Shape;165;g2eb41c4693a_0_132"/>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166" name="Google Shape;166;g2eb41c4693a_0_132"/>
          <p:cNvPicPr preferRelativeResize="0"/>
          <p:nvPr/>
        </p:nvPicPr>
        <p:blipFill rotWithShape="1">
          <a:blip r:embed="rId6">
            <a:alphaModFix/>
          </a:blip>
          <a:srcRect b="0" l="0" r="0" t="0"/>
          <a:stretch/>
        </p:blipFill>
        <p:spPr>
          <a:xfrm>
            <a:off x="2241830" y="7137400"/>
            <a:ext cx="1625803" cy="1625600"/>
          </a:xfrm>
          <a:prstGeom prst="rect">
            <a:avLst/>
          </a:prstGeom>
          <a:noFill/>
          <a:ln>
            <a:noFill/>
          </a:ln>
        </p:spPr>
      </p:pic>
      <p:pic>
        <p:nvPicPr>
          <p:cNvPr descr=" " id="167" name="Google Shape;167;g2eb41c4693a_0_132"/>
          <p:cNvPicPr preferRelativeResize="0"/>
          <p:nvPr/>
        </p:nvPicPr>
        <p:blipFill rotWithShape="1">
          <a:blip r:embed="rId7">
            <a:alphaModFix/>
          </a:blip>
          <a:srcRect b="0" l="0" r="0" t="0"/>
          <a:stretch/>
        </p:blipFill>
        <p:spPr>
          <a:xfrm>
            <a:off x="2326518" y="7222083"/>
            <a:ext cx="1456422" cy="1456246"/>
          </a:xfrm>
          <a:prstGeom prst="rect">
            <a:avLst/>
          </a:prstGeom>
          <a:noFill/>
          <a:ln>
            <a:noFill/>
          </a:ln>
        </p:spPr>
      </p:pic>
      <p:sp>
        <p:nvSpPr>
          <p:cNvPr id="168" name="Google Shape;168;g2eb41c4693a_0_132"/>
          <p:cNvSpPr/>
          <p:nvPr/>
        </p:nvSpPr>
        <p:spPr>
          <a:xfrm>
            <a:off x="685886"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eb41c4693a_0_132"/>
          <p:cNvSpPr/>
          <p:nvPr/>
        </p:nvSpPr>
        <p:spPr>
          <a:xfrm>
            <a:off x="685886"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eb41c4693a_0_132"/>
          <p:cNvSpPr/>
          <p:nvPr/>
        </p:nvSpPr>
        <p:spPr>
          <a:xfrm>
            <a:off x="609676" y="91694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Quest</a:t>
            </a:r>
            <a:endParaRPr b="0" i="0" sz="3600" u="none" cap="none" strike="noStrike">
              <a:solidFill>
                <a:schemeClr val="dk1"/>
              </a:solidFill>
              <a:latin typeface="Calibri"/>
              <a:ea typeface="Calibri"/>
              <a:cs typeface="Calibri"/>
              <a:sym typeface="Calibri"/>
            </a:endParaRPr>
          </a:p>
        </p:txBody>
      </p:sp>
      <p:sp>
        <p:nvSpPr>
          <p:cNvPr id="171" name="Google Shape;171;g2eb41c4693a_0_132"/>
          <p:cNvSpPr/>
          <p:nvPr/>
        </p:nvSpPr>
        <p:spPr>
          <a:xfrm>
            <a:off x="618144" y="99314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172" name="Google Shape;172;g2eb41c4693a_0_132"/>
          <p:cNvSpPr/>
          <p:nvPr/>
        </p:nvSpPr>
        <p:spPr>
          <a:xfrm>
            <a:off x="6477810" y="3594100"/>
            <a:ext cx="5347500" cy="76074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eb41c4693a_0_132"/>
          <p:cNvSpPr/>
          <p:nvPr/>
        </p:nvSpPr>
        <p:spPr>
          <a:xfrm>
            <a:off x="6782648" y="5003800"/>
            <a:ext cx="4737600" cy="589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eb41c4693a_0_132"/>
          <p:cNvSpPr/>
          <p:nvPr/>
        </p:nvSpPr>
        <p:spPr>
          <a:xfrm>
            <a:off x="6782648"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eb41c4693a_0_132"/>
          <p:cNvSpPr/>
          <p:nvPr/>
        </p:nvSpPr>
        <p:spPr>
          <a:xfrm>
            <a:off x="6782648"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eb41c4693a_0_132"/>
          <p:cNvSpPr/>
          <p:nvPr/>
        </p:nvSpPr>
        <p:spPr>
          <a:xfrm>
            <a:off x="6706438" y="50038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Eclipse</a:t>
            </a:r>
            <a:endParaRPr b="0" i="0" sz="3600" u="none" cap="none" strike="noStrike">
              <a:solidFill>
                <a:schemeClr val="dk1"/>
              </a:solidFill>
              <a:latin typeface="Calibri"/>
              <a:ea typeface="Calibri"/>
              <a:cs typeface="Calibri"/>
              <a:sym typeface="Calibri"/>
            </a:endParaRPr>
          </a:p>
        </p:txBody>
      </p:sp>
      <p:sp>
        <p:nvSpPr>
          <p:cNvPr id="177" name="Google Shape;177;g2eb41c4693a_0_132"/>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178" name="Google Shape;178;g2eb41c4693a_0_132"/>
          <p:cNvPicPr preferRelativeResize="0"/>
          <p:nvPr/>
        </p:nvPicPr>
        <p:blipFill rotWithShape="1">
          <a:blip r:embed="rId6">
            <a:alphaModFix/>
          </a:blip>
          <a:srcRect b="0" l="0" r="0" t="0"/>
          <a:stretch/>
        </p:blipFill>
        <p:spPr>
          <a:xfrm>
            <a:off x="8338592" y="7137400"/>
            <a:ext cx="1625803" cy="1625600"/>
          </a:xfrm>
          <a:prstGeom prst="rect">
            <a:avLst/>
          </a:prstGeom>
          <a:noFill/>
          <a:ln>
            <a:noFill/>
          </a:ln>
        </p:spPr>
      </p:pic>
      <p:pic>
        <p:nvPicPr>
          <p:cNvPr descr=" " id="179" name="Google Shape;179;g2eb41c4693a_0_132"/>
          <p:cNvPicPr preferRelativeResize="0"/>
          <p:nvPr/>
        </p:nvPicPr>
        <p:blipFill rotWithShape="1">
          <a:blip r:embed="rId8">
            <a:alphaModFix/>
          </a:blip>
          <a:srcRect b="0" l="0" r="0" t="0"/>
          <a:stretch/>
        </p:blipFill>
        <p:spPr>
          <a:xfrm>
            <a:off x="8541818" y="7340600"/>
            <a:ext cx="1192256" cy="1190414"/>
          </a:xfrm>
          <a:prstGeom prst="rect">
            <a:avLst/>
          </a:prstGeom>
          <a:noFill/>
          <a:ln>
            <a:noFill/>
          </a:ln>
        </p:spPr>
      </p:pic>
      <p:sp>
        <p:nvSpPr>
          <p:cNvPr id="180" name="Google Shape;180;g2eb41c4693a_0_132"/>
          <p:cNvSpPr/>
          <p:nvPr/>
        </p:nvSpPr>
        <p:spPr>
          <a:xfrm>
            <a:off x="6782648"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eb41c4693a_0_132"/>
          <p:cNvSpPr/>
          <p:nvPr/>
        </p:nvSpPr>
        <p:spPr>
          <a:xfrm>
            <a:off x="6782648"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eb41c4693a_0_132"/>
          <p:cNvSpPr/>
          <p:nvPr/>
        </p:nvSpPr>
        <p:spPr>
          <a:xfrm>
            <a:off x="6706438" y="91694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Quest</a:t>
            </a:r>
            <a:endParaRPr b="0" i="0" sz="3600" u="none" cap="none" strike="noStrike">
              <a:solidFill>
                <a:schemeClr val="dk1"/>
              </a:solidFill>
              <a:latin typeface="Calibri"/>
              <a:ea typeface="Calibri"/>
              <a:cs typeface="Calibri"/>
              <a:sym typeface="Calibri"/>
            </a:endParaRPr>
          </a:p>
        </p:txBody>
      </p:sp>
      <p:sp>
        <p:nvSpPr>
          <p:cNvPr id="183" name="Google Shape;183;g2eb41c4693a_0_132"/>
          <p:cNvSpPr/>
          <p:nvPr/>
        </p:nvSpPr>
        <p:spPr>
          <a:xfrm>
            <a:off x="6714906" y="99314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184" name="Google Shape;184;g2eb41c4693a_0_132"/>
          <p:cNvSpPr/>
          <p:nvPr/>
        </p:nvSpPr>
        <p:spPr>
          <a:xfrm>
            <a:off x="12574572" y="3594100"/>
            <a:ext cx="5347500" cy="76074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eb41c4693a_0_132"/>
          <p:cNvSpPr/>
          <p:nvPr/>
        </p:nvSpPr>
        <p:spPr>
          <a:xfrm>
            <a:off x="12879410" y="5003800"/>
            <a:ext cx="4737600" cy="589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eb41c4693a_0_132"/>
          <p:cNvSpPr/>
          <p:nvPr/>
        </p:nvSpPr>
        <p:spPr>
          <a:xfrm>
            <a:off x="12879410"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eb41c4693a_0_132"/>
          <p:cNvSpPr/>
          <p:nvPr/>
        </p:nvSpPr>
        <p:spPr>
          <a:xfrm>
            <a:off x="12879410"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eb41c4693a_0_132"/>
          <p:cNvSpPr/>
          <p:nvPr/>
        </p:nvSpPr>
        <p:spPr>
          <a:xfrm>
            <a:off x="12803200" y="50038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Eclipse</a:t>
            </a:r>
            <a:endParaRPr b="0" i="0" sz="3600" u="none" cap="none" strike="noStrike">
              <a:solidFill>
                <a:schemeClr val="dk1"/>
              </a:solidFill>
              <a:latin typeface="Calibri"/>
              <a:ea typeface="Calibri"/>
              <a:cs typeface="Calibri"/>
              <a:sym typeface="Calibri"/>
            </a:endParaRPr>
          </a:p>
        </p:txBody>
      </p:sp>
      <p:sp>
        <p:nvSpPr>
          <p:cNvPr id="189" name="Google Shape;189;g2eb41c4693a_0_132"/>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190" name="Google Shape;190;g2eb41c4693a_0_132"/>
          <p:cNvPicPr preferRelativeResize="0"/>
          <p:nvPr/>
        </p:nvPicPr>
        <p:blipFill rotWithShape="1">
          <a:blip r:embed="rId6">
            <a:alphaModFix/>
          </a:blip>
          <a:srcRect b="0" l="0" r="0" t="0"/>
          <a:stretch/>
        </p:blipFill>
        <p:spPr>
          <a:xfrm>
            <a:off x="14435354" y="7137400"/>
            <a:ext cx="1625803" cy="1625600"/>
          </a:xfrm>
          <a:prstGeom prst="rect">
            <a:avLst/>
          </a:prstGeom>
          <a:noFill/>
          <a:ln>
            <a:noFill/>
          </a:ln>
        </p:spPr>
      </p:pic>
      <p:pic>
        <p:nvPicPr>
          <p:cNvPr descr=" " id="191" name="Google Shape;191;g2eb41c4693a_0_132"/>
          <p:cNvPicPr preferRelativeResize="0"/>
          <p:nvPr/>
        </p:nvPicPr>
        <p:blipFill rotWithShape="1">
          <a:blip r:embed="rId9">
            <a:alphaModFix/>
          </a:blip>
          <a:srcRect b="0" l="0" r="0" t="0"/>
          <a:stretch/>
        </p:blipFill>
        <p:spPr>
          <a:xfrm>
            <a:off x="14536942" y="7142162"/>
            <a:ext cx="1519452" cy="1519262"/>
          </a:xfrm>
          <a:prstGeom prst="rect">
            <a:avLst/>
          </a:prstGeom>
          <a:noFill/>
          <a:ln>
            <a:noFill/>
          </a:ln>
        </p:spPr>
      </p:pic>
      <p:sp>
        <p:nvSpPr>
          <p:cNvPr id="192" name="Google Shape;192;g2eb41c4693a_0_132"/>
          <p:cNvSpPr/>
          <p:nvPr/>
        </p:nvSpPr>
        <p:spPr>
          <a:xfrm>
            <a:off x="12879410"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eb41c4693a_0_132"/>
          <p:cNvSpPr/>
          <p:nvPr/>
        </p:nvSpPr>
        <p:spPr>
          <a:xfrm>
            <a:off x="12879410"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eb41c4693a_0_132"/>
          <p:cNvSpPr/>
          <p:nvPr/>
        </p:nvSpPr>
        <p:spPr>
          <a:xfrm>
            <a:off x="12803200" y="91694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Quest</a:t>
            </a:r>
            <a:endParaRPr b="0" i="0" sz="3600" u="none" cap="none" strike="noStrike">
              <a:solidFill>
                <a:schemeClr val="dk1"/>
              </a:solidFill>
              <a:latin typeface="Calibri"/>
              <a:ea typeface="Calibri"/>
              <a:cs typeface="Calibri"/>
              <a:sym typeface="Calibri"/>
            </a:endParaRPr>
          </a:p>
        </p:txBody>
      </p:sp>
      <p:sp>
        <p:nvSpPr>
          <p:cNvPr id="195" name="Google Shape;195;g2eb41c4693a_0_132"/>
          <p:cNvSpPr/>
          <p:nvPr/>
        </p:nvSpPr>
        <p:spPr>
          <a:xfrm>
            <a:off x="12811668" y="99314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196" name="Google Shape;196;g2eb41c4693a_0_132"/>
          <p:cNvSpPr/>
          <p:nvPr/>
        </p:nvSpPr>
        <p:spPr>
          <a:xfrm>
            <a:off x="18671334" y="3594100"/>
            <a:ext cx="5347500" cy="7607400"/>
          </a:xfrm>
          <a:prstGeom prst="rect">
            <a:avLst/>
          </a:prstGeom>
          <a:solidFill>
            <a:srgbClr val="323A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eb41c4693a_0_132"/>
          <p:cNvSpPr/>
          <p:nvPr/>
        </p:nvSpPr>
        <p:spPr>
          <a:xfrm>
            <a:off x="18976172" y="5003800"/>
            <a:ext cx="4737600" cy="589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eb41c4693a_0_132"/>
          <p:cNvSpPr/>
          <p:nvPr/>
        </p:nvSpPr>
        <p:spPr>
          <a:xfrm>
            <a:off x="18976172"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eb41c4693a_0_132"/>
          <p:cNvSpPr/>
          <p:nvPr/>
        </p:nvSpPr>
        <p:spPr>
          <a:xfrm>
            <a:off x="18976172" y="50038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eb41c4693a_0_132"/>
          <p:cNvSpPr/>
          <p:nvPr/>
        </p:nvSpPr>
        <p:spPr>
          <a:xfrm>
            <a:off x="18899962" y="50038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Eclipse</a:t>
            </a:r>
            <a:endParaRPr b="0" i="0" sz="3600" u="none" cap="none" strike="noStrike">
              <a:solidFill>
                <a:schemeClr val="dk1"/>
              </a:solidFill>
              <a:latin typeface="Calibri"/>
              <a:ea typeface="Calibri"/>
              <a:cs typeface="Calibri"/>
              <a:sym typeface="Calibri"/>
            </a:endParaRPr>
          </a:p>
        </p:txBody>
      </p:sp>
      <p:sp>
        <p:nvSpPr>
          <p:cNvPr id="201" name="Google Shape;201;g2eb41c4693a_0_132"/>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02" name="Google Shape;202;g2eb41c4693a_0_132"/>
          <p:cNvPicPr preferRelativeResize="0"/>
          <p:nvPr/>
        </p:nvPicPr>
        <p:blipFill rotWithShape="1">
          <a:blip r:embed="rId6">
            <a:alphaModFix/>
          </a:blip>
          <a:srcRect b="0" l="0" r="0" t="0"/>
          <a:stretch/>
        </p:blipFill>
        <p:spPr>
          <a:xfrm>
            <a:off x="20532116" y="7137400"/>
            <a:ext cx="1625803" cy="1625600"/>
          </a:xfrm>
          <a:prstGeom prst="rect">
            <a:avLst/>
          </a:prstGeom>
          <a:noFill/>
          <a:ln>
            <a:noFill/>
          </a:ln>
        </p:spPr>
      </p:pic>
      <p:pic>
        <p:nvPicPr>
          <p:cNvPr descr=" " id="203" name="Google Shape;203;g2eb41c4693a_0_132"/>
          <p:cNvPicPr preferRelativeResize="0"/>
          <p:nvPr/>
        </p:nvPicPr>
        <p:blipFill rotWithShape="1">
          <a:blip r:embed="rId10">
            <a:alphaModFix/>
          </a:blip>
          <a:srcRect b="0" l="0" r="0" t="0"/>
          <a:stretch/>
        </p:blipFill>
        <p:spPr>
          <a:xfrm>
            <a:off x="20599860" y="7137400"/>
            <a:ext cx="1490319" cy="1625600"/>
          </a:xfrm>
          <a:prstGeom prst="rect">
            <a:avLst/>
          </a:prstGeom>
          <a:noFill/>
          <a:ln>
            <a:noFill/>
          </a:ln>
        </p:spPr>
      </p:pic>
      <p:sp>
        <p:nvSpPr>
          <p:cNvPr id="204" name="Google Shape;204;g2eb41c4693a_0_132"/>
          <p:cNvSpPr/>
          <p:nvPr/>
        </p:nvSpPr>
        <p:spPr>
          <a:xfrm>
            <a:off x="18976172"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eb41c4693a_0_132"/>
          <p:cNvSpPr/>
          <p:nvPr/>
        </p:nvSpPr>
        <p:spPr>
          <a:xfrm>
            <a:off x="18976172" y="91694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eb41c4693a_0_132"/>
          <p:cNvSpPr/>
          <p:nvPr/>
        </p:nvSpPr>
        <p:spPr>
          <a:xfrm>
            <a:off x="18899962" y="9169400"/>
            <a:ext cx="48900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Asul"/>
              <a:buNone/>
            </a:pPr>
            <a:r>
              <a:rPr b="1" i="0" lang="en-US" sz="3600" u="none" cap="none" strike="noStrike">
                <a:solidFill>
                  <a:srgbClr val="FFFFFF"/>
                </a:solidFill>
                <a:latin typeface="Asul"/>
                <a:ea typeface="Asul"/>
                <a:cs typeface="Asul"/>
                <a:sym typeface="Asul"/>
              </a:rPr>
              <a:t>Quest</a:t>
            </a:r>
            <a:endParaRPr b="0" i="0" sz="3600" u="none" cap="none" strike="noStrike">
              <a:solidFill>
                <a:schemeClr val="dk1"/>
              </a:solidFill>
              <a:latin typeface="Calibri"/>
              <a:ea typeface="Calibri"/>
              <a:cs typeface="Calibri"/>
              <a:sym typeface="Calibri"/>
            </a:endParaRPr>
          </a:p>
        </p:txBody>
      </p:sp>
      <p:sp>
        <p:nvSpPr>
          <p:cNvPr id="207" name="Google Shape;207;g2eb41c4693a_0_132"/>
          <p:cNvSpPr/>
          <p:nvPr/>
        </p:nvSpPr>
        <p:spPr>
          <a:xfrm>
            <a:off x="18908430" y="99314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08" name="Google Shape;208;g2eb41c4693a_0_132"/>
          <p:cNvSpPr/>
          <p:nvPr/>
        </p:nvSpPr>
        <p:spPr>
          <a:xfrm>
            <a:off x="1994149" y="2146300"/>
            <a:ext cx="2133900" cy="2133600"/>
          </a:xfrm>
          <a:prstGeom prst="roundRect">
            <a:avLst>
              <a:gd fmla="val 198429" name="adj"/>
            </a:avLst>
          </a:prstGeom>
          <a:solidFill>
            <a:srgbClr val="E3DABC"/>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eb41c4693a_0_132"/>
          <p:cNvSpPr/>
          <p:nvPr/>
        </p:nvSpPr>
        <p:spPr>
          <a:xfrm>
            <a:off x="2743543" y="2597150"/>
            <a:ext cx="9738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Asul"/>
              <a:buNone/>
            </a:pPr>
            <a:r>
              <a:rPr b="1" i="0" lang="en-US" sz="8000" u="none" cap="none" strike="noStrike">
                <a:solidFill>
                  <a:srgbClr val="000000"/>
                </a:solidFill>
                <a:latin typeface="Asul"/>
                <a:ea typeface="Asul"/>
                <a:cs typeface="Asul"/>
                <a:sym typeface="Asul"/>
              </a:rPr>
              <a:t>S</a:t>
            </a:r>
            <a:endParaRPr b="0" i="0" sz="8000" u="none" cap="none" strike="noStrike">
              <a:solidFill>
                <a:schemeClr val="dk1"/>
              </a:solidFill>
              <a:latin typeface="Calibri"/>
              <a:ea typeface="Calibri"/>
              <a:cs typeface="Calibri"/>
              <a:sym typeface="Calibri"/>
            </a:endParaRPr>
          </a:p>
        </p:txBody>
      </p:sp>
      <p:sp>
        <p:nvSpPr>
          <p:cNvPr id="210" name="Google Shape;210;g2eb41c4693a_0_132"/>
          <p:cNvSpPr/>
          <p:nvPr/>
        </p:nvSpPr>
        <p:spPr>
          <a:xfrm>
            <a:off x="8090911" y="2146300"/>
            <a:ext cx="2133900" cy="2133600"/>
          </a:xfrm>
          <a:prstGeom prst="roundRect">
            <a:avLst>
              <a:gd fmla="val 198429" name="adj"/>
            </a:avLst>
          </a:prstGeom>
          <a:solidFill>
            <a:srgbClr val="E3DABC"/>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eb41c4693a_0_132"/>
          <p:cNvSpPr/>
          <p:nvPr/>
        </p:nvSpPr>
        <p:spPr>
          <a:xfrm>
            <a:off x="8637080" y="2597150"/>
            <a:ext cx="13803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Asul"/>
              <a:buNone/>
            </a:pPr>
            <a:r>
              <a:rPr b="1" i="0" lang="en-US" sz="8000" u="none" cap="none" strike="noStrike">
                <a:solidFill>
                  <a:srgbClr val="000000"/>
                </a:solidFill>
                <a:latin typeface="Asul"/>
                <a:ea typeface="Asul"/>
                <a:cs typeface="Asul"/>
                <a:sym typeface="Asul"/>
              </a:rPr>
              <a:t>W</a:t>
            </a:r>
            <a:endParaRPr b="0" i="0" sz="8000" u="none" cap="none" strike="noStrike">
              <a:solidFill>
                <a:schemeClr val="dk1"/>
              </a:solidFill>
              <a:latin typeface="Calibri"/>
              <a:ea typeface="Calibri"/>
              <a:cs typeface="Calibri"/>
              <a:sym typeface="Calibri"/>
            </a:endParaRPr>
          </a:p>
        </p:txBody>
      </p:sp>
      <p:sp>
        <p:nvSpPr>
          <p:cNvPr id="212" name="Google Shape;212;g2eb41c4693a_0_132"/>
          <p:cNvSpPr/>
          <p:nvPr/>
        </p:nvSpPr>
        <p:spPr>
          <a:xfrm>
            <a:off x="14187673" y="2146300"/>
            <a:ext cx="2133900" cy="2133600"/>
          </a:xfrm>
          <a:prstGeom prst="roundRect">
            <a:avLst>
              <a:gd fmla="val 198429" name="adj"/>
            </a:avLst>
          </a:prstGeom>
          <a:solidFill>
            <a:srgbClr val="E3DABC"/>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eb41c4693a_0_132"/>
          <p:cNvSpPr/>
          <p:nvPr/>
        </p:nvSpPr>
        <p:spPr>
          <a:xfrm>
            <a:off x="14835454" y="2597150"/>
            <a:ext cx="11769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Asul"/>
              <a:buNone/>
            </a:pPr>
            <a:r>
              <a:rPr b="1" i="0" lang="en-US" sz="8000" u="none" cap="none" strike="noStrike">
                <a:solidFill>
                  <a:srgbClr val="000000"/>
                </a:solidFill>
                <a:latin typeface="Asul"/>
                <a:ea typeface="Asul"/>
                <a:cs typeface="Asul"/>
                <a:sym typeface="Asul"/>
              </a:rPr>
              <a:t>O</a:t>
            </a:r>
            <a:endParaRPr b="0" i="0" sz="8000" u="none" cap="none" strike="noStrike">
              <a:solidFill>
                <a:schemeClr val="dk1"/>
              </a:solidFill>
              <a:latin typeface="Calibri"/>
              <a:ea typeface="Calibri"/>
              <a:cs typeface="Calibri"/>
              <a:sym typeface="Calibri"/>
            </a:endParaRPr>
          </a:p>
        </p:txBody>
      </p:sp>
      <p:sp>
        <p:nvSpPr>
          <p:cNvPr id="214" name="Google Shape;214;g2eb41c4693a_0_132"/>
          <p:cNvSpPr/>
          <p:nvPr/>
        </p:nvSpPr>
        <p:spPr>
          <a:xfrm>
            <a:off x="20284435" y="2146300"/>
            <a:ext cx="2133900" cy="2133600"/>
          </a:xfrm>
          <a:prstGeom prst="roundRect">
            <a:avLst>
              <a:gd fmla="val 198429" name="adj"/>
            </a:avLst>
          </a:prstGeom>
          <a:solidFill>
            <a:srgbClr val="E3DABC"/>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eb41c4693a_0_132"/>
          <p:cNvSpPr/>
          <p:nvPr/>
        </p:nvSpPr>
        <p:spPr>
          <a:xfrm>
            <a:off x="21065583" y="2597150"/>
            <a:ext cx="910200" cy="157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Asul"/>
              <a:buNone/>
            </a:pPr>
            <a:r>
              <a:rPr b="1" i="0" lang="en-US" sz="8000" u="none" cap="none" strike="noStrike">
                <a:solidFill>
                  <a:srgbClr val="000000"/>
                </a:solidFill>
                <a:latin typeface="Asul"/>
                <a:ea typeface="Asul"/>
                <a:cs typeface="Asul"/>
                <a:sym typeface="Asul"/>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2024-07-10T09:15:46Z</dcterms:created>
  <dc:creator>PptxGenJS</dc:creator>
</cp:coreProperties>
</file>