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93" r:id="rId5"/>
    <p:sldId id="286" r:id="rId6"/>
    <p:sldId id="294" r:id="rId7"/>
    <p:sldId id="289" r:id="rId8"/>
    <p:sldId id="295" r:id="rId9"/>
    <p:sldId id="292" r:id="rId10"/>
    <p:sldId id="2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ua%20la%20nguon%20vui%20-%20Anh%20Viet%20(1)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Ánh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Việt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99090" y="605138"/>
            <a:ext cx="108939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sung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203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99090" y="605138"/>
            <a:ext cx="108939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sung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669" y="951979"/>
            <a:ext cx="113196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băn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khoăn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xao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xuyến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99090" y="605138"/>
            <a:ext cx="108939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sung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724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khoan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nâng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đừng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vấp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ngã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hiểm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99090" y="605138"/>
            <a:ext cx="108939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sung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979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,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thao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huy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hoàng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99090" y="605138"/>
            <a:ext cx="108939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thờ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sung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753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67559" y="605138"/>
            <a:ext cx="1086244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trót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tin,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79</TotalTime>
  <Words>233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Roboto</vt:lpstr>
      <vt:lpstr>Savon</vt:lpstr>
      <vt:lpstr>Chúa là nguồn vui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53</cp:revision>
  <dcterms:created xsi:type="dcterms:W3CDTF">2024-12-09T09:39:37Z</dcterms:created>
  <dcterms:modified xsi:type="dcterms:W3CDTF">2025-06-05T15:35:33Z</dcterms:modified>
</cp:coreProperties>
</file>