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9" r:id="rId5"/>
    <p:sldId id="268" r:id="rId6"/>
    <p:sldId id="271" r:id="rId7"/>
    <p:sldId id="273" r:id="rId8"/>
    <p:sldId id="270" r:id="rId9"/>
    <p:sldId id="272"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10/08/2025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10/08/2025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10/08/2025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10/08/2025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10/08/2025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10/08/2025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10/08/2025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10/08/2025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CON KHÔNG THỂ </a:t>
            </a:r>
            <a:br>
              <a:rPr lang="en-US" sz="54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LÀM TÔI HAI CHỦ</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73487"/>
            <a:ext cx="11319684"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smtClean="0"/>
              <a:t> </a:t>
            </a:r>
            <a:r>
              <a:rPr lang="vi-VN" sz="6600" b="1" dirty="0"/>
              <a:t>Lạy Chúa, con xin chọn Ngài là sự sống viên mãn của con. Vì ngoài Ngài ra, còn ai nữa ban nguồn cứu độ.</a:t>
            </a:r>
            <a:endParaRPr lang="vi-VN" sz="9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363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15910"/>
            <a:ext cx="11268169" cy="690555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smtClean="0"/>
              <a:t> </a:t>
            </a:r>
            <a:r>
              <a:rPr lang="en-US" sz="6000" b="1" dirty="0" err="1"/>
              <a:t>Cuộc</a:t>
            </a:r>
            <a:r>
              <a:rPr lang="en-US" sz="6000" b="1" dirty="0"/>
              <a:t> </a:t>
            </a:r>
            <a:r>
              <a:rPr lang="en-US" sz="6000" b="1" dirty="0" err="1"/>
              <a:t>sống</a:t>
            </a:r>
            <a:r>
              <a:rPr lang="en-US" sz="6000" b="1" dirty="0"/>
              <a:t> </a:t>
            </a:r>
            <a:r>
              <a:rPr lang="en-US" sz="6000" b="1" dirty="0" err="1"/>
              <a:t>hôm</a:t>
            </a:r>
            <a:r>
              <a:rPr lang="en-US" sz="6000" b="1" dirty="0"/>
              <a:t> nay </a:t>
            </a:r>
            <a:r>
              <a:rPr lang="en-US" sz="6000" b="1" dirty="0" err="1"/>
              <a:t>bao</a:t>
            </a:r>
            <a:r>
              <a:rPr lang="en-US" sz="6000" b="1" dirty="0"/>
              <a:t> </a:t>
            </a:r>
            <a:r>
              <a:rPr lang="en-US" sz="6000" b="1" dirty="0" err="1"/>
              <a:t>đắn</a:t>
            </a:r>
            <a:r>
              <a:rPr lang="en-US" sz="6000" b="1" dirty="0"/>
              <a:t> </a:t>
            </a:r>
            <a:r>
              <a:rPr lang="en-US" sz="6000" b="1" dirty="0" err="1"/>
              <a:t>đo</a:t>
            </a:r>
            <a:r>
              <a:rPr lang="en-US" sz="6000" b="1" dirty="0"/>
              <a:t> </a:t>
            </a:r>
            <a:r>
              <a:rPr lang="en-US" sz="6000" b="1" dirty="0" err="1"/>
              <a:t>lựa</a:t>
            </a:r>
            <a:r>
              <a:rPr lang="en-US" sz="6000" b="1" dirty="0"/>
              <a:t> </a:t>
            </a:r>
            <a:r>
              <a:rPr lang="en-US" sz="6000" b="1" dirty="0" err="1"/>
              <a:t>chọn</a:t>
            </a:r>
            <a:r>
              <a:rPr lang="en-US" sz="6000" b="1" dirty="0"/>
              <a:t>. </a:t>
            </a:r>
            <a:r>
              <a:rPr lang="en-US" sz="6000" b="1" dirty="0" err="1"/>
              <a:t>Giữa</a:t>
            </a:r>
            <a:r>
              <a:rPr lang="en-US" sz="6000" b="1" dirty="0"/>
              <a:t> </a:t>
            </a:r>
            <a:r>
              <a:rPr lang="en-US" sz="6000" b="1" dirty="0" err="1"/>
              <a:t>Thiên</a:t>
            </a:r>
            <a:r>
              <a:rPr lang="en-US" sz="6000" b="1" dirty="0"/>
              <a:t> </a:t>
            </a:r>
            <a:r>
              <a:rPr lang="en-US" sz="6000" b="1" dirty="0" err="1"/>
              <a:t>Chúa</a:t>
            </a:r>
            <a:r>
              <a:rPr lang="en-US" sz="6000" b="1" dirty="0"/>
              <a:t> </a:t>
            </a:r>
            <a:r>
              <a:rPr lang="en-US" sz="6000" b="1" dirty="0" err="1"/>
              <a:t>và</a:t>
            </a:r>
            <a:r>
              <a:rPr lang="en-US" sz="6000" b="1" dirty="0"/>
              <a:t> </a:t>
            </a:r>
            <a:r>
              <a:rPr lang="en-US" sz="6000" b="1" dirty="0" err="1"/>
              <a:t>tiền</a:t>
            </a:r>
            <a:r>
              <a:rPr lang="en-US" sz="6000" b="1" dirty="0"/>
              <a:t> </a:t>
            </a:r>
            <a:r>
              <a:rPr lang="en-US" sz="6000" b="1" dirty="0" err="1"/>
              <a:t>tài</a:t>
            </a:r>
            <a:r>
              <a:rPr lang="en-US" sz="6000" b="1" dirty="0"/>
              <a:t> con </a:t>
            </a:r>
            <a:r>
              <a:rPr lang="en-US" sz="6000" b="1" dirty="0" err="1"/>
              <a:t>biết</a:t>
            </a:r>
            <a:r>
              <a:rPr lang="en-US" sz="6000" b="1" dirty="0"/>
              <a:t> </a:t>
            </a:r>
            <a:r>
              <a:rPr lang="en-US" sz="6000" b="1" dirty="0" err="1"/>
              <a:t>chọn</a:t>
            </a:r>
            <a:r>
              <a:rPr lang="en-US" sz="6000" b="1" dirty="0"/>
              <a:t> </a:t>
            </a:r>
            <a:r>
              <a:rPr lang="en-US" sz="6000" b="1" dirty="0" err="1"/>
              <a:t>ai</a:t>
            </a:r>
            <a:r>
              <a:rPr lang="en-US" sz="6000" b="1" dirty="0"/>
              <a:t>? </a:t>
            </a:r>
            <a:r>
              <a:rPr lang="en-US" sz="6000" b="1" dirty="0" err="1"/>
              <a:t>Lời</a:t>
            </a:r>
            <a:r>
              <a:rPr lang="en-US" sz="6000" b="1" dirty="0"/>
              <a:t> </a:t>
            </a:r>
            <a:r>
              <a:rPr lang="en-US" sz="6000" b="1" dirty="0" err="1"/>
              <a:t>Chúa</a:t>
            </a:r>
            <a:r>
              <a:rPr lang="en-US" sz="6000" b="1" dirty="0"/>
              <a:t> </a:t>
            </a:r>
            <a:r>
              <a:rPr lang="en-US" sz="6000" b="1" dirty="0" err="1"/>
              <a:t>dạy</a:t>
            </a:r>
            <a:r>
              <a:rPr lang="en-US" sz="6000" b="1" dirty="0"/>
              <a:t> con </a:t>
            </a:r>
            <a:r>
              <a:rPr lang="en-US" sz="6000" b="1" dirty="0" err="1"/>
              <a:t>mỗi</a:t>
            </a:r>
            <a:r>
              <a:rPr lang="en-US" sz="6000" b="1" dirty="0"/>
              <a:t> </a:t>
            </a:r>
            <a:r>
              <a:rPr lang="en-US" sz="6000" b="1" dirty="0" err="1"/>
              <a:t>ngày</a:t>
            </a:r>
            <a:r>
              <a:rPr lang="en-US" sz="6000" b="1" dirty="0"/>
              <a:t>. Con </a:t>
            </a:r>
            <a:r>
              <a:rPr lang="en-US" sz="6000" b="1" dirty="0" err="1"/>
              <a:t>không</a:t>
            </a:r>
            <a:r>
              <a:rPr lang="en-US" sz="6000" b="1" dirty="0"/>
              <a:t> </a:t>
            </a:r>
            <a:r>
              <a:rPr lang="en-US" sz="6000" b="1" dirty="0" err="1"/>
              <a:t>thể</a:t>
            </a:r>
            <a:r>
              <a:rPr lang="en-US" sz="6000" b="1" dirty="0"/>
              <a:t> </a:t>
            </a:r>
            <a:r>
              <a:rPr lang="en-US" sz="6000" b="1" dirty="0" err="1"/>
              <a:t>làm</a:t>
            </a:r>
            <a:r>
              <a:rPr lang="en-US" sz="6000" b="1" dirty="0"/>
              <a:t> </a:t>
            </a:r>
            <a:r>
              <a:rPr lang="en-US" sz="6000" b="1" dirty="0" err="1"/>
              <a:t>tôi</a:t>
            </a:r>
            <a:r>
              <a:rPr lang="en-US" sz="6000" b="1" dirty="0"/>
              <a:t> </a:t>
            </a:r>
            <a:r>
              <a:rPr lang="en-US" sz="6000" b="1" dirty="0" err="1"/>
              <a:t>hai</a:t>
            </a:r>
            <a:r>
              <a:rPr lang="en-US" sz="6000" b="1" dirty="0"/>
              <a:t> </a:t>
            </a:r>
            <a:r>
              <a:rPr lang="en-US" sz="6000" b="1" dirty="0" err="1"/>
              <a:t>chủ</a:t>
            </a:r>
            <a:r>
              <a:rPr lang="en-US" sz="6000" b="1" dirty="0"/>
              <a:t>. </a:t>
            </a:r>
            <a:r>
              <a:rPr lang="en-US" sz="6000" b="1" dirty="0" err="1"/>
              <a:t>Hoặc</a:t>
            </a:r>
            <a:r>
              <a:rPr lang="en-US" sz="6000" b="1" dirty="0"/>
              <a:t> </a:t>
            </a:r>
            <a:r>
              <a:rPr lang="en-US" sz="6000" b="1" dirty="0" err="1"/>
              <a:t>ghét</a:t>
            </a:r>
            <a:r>
              <a:rPr lang="en-US" sz="6000" b="1" dirty="0"/>
              <a:t> </a:t>
            </a:r>
            <a:r>
              <a:rPr lang="en-US" sz="6000" b="1" dirty="0" err="1"/>
              <a:t>chủ</a:t>
            </a:r>
            <a:r>
              <a:rPr lang="en-US" sz="6000" b="1" dirty="0"/>
              <a:t> </a:t>
            </a:r>
            <a:r>
              <a:rPr lang="en-US" sz="6000" b="1" dirty="0" err="1"/>
              <a:t>này</a:t>
            </a:r>
            <a:r>
              <a:rPr lang="en-US" sz="6000" b="1" dirty="0"/>
              <a:t> </a:t>
            </a:r>
            <a:r>
              <a:rPr lang="en-US" sz="6000" b="1" dirty="0" err="1"/>
              <a:t>mà</a:t>
            </a:r>
            <a:r>
              <a:rPr lang="en-US" sz="6000" b="1" dirty="0"/>
              <a:t> </a:t>
            </a:r>
            <a:r>
              <a:rPr lang="en-US" sz="6000" b="1" dirty="0" err="1"/>
              <a:t>yêu</a:t>
            </a:r>
            <a:r>
              <a:rPr lang="en-US" sz="6000" b="1" dirty="0"/>
              <a:t> </a:t>
            </a:r>
            <a:r>
              <a:rPr lang="en-US" sz="6000" b="1" dirty="0" err="1"/>
              <a:t>chủ</a:t>
            </a:r>
            <a:r>
              <a:rPr lang="en-US" sz="6000" b="1" dirty="0"/>
              <a:t> </a:t>
            </a:r>
            <a:r>
              <a:rPr lang="en-US" sz="6000" b="1" dirty="0" err="1"/>
              <a:t>kia</a:t>
            </a:r>
            <a:r>
              <a:rPr lang="en-US" sz="6000" b="1" dirty="0"/>
              <a:t>.</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41" y="-31043"/>
            <a:ext cx="12575567" cy="7109717"/>
          </a:xfrm>
          <a:prstGeom prst="rect">
            <a:avLst/>
          </a:prstGeom>
        </p:spPr>
      </p:pic>
      <p:sp>
        <p:nvSpPr>
          <p:cNvPr id="4" name="Rectangle 3"/>
          <p:cNvSpPr/>
          <p:nvPr/>
        </p:nvSpPr>
        <p:spPr>
          <a:xfrm>
            <a:off x="425027" y="399246"/>
            <a:ext cx="11307627"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Lạy Chúa, con xin chọn Ngài là gia nghiệp duy nhất của con. Vì ngoài Ngài ra, con tìm đâu được hạnh phúc.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826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73487"/>
            <a:ext cx="11319684"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smtClean="0"/>
              <a:t> </a:t>
            </a:r>
            <a:r>
              <a:rPr lang="vi-VN" sz="6600" b="1" dirty="0"/>
              <a:t>Lạy Chúa, con xin chọn Ngài là sự sống viên mãn của con. Vì ngoài Ngài ra, còn ai nữa ban nguồn cứu độ.</a:t>
            </a:r>
            <a:endParaRPr lang="vi-VN" sz="9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4973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89397"/>
            <a:ext cx="11268990"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en-US" sz="5400" b="1" dirty="0"/>
              <a:t> </a:t>
            </a:r>
            <a:r>
              <a:rPr lang="vi-VN" dirty="0"/>
              <a:t> </a:t>
            </a:r>
            <a:r>
              <a:rPr lang="vi-VN" sz="5000" b="1" dirty="0"/>
              <a:t>Cuộc sống mong manh như lá rơi về cội. Nắng xuân đến rồi chợt tàn theo bước thời gian. Trần thế đổi thay mỗi ngày. Nhưng nơi Chúa tình yêu muôn thuở. Hạnh phúc tuyệt vời, ngàn năm chẳng phai.</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10959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41" y="-31043"/>
            <a:ext cx="12575567" cy="7109717"/>
          </a:xfrm>
          <a:prstGeom prst="rect">
            <a:avLst/>
          </a:prstGeom>
        </p:spPr>
      </p:pic>
      <p:sp>
        <p:nvSpPr>
          <p:cNvPr id="4" name="Rectangle 3"/>
          <p:cNvSpPr/>
          <p:nvPr/>
        </p:nvSpPr>
        <p:spPr>
          <a:xfrm>
            <a:off x="425027" y="399246"/>
            <a:ext cx="11307627"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Lạy Chúa, con xin chọn Ngài là gia nghiệp duy nhất của con. Vì ngoài Ngài ra, con tìm đâu được hạnh phúc.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3107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73487"/>
            <a:ext cx="11319684"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smtClean="0"/>
              <a:t> </a:t>
            </a:r>
            <a:r>
              <a:rPr lang="vi-VN" sz="6600" b="1" dirty="0"/>
              <a:t>Lạy Chúa, con xin chọn Ngài là sự sống viên mãn của con. Vì ngoài Ngài ra, còn ai nữa ban nguồn cứu độ.</a:t>
            </a:r>
            <a:endParaRPr lang="vi-VN" sz="9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9899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73487"/>
            <a:ext cx="11319684"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000" b="1" dirty="0" smtClean="0"/>
              <a:t> </a:t>
            </a:r>
            <a:r>
              <a:rPr lang="vi-VN" sz="5400" b="1" dirty="0"/>
              <a:t>Lòng vẫn băn khoăn khi thế gian gọi mời. Nhưng vui thú và tiền tài say đắm hồn con. Lời Chúa dạy con hiểu rằng: Khi con trở về nơi an nghỉ. Lạc thú, tiền tài tựa như khói bay.</a:t>
            </a:r>
            <a:r>
              <a:rPr lang="vi-VN" sz="5400" b="1" dirty="0"/>
              <a:t/>
            </a:r>
            <a:br>
              <a:rPr lang="vi-VN" sz="5400" b="1" dirty="0"/>
            </a:b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6405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241" y="-31043"/>
            <a:ext cx="12575567" cy="7109717"/>
          </a:xfrm>
          <a:prstGeom prst="rect">
            <a:avLst/>
          </a:prstGeom>
        </p:spPr>
      </p:pic>
      <p:sp>
        <p:nvSpPr>
          <p:cNvPr id="4" name="Rectangle 3"/>
          <p:cNvSpPr/>
          <p:nvPr/>
        </p:nvSpPr>
        <p:spPr>
          <a:xfrm>
            <a:off x="425027" y="399246"/>
            <a:ext cx="11307627"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Lạy Chúa, con xin chọn Ngài là gia nghiệp duy nhất của con. Vì ngoài Ngài ra, con tìm đâu được hạnh phúc.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10075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32</TotalTime>
  <Words>102</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CON KHÔNG THỂ  LÀM TÔI HAI CHỦ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Windows User</cp:lastModifiedBy>
  <cp:revision>24</cp:revision>
  <dcterms:created xsi:type="dcterms:W3CDTF">2024-12-09T09:20:09Z</dcterms:created>
  <dcterms:modified xsi:type="dcterms:W3CDTF">2025-08-10T16:14:08Z</dcterms:modified>
</cp:coreProperties>
</file>