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GoogleSlidesCustomDataVersion2">
      <go:slidesCustomData xmlns:go="http://customooxmlschemas.google.com/" r:id="rId12" roundtripDataSignature="AMtx7mjbTOuRdfY58NFSV1fv8M3JVZtA+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Google Shape;4;n"/>
          <p:cNvSpPr txBox="1"/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Google Shape;5;n"/>
          <p:cNvSpPr txBox="1"/>
          <p:nvPr/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" name="Google Shape;6;n"/>
          <p:cNvSpPr/>
          <p:nvPr>
            <p:ph idx="2" type="sldImg"/>
          </p:nvPr>
        </p:nvSpPr>
        <p:spPr>
          <a:xfrm>
            <a:off x="1143000" y="685800"/>
            <a:ext cx="4570412" cy="34274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" name="Google Shape;7;n"/>
          <p:cNvSpPr txBox="1"/>
          <p:nvPr>
            <p:ph idx="1" type="body"/>
          </p:nvPr>
        </p:nvSpPr>
        <p:spPr>
          <a:xfrm>
            <a:off x="914400" y="4343400"/>
            <a:ext cx="5027612" cy="41132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/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" name="Google Shape;9;n"/>
          <p:cNvSpPr txBox="1"/>
          <p:nvPr>
            <p:ph idx="12" type="sldNum"/>
          </p:nvPr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/>
          <p:nvPr/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2" name="Google Shape;52;p1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3" name="Google Shape;53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4" name="Google Shape;54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:notes"/>
          <p:cNvSpPr txBox="1"/>
          <p:nvPr/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64" name="Google Shape;64;p2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65" name="Google Shape;6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6" name="Google Shape;66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 txBox="1"/>
          <p:nvPr/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73" name="Google Shape;73;p3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74" name="Google Shape;74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5" name="Google Shape;75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 txBox="1"/>
          <p:nvPr/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82" name="Google Shape;82;p4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83" name="Google Shape;8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84" name="Google Shape;84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:notes"/>
          <p:cNvSpPr txBox="1"/>
          <p:nvPr/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91" name="Google Shape;91;p5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92" name="Google Shape;92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93" name="Google Shape;93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 txBox="1"/>
          <p:nvPr/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00" name="Google Shape;100;p6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01" name="Google Shape;10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2" name="Google Shape;102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" type="blank">
  <p:cSld name="BLANK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 type="obj">
  <p:cSld name="OBJEC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type="title"/>
          </p:nvPr>
        </p:nvSpPr>
        <p:spPr>
          <a:xfrm>
            <a:off x="685800" y="685800"/>
            <a:ext cx="7770812" cy="10652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685800" y="1981200"/>
            <a:ext cx="7770812" cy="41132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type="title">
  <p:cSld name="TITLE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8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763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688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613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513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513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kaler Titel und Text" type="vertTitleAndTx">
  <p:cSld name="VERTICAL_TITLE_AND_VERTICAL_TEX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/>
          <p:nvPr>
            <p:ph type="title"/>
          </p:nvPr>
        </p:nvSpPr>
        <p:spPr>
          <a:xfrm rot="5400000">
            <a:off x="4781550" y="2419350"/>
            <a:ext cx="5408613" cy="1941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" type="body"/>
          </p:nvPr>
        </p:nvSpPr>
        <p:spPr>
          <a:xfrm rot="5400000">
            <a:off x="819944" y="551657"/>
            <a:ext cx="5408613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vertikaler Text" type="vertTx">
  <p:cSld name="VERTICAL_TEX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/>
          <p:nvPr>
            <p:ph type="title"/>
          </p:nvPr>
        </p:nvSpPr>
        <p:spPr>
          <a:xfrm>
            <a:off x="685800" y="685800"/>
            <a:ext cx="7770812" cy="10652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" type="body"/>
          </p:nvPr>
        </p:nvSpPr>
        <p:spPr>
          <a:xfrm rot="5400000">
            <a:off x="2514600" y="152400"/>
            <a:ext cx="4113212" cy="77708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it Überschrift" type="picTx">
  <p:cSld name="PICTURE_WITH_CAPTION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11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Überschrift" type="objTx">
  <p:cSld name="OBJECT_WITH_CAPTION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8" name="Google Shape;28;p12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685800" y="685800"/>
            <a:ext cx="7770812" cy="10652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leich" type="twoTxTwoObj">
  <p:cSld name="TWO_OBJECTS_WITH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4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4" name="Google Shape;34;p14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6" name="Google Shape;36;p14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 txBox="1"/>
          <p:nvPr>
            <p:ph type="title"/>
          </p:nvPr>
        </p:nvSpPr>
        <p:spPr>
          <a:xfrm>
            <a:off x="685800" y="685800"/>
            <a:ext cx="7770812" cy="10652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" type="body"/>
          </p:nvPr>
        </p:nvSpPr>
        <p:spPr>
          <a:xfrm>
            <a:off x="685800" y="1981200"/>
            <a:ext cx="3808413" cy="41132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2" type="body"/>
          </p:nvPr>
        </p:nvSpPr>
        <p:spPr>
          <a:xfrm>
            <a:off x="4646613" y="1981200"/>
            <a:ext cx="3810000" cy="41132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-&#10;überschrift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7"/>
          <p:cNvSpPr txBox="1"/>
          <p:nvPr>
            <p:ph type="title"/>
          </p:nvPr>
        </p:nvSpPr>
        <p:spPr>
          <a:xfrm>
            <a:off x="685800" y="685800"/>
            <a:ext cx="7770812" cy="10652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7"/>
          <p:cNvSpPr txBox="1"/>
          <p:nvPr>
            <p:ph idx="1" type="body"/>
          </p:nvPr>
        </p:nvSpPr>
        <p:spPr>
          <a:xfrm>
            <a:off x="685800" y="1981200"/>
            <a:ext cx="7770812" cy="41132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76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688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613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513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513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7462" y="0"/>
            <a:ext cx="91789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/>
          <p:nvPr/>
        </p:nvSpPr>
        <p:spPr>
          <a:xfrm>
            <a:off x="8513762" y="6248400"/>
            <a:ext cx="377825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298</a:t>
            </a:r>
            <a:endParaRPr/>
          </a:p>
        </p:txBody>
      </p:sp>
      <p:sp>
        <p:nvSpPr>
          <p:cNvPr id="58" name="Google Shape;58;p1"/>
          <p:cNvSpPr txBox="1"/>
          <p:nvPr/>
        </p:nvSpPr>
        <p:spPr>
          <a:xfrm>
            <a:off x="2640012" y="3040062"/>
            <a:ext cx="3963987" cy="4635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Successful Club Series</a:t>
            </a:r>
            <a:endParaRPr/>
          </a:p>
        </p:txBody>
      </p:sp>
      <p:sp>
        <p:nvSpPr>
          <p:cNvPr id="59" name="Google Shape;59;p1"/>
          <p:cNvSpPr txBox="1"/>
          <p:nvPr/>
        </p:nvSpPr>
        <p:spPr>
          <a:xfrm>
            <a:off x="468312" y="3638550"/>
            <a:ext cx="8207375" cy="1571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4800"/>
              <a:buFont typeface="Arial"/>
              <a:buNone/>
            </a:pPr>
            <a:r>
              <a:rPr b="1" i="0" lang="en-US" sz="48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Über unseren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4800"/>
              <a:buFont typeface="Arial"/>
              <a:buNone/>
            </a:pPr>
            <a:r>
              <a:rPr b="1" i="0" lang="en-US" sz="48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Club hinaus</a:t>
            </a:r>
            <a:endParaRPr/>
          </a:p>
        </p:txBody>
      </p:sp>
      <p:sp>
        <p:nvSpPr>
          <p:cNvPr id="60" name="Google Shape;60;p1"/>
          <p:cNvSpPr txBox="1"/>
          <p:nvPr/>
        </p:nvSpPr>
        <p:spPr>
          <a:xfrm>
            <a:off x="2790825" y="5897562"/>
            <a:ext cx="3662362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Serie “Erfolgreicher Club”</a:t>
            </a:r>
            <a:endParaRPr/>
          </a:p>
        </p:txBody>
      </p:sp>
      <p:sp>
        <p:nvSpPr>
          <p:cNvPr id="61" name="Google Shape;61;p1"/>
          <p:cNvSpPr txBox="1"/>
          <p:nvPr/>
        </p:nvSpPr>
        <p:spPr>
          <a:xfrm>
            <a:off x="1695450" y="6494462"/>
            <a:ext cx="5854700" cy="30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Frei übersetzt von Alexander Firlus, German Translation Review Team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 txBox="1"/>
          <p:nvPr/>
        </p:nvSpPr>
        <p:spPr>
          <a:xfrm>
            <a:off x="2971800" y="2133600"/>
            <a:ext cx="5272087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91428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Wettbewerbsteilnehmer</a:t>
            </a:r>
            <a:endParaRPr/>
          </a:p>
          <a:p>
            <a:pPr indent="-342900" lvl="0" marL="342900" marR="0" rtl="0" algn="l">
              <a:lnSpc>
                <a:spcPct val="110000"/>
              </a:lnSpc>
              <a:spcBef>
                <a:spcPts val="2800"/>
              </a:spcBef>
              <a:spcAft>
                <a:spcPts val="0"/>
              </a:spcAft>
              <a:buClr>
                <a:srgbClr val="B91428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Moderator</a:t>
            </a:r>
            <a:endParaRPr/>
          </a:p>
          <a:p>
            <a:pPr indent="-342900" lvl="0" marL="342900" marR="0" rtl="0" algn="l">
              <a:lnSpc>
                <a:spcPct val="110000"/>
              </a:lnSpc>
              <a:spcBef>
                <a:spcPts val="2800"/>
              </a:spcBef>
              <a:spcAft>
                <a:spcPts val="0"/>
              </a:spcAft>
              <a:buClr>
                <a:srgbClr val="B91428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Bewertungsrichter</a:t>
            </a:r>
            <a:endParaRPr/>
          </a:p>
        </p:txBody>
      </p:sp>
      <p:sp>
        <p:nvSpPr>
          <p:cNvPr id="69" name="Google Shape;69;p2"/>
          <p:cNvSpPr txBox="1"/>
          <p:nvPr/>
        </p:nvSpPr>
        <p:spPr>
          <a:xfrm>
            <a:off x="8458200" y="6400800"/>
            <a:ext cx="2428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70" name="Google Shape;70;p2"/>
          <p:cNvSpPr txBox="1"/>
          <p:nvPr/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Redewettbewerbs-Rollen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 txBox="1"/>
          <p:nvPr/>
        </p:nvSpPr>
        <p:spPr>
          <a:xfrm>
            <a:off x="2743200" y="2057400"/>
            <a:ext cx="64008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Stimmzähler</a:t>
            </a:r>
            <a:endParaRPr/>
          </a:p>
          <a:p>
            <a:pPr indent="-398462" lvl="0" marL="398462" marR="0" rtl="0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Zeitnehmender</a:t>
            </a:r>
            <a:endParaRPr/>
          </a:p>
          <a:p>
            <a:pPr indent="-398462" lvl="0" marL="398462" marR="0" rtl="0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Saalmeister</a:t>
            </a:r>
            <a:endParaRPr/>
          </a:p>
          <a:p>
            <a:pPr indent="-398462" lvl="0" marL="398462" marR="0" rtl="0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Publikum</a:t>
            </a:r>
            <a:endParaRPr/>
          </a:p>
        </p:txBody>
      </p:sp>
      <p:sp>
        <p:nvSpPr>
          <p:cNvPr id="78" name="Google Shape;78;p3"/>
          <p:cNvSpPr txBox="1"/>
          <p:nvPr/>
        </p:nvSpPr>
        <p:spPr>
          <a:xfrm>
            <a:off x="8458200" y="6400800"/>
            <a:ext cx="2428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79" name="Google Shape;79;p3"/>
          <p:cNvSpPr txBox="1"/>
          <p:nvPr/>
        </p:nvSpPr>
        <p:spPr>
          <a:xfrm>
            <a:off x="685800" y="838200"/>
            <a:ext cx="6553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Redewettbewerbs-Rollen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"/>
          <p:cNvSpPr txBox="1"/>
          <p:nvPr/>
        </p:nvSpPr>
        <p:spPr>
          <a:xfrm>
            <a:off x="2667000" y="2057400"/>
            <a:ext cx="60960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Areas</a:t>
            </a:r>
            <a:endParaRPr/>
          </a:p>
          <a:p>
            <a:pPr indent="-398462" lvl="0" marL="398462" marR="0" rtl="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Divisions</a:t>
            </a:r>
            <a:endParaRPr/>
          </a:p>
          <a:p>
            <a:pPr indent="-398462" lvl="0" marL="398462" marR="0" rtl="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Distrikte</a:t>
            </a:r>
            <a:endParaRPr/>
          </a:p>
          <a:p>
            <a:pPr indent="-398462" lvl="0" marL="398462" marR="0" rtl="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Board of Directors - Internationaler Vorstand</a:t>
            </a:r>
            <a:endParaRPr/>
          </a:p>
          <a:p>
            <a:pPr indent="-398462" lvl="0" marL="398462" marR="0" rtl="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Konferenzen</a:t>
            </a:r>
            <a:endParaRPr/>
          </a:p>
        </p:txBody>
      </p:sp>
      <p:sp>
        <p:nvSpPr>
          <p:cNvPr id="87" name="Google Shape;87;p4"/>
          <p:cNvSpPr txBox="1"/>
          <p:nvPr/>
        </p:nvSpPr>
        <p:spPr>
          <a:xfrm>
            <a:off x="8458200" y="6400800"/>
            <a:ext cx="2428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88" name="Google Shape;88;p4"/>
          <p:cNvSpPr txBox="1"/>
          <p:nvPr/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Führungsmöglichkeiten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"/>
          <p:cNvSpPr txBox="1"/>
          <p:nvPr/>
        </p:nvSpPr>
        <p:spPr>
          <a:xfrm>
            <a:off x="2743200" y="2362200"/>
            <a:ext cx="6096000" cy="301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Workshops</a:t>
            </a:r>
            <a:endParaRPr/>
          </a:p>
          <a:p>
            <a:pPr indent="-398462" lvl="0" marL="398462" marR="0" rtl="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Redewettbewerbe</a:t>
            </a:r>
            <a:endParaRPr/>
          </a:p>
          <a:p>
            <a:pPr indent="-398462" lvl="0" marL="398462" marR="0" rtl="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Kameradschaft</a:t>
            </a:r>
            <a:endParaRPr/>
          </a:p>
        </p:txBody>
      </p:sp>
      <p:sp>
        <p:nvSpPr>
          <p:cNvPr id="96" name="Google Shape;96;p5"/>
          <p:cNvSpPr txBox="1"/>
          <p:nvPr/>
        </p:nvSpPr>
        <p:spPr>
          <a:xfrm>
            <a:off x="8458200" y="6400800"/>
            <a:ext cx="2428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97" name="Google Shape;97;p5"/>
          <p:cNvSpPr txBox="1"/>
          <p:nvPr/>
        </p:nvSpPr>
        <p:spPr>
          <a:xfrm>
            <a:off x="457200" y="10668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Konferenzen und die Internationale Convention bieten …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 txBox="1"/>
          <p:nvPr/>
        </p:nvSpPr>
        <p:spPr>
          <a:xfrm>
            <a:off x="685800" y="2286000"/>
            <a:ext cx="7772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Nutze die Lern- und Führungsmöglichkeiten, die Toastmasters bietet!</a:t>
            </a:r>
            <a:endParaRPr/>
          </a:p>
        </p:txBody>
      </p:sp>
      <p:sp>
        <p:nvSpPr>
          <p:cNvPr id="105" name="Google Shape;105;p6"/>
          <p:cNvSpPr txBox="1"/>
          <p:nvPr/>
        </p:nvSpPr>
        <p:spPr>
          <a:xfrm>
            <a:off x="8458200" y="6400800"/>
            <a:ext cx="2428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06" name="Google Shape;106;p6"/>
          <p:cNvSpPr txBox="1"/>
          <p:nvPr/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Fazit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A. Hoffmann</dc:creator>
</cp:coreProperties>
</file>