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{2D200454-40CA-4A62-9FC3-DE9A4176ACB9}">
      <p15:notes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notesGuideLst>
    </p:ext>
    <p:ext uri="GoogleSlidesCustomDataVersion2">
      <go:slidesCustomData xmlns:go="http://customooxmlschemas.google.com/" r:id="rId12" roundtripDataSignature="AMtx7mjbTOuRdfY58NFSV1fv8M3JVZtA+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customschemas.google.com/relationships/presentationmetadata" Target="meta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fmla="val 5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" name="Google Shape;4;n"/>
          <p:cNvSpPr txBox="1"/>
          <p:nvPr/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" name="Google Shape;5;n"/>
          <p:cNvSpPr txBox="1"/>
          <p:nvPr/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" name="Google Shape;6;n"/>
          <p:cNvSpPr/>
          <p:nvPr>
            <p:ph idx="2" type="sldImg"/>
          </p:nvPr>
        </p:nvSpPr>
        <p:spPr>
          <a:xfrm>
            <a:off x="1143000" y="685800"/>
            <a:ext cx="4570412" cy="34274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7" name="Google Shape;7;n"/>
          <p:cNvSpPr txBox="1"/>
          <p:nvPr>
            <p:ph idx="1" type="body"/>
          </p:nvPr>
        </p:nvSpPr>
        <p:spPr>
          <a:xfrm>
            <a:off x="914400" y="4343400"/>
            <a:ext cx="5027612" cy="411321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8" name="Google Shape;8;n"/>
          <p:cNvSpPr txBox="1"/>
          <p:nvPr/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" name="Google Shape;9;n"/>
          <p:cNvSpPr txBox="1"/>
          <p:nvPr>
            <p:ph idx="12" type="sldNum"/>
          </p:nvPr>
        </p:nvSpPr>
        <p:spPr>
          <a:xfrm>
            <a:off x="3886200" y="8686800"/>
            <a:ext cx="29702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 txBox="1"/>
          <p:nvPr/>
        </p:nvSpPr>
        <p:spPr>
          <a:xfrm>
            <a:off x="3886200" y="8686800"/>
            <a:ext cx="29702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fld id="{00000000-1234-1234-1234-123412341234}" type="slidenum">
              <a:rPr b="0" i="0" lang="en-US" sz="2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52" name="Google Shape;52;p1:notes"/>
          <p:cNvSpPr txBox="1"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fld id="{00000000-1234-1234-1234-123412341234}" type="slidenum">
              <a:rPr b="0" i="0" lang="en-US" sz="2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53" name="Google Shape;53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54" name="Google Shape;54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:notes"/>
          <p:cNvSpPr txBox="1"/>
          <p:nvPr/>
        </p:nvSpPr>
        <p:spPr>
          <a:xfrm>
            <a:off x="3886200" y="8686800"/>
            <a:ext cx="29702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fld id="{00000000-1234-1234-1234-123412341234}" type="slidenum">
              <a:rPr b="0" i="0" lang="en-US" sz="2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64" name="Google Shape;64;p2:notes"/>
          <p:cNvSpPr txBox="1"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fld id="{00000000-1234-1234-1234-123412341234}" type="slidenum">
              <a:rPr b="0" i="0" lang="en-US" sz="2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65" name="Google Shape;65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6" name="Google Shape;66;p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3:notes"/>
          <p:cNvSpPr txBox="1"/>
          <p:nvPr/>
        </p:nvSpPr>
        <p:spPr>
          <a:xfrm>
            <a:off x="3886200" y="8686800"/>
            <a:ext cx="29702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fld id="{00000000-1234-1234-1234-123412341234}" type="slidenum">
              <a:rPr b="0" i="0" lang="en-US" sz="2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73" name="Google Shape;73;p3:notes"/>
          <p:cNvSpPr txBox="1"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fld id="{00000000-1234-1234-1234-123412341234}" type="slidenum">
              <a:rPr b="0" i="0" lang="en-US" sz="2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74" name="Google Shape;74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75" name="Google Shape;75;p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4:notes"/>
          <p:cNvSpPr txBox="1"/>
          <p:nvPr/>
        </p:nvSpPr>
        <p:spPr>
          <a:xfrm>
            <a:off x="3886200" y="8686800"/>
            <a:ext cx="29702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fld id="{00000000-1234-1234-1234-123412341234}" type="slidenum">
              <a:rPr b="0" i="0" lang="en-US" sz="2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82" name="Google Shape;82;p4:notes"/>
          <p:cNvSpPr txBox="1"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fld id="{00000000-1234-1234-1234-123412341234}" type="slidenum">
              <a:rPr b="0" i="0" lang="en-US" sz="2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83" name="Google Shape;83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84" name="Google Shape;84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5:notes"/>
          <p:cNvSpPr txBox="1"/>
          <p:nvPr/>
        </p:nvSpPr>
        <p:spPr>
          <a:xfrm>
            <a:off x="3886200" y="8686800"/>
            <a:ext cx="29702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fld id="{00000000-1234-1234-1234-123412341234}" type="slidenum">
              <a:rPr b="0" i="0" lang="en-US" sz="2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91" name="Google Shape;91;p5:notes"/>
          <p:cNvSpPr txBox="1"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fld id="{00000000-1234-1234-1234-123412341234}" type="slidenum">
              <a:rPr b="0" i="0" lang="en-US" sz="2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92" name="Google Shape;92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93" name="Google Shape;93;p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6:notes"/>
          <p:cNvSpPr txBox="1"/>
          <p:nvPr/>
        </p:nvSpPr>
        <p:spPr>
          <a:xfrm>
            <a:off x="3886200" y="8686800"/>
            <a:ext cx="29702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fld id="{00000000-1234-1234-1234-123412341234}" type="slidenum">
              <a:rPr b="0" i="0" lang="en-US" sz="2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100" name="Google Shape;100;p6:notes"/>
          <p:cNvSpPr txBox="1"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fld id="{00000000-1234-1234-1234-123412341234}" type="slidenum">
              <a:rPr b="0" i="0" lang="en-US" sz="2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101" name="Google Shape;101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02" name="Google Shape;102;p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er" type="blank">
  <p:cSld name="BLANK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Inhalt" type="obj">
  <p:cSld name="OBJEC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7"/>
          <p:cNvSpPr txBox="1"/>
          <p:nvPr>
            <p:ph type="title"/>
          </p:nvPr>
        </p:nvSpPr>
        <p:spPr>
          <a:xfrm>
            <a:off x="685800" y="685800"/>
            <a:ext cx="7770812" cy="10652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5000"/>
              </a:lnSpc>
              <a:spcBef>
                <a:spcPts val="13"/>
              </a:spcBef>
              <a:spcAft>
                <a:spcPts val="13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7"/>
          <p:cNvSpPr txBox="1"/>
          <p:nvPr>
            <p:ph idx="1" type="body"/>
          </p:nvPr>
        </p:nvSpPr>
        <p:spPr>
          <a:xfrm>
            <a:off x="685800" y="1981200"/>
            <a:ext cx="7770812" cy="411321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763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688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613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513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513"/>
              </a:spcBef>
              <a:spcAft>
                <a:spcPts val="0"/>
              </a:spcAft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folie" type="title">
  <p:cSld name="TITLE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8"/>
          <p:cNvSpPr txBox="1"/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algn="ctr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5000"/>
              </a:lnSpc>
              <a:spcBef>
                <a:spcPts val="13"/>
              </a:spcBef>
              <a:spcAft>
                <a:spcPts val="13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8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algn="ctr">
              <a:spcBef>
                <a:spcPts val="763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spcBef>
                <a:spcPts val="688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spcBef>
                <a:spcPts val="613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spcBef>
                <a:spcPts val="513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spcBef>
                <a:spcPts val="513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kaler Titel und Text" type="vertTitleAndTx">
  <p:cSld name="VERTICAL_TITLE_AND_VERTICAL_TEX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 txBox="1"/>
          <p:nvPr>
            <p:ph type="title"/>
          </p:nvPr>
        </p:nvSpPr>
        <p:spPr>
          <a:xfrm rot="5400000">
            <a:off x="4781550" y="2419350"/>
            <a:ext cx="5408613" cy="19415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5000"/>
              </a:lnSpc>
              <a:spcBef>
                <a:spcPts val="13"/>
              </a:spcBef>
              <a:spcAft>
                <a:spcPts val="13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9"/>
          <p:cNvSpPr txBox="1"/>
          <p:nvPr>
            <p:ph idx="1" type="body"/>
          </p:nvPr>
        </p:nvSpPr>
        <p:spPr>
          <a:xfrm rot="5400000">
            <a:off x="819944" y="551657"/>
            <a:ext cx="5408613" cy="56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763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688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613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513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513"/>
              </a:spcBef>
              <a:spcAft>
                <a:spcPts val="0"/>
              </a:spcAft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vertikaler Text" type="vertTx">
  <p:cSld name="VERTICAL_TEX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0"/>
          <p:cNvSpPr txBox="1"/>
          <p:nvPr>
            <p:ph type="title"/>
          </p:nvPr>
        </p:nvSpPr>
        <p:spPr>
          <a:xfrm>
            <a:off x="685800" y="685800"/>
            <a:ext cx="7770812" cy="10652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5000"/>
              </a:lnSpc>
              <a:spcBef>
                <a:spcPts val="13"/>
              </a:spcBef>
              <a:spcAft>
                <a:spcPts val="13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1" type="body"/>
          </p:nvPr>
        </p:nvSpPr>
        <p:spPr>
          <a:xfrm rot="5400000">
            <a:off x="2514600" y="152400"/>
            <a:ext cx="4113212" cy="777081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763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688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613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513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513"/>
              </a:spcBef>
              <a:spcAft>
                <a:spcPts val="0"/>
              </a:spcAft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ld mit Überschrift" type="picTx">
  <p:cSld name="PICTURE_WITH_CAPTION_TEX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1"/>
          <p:cNvSpPr txBox="1"/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5000"/>
              </a:lnSpc>
              <a:spcBef>
                <a:spcPts val="13"/>
              </a:spcBef>
              <a:spcAft>
                <a:spcPts val="13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1"/>
          <p:cNvSpPr/>
          <p:nvPr>
            <p:ph idx="2" type="pic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24" name="Google Shape;24;p11"/>
          <p:cNvSpPr txBox="1"/>
          <p:nvPr>
            <p:ph idx="1" type="body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763"/>
              </a:spcBef>
              <a:spcAft>
                <a:spcPts val="0"/>
              </a:spcAft>
              <a:buSzPts val="1600"/>
              <a:buNone/>
              <a:defRPr sz="1600"/>
            </a:lvl1pPr>
            <a:lvl2pPr indent="-228600" lvl="1" marL="914400" algn="l">
              <a:spcBef>
                <a:spcPts val="688"/>
              </a:spcBef>
              <a:spcAft>
                <a:spcPts val="0"/>
              </a:spcAft>
              <a:buSzPts val="1400"/>
              <a:buNone/>
              <a:defRPr sz="1400"/>
            </a:lvl2pPr>
            <a:lvl3pPr indent="-228600" lvl="2" marL="1371600" algn="l">
              <a:spcBef>
                <a:spcPts val="613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algn="l">
              <a:spcBef>
                <a:spcPts val="513"/>
              </a:spcBef>
              <a:spcAft>
                <a:spcPts val="0"/>
              </a:spcAft>
              <a:buSzPts val="1000"/>
              <a:buNone/>
              <a:defRPr sz="1000"/>
            </a:lvl4pPr>
            <a:lvl5pPr indent="-228600" lvl="4" marL="2286000" algn="l">
              <a:spcBef>
                <a:spcPts val="513"/>
              </a:spcBef>
              <a:spcAft>
                <a:spcPts val="0"/>
              </a:spcAft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halt mit Überschrift" type="objTx">
  <p:cSld name="OBJECT_WITH_CAPTION_TEX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2"/>
          <p:cNvSpPr txBox="1"/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5000"/>
              </a:lnSpc>
              <a:spcBef>
                <a:spcPts val="13"/>
              </a:spcBef>
              <a:spcAft>
                <a:spcPts val="13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2"/>
          <p:cNvSpPr txBox="1"/>
          <p:nvPr>
            <p:ph idx="1" type="body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763"/>
              </a:spcBef>
              <a:spcAft>
                <a:spcPts val="0"/>
              </a:spcAft>
              <a:buSzPts val="1400"/>
              <a:buNone/>
              <a:defRPr sz="3200"/>
            </a:lvl1pPr>
            <a:lvl2pPr indent="-228600" lvl="1" marL="914400" algn="l">
              <a:spcBef>
                <a:spcPts val="688"/>
              </a:spcBef>
              <a:spcAft>
                <a:spcPts val="0"/>
              </a:spcAft>
              <a:buSzPts val="1400"/>
              <a:buNone/>
              <a:defRPr sz="2800"/>
            </a:lvl2pPr>
            <a:lvl3pPr indent="-228600" lvl="2" marL="1371600" algn="l">
              <a:spcBef>
                <a:spcPts val="613"/>
              </a:spcBef>
              <a:spcAft>
                <a:spcPts val="0"/>
              </a:spcAft>
              <a:buSzPts val="1400"/>
              <a:buNone/>
              <a:defRPr sz="2400"/>
            </a:lvl3pPr>
            <a:lvl4pPr indent="-228600" lvl="3" marL="1828800" algn="l">
              <a:spcBef>
                <a:spcPts val="513"/>
              </a:spcBef>
              <a:spcAft>
                <a:spcPts val="0"/>
              </a:spcAft>
              <a:buSzPts val="1400"/>
              <a:buNone/>
              <a:defRPr sz="2000"/>
            </a:lvl4pPr>
            <a:lvl5pPr indent="-228600" lvl="4" marL="2286000" algn="l">
              <a:spcBef>
                <a:spcPts val="513"/>
              </a:spcBef>
              <a:spcAft>
                <a:spcPts val="0"/>
              </a:spcAft>
              <a:buSzPts val="1400"/>
              <a:buNone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28" name="Google Shape;28;p12"/>
          <p:cNvSpPr txBox="1"/>
          <p:nvPr>
            <p:ph idx="2" type="body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763"/>
              </a:spcBef>
              <a:spcAft>
                <a:spcPts val="0"/>
              </a:spcAft>
              <a:buSzPts val="1600"/>
              <a:buNone/>
              <a:defRPr sz="1600"/>
            </a:lvl1pPr>
            <a:lvl2pPr indent="-228600" lvl="1" marL="914400" algn="l">
              <a:spcBef>
                <a:spcPts val="688"/>
              </a:spcBef>
              <a:spcAft>
                <a:spcPts val="0"/>
              </a:spcAft>
              <a:buSzPts val="1400"/>
              <a:buNone/>
              <a:defRPr sz="1400"/>
            </a:lvl2pPr>
            <a:lvl3pPr indent="-228600" lvl="2" marL="1371600" algn="l">
              <a:spcBef>
                <a:spcPts val="613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algn="l">
              <a:spcBef>
                <a:spcPts val="513"/>
              </a:spcBef>
              <a:spcAft>
                <a:spcPts val="0"/>
              </a:spcAft>
              <a:buSzPts val="1000"/>
              <a:buNone/>
              <a:defRPr sz="1000"/>
            </a:lvl4pPr>
            <a:lvl5pPr indent="-228600" lvl="4" marL="2286000" algn="l">
              <a:spcBef>
                <a:spcPts val="513"/>
              </a:spcBef>
              <a:spcAft>
                <a:spcPts val="0"/>
              </a:spcAft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r Titel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3"/>
          <p:cNvSpPr txBox="1"/>
          <p:nvPr>
            <p:ph type="title"/>
          </p:nvPr>
        </p:nvSpPr>
        <p:spPr>
          <a:xfrm>
            <a:off x="685800" y="685800"/>
            <a:ext cx="7770812" cy="10652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5000"/>
              </a:lnSpc>
              <a:spcBef>
                <a:spcPts val="13"/>
              </a:spcBef>
              <a:spcAft>
                <a:spcPts val="13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gleich" type="twoTxTwoObj">
  <p:cSld name="TWO_OBJECTS_WITH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4"/>
          <p:cNvSpPr txBox="1"/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5000"/>
              </a:lnSpc>
              <a:spcBef>
                <a:spcPts val="13"/>
              </a:spcBef>
              <a:spcAft>
                <a:spcPts val="13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4"/>
          <p:cNvSpPr txBox="1"/>
          <p:nvPr>
            <p:ph idx="1" type="body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763"/>
              </a:spcBef>
              <a:spcAft>
                <a:spcPts val="0"/>
              </a:spcAft>
              <a:buSzPts val="2400"/>
              <a:buNone/>
              <a:defRPr b="1" sz="2400"/>
            </a:lvl1pPr>
            <a:lvl2pPr indent="-228600" lvl="1" marL="914400" algn="l">
              <a:spcBef>
                <a:spcPts val="688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613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513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513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4" name="Google Shape;34;p14"/>
          <p:cNvSpPr txBox="1"/>
          <p:nvPr>
            <p:ph idx="2" type="body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763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688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613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513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513"/>
              </a:spcBef>
              <a:spcAft>
                <a:spcPts val="0"/>
              </a:spcAft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5" name="Google Shape;35;p14"/>
          <p:cNvSpPr txBox="1"/>
          <p:nvPr>
            <p:ph idx="3" type="body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763"/>
              </a:spcBef>
              <a:spcAft>
                <a:spcPts val="0"/>
              </a:spcAft>
              <a:buSzPts val="2400"/>
              <a:buNone/>
              <a:defRPr b="1" sz="2400"/>
            </a:lvl1pPr>
            <a:lvl2pPr indent="-228600" lvl="1" marL="914400" algn="l">
              <a:spcBef>
                <a:spcPts val="688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613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513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513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6" name="Google Shape;36;p14"/>
          <p:cNvSpPr txBox="1"/>
          <p:nvPr>
            <p:ph idx="4" type="body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763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688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613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513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513"/>
              </a:spcBef>
              <a:spcAft>
                <a:spcPts val="0"/>
              </a:spcAft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wei Inhalte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5"/>
          <p:cNvSpPr txBox="1"/>
          <p:nvPr>
            <p:ph type="title"/>
          </p:nvPr>
        </p:nvSpPr>
        <p:spPr>
          <a:xfrm>
            <a:off x="685800" y="685800"/>
            <a:ext cx="7770812" cy="10652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5000"/>
              </a:lnSpc>
              <a:spcBef>
                <a:spcPts val="13"/>
              </a:spcBef>
              <a:spcAft>
                <a:spcPts val="13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5"/>
          <p:cNvSpPr txBox="1"/>
          <p:nvPr>
            <p:ph idx="1" type="body"/>
          </p:nvPr>
        </p:nvSpPr>
        <p:spPr>
          <a:xfrm>
            <a:off x="685800" y="1981200"/>
            <a:ext cx="3808413" cy="4113213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763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688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613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513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513"/>
              </a:spcBef>
              <a:spcAft>
                <a:spcPts val="0"/>
              </a:spcAft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5"/>
          <p:cNvSpPr txBox="1"/>
          <p:nvPr>
            <p:ph idx="2" type="body"/>
          </p:nvPr>
        </p:nvSpPr>
        <p:spPr>
          <a:xfrm>
            <a:off x="4646613" y="1981200"/>
            <a:ext cx="3810000" cy="4113213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763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688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613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513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513"/>
              </a:spcBef>
              <a:spcAft>
                <a:spcPts val="0"/>
              </a:spcAft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bschnitts-&#10;überschrift" type="secHead">
  <p:cSld name="SECTION_HEADER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6"/>
          <p:cNvSpPr txBox="1"/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5000"/>
              </a:lnSpc>
              <a:spcBef>
                <a:spcPts val="13"/>
              </a:spcBef>
              <a:spcAft>
                <a:spcPts val="13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6"/>
          <p:cNvSpPr txBox="1"/>
          <p:nvPr>
            <p:ph idx="1" type="body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763"/>
              </a:spcBef>
              <a:spcAft>
                <a:spcPts val="0"/>
              </a:spcAft>
              <a:buSzPts val="2400"/>
              <a:buNone/>
              <a:defRPr sz="2400"/>
            </a:lvl1pPr>
            <a:lvl2pPr indent="-228600" lvl="1" marL="914400" algn="l">
              <a:spcBef>
                <a:spcPts val="688"/>
              </a:spcBef>
              <a:spcAft>
                <a:spcPts val="0"/>
              </a:spcAft>
              <a:buSzPts val="2000"/>
              <a:buNone/>
              <a:defRPr sz="2000"/>
            </a:lvl2pPr>
            <a:lvl3pPr indent="-228600" lvl="2" marL="1371600" algn="l">
              <a:spcBef>
                <a:spcPts val="613"/>
              </a:spcBef>
              <a:spcAft>
                <a:spcPts val="0"/>
              </a:spcAft>
              <a:buSzPts val="1800"/>
              <a:buNone/>
              <a:defRPr sz="1800"/>
            </a:lvl3pPr>
            <a:lvl4pPr indent="-228600" lvl="3" marL="1828800" algn="l">
              <a:spcBef>
                <a:spcPts val="513"/>
              </a:spcBef>
              <a:spcAft>
                <a:spcPts val="0"/>
              </a:spcAft>
              <a:buSzPts val="1600"/>
              <a:buNone/>
              <a:defRPr sz="1600"/>
            </a:lvl4pPr>
            <a:lvl5pPr indent="-228600" lvl="4" marL="2286000" algn="l">
              <a:spcBef>
                <a:spcPts val="513"/>
              </a:spcBef>
              <a:spcAft>
                <a:spcPts val="0"/>
              </a:spcAft>
              <a:buSzPts val="1600"/>
              <a:buNone/>
              <a:defRPr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oogle Shape;11;p7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4762" y="0"/>
            <a:ext cx="913447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7"/>
          <p:cNvSpPr txBox="1"/>
          <p:nvPr>
            <p:ph type="title"/>
          </p:nvPr>
        </p:nvSpPr>
        <p:spPr>
          <a:xfrm>
            <a:off x="685800" y="685800"/>
            <a:ext cx="7770812" cy="10652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marR="0" rtl="0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rgbClr val="00293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rgbClr val="00293F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rgbClr val="00293F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rgbClr val="00293F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rgbClr val="00293F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rgbClr val="00293F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rgbClr val="00293F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85000"/>
              </a:lnSpc>
              <a:spcBef>
                <a:spcPts val="13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rgbClr val="00293F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85000"/>
              </a:lnSpc>
              <a:spcBef>
                <a:spcPts val="13"/>
              </a:spcBef>
              <a:spcAft>
                <a:spcPts val="13"/>
              </a:spcAft>
              <a:buSzPts val="1400"/>
              <a:buNone/>
              <a:defRPr b="1" i="0" sz="4000" u="none" cap="none" strike="noStrike">
                <a:solidFill>
                  <a:srgbClr val="00293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7"/>
          <p:cNvSpPr txBox="1"/>
          <p:nvPr>
            <p:ph idx="1" type="body"/>
          </p:nvPr>
        </p:nvSpPr>
        <p:spPr>
          <a:xfrm>
            <a:off x="685800" y="1981200"/>
            <a:ext cx="7770812" cy="411321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marR="0" rtl="0" algn="l">
              <a:spcBef>
                <a:spcPts val="763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688"/>
              </a:spcBef>
              <a:spcAft>
                <a:spcPts val="0"/>
              </a:spcAft>
              <a:buSzPts val="1400"/>
              <a:buNone/>
              <a:defRPr b="0" i="0" sz="2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613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513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513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Google Shape;5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17462" y="0"/>
            <a:ext cx="917892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"/>
          <p:cNvSpPr txBox="1"/>
          <p:nvPr/>
        </p:nvSpPr>
        <p:spPr>
          <a:xfrm>
            <a:off x="8513762" y="6248400"/>
            <a:ext cx="377825" cy="23177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en-US" sz="9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298</a:t>
            </a:r>
            <a:endParaRPr/>
          </a:p>
        </p:txBody>
      </p:sp>
      <p:sp>
        <p:nvSpPr>
          <p:cNvPr id="58" name="Google Shape;58;p1"/>
          <p:cNvSpPr txBox="1"/>
          <p:nvPr/>
        </p:nvSpPr>
        <p:spPr>
          <a:xfrm>
            <a:off x="2640012" y="3040062"/>
            <a:ext cx="3963987" cy="46355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Successful Club Series</a:t>
            </a:r>
            <a:endParaRPr/>
          </a:p>
        </p:txBody>
      </p:sp>
      <p:sp>
        <p:nvSpPr>
          <p:cNvPr id="59" name="Google Shape;59;p1"/>
          <p:cNvSpPr txBox="1"/>
          <p:nvPr/>
        </p:nvSpPr>
        <p:spPr>
          <a:xfrm>
            <a:off x="468312" y="3638550"/>
            <a:ext cx="8207375" cy="15716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3F"/>
              </a:buClr>
              <a:buSzPts val="4800"/>
              <a:buFont typeface="Arial"/>
              <a:buNone/>
            </a:pPr>
            <a:r>
              <a:rPr b="1" i="0" lang="en-US" sz="4800" u="none">
                <a:solidFill>
                  <a:srgbClr val="00293F"/>
                </a:solidFill>
                <a:latin typeface="Arial"/>
                <a:ea typeface="Arial"/>
                <a:cs typeface="Arial"/>
                <a:sym typeface="Arial"/>
              </a:rPr>
              <a:t>Über unseren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3F"/>
              </a:buClr>
              <a:buSzPts val="4800"/>
              <a:buFont typeface="Arial"/>
              <a:buNone/>
            </a:pPr>
            <a:r>
              <a:rPr b="1" i="0" lang="en-US" sz="4800" u="none">
                <a:solidFill>
                  <a:srgbClr val="00293F"/>
                </a:solidFill>
                <a:latin typeface="Arial"/>
                <a:ea typeface="Arial"/>
                <a:cs typeface="Arial"/>
                <a:sym typeface="Arial"/>
              </a:rPr>
              <a:t>Club hinaus</a:t>
            </a:r>
            <a:endParaRPr/>
          </a:p>
        </p:txBody>
      </p:sp>
      <p:sp>
        <p:nvSpPr>
          <p:cNvPr id="60" name="Google Shape;60;p1"/>
          <p:cNvSpPr txBox="1"/>
          <p:nvPr/>
        </p:nvSpPr>
        <p:spPr>
          <a:xfrm>
            <a:off x="2790825" y="5897562"/>
            <a:ext cx="3662362" cy="46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Serie “Erfolgreicher Club”</a:t>
            </a:r>
            <a:endParaRPr/>
          </a:p>
        </p:txBody>
      </p:sp>
      <p:sp>
        <p:nvSpPr>
          <p:cNvPr id="61" name="Google Shape;61;p1"/>
          <p:cNvSpPr txBox="1"/>
          <p:nvPr/>
        </p:nvSpPr>
        <p:spPr>
          <a:xfrm>
            <a:off x="1695450" y="6494462"/>
            <a:ext cx="5854700" cy="307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b="0" i="0" lang="en-US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Frei übersetzt von Alexander Firlus, German Translation Review Team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"/>
          <p:cNvSpPr txBox="1"/>
          <p:nvPr/>
        </p:nvSpPr>
        <p:spPr>
          <a:xfrm>
            <a:off x="2971800" y="2133600"/>
            <a:ext cx="5272087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B91428"/>
              </a:buClr>
              <a:buSzPts val="3400"/>
              <a:buFont typeface="Arimo"/>
              <a:buChar char=""/>
            </a:pPr>
            <a:r>
              <a:rPr b="0" i="0" lang="en-US" sz="3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Wettbewerbsteilnehmer</a:t>
            </a:r>
            <a:endParaRPr/>
          </a:p>
          <a:p>
            <a:pPr indent="-342900" lvl="0" marL="342900" marR="0" rtl="0" algn="l">
              <a:lnSpc>
                <a:spcPct val="110000"/>
              </a:lnSpc>
              <a:spcBef>
                <a:spcPts val="2800"/>
              </a:spcBef>
              <a:spcAft>
                <a:spcPts val="0"/>
              </a:spcAft>
              <a:buClr>
                <a:srgbClr val="B91428"/>
              </a:buClr>
              <a:buSzPts val="3400"/>
              <a:buFont typeface="Arimo"/>
              <a:buChar char=""/>
            </a:pPr>
            <a:r>
              <a:rPr b="0" i="0" lang="en-US" sz="3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Moderator</a:t>
            </a:r>
            <a:endParaRPr/>
          </a:p>
          <a:p>
            <a:pPr indent="-342900" lvl="0" marL="342900" marR="0" rtl="0" algn="l">
              <a:lnSpc>
                <a:spcPct val="110000"/>
              </a:lnSpc>
              <a:spcBef>
                <a:spcPts val="2800"/>
              </a:spcBef>
              <a:spcAft>
                <a:spcPts val="0"/>
              </a:spcAft>
              <a:buClr>
                <a:srgbClr val="B91428"/>
              </a:buClr>
              <a:buSzPts val="3400"/>
              <a:buFont typeface="Arimo"/>
              <a:buChar char=""/>
            </a:pPr>
            <a:r>
              <a:rPr b="0" i="0" lang="en-US" sz="3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Bewertungsrichter</a:t>
            </a:r>
            <a:endParaRPr/>
          </a:p>
        </p:txBody>
      </p:sp>
      <p:sp>
        <p:nvSpPr>
          <p:cNvPr id="69" name="Google Shape;69;p2"/>
          <p:cNvSpPr txBox="1"/>
          <p:nvPr/>
        </p:nvSpPr>
        <p:spPr>
          <a:xfrm>
            <a:off x="8458200" y="6400800"/>
            <a:ext cx="242887" cy="2460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1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</p:txBody>
      </p:sp>
      <p:sp>
        <p:nvSpPr>
          <p:cNvPr id="70" name="Google Shape;70;p2"/>
          <p:cNvSpPr txBox="1"/>
          <p:nvPr/>
        </p:nvSpPr>
        <p:spPr>
          <a:xfrm>
            <a:off x="685800" y="914400"/>
            <a:ext cx="77724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00293F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rgbClr val="00293F"/>
                </a:solidFill>
                <a:latin typeface="Arial"/>
                <a:ea typeface="Arial"/>
                <a:cs typeface="Arial"/>
                <a:sym typeface="Arial"/>
              </a:rPr>
              <a:t>Redewettbewerbs-Rollen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"/>
          <p:cNvSpPr txBox="1"/>
          <p:nvPr/>
        </p:nvSpPr>
        <p:spPr>
          <a:xfrm>
            <a:off x="2743200" y="2057400"/>
            <a:ext cx="6400800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98462" lvl="0" marL="3984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F0029"/>
              </a:buClr>
              <a:buSzPts val="3400"/>
              <a:buFont typeface="Arimo"/>
              <a:buChar char=""/>
            </a:pPr>
            <a:r>
              <a:rPr b="0" i="0" lang="en-US" sz="3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Stimmzähler</a:t>
            </a:r>
            <a:endParaRPr/>
          </a:p>
          <a:p>
            <a:pPr indent="-398462" lvl="0" marL="398462" marR="0" rtl="0" algn="l">
              <a:lnSpc>
                <a:spcPct val="100000"/>
              </a:lnSpc>
              <a:spcBef>
                <a:spcPts val="2800"/>
              </a:spcBef>
              <a:spcAft>
                <a:spcPts val="0"/>
              </a:spcAft>
              <a:buClr>
                <a:srgbClr val="AF0029"/>
              </a:buClr>
              <a:buSzPts val="3400"/>
              <a:buFont typeface="Arimo"/>
              <a:buChar char=""/>
            </a:pPr>
            <a:r>
              <a:rPr b="0" i="0" lang="en-US" sz="3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Zeitnehmender</a:t>
            </a:r>
            <a:endParaRPr/>
          </a:p>
          <a:p>
            <a:pPr indent="-398462" lvl="0" marL="398462" marR="0" rtl="0" algn="l">
              <a:lnSpc>
                <a:spcPct val="100000"/>
              </a:lnSpc>
              <a:spcBef>
                <a:spcPts val="2800"/>
              </a:spcBef>
              <a:spcAft>
                <a:spcPts val="0"/>
              </a:spcAft>
              <a:buClr>
                <a:srgbClr val="AF0029"/>
              </a:buClr>
              <a:buSzPts val="3400"/>
              <a:buFont typeface="Arimo"/>
              <a:buChar char=""/>
            </a:pPr>
            <a:r>
              <a:rPr b="0" i="0" lang="en-US" sz="3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Saalmeister</a:t>
            </a:r>
            <a:endParaRPr/>
          </a:p>
          <a:p>
            <a:pPr indent="-398462" lvl="0" marL="398462" marR="0" rtl="0" algn="l">
              <a:lnSpc>
                <a:spcPct val="100000"/>
              </a:lnSpc>
              <a:spcBef>
                <a:spcPts val="2800"/>
              </a:spcBef>
              <a:spcAft>
                <a:spcPts val="0"/>
              </a:spcAft>
              <a:buClr>
                <a:srgbClr val="AF0029"/>
              </a:buClr>
              <a:buSzPts val="3400"/>
              <a:buFont typeface="Arimo"/>
              <a:buChar char=""/>
            </a:pPr>
            <a:r>
              <a:rPr b="0" i="0" lang="en-US" sz="3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Publikum</a:t>
            </a:r>
            <a:endParaRPr/>
          </a:p>
        </p:txBody>
      </p:sp>
      <p:sp>
        <p:nvSpPr>
          <p:cNvPr id="78" name="Google Shape;78;p3"/>
          <p:cNvSpPr txBox="1"/>
          <p:nvPr/>
        </p:nvSpPr>
        <p:spPr>
          <a:xfrm>
            <a:off x="8458200" y="6400800"/>
            <a:ext cx="242887" cy="2460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1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/>
          </a:p>
        </p:txBody>
      </p:sp>
      <p:sp>
        <p:nvSpPr>
          <p:cNvPr id="79" name="Google Shape;79;p3"/>
          <p:cNvSpPr txBox="1"/>
          <p:nvPr/>
        </p:nvSpPr>
        <p:spPr>
          <a:xfrm>
            <a:off x="685800" y="838200"/>
            <a:ext cx="65532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00293F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rgbClr val="00293F"/>
                </a:solidFill>
                <a:latin typeface="Arial"/>
                <a:ea typeface="Arial"/>
                <a:cs typeface="Arial"/>
                <a:sym typeface="Arial"/>
              </a:rPr>
              <a:t>Redewettbewerbs-Rollen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4"/>
          <p:cNvSpPr txBox="1"/>
          <p:nvPr/>
        </p:nvSpPr>
        <p:spPr>
          <a:xfrm>
            <a:off x="2667000" y="2057400"/>
            <a:ext cx="6096000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98462" lvl="0" marL="39846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F0029"/>
              </a:buClr>
              <a:buSzPts val="3400"/>
              <a:buFont typeface="Arimo"/>
              <a:buChar char=""/>
            </a:pPr>
            <a:r>
              <a:rPr b="0" i="0" lang="en-US" sz="3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Areas</a:t>
            </a:r>
            <a:endParaRPr/>
          </a:p>
          <a:p>
            <a:pPr indent="-398462" lvl="0" marL="398462" marR="0" rtl="0" algn="l">
              <a:lnSpc>
                <a:spcPct val="90000"/>
              </a:lnSpc>
              <a:spcBef>
                <a:spcPts val="2700"/>
              </a:spcBef>
              <a:spcAft>
                <a:spcPts val="0"/>
              </a:spcAft>
              <a:buClr>
                <a:srgbClr val="AF0029"/>
              </a:buClr>
              <a:buSzPts val="3400"/>
              <a:buFont typeface="Arimo"/>
              <a:buChar char=""/>
            </a:pPr>
            <a:r>
              <a:rPr b="0" i="0" lang="en-US" sz="3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Divisions</a:t>
            </a:r>
            <a:endParaRPr/>
          </a:p>
          <a:p>
            <a:pPr indent="-398462" lvl="0" marL="398462" marR="0" rtl="0" algn="l">
              <a:lnSpc>
                <a:spcPct val="90000"/>
              </a:lnSpc>
              <a:spcBef>
                <a:spcPts val="2700"/>
              </a:spcBef>
              <a:spcAft>
                <a:spcPts val="0"/>
              </a:spcAft>
              <a:buClr>
                <a:srgbClr val="AF0029"/>
              </a:buClr>
              <a:buSzPts val="3400"/>
              <a:buFont typeface="Arimo"/>
              <a:buChar char=""/>
            </a:pPr>
            <a:r>
              <a:rPr b="0" i="0" lang="en-US" sz="3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Distrikte</a:t>
            </a:r>
            <a:endParaRPr/>
          </a:p>
          <a:p>
            <a:pPr indent="-398462" lvl="0" marL="398462" marR="0" rtl="0" algn="l">
              <a:lnSpc>
                <a:spcPct val="90000"/>
              </a:lnSpc>
              <a:spcBef>
                <a:spcPts val="2700"/>
              </a:spcBef>
              <a:spcAft>
                <a:spcPts val="0"/>
              </a:spcAft>
              <a:buClr>
                <a:srgbClr val="AF0029"/>
              </a:buClr>
              <a:buSzPts val="3400"/>
              <a:buFont typeface="Arimo"/>
              <a:buChar char=""/>
            </a:pPr>
            <a:r>
              <a:rPr b="0" i="0" lang="en-US" sz="3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Board of Directors - Internationaler Vorstand</a:t>
            </a:r>
            <a:endParaRPr/>
          </a:p>
          <a:p>
            <a:pPr indent="-398462" lvl="0" marL="398462" marR="0" rtl="0" algn="l">
              <a:lnSpc>
                <a:spcPct val="90000"/>
              </a:lnSpc>
              <a:spcBef>
                <a:spcPts val="2700"/>
              </a:spcBef>
              <a:spcAft>
                <a:spcPts val="0"/>
              </a:spcAft>
              <a:buClr>
                <a:srgbClr val="AF0029"/>
              </a:buClr>
              <a:buSzPts val="3400"/>
              <a:buFont typeface="Arimo"/>
              <a:buChar char=""/>
            </a:pPr>
            <a:r>
              <a:rPr b="0" i="0" lang="en-US" sz="3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Konferenzen</a:t>
            </a:r>
            <a:endParaRPr/>
          </a:p>
        </p:txBody>
      </p:sp>
      <p:sp>
        <p:nvSpPr>
          <p:cNvPr id="87" name="Google Shape;87;p4"/>
          <p:cNvSpPr txBox="1"/>
          <p:nvPr/>
        </p:nvSpPr>
        <p:spPr>
          <a:xfrm>
            <a:off x="8458200" y="6400800"/>
            <a:ext cx="242887" cy="2460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1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/>
          </a:p>
        </p:txBody>
      </p:sp>
      <p:sp>
        <p:nvSpPr>
          <p:cNvPr id="88" name="Google Shape;88;p4"/>
          <p:cNvSpPr txBox="1"/>
          <p:nvPr/>
        </p:nvSpPr>
        <p:spPr>
          <a:xfrm>
            <a:off x="685800" y="914400"/>
            <a:ext cx="77724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00293F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rgbClr val="00293F"/>
                </a:solidFill>
                <a:latin typeface="Arial"/>
                <a:ea typeface="Arial"/>
                <a:cs typeface="Arial"/>
                <a:sym typeface="Arial"/>
              </a:rPr>
              <a:t>Führungsmöglichkeiten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5"/>
          <p:cNvSpPr txBox="1"/>
          <p:nvPr/>
        </p:nvSpPr>
        <p:spPr>
          <a:xfrm>
            <a:off x="2743200" y="2362200"/>
            <a:ext cx="6096000" cy="30114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98462" lvl="0" marL="39846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F0029"/>
              </a:buClr>
              <a:buSzPts val="3400"/>
              <a:buFont typeface="Arimo"/>
              <a:buChar char=""/>
            </a:pPr>
            <a:r>
              <a:rPr b="0" i="0" lang="en-US" sz="3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Workshops</a:t>
            </a:r>
            <a:endParaRPr/>
          </a:p>
          <a:p>
            <a:pPr indent="-398462" lvl="0" marL="398462" marR="0" rtl="0" algn="l">
              <a:lnSpc>
                <a:spcPct val="90000"/>
              </a:lnSpc>
              <a:spcBef>
                <a:spcPts val="2700"/>
              </a:spcBef>
              <a:spcAft>
                <a:spcPts val="0"/>
              </a:spcAft>
              <a:buClr>
                <a:srgbClr val="AF0029"/>
              </a:buClr>
              <a:buSzPts val="3400"/>
              <a:buFont typeface="Arimo"/>
              <a:buChar char=""/>
            </a:pPr>
            <a:r>
              <a:rPr b="0" i="0" lang="en-US" sz="3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Redewettbewerbe</a:t>
            </a:r>
            <a:endParaRPr/>
          </a:p>
          <a:p>
            <a:pPr indent="-398462" lvl="0" marL="398462" marR="0" rtl="0" algn="l">
              <a:lnSpc>
                <a:spcPct val="90000"/>
              </a:lnSpc>
              <a:spcBef>
                <a:spcPts val="2700"/>
              </a:spcBef>
              <a:spcAft>
                <a:spcPts val="0"/>
              </a:spcAft>
              <a:buClr>
                <a:srgbClr val="AF0029"/>
              </a:buClr>
              <a:buSzPts val="3400"/>
              <a:buFont typeface="Arimo"/>
              <a:buChar char=""/>
            </a:pPr>
            <a:r>
              <a:rPr b="0" i="0" lang="en-US" sz="3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Kameradschaft</a:t>
            </a:r>
            <a:endParaRPr/>
          </a:p>
        </p:txBody>
      </p:sp>
      <p:sp>
        <p:nvSpPr>
          <p:cNvPr id="96" name="Google Shape;96;p5"/>
          <p:cNvSpPr txBox="1"/>
          <p:nvPr/>
        </p:nvSpPr>
        <p:spPr>
          <a:xfrm>
            <a:off x="8458200" y="6400800"/>
            <a:ext cx="242887" cy="2460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1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/>
          </a:p>
        </p:txBody>
      </p:sp>
      <p:sp>
        <p:nvSpPr>
          <p:cNvPr id="97" name="Google Shape;97;p5"/>
          <p:cNvSpPr txBox="1"/>
          <p:nvPr/>
        </p:nvSpPr>
        <p:spPr>
          <a:xfrm>
            <a:off x="457200" y="10668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00293F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rgbClr val="00293F"/>
                </a:solidFill>
                <a:latin typeface="Arial"/>
                <a:ea typeface="Arial"/>
                <a:cs typeface="Arial"/>
                <a:sym typeface="Arial"/>
              </a:rPr>
              <a:t>Konferenzen und die Internationale Convention bieten …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6"/>
          <p:cNvSpPr txBox="1"/>
          <p:nvPr/>
        </p:nvSpPr>
        <p:spPr>
          <a:xfrm>
            <a:off x="685800" y="2286000"/>
            <a:ext cx="77724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93F"/>
              </a:buClr>
              <a:buSzPts val="4000"/>
              <a:buFont typeface="Arial"/>
              <a:buNone/>
            </a:pPr>
            <a:r>
              <a:rPr b="1" i="0" lang="en-US" sz="4000" u="none">
                <a:solidFill>
                  <a:srgbClr val="00293F"/>
                </a:solidFill>
                <a:latin typeface="Arial"/>
                <a:ea typeface="Arial"/>
                <a:cs typeface="Arial"/>
                <a:sym typeface="Arial"/>
              </a:rPr>
              <a:t>Nutze die Lern- und Führungsmöglichkeiten, die Toastmasters bietet!</a:t>
            </a:r>
            <a:endParaRPr/>
          </a:p>
        </p:txBody>
      </p:sp>
      <p:sp>
        <p:nvSpPr>
          <p:cNvPr id="105" name="Google Shape;105;p6"/>
          <p:cNvSpPr txBox="1"/>
          <p:nvPr/>
        </p:nvSpPr>
        <p:spPr>
          <a:xfrm>
            <a:off x="8458200" y="6400800"/>
            <a:ext cx="242887" cy="2460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1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/>
          </a:p>
        </p:txBody>
      </p:sp>
      <p:sp>
        <p:nvSpPr>
          <p:cNvPr id="106" name="Google Shape;106;p6"/>
          <p:cNvSpPr txBox="1"/>
          <p:nvPr/>
        </p:nvSpPr>
        <p:spPr>
          <a:xfrm>
            <a:off x="685800" y="914400"/>
            <a:ext cx="77724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00293F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rgbClr val="00293F"/>
                </a:solidFill>
                <a:latin typeface="Arial"/>
                <a:ea typeface="Arial"/>
                <a:cs typeface="Arial"/>
                <a:sym typeface="Arial"/>
              </a:rPr>
              <a:t>Fazit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A. Hoffmann</dc:creator>
</cp:coreProperties>
</file>